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2"/>
  </p:notesMasterIdLst>
  <p:sldIdLst>
    <p:sldId id="256" r:id="rId2"/>
    <p:sldId id="257" r:id="rId3"/>
    <p:sldId id="258" r:id="rId4"/>
    <p:sldId id="356" r:id="rId5"/>
    <p:sldId id="357" r:id="rId6"/>
    <p:sldId id="358" r:id="rId7"/>
    <p:sldId id="359" r:id="rId8"/>
    <p:sldId id="361" r:id="rId9"/>
    <p:sldId id="362" r:id="rId10"/>
    <p:sldId id="363" r:id="rId11"/>
    <p:sldId id="367" r:id="rId12"/>
    <p:sldId id="366" r:id="rId13"/>
    <p:sldId id="365" r:id="rId14"/>
    <p:sldId id="364" r:id="rId15"/>
    <p:sldId id="368" r:id="rId16"/>
    <p:sldId id="369" r:id="rId17"/>
    <p:sldId id="370" r:id="rId18"/>
    <p:sldId id="371" r:id="rId19"/>
    <p:sldId id="373" r:id="rId20"/>
    <p:sldId id="372" r:id="rId21"/>
    <p:sldId id="374" r:id="rId22"/>
    <p:sldId id="377" r:id="rId23"/>
    <p:sldId id="376" r:id="rId24"/>
    <p:sldId id="378" r:id="rId25"/>
    <p:sldId id="379" r:id="rId26"/>
    <p:sldId id="380" r:id="rId27"/>
    <p:sldId id="382" r:id="rId28"/>
    <p:sldId id="381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393" r:id="rId40"/>
    <p:sldId id="394" r:id="rId41"/>
    <p:sldId id="395" r:id="rId42"/>
    <p:sldId id="396" r:id="rId43"/>
    <p:sldId id="397" r:id="rId44"/>
    <p:sldId id="398" r:id="rId45"/>
    <p:sldId id="400" r:id="rId46"/>
    <p:sldId id="402" r:id="rId47"/>
    <p:sldId id="403" r:id="rId48"/>
    <p:sldId id="404" r:id="rId49"/>
    <p:sldId id="405" r:id="rId50"/>
    <p:sldId id="406" r:id="rId51"/>
    <p:sldId id="407" r:id="rId52"/>
    <p:sldId id="408" r:id="rId53"/>
    <p:sldId id="409" r:id="rId54"/>
    <p:sldId id="410" r:id="rId55"/>
    <p:sldId id="411" r:id="rId56"/>
    <p:sldId id="412" r:id="rId57"/>
    <p:sldId id="414" r:id="rId58"/>
    <p:sldId id="415" r:id="rId59"/>
    <p:sldId id="416" r:id="rId60"/>
    <p:sldId id="417" r:id="rId61"/>
    <p:sldId id="418" r:id="rId62"/>
    <p:sldId id="419" r:id="rId63"/>
    <p:sldId id="420" r:id="rId64"/>
    <p:sldId id="421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1" r:id="rId75"/>
    <p:sldId id="432" r:id="rId76"/>
    <p:sldId id="433" r:id="rId77"/>
    <p:sldId id="434" r:id="rId78"/>
    <p:sldId id="435" r:id="rId79"/>
    <p:sldId id="436" r:id="rId80"/>
    <p:sldId id="437" r:id="rId81"/>
    <p:sldId id="438" r:id="rId82"/>
    <p:sldId id="439" r:id="rId83"/>
    <p:sldId id="440" r:id="rId84"/>
    <p:sldId id="441" r:id="rId85"/>
    <p:sldId id="442" r:id="rId86"/>
    <p:sldId id="443" r:id="rId87"/>
    <p:sldId id="444" r:id="rId88"/>
    <p:sldId id="445" r:id="rId89"/>
    <p:sldId id="446" r:id="rId90"/>
    <p:sldId id="447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01"/>
    <p:restoredTop sz="96327"/>
  </p:normalViewPr>
  <p:slideViewPr>
    <p:cSldViewPr snapToGrid="0"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26:00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24575,'29'0'0,"15"0"0,26 0 0,20 0 0,-9 0 0,1 0 0,-14 0 0,-3 0 0,4 0 0,0 0 0,3 0 0,4 0 0,2 0 0,2 0 0,-8 0 0,2 0 0,-4 0 0,8 0 0,-27 0 0,2 0 0,3 0 0,2 0 0,10 0 0,3 0 0,-1 0 0,0 0 0,0 0 0,-2 0 0,-2 0 0,-2 0 0,-4 0 0,0 0 0,-2 0 0,-1 0 0,-2 0 0,0 0 0,-1 0 0,-1 0 0,32 0 0,-21 0 0,-22 0 0,-12 0 0,-4 0 0,-6 0 0,-3 0 0,-4 0 0,0 0 0,-2 0 0,2 0 0,2 0 0,3 0 0,6 0 0,15 0 0,24 0 0,20 0 0,14 0 0,-4 0 0,-15 0 0,-19-1 0,-23-1 0,-16 3 0,-12-2 0,-6 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6:20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2630 24575,'19'-5'0,"6"-9"0,13-14 0,5-12 0,4-7 0,1-1 0,-4 1 0,0 1 0,-9 7 0,-7 6 0,-6 7 0,-4 2 0,0-2 0,2-1 0,2-2 0,2 0 0,1-2 0,-1-1 0,1-3 0,0-3 0,4-4 0,4-10 0,9-12 0,6-12 0,2-5 0,0 3 0,-2 8 0,-1 9 0,-2 6 0,0 2 0,2-2 0,4 1 0,-4 7 0,-7 7 0,-10 9 0,-7 5 0,0 0 0,-1 3 0,-2 2 0,0 1 0,-1 1 0,-4 2 0,2 1 0,-1 0 0,7-3 0,5-5 0,6-4 0,2-2 0,3-1 0,1 0 0,0 0 0,-1 5 0,0 0 0,3 4 0,-1 3 0,-3 2 0,-6 4 0,-6 2 0,-4 0 0,0-1 0,0 2 0,-1-1 0,-2 0 0,-2 0 0,2 1 0,1 0 0,5 1 0,10-4 0,10-2 0,13-3 0,4-1 0,3-1 0,-2 1 0,0 0 0,-1 0 0,0 0 0,2 0 0,-11 3 0,-7 4 0,-14 4 0,-8 2 0,-1-1 0,-3 0 0,-1 1 0,-2 2 0,-1-1 0,1 1 0,-2 0 0,-1-2 0,-1 1 0,-1 0 0,4 0 0,4-1 0,8-4 0,6-3 0,5-3 0,3-1 0,8-1 0,3-1 0,3 1 0,-8 2 0,-11 5 0,-9 3 0,-3 2 0,0-1 0,-3-2 0,-2 2 0,-4 1 0,0 1 0,-4 2 0,-2 0 0,-2 1 0,-1 0 0,1 0 0,-1 2 0,5-2 0,3-2 0,4 0 0,3-1 0,-5 1 0,-2 1 0,-4 2 0,-2 0 0,0 1 0,0-2 0,0 0 0,1 0 0,4-1 0,-8 2 0,2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24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2576 24575,'21'-1'0,"-2"-5"0,3-3 0,-2-6 0,2-2 0,-3 0 0,-1-2 0,5-7 0,0-1 0,4-5 0,2-4 0,-1 0 0,6-7 0,3-7 0,12-14 0,-19 24 0,2-2 0,4-4 0,2-1 0,2-2 0,0 0 0,0 0 0,1-1 0,-2 4 0,0 0 0,-3 4 0,0 1 0,26-29 0,-6 11 0,-5 3 0,-6 6 0,-4 3 0,-9 10 0,-2 4 0,-1 2 0,-3 2 0,0 0 0,-3 0 0,2 2 0,-5 2 0,3-1 0,2 0 0,10-11 0,9-9 0,7-6 0,2-3 0,-2 4 0,0 3 0,0 0 0,-1 5 0,-4 6 0,-7 8 0,-7 9 0,-5 3 0,-4 5 0,-1-1 0,1 1 0,1 1 0,1-1 0,5 0 0,1 0 0,0-2 0,0 2 0,-1 0 0,1 0 0,3 2 0,10-3 0,4-3 0,7 1 0,-1-1 0,-5 2 0,2 2 0,2-2 0,2 2 0,3 0 0,6-2 0,-6 4 0,-2 0 0,-11 3 0,-6 2 0,1-2 0,0 2 0,-2-1 0,-2 1 0,-1 0 0,-2 0 0,1 0 0,-3 1 0,0-1 0,-1-1 0,8-2 0,8-4 0,7-4 0,2-2 0,1-3 0,0-1 0,-3 1 0,-3 1 0,-5 4 0,-11 4 0,-7 1 0,-8 5 0,-3 0 0,1 1 0,-3 2 0,-1 2 0,-3 1 0,-2-2 0,0 0 0,-1 0 0,-3 0 0,0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27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24575,'19'0'0,"2"0"0,1 0 0,-2 0 0,-1 0 0,-2 0 0,-2 0 0,-2 0 0,1 0 0,5 0 0,6 0 0,6 2 0,-3 0 0,-5 0 0,-8 1 0,-6-1 0,-1 0 0,-2 3 0,-3 3 0,-5 2 0,-4 6 0,-2 1 0,0 2 0,-1 1 0,1-3 0,-1-3 0,3-5 0,1-1 0,1 0 0,1-1 0,0 0 0,-2 3 0,-6 7 0,-7 7 0,-2 5 0,1 1 0,6-7 0,7-10 0,4-6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6:22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24575,'13'0'0,"-1"0"0,2 2 0,0 1 0,7 4 0,10 5 0,2 2 0,1 1 0,-9-4 0,-9-3 0,-12-1 0,-15 6 0,-11 8 0,-6 6 0,-2 3 0,6-2 0,7-5 0,7-6 0,6-9 0,2-3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1:08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24575,'24'0'0,"2"0"0,17 0 0,6 0 0,0 0 0,10 0 0,-7-5 0,3 0 0,12-4 0,10-6 0,14 0 0,-39 6 0,-1 0 0,-1 0 0,-1 1 0,1 1 0,0 0 0,5 1 0,3 0 0,8 0 0,2 0 0,4 1 0,1 1 0,4 0 0,-2 2 0,-11 0 0,-2 1 0,-3 1 0,-1 0 0,35 0 0,-4 0 0,-3 0 0,-16 0 0,2 0 0,-11 0 0,5 0 0,-2 0 0,0 2 0,-2 1 0,1 2 0,1 1 0,16 2 0,14 4 0,-40-6 0,3 1 0,5 1 0,1 1 0,0 1 0,0 0 0,-2-1 0,-1 1 0,-2 1 0,-3 0 0,40 10 0,-15-1 0,-15-1 0,-22-4 0,-15-2 0,-13-4 0,-8-4 0,1 0 0,-1-2 0,0 1 0,-2 0 0,-1 1 0,-1 0 0,13 2 0,19 5 0,23 9 0,18 6 0,-2 1 0,-16-2 0,-20-8 0,-19-7 0,-11-5 0,-5-3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1:08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0 24575,'0'29'0,"4"11"0,5 14 0,5 5 0,4-5 0,0-9 0,-4-12 0,-4-9 0,-3-6 0,-1-4 0,-1-1 0,1-3 0,-2-1 0,-2-1 0,1-1 0,-1 1 0,-1-2 0,-3-3 0,-3-1 0,-3-2 0,-12 0 0,-16 0 0,-20 2 0,-11 4 0,7 4 0,14-1 0,22-1 0,13-6 0,8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2:34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1017 24575,'0'-8'0,"0"1"0,0-2 0,0-1 0,0-9 0,0-6 0,0-3 0,0-1 0,0-3 0,0-8 0,0-6 0,1 0 0,3-1 0,2 0 0,5 0 0,0-5 0,0 10 0,-1 4 0,-1 5 0,0 9 0,-1 2 0,3 0 0,1-3 0,-1 2 0,2-3 0,-2 1 0,0 3 0,0 2 0,-2 5 0,-1 4 0,2-1 0,-1 3 0,1-3 0,4-6 0,3-2 0,4-2 0,-1 4 0,-5 7 0,3 3 0,0 2 0,7-1 0,1 0 0,4 0 0,1 0 0,3 2 0,-2 0 0,-5 3 0,-1 1 0,-8 1 0,-3 0 0,-5 0 0,0 0 0,-1 0 0,0 0 0,6 4 0,22 16 0,25 17 0,13 12 0,1 6 0,-17-10 0,-11-4 0,-7-4 0,-8-6 0,-6-4 0,-10-9 0,-3-5 0,-5-3 0,-2-2 0,-3-1 0,-2 1 0,1 2 0,2 7 0,5 15 0,5 17 0,0 7 0,-2 0 0,-3-12 0,-6-13 0,-2-10 0,-2-8 0,0-4 0,0-3 0,0 4 0,0 0 0,0 0 0,0-1 0,0-1 0,0-1 0,0 1 0,0-1 0,0-2 0,0-2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2:36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 24575,'20'-4'0,"3"2"0,13 10 0,3 2 0,12 8 0,7 5 0,-3 1 0,-5 1 0,-19-7 0,-13-7 0,-10-6 0,-4-6 0,-2-6 0,-2-6 0,2-6 0,4-10 0,4-3 0,1 3 0,-1 7 0,-4 9 0,-3 5 0,1 1 0,-2 5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9:47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0:08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1:08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24575,'24'0'0,"2"0"0,17 0 0,6 0 0,0 0 0,10 0 0,-7-5 0,3 0 0,12-4 0,10-6 0,14 0 0,-39 6 0,-1 0 0,-1 0 0,-1 1 0,1 1 0,0 0 0,5 1 0,3 0 0,8 0 0,2 0 0,4 1 0,1 1 0,4 0 0,-2 2 0,-11 0 0,-2 1 0,-3 1 0,-1 0 0,35 0 0,-4 0 0,-3 0 0,-16 0 0,2 0 0,-11 0 0,5 0 0,-2 0 0,0 2 0,-2 1 0,1 2 0,1 1 0,16 2 0,14 4 0,-40-6 0,3 1 0,5 1 0,1 1 0,0 1 0,0 0 0,-2-1 0,-1 1 0,-2 1 0,-3 0 0,40 10 0,-15-1 0,-15-1 0,-22-4 0,-15-2 0,-13-4 0,-8-4 0,1 0 0,-1-2 0,0 1 0,-2 0 0,-1 1 0,-1 0 0,13 2 0,19 5 0,23 9 0,18 6 0,-2 1 0,-16-2 0,-20-8 0,-19-7 0,-11-5 0,-5-3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1:08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0 24575,'0'29'0,"4"11"0,5 14 0,5 5 0,4-5 0,0-9 0,-4-12 0,-4-9 0,-3-6 0,-1-4 0,-1-1 0,1-3 0,-2-1 0,-2-1 0,1-1 0,-1 1 0,-1-2 0,-3-3 0,-3-1 0,-3-2 0,-12 0 0,-16 0 0,-20 2 0,-11 4 0,7 4 0,14-1 0,22-1 0,13-6 0,8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6:29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24575,'11'0'0,"-1"0"0,8 0 0,0 0 0,4 0 0,2 0 0,0 0 0,3 0 0,1 0 0,15 0 0,2 1 0,20 4 0,-7 1 0,0 5 0,-6 2 0,-2 4 0,5 6 0,5 3 0,7 3 0,4 2 0,-10-5 0,-9-2 0,-15-7 0,-7-5 0,-1 0 0,-4 0 0,0 1 0,-4 0 0,0-1 0,-2-2 0,-1 1 0,-2-1 0,-1 3 0,2 1 0,1 3 0,0 3 0,1 0 0,-6-4 0,-3-5 0,-4-3 0,-3-3 0,4 7 0,2 4 0,6 6 0,1 2 0,1 0 0,1 1 0,0 2 0,1 0 0,-1-3 0,-1-1 0,1-5 0,0 0 0,-1-3 0,-2-3 0,-1-1 0,1 1 0,5 2 0,7 6 0,2 1 0,-5-3 0,-6-5 0,-8-4 0,-2-3 0,0-2 0,0-1 0,4 2 0,8 2 0,13 5 0,10 1 0,0 0 0,-7-4 0,-13-4 0,-11-1 0,-7-3 0,-3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2:34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1017 24575,'0'-8'0,"0"1"0,0-2 0,0-1 0,0-9 0,0-6 0,0-3 0,0-1 0,0-3 0,0-8 0,0-6 0,1 0 0,3-1 0,2 0 0,5 0 0,0-5 0,0 10 0,-1 4 0,-1 5 0,0 9 0,-1 2 0,3 0 0,1-3 0,-1 2 0,2-3 0,-2 1 0,0 3 0,0 2 0,-2 5 0,-1 4 0,2-1 0,-1 3 0,1-3 0,4-6 0,3-2 0,4-2 0,-1 4 0,-5 7 0,3 3 0,0 2 0,7-1 0,1 0 0,4 0 0,1 0 0,3 2 0,-2 0 0,-5 3 0,-1 1 0,-8 1 0,-3 0 0,-5 0 0,0 0 0,-1 0 0,0 0 0,6 4 0,22 16 0,25 17 0,13 12 0,1 6 0,-17-10 0,-11-4 0,-7-4 0,-8-6 0,-6-4 0,-10-9 0,-3-5 0,-5-3 0,-2-2 0,-3-1 0,-2 1 0,1 2 0,2 7 0,5 15 0,5 17 0,0 7 0,-2 0 0,-3-12 0,-6-13 0,-2-10 0,-2-8 0,0-4 0,0-3 0,0 4 0,0 0 0,0 0 0,0-1 0,0-1 0,0-1 0,0 1 0,0-1 0,0-2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2:36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 24575,'20'-4'0,"3"2"0,13 10 0,3 2 0,12 8 0,7 5 0,-3 1 0,-5 1 0,-19-7 0,-13-7 0,-10-6 0,-4-6 0,-2-6 0,-2-6 0,2-6 0,4-10 0,4-3 0,1 3 0,-1 7 0,-4 9 0,-3 5 0,1 1 0,-2 5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3:31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1017 24575,'0'-8'0,"0"1"0,0-2 0,0-1 0,0-9 0,0-6 0,0-3 0,0-1 0,0-3 0,0-8 0,0-6 0,1 0 0,3-1 0,2 0 0,5 0 0,0-5 0,0 10 0,-1 4 0,-1 5 0,0 9 0,-1 2 0,3 0 0,1-3 0,-1 2 0,2-3 0,-2 1 0,0 3 0,0 2 0,-2 5 0,-1 4 0,2-1 0,-1 3 0,1-3 0,4-6 0,3-2 0,4-2 0,-1 4 0,-5 7 0,3 3 0,0 2 0,7-1 0,1 0 0,4 0 0,1 0 0,3 2 0,-2 0 0,-5 3 0,-1 1 0,-8 1 0,-3 0 0,-5 0 0,0 0 0,-1 0 0,0 0 0,6 4 0,22 16 0,25 17 0,13 12 0,1 6 0,-17-10 0,-11-4 0,-7-4 0,-8-6 0,-6-4 0,-10-9 0,-3-5 0,-5-3 0,-2-2 0,-3-1 0,-2 1 0,1 2 0,2 7 0,5 15 0,5 17 0,0 7 0,-2 0 0,-3-12 0,-6-13 0,-2-10 0,-2-8 0,0-4 0,0-3 0,0 4 0,0 0 0,0 0 0,0-1 0,0-1 0,0-1 0,0 1 0,0-1 0,0-2 0,0-2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43:31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49 24575,'20'-4'0,"3"2"0,13 10 0,3 2 0,12 8 0,7 5 0,-3 1 0,-5 1 0,-19-7 0,-13-7 0,-10-6 0,-4-6 0,-2-6 0,-2-6 0,2-6 0,4-10 0,4-3 0,1 3 0,-1 7 0,-4 9 0,-3 5 0,1 1 0,-2 5 0,0-1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2078 24575,'29'0'0,"8"0"0,6 0 0,0 0 0,-6 0 0,-4 0 0,-1 0 0,1 0 0,-1 0 0,-1 0 0,0 0 0,0 0 0,10 0 0,10-2 0,12-6 0,4-6 0,-1-8 0,-4-5 0,-3-4 0,-3-3 0,3-4 0,1-6 0,-8 5 0,-6 0 0,-13 8 0,-4 1 0,2-2 0,-1-1 0,1-1 0,-3-1 0,0 1 0,-2 2 0,0-1 0,1 5 0,-3-1 0,-2 0 0,3-7 0,0-4 0,3-8 0,0-5 0,-4-1 0,-3 1 0,-2 2 0,-1 4 0,1 2 0,1 3 0,-3 7 0,0 5 0,-5 8 0,-2 3 0,1 0 0,-1-1 0,1 0 0,0 1 0,0 1 0,0 2 0,0-1 0,-1 0 0,1 0 0,1-4 0,6-7 0,5-7 0,7-9 0,4-3 0,2-4 0,1 0 0,-3 5 0,-1 4 0,-5 7 0,-4 8 0,-3 7 0,-5 4 0,-3 5 0,-2 1 0,0 1 0,1 3 0,2 0 0,1 0 0,1-1 0,3-1 0,1-1 0,4 1 0,4 0 0,5-1 0,4 0 0,2 0 0,0 3 0,0 1 0,-2 3 0,-5 1 0,-7 1 0,-7 0 0,1 0 0,0 0 0,1 0 0,0-1 0,2-1 0,3-2 0,2-1 0,1 0 0,-3 0 0,0 1 0,-4-1 0,0 0 0,-1 1 0,-6 0 0,-3 1 0,-3 1 0,-2 0 0,0 2 0,2 0 0,2-1 0,-1-2 0,1 1 0,-2 1 0,-1 1 0,3 0 0,5-2 0,3 0 0,1-2 0,-3 0 0,-6 5 0,-4 7 0,-5-3 0,-1 5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5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24575,'20'0'0,"7"0"0,12 4 0,4 2 0,-6 3 0,-9 1 0,-7-2 0,-5-1 0,-2 1 0,-1-1 0,-1-1 0,2-2 0,-2 0 0,2 2 0,-2-2 0,0 2 0,1-2 0,-1-2 0,1 2 0,-1-2 0,-1 1 0,-4 2 0,-2 0 0,-2 1 0,0-1 0,2 0 0,5 1 0,1 1 0,3 3 0,5 1 0,0 0 0,-1-1 0,-1-1 0,-2 2 0,-3 5 0,-4 16 0,-16 36 0,-12 28 0,6-38 0,-3 2 0,-2 0 0,0-3 0,-11 29 0,5-23 0,11-28 0,8-15 0,1-5 0,1-5 0,2-5 0,0-2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9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24575,'22'0'0,"5"0"0,38-5 0,11-3 0,8-6 0,-1-2 0,-28 2 0,-1 0 0,-8 4 0,-1 1 0,-5 2 0,-5 0 0,-2 2 0,2 0 0,0 3 0,5 2 0,9 0 0,12 0 0,17-2 0,10-1 0,3 0 0,1 0 0,-8 3 0,-7 0 0,-18 0 0,-13 0 0,-12 0 0,-4 0 0,1 0 0,0 0 0,-1 2 0,-3 2 0,1 3 0,2 2 0,2 1 0,1 0 0,8 3 0,2 3 0,5 7 0,0 4 0,-5 3 0,-2 3 0,-4 5 0,-1 7 0,1 7 0,-2 10 0,-5-4 0,-7-6 0,-5-10 0,-4-9 0,-1-2 0,-2-6 0,-1-4 0,-4-7 0,0-1 0,-2-3 0,-1-2 0,-1 2 0,1 10 0,3 14 0,3 16 0,1 11 0,0 1 0,2-2 0,-1-4 0,3 0 0,1-2 0,1-4 0,1-6 0,-2-11 0,-3-6 0,-3-8 0,-1-5 0,2 0 0,2 0 0,2 1 0,2 2 0,3 0 0,1 0 0,2 1 0,2 0 0,0-1 0,2 3 0,1 1 0,-2-1 0,-1 0 0,-7-7 0,-5-5 0,-3-4 0,-2-2 0,2 0 0,2 0 0,1 1 0,2 0 0,0-1 0,-1 1 0,2-1 0,-7 0 0,-2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11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 24575,'0'16'0,"2"10"0,3 8 0,4 8 0,3-5 0,0-6 0,-1-5 0,-3-9 0,-1-4 0,-3-3 0,-3 1 0,2 3 0,3 10 0,4 15 0,6 18 0,1 8 0,0-4 0,-3-12 0,-5-18 0,-7-15 0,-5-9 0,-11-5 0,-6-2 0,-14 0 0,-27-2 0,-23-2 0,31 3 0,-2-1 0,0 1 0,2 0 0,-36 1 0,26 0 0,25 0 0,22 0 0,8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2078 24575,'29'0'0,"8"0"0,6 0 0,0 0 0,-6 0 0,-4 0 0,-1 0 0,1 0 0,-1 0 0,-1 0 0,0 0 0,0 0 0,10 0 0,10-2 0,12-6 0,4-6 0,-1-8 0,-4-5 0,-3-4 0,-3-3 0,3-4 0,1-6 0,-8 5 0,-6 0 0,-13 8 0,-4 1 0,2-2 0,-1-1 0,1-1 0,-3-1 0,0 1 0,-2 2 0,0-1 0,1 5 0,-3-1 0,-2 0 0,3-7 0,0-4 0,3-8 0,0-5 0,-4-1 0,-3 1 0,-2 2 0,-1 4 0,1 2 0,1 3 0,-3 7 0,0 5 0,-5 8 0,-2 3 0,1 0 0,-1-1 0,1 0 0,0 1 0,0 1 0,0 2 0,0-1 0,-1 0 0,1 0 0,1-4 0,6-7 0,5-7 0,7-9 0,4-3 0,2-4 0,1 0 0,-3 5 0,-1 4 0,-5 7 0,-4 8 0,-3 7 0,-5 4 0,-3 5 0,-2 1 0,0 1 0,1 3 0,2 0 0,1 0 0,1-1 0,3-1 0,1-1 0,4 1 0,4 0 0,5-1 0,4 0 0,2 0 0,0 3 0,0 1 0,-2 3 0,-5 1 0,-7 1 0,-7 0 0,1 0 0,0 0 0,1 0 0,0-1 0,2-1 0,3-2 0,2-1 0,1 0 0,-3 0 0,0 1 0,-4-1 0,0 0 0,-1 1 0,-6 0 0,-3 1 0,-3 1 0,-2 0 0,0 2 0,2 0 0,2-1 0,-1-2 0,1 1 0,-2 1 0,-1 1 0,3 0 0,5-2 0,3 0 0,1-2 0,-3 0 0,-6 5 0,-4 7 0,-5-3 0,-1 5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5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24575,'20'0'0,"7"0"0,12 4 0,4 2 0,-6 3 0,-9 1 0,-7-2 0,-5-1 0,-2 1 0,-1-1 0,-1-1 0,2-2 0,-2 0 0,2 2 0,-2-2 0,0 2 0,1-2 0,-1-2 0,1 2 0,-1-2 0,-1 1 0,-4 2 0,-2 0 0,-2 1 0,0-1 0,2 0 0,5 1 0,1 1 0,3 3 0,5 1 0,0 0 0,-1-1 0,-1-1 0,-2 2 0,-3 5 0,-4 16 0,-16 36 0,-12 28 0,6-38 0,-3 2 0,-2 0 0,0-3 0,-11 29 0,5-23 0,11-28 0,8-15 0,1-5 0,1-5 0,2-5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6:31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24575,'10'1'0,"1"6"0,2 5 0,0 4 0,0 2 0,-3-5 0,-2-2 0,-3-4 0,-3-2 0,2 2 0,8 9 0,8 9 0,5 8 0,1 0 0,-9-8 0,-12-9 0,-15-4 0,-15 1 0,-14 4 0,-4 5 0,7-3 0,8-2 0,13-6 0,5-4 0,3 2 0,2-4 0,-1 1 0,0-1 0,-1-1 0,-1 1 0,2 0 0,1-1 0,3-1 0,0-1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9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24575,'22'0'0,"5"0"0,38-5 0,11-3 0,8-6 0,-1-2 0,-28 2 0,-1 0 0,-8 4 0,-1 1 0,-5 2 0,-5 0 0,-2 2 0,2 0 0,0 3 0,5 2 0,9 0 0,12 0 0,17-2 0,10-1 0,3 0 0,1 0 0,-8 3 0,-7 0 0,-18 0 0,-13 0 0,-12 0 0,-4 0 0,1 0 0,0 0 0,-1 2 0,-3 2 0,1 3 0,2 2 0,2 1 0,1 0 0,8 3 0,2 3 0,5 7 0,0 4 0,-5 3 0,-2 3 0,-4 5 0,-1 7 0,1 7 0,-2 10 0,-5-4 0,-7-6 0,-5-10 0,-4-9 0,-1-2 0,-2-6 0,-1-4 0,-4-7 0,0-1 0,-2-3 0,-1-2 0,-1 2 0,1 10 0,3 14 0,3 16 0,1 11 0,0 1 0,2-2 0,-1-4 0,3 0 0,1-2 0,1-4 0,1-6 0,-2-11 0,-3-6 0,-3-8 0,-1-5 0,2 0 0,2 0 0,2 1 0,2 2 0,3 0 0,1 0 0,2 1 0,2 0 0,0-1 0,2 3 0,1 1 0,-2-1 0,-1 0 0,-7-7 0,-5-5 0,-3-4 0,-2-2 0,2 0 0,2 0 0,1 1 0,2 0 0,0-1 0,-1 1 0,2-1 0,-7 0 0,-2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11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 24575,'0'16'0,"2"10"0,3 8 0,4 8 0,3-5 0,0-6 0,-1-5 0,-3-9 0,-1-4 0,-3-3 0,-3 1 0,2 3 0,3 10 0,4 15 0,6 18 0,1 8 0,0-4 0,-3-12 0,-5-18 0,-7-15 0,-5-9 0,-11-5 0,-6-2 0,-14 0 0,-27-2 0,-23-2 0,31 3 0,-2-1 0,0 1 0,2 0 0,-36 1 0,26 0 0,25 0 0,22 0 0,8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2078 24575,'29'0'0,"8"0"0,6 0 0,0 0 0,-6 0 0,-4 0 0,-1 0 0,1 0 0,-1 0 0,-1 0 0,0 0 0,0 0 0,10 0 0,10-2 0,12-6 0,4-6 0,-1-8 0,-4-5 0,-3-4 0,-3-3 0,3-4 0,1-6 0,-8 5 0,-6 0 0,-13 8 0,-4 1 0,2-2 0,-1-1 0,1-1 0,-3-1 0,0 1 0,-2 2 0,0-1 0,1 5 0,-3-1 0,-2 0 0,3-7 0,0-4 0,3-8 0,0-5 0,-4-1 0,-3 1 0,-2 2 0,-1 4 0,1 2 0,1 3 0,-3 7 0,0 5 0,-5 8 0,-2 3 0,1 0 0,-1-1 0,1 0 0,0 1 0,0 1 0,0 2 0,0-1 0,-1 0 0,1 0 0,1-4 0,6-7 0,5-7 0,7-9 0,4-3 0,2-4 0,1 0 0,-3 5 0,-1 4 0,-5 7 0,-4 8 0,-3 7 0,-5 4 0,-3 5 0,-2 1 0,0 1 0,1 3 0,2 0 0,1 0 0,1-1 0,3-1 0,1-1 0,4 1 0,4 0 0,5-1 0,4 0 0,2 0 0,0 3 0,0 1 0,-2 3 0,-5 1 0,-7 1 0,-7 0 0,1 0 0,0 0 0,1 0 0,0-1 0,2-1 0,3-2 0,2-1 0,1 0 0,-3 0 0,0 1 0,-4-1 0,0 0 0,-1 1 0,-6 0 0,-3 1 0,-3 1 0,-2 0 0,0 2 0,2 0 0,2-1 0,-1-2 0,1 1 0,-2 1 0,-1 1 0,3 0 0,5-2 0,3 0 0,1-2 0,-3 0 0,-6 5 0,-4 7 0,-5-3 0,-1 5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5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24575,'20'0'0,"7"0"0,12 4 0,4 2 0,-6 3 0,-9 1 0,-7-2 0,-5-1 0,-2 1 0,-1-1 0,-1-1 0,2-2 0,-2 0 0,2 2 0,-2-2 0,0 2 0,1-2 0,-1-2 0,1 2 0,-1-2 0,-1 1 0,-4 2 0,-2 0 0,-2 1 0,0-1 0,2 0 0,5 1 0,1 1 0,3 3 0,5 1 0,0 0 0,-1-1 0,-1-1 0,-2 2 0,-3 5 0,-4 16 0,-16 36 0,-12 28 0,6-38 0,-3 2 0,-2 0 0,0-3 0,-11 29 0,5-23 0,11-28 0,8-15 0,1-5 0,1-5 0,2-5 0,0-2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9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24575,'22'0'0,"5"0"0,38-5 0,11-3 0,8-6 0,-1-2 0,-28 2 0,-1 0 0,-8 4 0,-1 1 0,-5 2 0,-5 0 0,-2 2 0,2 0 0,0 3 0,5 2 0,9 0 0,12 0 0,17-2 0,10-1 0,3 0 0,1 0 0,-8 3 0,-7 0 0,-18 0 0,-13 0 0,-12 0 0,-4 0 0,1 0 0,0 0 0,-1 2 0,-3 2 0,1 3 0,2 2 0,2 1 0,1 0 0,8 3 0,2 3 0,5 7 0,0 4 0,-5 3 0,-2 3 0,-4 5 0,-1 7 0,1 7 0,-2 10 0,-5-4 0,-7-6 0,-5-10 0,-4-9 0,-1-2 0,-2-6 0,-1-4 0,-4-7 0,0-1 0,-2-3 0,-1-2 0,-1 2 0,1 10 0,3 14 0,3 16 0,1 11 0,0 1 0,2-2 0,-1-4 0,3 0 0,1-2 0,1-4 0,1-6 0,-2-11 0,-3-6 0,-3-8 0,-1-5 0,2 0 0,2 0 0,2 1 0,2 2 0,3 0 0,1 0 0,2 1 0,2 0 0,0-1 0,2 3 0,1 1 0,-2-1 0,-1 0 0,-7-7 0,-5-5 0,-3-4 0,-2-2 0,2 0 0,2 0 0,1 1 0,2 0 0,0-1 0,-1 1 0,2-1 0,-7 0 0,-2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11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 24575,'0'16'0,"2"10"0,3 8 0,4 8 0,3-5 0,0-6 0,-1-5 0,-3-9 0,-1-4 0,-3-3 0,-3 1 0,2 3 0,3 10 0,4 15 0,6 18 0,1 8 0,0-4 0,-3-12 0,-5-18 0,-7-15 0,-5-9 0,-11-5 0,-6-2 0,-14 0 0,-27-2 0,-23-2 0,31 3 0,-2-1 0,0 1 0,2 0 0,-36 1 0,26 0 0,25 0 0,22 0 0,8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2078 24575,'29'0'0,"8"0"0,6 0 0,0 0 0,-6 0 0,-4 0 0,-1 0 0,1 0 0,-1 0 0,-1 0 0,0 0 0,0 0 0,10 0 0,10-2 0,12-6 0,4-6 0,-1-8 0,-4-5 0,-3-4 0,-3-3 0,3-4 0,1-6 0,-8 5 0,-6 0 0,-13 8 0,-4 1 0,2-2 0,-1-1 0,1-1 0,-3-1 0,0 1 0,-2 2 0,0-1 0,1 5 0,-3-1 0,-2 0 0,3-7 0,0-4 0,3-8 0,0-5 0,-4-1 0,-3 1 0,-2 2 0,-1 4 0,1 2 0,1 3 0,-3 7 0,0 5 0,-5 8 0,-2 3 0,1 0 0,-1-1 0,1 0 0,0 1 0,0 1 0,0 2 0,0-1 0,-1 0 0,1 0 0,1-4 0,6-7 0,5-7 0,7-9 0,4-3 0,2-4 0,1 0 0,-3 5 0,-1 4 0,-5 7 0,-4 8 0,-3 7 0,-5 4 0,-3 5 0,-2 1 0,0 1 0,1 3 0,2 0 0,1 0 0,1-1 0,3-1 0,1-1 0,4 1 0,4 0 0,5-1 0,4 0 0,2 0 0,0 3 0,0 1 0,-2 3 0,-5 1 0,-7 1 0,-7 0 0,1 0 0,0 0 0,1 0 0,0-1 0,2-1 0,3-2 0,2-1 0,1 0 0,-3 0 0,0 1 0,-4-1 0,0 0 0,-1 1 0,-6 0 0,-3 1 0,-3 1 0,-2 0 0,0 2 0,2 0 0,2-1 0,-1-2 0,1 1 0,-2 1 0,-1 1 0,3 0 0,5-2 0,3 0 0,1-2 0,-3 0 0,-6 5 0,-4 7 0,-5-3 0,-1 5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5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24575,'20'0'0,"7"0"0,12 4 0,4 2 0,-6 3 0,-9 1 0,-7-2 0,-5-1 0,-2 1 0,-1-1 0,-1-1 0,2-2 0,-2 0 0,2 2 0,-2-2 0,0 2 0,1-2 0,-1-2 0,1 2 0,-1-2 0,-1 1 0,-4 2 0,-2 0 0,-2 1 0,0-1 0,2 0 0,5 1 0,1 1 0,3 3 0,5 1 0,0 0 0,-1-1 0,-1-1 0,-2 2 0,-3 5 0,-4 16 0,-16 36 0,-12 28 0,6-38 0,-3 2 0,-2 0 0,0-3 0,-11 29 0,5-23 0,11-28 0,8-15 0,1-5 0,1-5 0,2-5 0,0-2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9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24575,'22'0'0,"5"0"0,38-5 0,11-3 0,8-6 0,-1-2 0,-28 2 0,-1 0 0,-8 4 0,-1 1 0,-5 2 0,-5 0 0,-2 2 0,2 0 0,0 3 0,5 2 0,9 0 0,12 0 0,17-2 0,10-1 0,3 0 0,1 0 0,-8 3 0,-7 0 0,-18 0 0,-13 0 0,-12 0 0,-4 0 0,1 0 0,0 0 0,-1 2 0,-3 2 0,1 3 0,2 2 0,2 1 0,1 0 0,8 3 0,2 3 0,5 7 0,0 4 0,-5 3 0,-2 3 0,-4 5 0,-1 7 0,1 7 0,-2 10 0,-5-4 0,-7-6 0,-5-10 0,-4-9 0,-1-2 0,-2-6 0,-1-4 0,-4-7 0,0-1 0,-2-3 0,-1-2 0,-1 2 0,1 10 0,3 14 0,3 16 0,1 11 0,0 1 0,2-2 0,-1-4 0,3 0 0,1-2 0,1-4 0,1-6 0,-2-11 0,-3-6 0,-3-8 0,-1-5 0,2 0 0,2 0 0,2 1 0,2 2 0,3 0 0,1 0 0,2 1 0,2 0 0,0-1 0,2 3 0,1 1 0,-2-1 0,-1 0 0,-7-7 0,-5-5 0,-3-4 0,-2-2 0,2 0 0,2 0 0,1 1 0,2 0 0,0-1 0,-1 1 0,2-1 0,-7 0 0,-2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11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 24575,'0'16'0,"2"10"0,3 8 0,4 8 0,3-5 0,0-6 0,-1-5 0,-3-9 0,-1-4 0,-3-3 0,-3 1 0,2 3 0,3 10 0,4 15 0,6 18 0,1 8 0,0-4 0,-3-12 0,-5-18 0,-7-15 0,-5-9 0,-11-5 0,-6-2 0,-14 0 0,-27-2 0,-23-2 0,31 3 0,-2-1 0,0 1 0,2 0 0,-36 1 0,26 0 0,25 0 0,22 0 0,8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3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2078 24575,'29'0'0,"8"0"0,6 0 0,0 0 0,-6 0 0,-4 0 0,-1 0 0,1 0 0,-1 0 0,-1 0 0,0 0 0,0 0 0,10 0 0,10-2 0,12-6 0,4-6 0,-1-8 0,-4-5 0,-3-4 0,-3-3 0,3-4 0,1-6 0,-8 5 0,-6 0 0,-13 8 0,-4 1 0,2-2 0,-1-1 0,1-1 0,-3-1 0,0 1 0,-2 2 0,0-1 0,1 5 0,-3-1 0,-2 0 0,3-7 0,0-4 0,3-8 0,0-5 0,-4-1 0,-3 1 0,-2 2 0,-1 4 0,1 2 0,1 3 0,-3 7 0,0 5 0,-5 8 0,-2 3 0,1 0 0,-1-1 0,1 0 0,0 1 0,0 1 0,0 2 0,0-1 0,-1 0 0,1 0 0,1-4 0,6-7 0,5-7 0,7-9 0,4-3 0,2-4 0,1 0 0,-3 5 0,-1 4 0,-5 7 0,-4 8 0,-3 7 0,-5 4 0,-3 5 0,-2 1 0,0 1 0,1 3 0,2 0 0,1 0 0,1-1 0,3-1 0,1-1 0,4 1 0,4 0 0,5-1 0,4 0 0,2 0 0,0 3 0,0 1 0,-2 3 0,-5 1 0,-7 1 0,-7 0 0,1 0 0,0 0 0,1 0 0,0-1 0,2-1 0,3-2 0,2-1 0,1 0 0,-3 0 0,0 1 0,-4-1 0,0 0 0,-1 1 0,-6 0 0,-3 1 0,-3 1 0,-2 0 0,0 2 0,2 0 0,2-1 0,-1-2 0,1 1 0,-2 1 0,-1 1 0,3 0 0,5-2 0,3 0 0,1-2 0,-3 0 0,-6 5 0,-4 7 0,-5-3 0,-1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5.6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24575,'20'0'0,"7"0"0,12 4 0,4 2 0,-6 3 0,-9 1 0,-7-2 0,-5-1 0,-2 1 0,-1-1 0,-1-1 0,2-2 0,-2 0 0,2 2 0,-2-2 0,0 2 0,1-2 0,-1-2 0,1 2 0,-1-2 0,-1 1 0,-4 2 0,-2 0 0,-2 1 0,0-1 0,2 0 0,5 1 0,1 1 0,3 3 0,5 1 0,0 0 0,-1-1 0,-1-1 0,-2 2 0,-3 5 0,-4 16 0,-16 36 0,-12 28 0,6-38 0,-3 2 0,-2 0 0,0-3 0,-11 29 0,5-23 0,11-28 0,8-15 0,1-5 0,1-5 0,2-5 0,0-2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09.1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1 127 24575,'22'0'0,"5"0"0,38-5 0,11-3 0,8-6 0,-1-2 0,-28 2 0,-1 0 0,-8 4 0,-1 1 0,-5 2 0,-5 0 0,-2 2 0,2 0 0,0 3 0,5 2 0,9 0 0,12 0 0,17-2 0,10-1 0,3 0 0,1 0 0,-8 3 0,-7 0 0,-18 0 0,-13 0 0,-12 0 0,-4 0 0,1 0 0,0 0 0,-1 2 0,-3 2 0,1 3 0,2 2 0,2 1 0,1 0 0,8 3 0,2 3 0,5 7 0,0 4 0,-5 3 0,-2 3 0,-4 5 0,-1 7 0,1 7 0,-2 10 0,-5-4 0,-7-6 0,-5-10 0,-4-9 0,-1-2 0,-2-6 0,-1-4 0,-4-7 0,0-1 0,-2-3 0,-1-2 0,-1 2 0,1 10 0,3 14 0,3 16 0,1 11 0,0 1 0,2-2 0,-1-4 0,3 0 0,1-2 0,1-4 0,1-6 0,-2-11 0,-3-6 0,-3-8 0,-1-5 0,2 0 0,2 0 0,2 1 0,2 2 0,3 0 0,1 0 0,2 1 0,2 0 0,0-1 0,2 3 0,1 1 0,-2-1 0,-1 0 0,-7-7 0,-5-5 0,-3-4 0,-2-2 0,2 0 0,2 0 0,1 1 0,2 0 0,0-1 0,-1 1 0,2-1 0,-7 0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0:11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 24575,'0'16'0,"2"10"0,3 8 0,4 8 0,3-5 0,0-6 0,-1-5 0,-3-9 0,-1-4 0,-3-3 0,-3 1 0,2 3 0,3 10 0,4 15 0,6 18 0,1 8 0,0-4 0,-3-12 0,-5-18 0,-7-15 0,-5-9 0,-11-5 0,-6-2 0,-14 0 0,-27-2 0,-23-2 0,31 3 0,-2-1 0,0 1 0,2 0 0,-36 1 0,26 0 0,25 0 0,22 0 0,8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3918 24575,'23'0'0,"5"0"0,7 0 0,-1 0 0,-4 0 0,4 0 0,4 0 0,-2 0 0,-3 0 0,-5 0 0,-6 0 0,0 0 0,-2 0 0,7-6 0,6-9 0,8-12 0,9-15 0,6-15 0,8-14 0,-29 28 0,1-2 0,-1-3 0,-1-1 0,2-4 0,-2-2 0,2-8 0,-3-1 0,-4 10 0,-3 0 0,-2 3 0,-2 3 0,11-27 0,-4 8 0,-1-5 0,1 4 0,-4 2 0,-6 12 0,2-7 0,-2-1 0,1 2 0,0-3 0,1-11 0,-1-8 0,3-10 0,-3 4 0,0 7 0,0 4 0,0 2 0,-2 1 0,-1 2 0,0 1 0,-3 13 0,0 9 0,-3 10 0,-2 3 0,1-1 0,0-3 0,2-2 0,3-2 0,3-3 0,3-2 0,2-4 0,3-2 0,9-15 0,7-10 0,6-7 0,-1 1 0,-5 13 0,-4 9 0,-2 7 0,-1 4 0,-1 3 0,-1 2 0,-2 4 0,-4 10 0,-5 7 0,-5 8 0,-2 3 0,-1-1 0,1 2 0,1 0 0,4 0 0,-1 0 0,3-1 0,0 1 0,3 0 0,0 0 0,3-1 0,4-2 0,6 3 0,10-1 0,1 4 0,1 4 0,3 1 0,-3 1 0,0 0 0,-5 0 0,-10 0 0,-11 1 0,-9 1 0,-6 3 0,-2 1 0,0-2 0,-3-1 0,-2-2 0,-2 1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24575,'0'12'0,"1"2"0,5 4 0,2-2 0,4-1 0,2-2 0,8 7 0,-6-4 0,6 5 0,-8-11 0,-1 0 0,0-1 0,0 1 0,-2-3 0,-2 0 0,1-1 0,3 0 0,8 4 0,4-1 0,2 2 0,-6-2 0,-5-2 0,-2-1 0,-4-3 0,0 0 0,-6-1 0,-3-2 0,-7 4 0,-4 3 0,-8 9 0,-2 8 0,-11 14 0,-14 18 0,-5 14 0,-3 6 0,10-10 0,17-19 0,10-19 0,10-16 0,5-7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6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4100 24575,'20'0'0,"13"0"0,18 0 0,6 0 0,1 0 0,-10 0 0,-4 0 0,-7 0 0,-5-2 0,-2-1 0,-2-3 0,3-4 0,6-5 0,-2-3 0,1-1 0,2-3 0,-3-3 0,3-1 0,3-7 0,11-11 0,8-10 0,10-14 0,-4-7 0,-3-1 0,-32 37 0,-1-1 0,26-41 0,-3-1 0,-3-2 0,-3-1 0,-9 13 0,-6 9 0,-7 15 0,-3 7 0,2 0 0,-1 1 0,-3 1 0,0 3 0,-1-1 0,1 3 0,-1-3 0,1 1 0,-1-2 0,2-6 0,4-10 0,5-9 0,6-10 0,0-2 0,-3 1 0,-3 0 0,-5 2 0,1-7 0,-1-6 0,-1 0 0,-2-5 0,-5 16 0,-2 12 0,-3 14 0,-3 6 0,2-3 0,-1 5 0,0 0 0,-1 4 0,1-2 0,0-2 0,0-1 0,1 0 0,2-11 0,1-11 0,3-11 0,0-4 0,-2 2 0,2 6 0,-2 7 0,-3 4 0,1 5 0,-2 5 0,0 8 0,-1 9 0,-2 8 0,0 5 0,-1 1 0,-1 1 0,0 0 0,0 2 0,2 1 0,0 0 0,0-1 0,1-2 0,1 0 0,4-2 0,7-4 0,9-5 0,7-5 0,4 0 0,4 2 0,0 3 0,0 5 0,0 3 0,2 2 0,0 2 0,-3 3 0,-8 4 0,-7 2 0,-7 3 0,-5 1 0,0 1 0,-5 2 0,-1-1 0,-1-1 0,-3 0 0,-2 0 0,-2 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9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24575,'38'2'0,"-1"5"0,4 8 0,-10 2 0,-4 0 0,-7-5 0,-1-1 0,1 0 0,-1 2 0,-1-2 0,-1 0 0,-2-1 0,1-1 0,3 2 0,3 2 0,4 3 0,-1 0 0,-2 0 0,-4 0 0,-3-4 0,-4-4 0,-5-3 0,-1-3 0,-3 2 0,-1 0 0,0 2 0,-2 2 0,3 3 0,4 5 0,5 1 0,0-1 0,-5-5 0,-3-2 0,-6-2 0,0 3 0,-2 5 0,-4 6 0,-3 10 0,-6 11 0,-4 10 0,0 2 0,3-3 0,4-6 0,3-4 0,2-6 0,2-5 0,3-7 0,0-8 0,2-4 0,0-5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3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1643 24575,'25'0'0,"6"0"0,19 0 0,0 0 0,6 0 0,-8 0 0,-4 0 0,1 0 0,-4 0 0,0 0 0,-1 0 0,-1 0 0,4 0 0,6 0 0,8 0 0,7 0 0,6-2 0,8-7 0,7-6 0,7-9 0,3-5 0,-4 0 0,-3-4 0,-6 0 0,-15 5 0,-9 1 0,-12 5 0,-6-1 0,-1 0 0,-2 0 0,0 3 0,-3 0 0,1 1 0,-5-3 0,-1 1 0,1-4 0,5-7 0,4-5 0,4-9 0,1-8 0,0-7 0,-1-5 0,1-4 0,-1 1 0,1-1 0,2 1 0,-6 12 0,-3 8 0,-11 14 0,-2 7 0,-1-1 0,0 1 0,1 0 0,0 3 0,-1 0 0,0 5 0,0-3 0,1 1 0,8-6 0,4-2 0,6 0 0,0 3 0,-3 2 0,-3 4 0,-1 3 0,-1 3 0,-2 3 0,-1 2 0,-2-1 0,-7 3 0,-3 2 0,-6 2 0,-3 2 0,0 0 0,-4 1 0,-3 0 0,-1-1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24575,'20'0'0,"-1"0"0,-1 0 0,-2 0 0,4 0 0,2 0 0,5 0 0,3 0 0,0 0 0,-1 0 0,-2 0 0,-3 0 0,-3 0 0,-7 2 0,-5 0 0,-2 0 0,0 0 0,10 0 0,10 2 0,13 2 0,5-1 0,-5 1 0,-9-2 0,-13 2 0,-10 5 0,-8 12 0,-6 5 0,-5 5 0,-2 0 0,-2 0 0,1 3 0,1 3 0,1 2 0,2-2 0,0 0 0,0-3 0,0-1 0,1-3 0,-2 5 0,1 2 0,1-1 0,1-4 0,3-9 0,2-8 0,1-8 0,2-4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8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0 244 24575,'38'-4'0,"18"-5"0,15-3 0,15-6 0,4 1 0,1-2 0,5-2 0,-1-1 0,1-1 0,-13 5 0,-1 1 0,-1 2 0,16-2 0,-44 9 0,1 1 0,0 1 0,-1 1 0,41 1 0,-20 3 0,-9 1 0,1 0 0,5 0 0,10 4 0,5 6 0,-9 3 0,-8 4 0,-18-2 0,-8 0 0,-3 1 0,-4 1 0,-1 1 0,-5 1 0,-1-1 0,-4 0 0,-2 0 0,-1 0 0,0-1 0,-1 1 0,3 4 0,-2 1 0,0 5 0,-2 2 0,-3 4 0,1 7 0,0 7 0,0 4 0,1 7 0,0 2 0,-3 0 0,-3-9 0,-2-11 0,-3-15 0,1-7 0,-1-1 0,0-1 0,1 0 0,-1-1 0,1 1 0,1 1 0,6 3 0,2 0 0,1 1 0,-3-2 0,-4-7 0,-2-5 0,-3-4 0,0-2 0,1 0 0,6 2 0,5 1 0,11 4 0,3 2 0,-1 1 0,-3-2 0,-8-3 0,-3-3 0,-4-2 0,-4-1 0,-3-1 0,0 0 0,0 0 0,2 0 0,0-1 0,3-1 0,2-2 0,-1-2 0,-1 1 0,-2 0 0,-2 1 0,0 1 0,0 0 0,-3 3 0,-1-2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20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24575,'0'17'0,"0"4"0,1 0 0,3 1 0,3-2 0,3-3 0,3 5 0,5 1 0,6 3 0,2 1 0,3 1 0,0 0 0,-3 0 0,-3-4 0,-7-5 0,-4-6 0,-6-6 0,-5-3 0,-5-1 0,-5 1 0,-3 4 0,-1 3 0,-5 6 0,-5 8 0,-7 6 0,-6 6 0,2-1 0,5-7 0,8-6 0,7-8 0,7-8 0,4-3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3918 24575,'23'0'0,"5"0"0,7 0 0,-1 0 0,-4 0 0,4 0 0,4 0 0,-2 0 0,-3 0 0,-5 0 0,-6 0 0,0 0 0,-2 0 0,7-6 0,6-9 0,8-12 0,9-15 0,6-15 0,8-14 0,-29 28 0,1-2 0,-1-3 0,-1-1 0,2-4 0,-2-2 0,2-8 0,-3-1 0,-4 10 0,-3 0 0,-2 3 0,-2 3 0,11-27 0,-4 8 0,-1-5 0,1 4 0,-4 2 0,-6 12 0,2-7 0,-2-1 0,1 2 0,0-3 0,1-11 0,-1-8 0,3-10 0,-3 4 0,0 7 0,0 4 0,0 2 0,-2 1 0,-1 2 0,0 1 0,-3 13 0,0 9 0,-3 10 0,-2 3 0,1-1 0,0-3 0,2-2 0,3-2 0,3-3 0,3-2 0,2-4 0,3-2 0,9-15 0,7-10 0,6-7 0,-1 1 0,-5 13 0,-4 9 0,-2 7 0,-1 4 0,-1 3 0,-1 2 0,-2 4 0,-4 10 0,-5 7 0,-5 8 0,-2 3 0,-1-1 0,1 2 0,1 0 0,4 0 0,-1 0 0,3-1 0,0 1 0,3 0 0,0 0 0,3-1 0,4-2 0,6 3 0,10-1 0,1 4 0,1 4 0,3 1 0,-3 1 0,0 0 0,-5 0 0,-10 0 0,-11 1 0,-9 1 0,-6 3 0,-2 1 0,0-2 0,-3-1 0,-2-2 0,-2 1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24575,'0'12'0,"1"2"0,5 4 0,2-2 0,4-1 0,2-2 0,8 7 0,-6-4 0,6 5 0,-8-11 0,-1 0 0,0-1 0,0 1 0,-2-3 0,-2 0 0,1-1 0,3 0 0,8 4 0,4-1 0,2 2 0,-6-2 0,-5-2 0,-2-1 0,-4-3 0,0 0 0,-6-1 0,-3-2 0,-7 4 0,-4 3 0,-8 9 0,-2 8 0,-11 14 0,-14 18 0,-5 14 0,-3 6 0,10-10 0,17-19 0,10-19 0,10-16 0,5-7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6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4100 24575,'20'0'0,"13"0"0,18 0 0,6 0 0,1 0 0,-10 0 0,-4 0 0,-7 0 0,-5-2 0,-2-1 0,-2-3 0,3-4 0,6-5 0,-2-3 0,1-1 0,2-3 0,-3-3 0,3-1 0,3-7 0,11-11 0,8-10 0,10-14 0,-4-7 0,-3-1 0,-32 37 0,-1-1 0,26-41 0,-3-1 0,-3-2 0,-3-1 0,-9 13 0,-6 9 0,-7 15 0,-3 7 0,2 0 0,-1 1 0,-3 1 0,0 3 0,-1-1 0,1 3 0,-1-3 0,1 1 0,-1-2 0,2-6 0,4-10 0,5-9 0,6-10 0,0-2 0,-3 1 0,-3 0 0,-5 2 0,1-7 0,-1-6 0,-1 0 0,-2-5 0,-5 16 0,-2 12 0,-3 14 0,-3 6 0,2-3 0,-1 5 0,0 0 0,-1 4 0,1-2 0,0-2 0,0-1 0,1 0 0,2-11 0,1-11 0,3-11 0,0-4 0,-2 2 0,2 6 0,-2 7 0,-3 4 0,1 5 0,-2 5 0,0 8 0,-1 9 0,-2 8 0,0 5 0,-1 1 0,-1 1 0,0 0 0,0 2 0,2 1 0,0 0 0,0-1 0,1-2 0,1 0 0,4-2 0,7-4 0,9-5 0,7-5 0,4 0 0,4 2 0,0 3 0,0 5 0,0 3 0,2 2 0,0 2 0,-3 3 0,-8 4 0,-7 2 0,-7 3 0,-5 1 0,0 1 0,-5 2 0,-1-1 0,-1-1 0,-3 0 0,-2 0 0,-2 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9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24575,'38'2'0,"-1"5"0,4 8 0,-10 2 0,-4 0 0,-7-5 0,-1-1 0,1 0 0,-1 2 0,-1-2 0,-1 0 0,-2-1 0,1-1 0,3 2 0,3 2 0,4 3 0,-1 0 0,-2 0 0,-4 0 0,-3-4 0,-4-4 0,-5-3 0,-1-3 0,-3 2 0,-1 0 0,0 2 0,-2 2 0,3 3 0,4 5 0,5 1 0,0-1 0,-5-5 0,-3-2 0,-6-2 0,0 3 0,-2 5 0,-4 6 0,-3 10 0,-6 11 0,-4 10 0,0 2 0,3-3 0,4-6 0,3-4 0,2-6 0,2-5 0,3-7 0,0-8 0,2-4 0,0-5 0,0-3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3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1643 24575,'25'0'0,"6"0"0,19 0 0,0 0 0,6 0 0,-8 0 0,-4 0 0,1 0 0,-4 0 0,0 0 0,-1 0 0,-1 0 0,4 0 0,6 0 0,8 0 0,7 0 0,6-2 0,8-7 0,7-6 0,7-9 0,3-5 0,-4 0 0,-3-4 0,-6 0 0,-15 5 0,-9 1 0,-12 5 0,-6-1 0,-1 0 0,-2 0 0,0 3 0,-3 0 0,1 1 0,-5-3 0,-1 1 0,1-4 0,5-7 0,4-5 0,4-9 0,1-8 0,0-7 0,-1-5 0,1-4 0,-1 1 0,1-1 0,2 1 0,-6 12 0,-3 8 0,-11 14 0,-2 7 0,-1-1 0,0 1 0,1 0 0,0 3 0,-1 0 0,0 5 0,0-3 0,1 1 0,8-6 0,4-2 0,6 0 0,0 3 0,-3 2 0,-3 4 0,-1 3 0,-1 3 0,-2 3 0,-1 2 0,-2-1 0,-7 3 0,-3 2 0,-6 2 0,-3 2 0,0 0 0,-4 1 0,-3 0 0,-1-1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24575,'20'0'0,"-1"0"0,-1 0 0,-2 0 0,4 0 0,2 0 0,5 0 0,3 0 0,0 0 0,-1 0 0,-2 0 0,-3 0 0,-3 0 0,-7 2 0,-5 0 0,-2 0 0,0 0 0,10 0 0,10 2 0,13 2 0,5-1 0,-5 1 0,-9-2 0,-13 2 0,-10 5 0,-8 12 0,-6 5 0,-5 5 0,-2 0 0,-2 0 0,1 3 0,1 3 0,1 2 0,2-2 0,0 0 0,0-3 0,0-1 0,1-3 0,-2 5 0,1 2 0,1-1 0,1-4 0,3-9 0,2-8 0,1-8 0,2-4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8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0 244 24575,'38'-4'0,"18"-5"0,15-3 0,15-6 0,4 1 0,1-2 0,5-2 0,-1-1 0,1-1 0,-13 5 0,-1 1 0,-1 2 0,16-2 0,-44 9 0,1 1 0,0 1 0,-1 1 0,41 1 0,-20 3 0,-9 1 0,1 0 0,5 0 0,10 4 0,5 6 0,-9 3 0,-8 4 0,-18-2 0,-8 0 0,-3 1 0,-4 1 0,-1 1 0,-5 1 0,-1-1 0,-4 0 0,-2 0 0,-1 0 0,0-1 0,-1 1 0,3 4 0,-2 1 0,0 5 0,-2 2 0,-3 4 0,1 7 0,0 7 0,0 4 0,1 7 0,0 2 0,-3 0 0,-3-9 0,-2-11 0,-3-15 0,1-7 0,-1-1 0,0-1 0,1 0 0,-1-1 0,1 1 0,1 1 0,6 3 0,2 0 0,1 1 0,-3-2 0,-4-7 0,-2-5 0,-3-4 0,0-2 0,1 0 0,6 2 0,5 1 0,11 4 0,3 2 0,-1 1 0,-3-2 0,-8-3 0,-3-3 0,-4-2 0,-4-1 0,-3-1 0,0 0 0,0 0 0,2 0 0,0-1 0,3-1 0,2-2 0,-1-2 0,-1 1 0,-2 0 0,-2 1 0,0 1 0,0 0 0,-3 3 0,-1-2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20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24575,'0'17'0,"0"4"0,1 0 0,3 1 0,3-2 0,3-3 0,3 5 0,5 1 0,6 3 0,2 1 0,3 1 0,0 0 0,-3 0 0,-3-4 0,-7-5 0,-4-6 0,-6-6 0,-5-3 0,-5-1 0,-5 1 0,-3 4 0,-1 3 0,-5 6 0,-5 8 0,-7 6 0,-6 6 0,2-1 0,5-7 0,8-6 0,7-8 0,7-8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5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3918 24575,'23'0'0,"5"0"0,7 0 0,-1 0 0,-4 0 0,4 0 0,4 0 0,-2 0 0,-3 0 0,-5 0 0,-6 0 0,0 0 0,-2 0 0,7-6 0,6-9 0,8-12 0,9-15 0,6-15 0,8-14 0,-29 28 0,1-2 0,-1-3 0,-1-1 0,2-4 0,-2-2 0,2-8 0,-3-1 0,-4 10 0,-3 0 0,-2 3 0,-2 3 0,11-27 0,-4 8 0,-1-5 0,1 4 0,-4 2 0,-6 12 0,2-7 0,-2-1 0,1 2 0,0-3 0,1-11 0,-1-8 0,3-10 0,-3 4 0,0 7 0,0 4 0,0 2 0,-2 1 0,-1 2 0,0 1 0,-3 13 0,0 9 0,-3 10 0,-2 3 0,1-1 0,0-3 0,2-2 0,3-2 0,3-3 0,3-2 0,2-4 0,3-2 0,9-15 0,7-10 0,6-7 0,-1 1 0,-5 13 0,-4 9 0,-2 7 0,-1 4 0,-1 3 0,-1 2 0,-2 4 0,-4 10 0,-5 7 0,-5 8 0,-2 3 0,-1-1 0,1 2 0,1 0 0,4 0 0,-1 0 0,3-1 0,0 1 0,3 0 0,0 0 0,3-1 0,4-2 0,6 3 0,10-1 0,1 4 0,1 4 0,3 1 0,-3 1 0,0 0 0,-5 0 0,-10 0 0,-11 1 0,-9 1 0,-6 3 0,-2 1 0,0-2 0,-3-1 0,-2-2 0,-2 1 0,0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19:57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24575,'0'12'0,"1"2"0,5 4 0,2-2 0,4-1 0,2-2 0,8 7 0,-6-4 0,6 5 0,-8-11 0,-1 0 0,0-1 0,0 1 0,-2-3 0,-2 0 0,1-1 0,3 0 0,8 4 0,4-1 0,2 2 0,-6-2 0,-5-2 0,-2-1 0,-4-3 0,0 0 0,-6-1 0,-3-2 0,-7 4 0,-4 3 0,-8 9 0,-2 8 0,-11 14 0,-14 18 0,-5 14 0,-3 6 0,10-10 0,17-19 0,10-19 0,10-16 0,5-7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6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4100 24575,'20'0'0,"13"0"0,18 0 0,6 0 0,1 0 0,-10 0 0,-4 0 0,-7 0 0,-5-2 0,-2-1 0,-2-3 0,3-4 0,6-5 0,-2-3 0,1-1 0,2-3 0,-3-3 0,3-1 0,3-7 0,11-11 0,8-10 0,10-14 0,-4-7 0,-3-1 0,-32 37 0,-1-1 0,26-41 0,-3-1 0,-3-2 0,-3-1 0,-9 13 0,-6 9 0,-7 15 0,-3 7 0,2 0 0,-1 1 0,-3 1 0,0 3 0,-1-1 0,1 3 0,-1-3 0,1 1 0,-1-2 0,2-6 0,4-10 0,5-9 0,6-10 0,0-2 0,-3 1 0,-3 0 0,-5 2 0,1-7 0,-1-6 0,-1 0 0,-2-5 0,-5 16 0,-2 12 0,-3 14 0,-3 6 0,2-3 0,-1 5 0,0 0 0,-1 4 0,1-2 0,0-2 0,0-1 0,1 0 0,2-11 0,1-11 0,3-11 0,0-4 0,-2 2 0,2 6 0,-2 7 0,-3 4 0,1 5 0,-2 5 0,0 8 0,-1 9 0,-2 8 0,0 5 0,-1 1 0,-1 1 0,0 0 0,0 2 0,2 1 0,0 0 0,0-1 0,1-2 0,1 0 0,4-2 0,7-4 0,9-5 0,7-5 0,4 0 0,4 2 0,0 3 0,0 5 0,0 3 0,2 2 0,0 2 0,-3 3 0,-8 4 0,-7 2 0,-7 3 0,-5 1 0,0 1 0,-5 2 0,-1-1 0,-1-1 0,-3 0 0,-2 0 0,-2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09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24575,'38'2'0,"-1"5"0,4 8 0,-10 2 0,-4 0 0,-7-5 0,-1-1 0,1 0 0,-1 2 0,-1-2 0,-1 0 0,-2-1 0,1-1 0,3 2 0,3 2 0,4 3 0,-1 0 0,-2 0 0,-4 0 0,-3-4 0,-4-4 0,-5-3 0,-1-3 0,-3 2 0,-1 0 0,0 2 0,-2 2 0,3 3 0,4 5 0,5 1 0,0-1 0,-5-5 0,-3-2 0,-6-2 0,0 3 0,-2 5 0,-4 6 0,-3 10 0,-6 11 0,-4 10 0,0 2 0,3-3 0,4-6 0,3-4 0,2-6 0,2-5 0,3-7 0,0-8 0,2-4 0,0-5 0,0-3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3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1643 24575,'25'0'0,"6"0"0,19 0 0,0 0 0,6 0 0,-8 0 0,-4 0 0,1 0 0,-4 0 0,0 0 0,-1 0 0,-1 0 0,4 0 0,6 0 0,8 0 0,7 0 0,6-2 0,8-7 0,7-6 0,7-9 0,3-5 0,-4 0 0,-3-4 0,-6 0 0,-15 5 0,-9 1 0,-12 5 0,-6-1 0,-1 0 0,-2 0 0,0 3 0,-3 0 0,1 1 0,-5-3 0,-1 1 0,1-4 0,5-7 0,4-5 0,4-9 0,1-8 0,0-7 0,-1-5 0,1-4 0,-1 1 0,1-1 0,2 1 0,-6 12 0,-3 8 0,-11 14 0,-2 7 0,-1-1 0,0 1 0,1 0 0,0 3 0,-1 0 0,0 5 0,0-3 0,1 1 0,8-6 0,4-2 0,6 0 0,0 3 0,-3 2 0,-3 4 0,-1 3 0,-1 3 0,-2 3 0,-1 2 0,-2-1 0,-7 3 0,-3 2 0,-6 2 0,-3 2 0,0 0 0,-4 1 0,-3 0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24575,'20'0'0,"-1"0"0,-1 0 0,-2 0 0,4 0 0,2 0 0,5 0 0,3 0 0,0 0 0,-1 0 0,-2 0 0,-3 0 0,-3 0 0,-7 2 0,-5 0 0,-2 0 0,0 0 0,10 0 0,10 2 0,13 2 0,5-1 0,-5 1 0,-9-2 0,-13 2 0,-10 5 0,-8 12 0,-6 5 0,-5 5 0,-2 0 0,-2 0 0,1 3 0,1 3 0,1 2 0,2-2 0,0 0 0,0-3 0,0-1 0,1-3 0,-2 5 0,1 2 0,1-1 0,1-4 0,3-9 0,2-8 0,1-8 0,2-4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18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0 244 24575,'38'-4'0,"18"-5"0,15-3 0,15-6 0,4 1 0,1-2 0,5-2 0,-1-1 0,1-1 0,-13 5 0,-1 1 0,-1 2 0,16-2 0,-44 9 0,1 1 0,0 1 0,-1 1 0,41 1 0,-20 3 0,-9 1 0,1 0 0,5 0 0,10 4 0,5 6 0,-9 3 0,-8 4 0,-18-2 0,-8 0 0,-3 1 0,-4 1 0,-1 1 0,-5 1 0,-1-1 0,-4 0 0,-2 0 0,-1 0 0,0-1 0,-1 1 0,3 4 0,-2 1 0,0 5 0,-2 2 0,-3 4 0,1 7 0,0 7 0,0 4 0,1 7 0,0 2 0,-3 0 0,-3-9 0,-2-11 0,-3-15 0,1-7 0,-1-1 0,0-1 0,1 0 0,-1-1 0,1 1 0,1 1 0,6 3 0,2 0 0,1 1 0,-3-2 0,-4-7 0,-2-5 0,-3-4 0,0-2 0,1 0 0,6 2 0,5 1 0,11 4 0,3 2 0,-1 1 0,-3-2 0,-8-3 0,-3-3 0,-4-2 0,-4-1 0,-3-1 0,0 0 0,0 0 0,2 0 0,0-1 0,3-1 0,2-2 0,-1-2 0,-1 1 0,-2 0 0,-2 1 0,0 1 0,0 0 0,-3 3 0,-1-2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0:20.5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24575,'0'17'0,"0"4"0,1 0 0,3 1 0,3-2 0,3-3 0,3 5 0,5 1 0,6 3 0,2 1 0,3 1 0,0 0 0,-3 0 0,-3-4 0,-7-5 0,-4-6 0,-6-6 0,-5-3 0,-5-1 0,-5 1 0,-3 4 0,-1 3 0,-5 6 0,-5 8 0,-7 6 0,-6 6 0,2-1 0,5-7 0,8-6 0,7-8 0,7-8 0,4-3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1:50.6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1949 24575,'20'0'0,"8"0"0,14 0 0,7 0 0,-4 0 0,-1 0 0,-12 0 0,-1 0 0,-2 0 0,-1-4 0,2-1 0,-5-4 0,0-1 0,-1 1 0,-1-4 0,3-2 0,2-7 0,3-7 0,6-9 0,2-6 0,1-7 0,0-9 0,0-12 0,1-10 0,-2-9 0,-20 44 0,-2 0 0,11-30 0,-8 12 0,-6 16 0,-4 10 0,0 0 0,0 3 0,-1 1 0,1 1 0,-1 0 0,-1 0 0,-2 1 0,2-3 0,3-9 0,3-7 0,1-8 0,2 0 0,1 2 0,5 5 0,2 2 0,4 3 0,2 3 0,2 3 0,0 3 0,-4 10 0,-5 7 0,-5 6 0,-3 4 0,3-1 0,0 2 0,3 1 0,0-1 0,1 0 0,1 0 0,2 0 0,4 0 0,9-2 0,6 0 0,8 2 0,6 1 0,0 2 0,0 2 0,0 1 0,-1 3 0,0 2 0,3 0 0,0 0 0,-10 0 0,-5 0 0,-9 0 0,-1 0 0,0 0 0,0 0 0,-1 0 0,-4 0 0,-1 0 0,0 1 0,9 2 0,4 3 0,5 3 0,-2 0 0,-3 0 0,-1 0 0,0 2 0,0 0 0,-2 2 0,-6 0 0,-8-4 0,-6-2 0,-7-3 0,-4-2 0,0 0 0,-2 0 0,1 0 0,-4 0 0,0-1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1:52.4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24575,'62'29'0,"-8"1"0,8 10 0,-15-4 0,-8-5 0,-3-1 0,-9-8 0,-5-3 0,-10-7 0,-1-1 0,-4-1 0,1-1 0,-2-2 0,-2 0 0,-3-1 0,1-1 0,0 0 0,-2-1 0,-2-1 0,-5 2 0,-4 2 0,-3 7 0,-3 4 0,-4 10 0,-1 4 0,-2-3 0,2-2 0,4-8 0,2-1 0,5-2 0,0-4 0,5-5 0,1-4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1:55.8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2494 24575,'42'0'0,"10"0"0,19 0 0,2 0 0,-9 0 0,-13 0 0,-12 0 0,-7 0 0,-7 0 0,-3 0 0,-6-1 0,-2-3 0,0-2 0,0-4 0,2 0 0,1-3 0,0-1 0,2-1 0,1-2 0,3-3 0,7-9 0,5-7 0,7-8 0,0-2 0,0-3 0,0 0 0,-3-3 0,1-1 0,-3-1 0,-2-1 0,-3 0 0,-8 9 0,-6 6 0,-5 7 0,-3 5 0,2 0 0,-1 0 0,0 2 0,-2-1 0,0 1 0,0 1 0,0 2 0,1-1 0,2-5 0,2-1 0,0-7 0,1 0 0,-2-2 0,0-2 0,0-1 0,1-7 0,0-5 0,0-8 0,0 4 0,-2 6 0,-1 6 0,-1 10 0,0-1 0,-3 3 0,0 2 0,0 2 0,0 1 0,2 4 0,-2 0 0,-1 3 0,0 1 0,2 0 0,1-2 0,3-5 0,1-2 0,2-2 0,2 1 0,0-3 0,2-6 0,5-2 0,5-5 0,7 0 0,-3 6 0,-4 6 0,-7 10 0,-5 6 0,0 1 0,0 3 0,-2 2 0,-1 3 0,0 0 0,1 2 0,1-1 0,0 1 0,5-2 0,5 1 0,4-1 0,4 2 0,0 1 0,2 2 0,3 2 0,2 1 0,4 2 0,-1 0 0,0 0 0,-6 0 0,-3 0 0,-6 0 0,-4 0 0,0 0 0,-1 0 0,2 0 0,1 0 0,1 0 0,-1 0 0,0 2 0,-2 0 0,0 3 0,1 1 0,7 2 0,8 3 0,4 0 0,2 0 0,-1-1 0,-3-3 0,-6 0 0,-7-3 0,-11-2 0,-6 0 0,-5 0 0,-4 3 0,-3 0 0,-7 1 0,-3-3 0,-5-3 0,-7-4 0,-3-3 0,7 2 0,3-1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1:57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24575,'14'0'0,"2"0"0,2 0 0,2 0 0,-3 0 0,3 4 0,-3 1 0,-3 3 0,-4 1 0,-2-2 0,-1 0 0,1-3 0,-2-1 0,3 2 0,10 4 0,14 8 0,18 7 0,9 4 0,-1 0 0,-9-3 0,-14-6 0,-11-4 0,-12-4 0,-7-4 0,-5-3 0,-7-3 0,-2-1 0,-4 0 0,-1 2 0,-6 4 0,-5 4 0,-4 7 0,-3 1 0,-1 2 0,-2 2 0,2-1 0,4-1 0,8-4 0,5-2 0,-2-1 0,-1 3 0,0 1 0,5-1 0,4-5 0,6-6 0,0-4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08.0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2873 24575,'23'0'0,"7"0"0,8 0 0,1 0 0,-7 0 0,-5 0 0,2 0 0,-2 0 0,1 0 0,0 0 0,-1 0 0,4-2 0,2-2 0,-1-3 0,-2-2 0,-1-1 0,-2 1 0,-1 0 0,0-1 0,3-2 0,2-2 0,5-4 0,0-2 0,1-1 0,0-2 0,-5 1 0,-2-1 0,-4 2 0,-3 1 0,-1-2 0,-3 3 0,-3-1 0,-2 3 0,1 0 0,-2 2 0,2-2 0,-1 0 0,-1-1 0,2-1 0,-3 3 0,0-1 0,-1-2 0,0-6 0,5-8 0,3-9 0,1-8 0,0-2 0,-1-3 0,-2-1 0,-3 0 0,0-2 0,-2-1 0,-1 8 0,-2 5 0,-3 11 0,0 5 0,0 3 0,1 2 0,-2 1 0,0 2 0,-1-3 0,0 1 0,0 0 0,1-4 0,2-5 0,2-4 0,3-8 0,3-2 0,-1-6 0,1-4 0,2-5 0,-2 0 0,1 4 0,-3 5 0,-2 13 0,-1 7 0,-2 9 0,-2 5 0,1 0 0,-1-1 0,0 0 0,3 1 0,-2 1 0,-1 2 0,0 0 0,0 2 0,2-1 0,1 1 0,2-5 0,2-2 0,3-4 0,2-5 0,2 0 0,5-2 0,4 1 0,6-4 0,7-3 0,9-4 0,6 0 0,-7 7 0,-6 3 0,-12 8 0,-7 5 0,1 0 0,-2 6 0,-1-1 0,-1 1 0,-2 2 0,-2 0 0,0 1 0,-1 1 0,-1 2 0,1-1 0,6-4 0,9-9 0,13-8 0,6-3 0,-3 1 0,-10 8 0,-16 8 0,-9 7 0,-6 6 0,1 1 0,-1 1 0,3 0 0,8 0 0,17 0 0,18 0 0,17 0 0,6 0 0,-8 0 0,-14 0 0,-18 0 0,-14 0 0,-9 0 0,-4 0 0,-2 0 0,0 0 0,0 0 0,0 0 0,5 0 0,2 0 0,-5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10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24575,'29'0'0,"1"0"0,5 0 0,0 0 0,-1 0 0,3 2 0,7 7 0,2 6 0,-1 6 0,-13-2 0,-12-7 0,-9-6 0,-4-2 0,0 0 0,-2 0 0,2 0 0,8 1 0,13 3 0,6 3 0,-2-2 0,-7-1 0,-10-4 0,-5-2 0,0 0 0,-6-2 0,-5 1 0,-7 5 0,-8 4 0,-8 11 0,-10 11 0,-9 11 0,-4 5 0,7-7 0,13-9 0,12-12 0,8-8 0,5-2 0,0-6 0,2-1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21.6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3218 24575,'29'0'0,"17"0"0,21 0 0,11 0 0,-2 0 0,-11 0 0,-11 0 0,-9-2 0,-4-6 0,3-9 0,-4-5 0,-2-2 0,-7 3 0,-4 3 0,1-1 0,3-2 0,1-2 0,3-2 0,0 0 0,2-3 0,10-12 0,8-8 0,8-13 0,-3-3 0,-6-3 0,-10-3 0,-6-1 0,-5-4 0,-3 0 0,0-2 0,-1 0 0,-3 8 0,-2 7 0,-4 13 0,-3 6 0,1 2 0,-1 1 0,2 2 0,0 2 0,-1 1 0,-2 4 0,1 2 0,-1 3 0,5-6 0,4-4 0,2-7 0,1-1 0,0 2 0,-1-2 0,-2-3 0,0-7 0,1-7 0,1-7 0,-2 8 0,-4 4 0,-3 12 0,-4 5 0,1-2 0,0 2 0,-1 0 0,0 3 0,-1-1 0,2 0 0,0-3 0,0 0 0,0-1 0,0 0 0,5-9 0,3-6 0,4 1 0,-1 2 0,2 10 0,4 3 0,8-5 0,10-3 0,10-1 0,7 2 0,-10 12 0,-8 9 0,-14 7 0,-4 5 0,0 1 0,-4 2 0,-1 1 0,-1 1 0,-2 0 0,-1 0 0,-2 0 0,-3 3 0,0-1 0,1 2 0,2 1 0,0-1 0,-3 3 0,-4 1 0,-5 3 0,-4-2 0,-2 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23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 24575,'11'0'0,"5"0"0,7 0 0,7-3 0,3 1 0,-2 1 0,0 2 0,-3 6 0,-4 2 0,2 2 0,5 4 0,5 6 0,5 4 0,-2 0 0,-3-1 0,-4-2 0,-2-4 0,-5-1 0,-7-7 0,-5-4 0,-9-4 0,-10 1 0,-6 4 0,-8 5 0,-1 4 0,-1 3 0,-1 2 0,0-1 0,2 0 0,4-5 0,2-2 0,4-3 0,2-2 0,3 0 0,2-2 0,0-1 0,1-1 0,0-4 0,2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42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1695 24575,'45'0'0,"-2"-2"0,13-3 0,-5-2 0,2-4 0,0 0 0,-7 1 0,-1 1 0,-8 2 0,-2 0 0,-7 2 0,-5-2 0,-4 2 0,0 0 0,2-1 0,2 1 0,4-1 0,5-2 0,0-2 0,2-2 0,0-3 0,-4-1 0,1-3 0,-5 2 0,-4 0 0,-3 3 0,0-1 0,0-1 0,4-4 0,1-1 0,2-2 0,3-4 0,0 0 0,4-3 0,0-3 0,2-2 0,5-6 0,6-7 0,10-6 0,8-5 0,-1 2 0,0 2 0,-5 4 0,3-4 0,2 0 0,-1 3 0,-2 0 0,-15 12 0,-10 9 0,-10 8 0,-3 6 0,-2 0 0,0 1 0,-1 1 0,-2 1 0,0-1 0,-1-2 0,3 0 0,4-3 0,10-4 0,9-6 0,8-3 0,6-2 0,0 2 0,-2 2 0,-1 0 0,-2 5 0,-4 4 0,0 2 0,-9 5 0,-3 2 0,-8 3 0,-3 1 0,1 0 0,-3 2 0,2 0 0,0 3 0,0-1 0,-2-1 0,-2 1 0,-4 0 0,1 1 0,-1 2 0,-1 0 0,-7 0 0,-2 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2:43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24575,'24'0'0,"16"0"0,18 0 0,3 0 0,-7 0 0,-10-1 0,-6 3 0,-1 4 0,-7 1 0,-6 4 0,-6-2 0,-6-1 0,-2 0 0,-2-3 0,-1 0 0,-1-2 0,-1-1 0,0 2 0,-2-1 0,-2-1 0,-7 7 0,-7 9 0,-6 15 0,-8 16 0,-4 10 0,4-7 0,4-9 0,9-15 0,3-11 0,3-2 0,3-5 0,0 0 0,3-6 0,0-1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00.8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1500 24575,'35'0'0,"34"0"0,-16 0 0,4 0 0,12 0 0,2 0 0,3 0 0,0 0 0,-7 0 0,-3 0 0,-5 0 0,-2 0 0,35-2 0,-11-3 0,-6-4 0,-1-5 0,10-5 0,-6 3 0,4-3 0,-8 4 0,-10 2 0,6-3 0,20-5 0,-38 9 0,2-1 0,7-1 0,1 1 0,1-1 0,-1 1 0,-3 1 0,-1 0 0,-3 1 0,-1 0 0,40-6 0,-15 4 0,-15 6 0,-11 2 0,-13 1 0,-8 2 0,-6 0 0,1 2 0,2 0 0,1 0 0,3 0 0,-3 0 0,3 0 0,1 0 0,-2 0 0,1 0 0,5 0 0,3 0 0,5 0 0,-3 0 0,-2 0 0,-1 0 0,-5 0 0,-2 1 0,-5 2 0,-6-1 0,-3 1 0,-5 0 0,-5 0 0,0 2 0,8 0 0,17 2 0,26 0 0,23-1 0,-33-4 0,0 0 0,2-1 0,0 0 0,41 1 0,-16 1 0,-23 0 0,-14-1 0,-13-2 0,-6 2 0,2 0 0,-2 1 0,2-1 0,-2-2 0,4 0 0,-1 2 0,4 0 0,2 1 0,8-1 0,8-2 0,5 1 0,-1 1 0,-4 0 0,-4 2 0,0-1 0,1 2 0,4 0 0,0-1 0,0 1 0,-7-3 0,-5 0 0,-8-2 0,-3 2 0,-1 1 0,-1-1 0,1 0 0,-4-2 0,0 0 0,0 0 0,1 0 0,3 0 0,9 0 0,12 0 0,18 0 0,17 0 0,11-2 0,8-5 0,-45 2 0,-1-1 0,1-1 0,1 0 0,0-1 0,1 0 0,0 1 0,-2 0 0,36-4 0,-14 1 0,-20 3 0,-12 1 0,-1 1 0,-6 1 0,-1 0 0,-4 1 0,0 1 0,-4 0 0,1-1 0,2 1 0,7-2 0,10 2 0,15-3 0,9-2 0,10-2 0,7-4 0,-2 1 0,-7 0 0,-15 2 0,-20 3 0,-15 1 0,-12 2 0,-6 2 0,0 0 0,0 2 0,1 0 0,7-2 0,8-3 0,18-4 0,17-4 0,10-4 0,-1-1 0,-13 1 0,-18 5 0,-16 4 0,-10 1 0,-3-2 0,-2-3 0,2-4 0,1 0 0,13-11 0,4-6 0,7-12 0,3-4 0,-3 0 0,11-14 0,-4 3 0,1 0 0,3-1 0,1 6 0,11-7 0,2 3 0,-9 15 0,-7 10 0,-8 10 0,-3 4 0,5-2 0,2 0 0,-2 2 0,-2 1 0,-10 4 0,-2 2 0,-1-1 0,-2 3 0,-1 0 0,-5 3 0,-2 1 0,-4 1 0,0 2 0,-3 2 0,-1 1 0,-2 2 0,-2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02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24575,'17'0'0,"4"2"0,6 3 0,3 4 0,2 4 0,1 4 0,3 5 0,-4-1 0,-2-1 0,-10-4 0,-8-4 0,-5-2 0,-1-2 0,-1-2 0,4 1 0,1 1 0,3-1 0,0 1 0,-1-1 0,-1-2 0,-1-1 0,-2 0 0,-4 0 0,-3-2 0,-4 3 0,-1 0 0,-1 6 0,-3 9 0,-4 12 0,-7 15 0,-4 9 0,-1 1 0,3-9 0,7-16 0,5-12 0,5-9 0,3-4 0,0 1 0,1-4 0,0-1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1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24575,'13'0'0,"4"0"0,6 0 0,6 0 0,1 0 0,4 0 0,4 0 0,8 0 0,6 1 0,2 3 0,-5 2 0,-8 3 0,-9 0 0,-2-1 0,-1 1 0,3 1 0,-4 0 0,-4-1 0,-5-2 0,-5-2 0,0 2 0,-2 1 0,-1-1 0,-1-1 0,0 0 0,0 0 0,0 0 0,2 2 0,-2-1 0,7 4 0,8 4 0,5 7 0,4 6 0,-2 3 0,-2 5 0,-1 3 0,-3 3 0,-4 2 0,-3-4 0,-6-11 0,-3-9 0,-4-9 0,-4-4 0,-1 1 0,-1-1 0,0 3 0,0 1 0,0 6 0,0 3 0,0 5 0,-5 10 0,-6 6 0,-4 8 0,-4-5 0,3-8 0,2-6 0,0-7 0,3-4 0,0-3 0,-2-5 0,0-3 0,-5-3 0,1 0 0,0 2 0,-1 0 0,-1 0 0,-1-1 0,1 0 0,1 0 0,1 0 0,1 0 0,1-1 0,-3 1 0,-3 1 0,-6 1 0,-3 0 0,-2 1 0,-1 1 0,2-3 0,5 0 0,7-3 0,5-2 0,1 2 0,1-2 0,-4 2 0,-1 0 0,-2 0 0,-3 0 0,0 0 0,-2 2 0,2-1 0,1 1 0,4-2 0,3-1 0,4-1 0,2-1 0,0 1 0,4 1 0,7-2 0,-2-1 0,4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07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24575,'61'0'0,"20"0"0,-19 0 0,4 0 0,13 0 0,-1 0 0,-10 0 0,-2 0-1867,4 0 1,-1 0 1866,-12 0 0,-2 0-554,-4 0 0,1 0 554,5 1 0,1-2 0,-6-1 0,0-2 0,2 0 0,1 0 0,2 0 0,1 0 0,3 1 0,0 0 0,-1 2 0,0-1 0,4 0 0,1 0 0,3-1 0,3-1-118,14-1 0,4 0 118,-24 2 0,2-1 0,1 0 0,4 0 0,1-1 0,-1 1 0,-2-1 0,-1 1 0,-1-1 0,23-1 0,-3-1 0,-15 3 0,-4-1 0,-13 1 0,-4 0 2509,18-1-2509,-31 2 0,-23 1 0,-9 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08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24575,'39'0'0,"11"0"0,2 0 0,9 0 0,8 0 0,1 0 0,4-2 0,-16 3 0,-22 3 0,-13 0 0,-11 3 0,-16 6 0,-20 17 0,-25 20 0,-18 20 0,2-3 0,8-9 0,16-15 0,10-10 0,5-5 0,6-7 0,3-4 0,6-7 0,3-2 0,6-4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10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83 24575,'53'0'0,"8"0"0,20 0 0,-32 0 0,3 0 0,4 0 0,2 0 0,6 0 0,2 0-1991,1 0 1,1 0 1990,-2 0 0,-1 0 0,-4 0 0,-1 0 0,2 0 0,0 0 616,6 0 0,1 0-616,-1 0 0,1 0 325,5 0 1,0 0-326,-9 0 0,-1 0 0,-1 0 0,0 0 0,-1 0 0,1 0 1049,0 0 0,0 0-1049,0 0 0,-1 0 0,-2-1 0,-1 0 0,-7 0 0,-3-1 0,27-3 0,-29 1 0,-22 2 0,-13 0 0,-4 2 0,3 0 0,6 0 0,11-2 0,13-1 0,7 0 0,17-3 0,-1 2 0,11-2 0,17-3 0,-3 0 0,-2-1 0,-24 2 0,-29 4 0,-18 3 0,-10 5 0,-4 3 0,-2-3 0,0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33:22.0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24575,'10'0'0,"2"0"0,0 0 0,1 0 0,3 0 0,3 7 0,7 6 0,7 8 0,3 4 0,-1 1 0,-5-2 0,-4-4 0,-7-4 0,-6-4 0,-5-3 0,-3-3 0,2-1 0,3 0 0,4 1 0,8 4 0,11 3 0,5 4 0,-1 1 0,-8-2 0,-11-7 0,-9-5 0,-6-2 0,-7 1 0,-8 5 0,-13 6 0,-14 12 0,-15 10 0,3 0 0,9-4 0,10-8 0,10-7 0,1 0 0,4-2 0,4-2 0,3-3 0,1-2 0,3 0 0,1-1 0,1 1 0,0-3 0,0 0 0,2-3 0,1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18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24575,'0'11'0,"0"3"0,0 4 0,0 0 0,0-3 0,0-4 0,0-2 0,-2 2 0,-2 4 0,0 0 0,-2-2 0,2-2 0,2-4 0,0 1 0,2-1 0,0 1 0,-1 0 0,-1 0 0,-1 2 0,-2 3 0,-2 1 0,1 1 0,2-1 0,2-2 0,2-1 0,0 0 0,0 5 0,0 7 0,0 1 0,-3 1 0,-1-6 0,2-7 0,9-6 0,12-4 0,12 0 0,7 2 0,-4 1 0,-4 1 0,-9-2 0,-7-2 0,1 2 0,-3-2 0,-1 0 0,-2 0 0,-1-2 0,1 2 0,3 1 0,6 2 0,6 0 0,1 1 0,-3-2 0,-11-1 0,-4-2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26:01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24575,'21'2'0,"5"4"0,14 11 0,11 10 0,3 8 0,6 4 0,-7-2 0,-9-5 0,-12-8 0,-12-7 0,-9-7 0,-9-4 0,-5-2 0,-4 2 0,-5 4 0,-3 4 0,-17 23 0,-2 3 0,-18 25 0,3-1 0,-2 5 0,7-6 0,6-10 0,9-13 0,10-13 0,7-9 0,6-7 0,4-4 0,0-5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24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11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24575,'13'0'0,"4"0"0,6 0 0,6 0 0,1 0 0,4 0 0,4 0 0,8 0 0,6 1 0,2 3 0,-5 2 0,-8 3 0,-9 0 0,-2-1 0,-1 1 0,3 1 0,-4 0 0,-4-1 0,-5-2 0,-5-2 0,0 2 0,-2 1 0,-1-1 0,-1-1 0,0 0 0,0 0 0,0 0 0,2 2 0,-2-1 0,7 4 0,8 4 0,5 7 0,4 6 0,-2 3 0,-2 5 0,-1 3 0,-3 3 0,-4 2 0,-3-4 0,-6-11 0,-3-9 0,-4-9 0,-4-4 0,-1 1 0,-1-1 0,0 3 0,0 1 0,0 6 0,0 3 0,0 5 0,-5 10 0,-6 6 0,-4 8 0,-4-5 0,3-8 0,2-6 0,0-7 0,3-4 0,0-3 0,-2-5 0,0-3 0,-5-3 0,1 0 0,0 2 0,-1 0 0,-1 0 0,-1-1 0,1 0 0,1 0 0,1 0 0,1 0 0,1-1 0,-3 1 0,-3 1 0,-6 1 0,-3 0 0,-2 1 0,-1 1 0,2-3 0,5 0 0,7-3 0,5-2 0,1 2 0,1-2 0,-4 2 0,-1 0 0,-2 0 0,-3 0 0,0 0 0,-2 2 0,2-1 0,1 1 0,4-2 0,3-1 0,4-1 0,2-1 0,0 1 0,4 1 0,7-2 0,-2-1 0,4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18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24575,'0'11'0,"0"3"0,0 4 0,0 0 0,0-3 0,0-4 0,0-2 0,-2 2 0,-2 4 0,0 0 0,-2-2 0,2-2 0,2-4 0,0 1 0,2-1 0,0 1 0,-1 0 0,-1 0 0,-1 2 0,-2 3 0,-2 1 0,1 1 0,2-1 0,2-2 0,2-1 0,0 0 0,0 5 0,0 7 0,0 1 0,-3 1 0,-1-6 0,2-7 0,9-6 0,12-4 0,12 0 0,7 2 0,-4 1 0,-4 1 0,-9-2 0,-7-2 0,1 2 0,-3-2 0,-1 0 0,-2 0 0,-1-2 0,1 2 0,3 1 0,6 2 0,6 0 0,1 1 0,-3-2 0,-11-1 0,-4-2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24.5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49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3355 24575,'24'-3'0,"0"0"0,7 3 0,-5 0 0,-7 0 0,1 0 0,-3 0 0,2 0 0,-3 0 0,1 0 0,0 0 0,2 0 0,3 0 0,6 0 0,4 0 0,4 0 0,0 0 0,-1-2 0,-3-2 0,0-2 0,-1-4 0,2-3 0,0 1 0,-3-1 0,-5 3 0,-3 1 0,1-1 0,1-1 0,0-1 0,0-1 0,-1 1 0,-4-1 0,3-2 0,0 0 0,4-5 0,4-4 0,2-2 0,0-5 0,-2-3 0,-1-2 0,-3-4 0,-2-1 0,-2-1 0,-2-5 0,-2-2 0,-3 4 0,-2 2 0,-2 6 0,-2 1 0,1-1 0,0-3 0,0 0 0,-2-3 0,-3-1 0,0-3 0,-2-1 0,0 1 0,2-4 0,-2-4 0,0-13 0,2-9 0,-3-5 0,3 3 0,0 7 0,0 3 0,-1-3 0,-1-7 0,-1-11 0,-2 40 0,0-1 0,0-1 0,0-1 0,0-2 0,0 2 0,0-38 0,0 12 0,0 19 0,0 6 0,0 0 0,0-3 0,0-2 0,0 1 0,0 2 0,0 6 0,0-1 0,2 3 0,1 1 0,1 0 0,3-6 0,-2-1 0,2 1 0,-3 12 0,1 15 0,-1 9 0,-1 7 0,5 1 0,4-1 0,8-3 0,1-1 0,0 2 0,-5 3 0,-5 5 0,-2 2 0,-2 2 0,2 0 0,3-2 0,4 0 0,4 0 0,2-2 0,3 1 0,1-1 0,-1-1 0,-5 3 0,-6 0 0,-5 2 0,-4 0 0,-2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1:50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24575,'6'6'0,"4"3"0,6 7 0,4 3 0,3 0 0,3 0 0,3 4 0,5 4 0,2 2 0,-2-2 0,-6-6 0,-6-2 0,-5-5 0,-6-4 0,-4-3 0,-10 1 0,-7 6 0,-8 8 0,-4 5 0,3-2 0,4-6 0,6-6 0,5-4 0,0-3 0,1 0 0,-1 0 0,-2 2 0,-4 8 0,-4 6 0,-2 3 0,3-1 0,5-10 0,4-5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26:31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1 265 24575,'32'0'0,"25"0"0,32 0 0,-30 0 0,4 0 0,9 0 0,3 0 0,9 0 0,4 0 0,8 1 0,3-2-1835,-29 1 1,2-1 0,-2 0 1834,26-1 0,-2 0 0,-3 1 0,-3-1-152,-14 1 1,-2 0 151,-5 0 0,-1 2 0,2-2 0,0 0 0,0-1 0,0 0 0,2 0 0,0 1 0,3-1 0,0 0 0,2 1 0,0-1 0,1 1 0,0-1 0,6-1 0,2-1 0,-1 1 0,1-1-393,3 1 0,2-1 393,5-1 0,5 0 0,-23 1 0,3 0 0,2 0 0,8-1 0,1 0 0,2-1 0,-17 2 0,0 0 0,2-1 0,-2 0 0,25-1 0,-1-1 0,-1-1 0,-6 1 0,0-2 0,-3 1 0,-7 0 0,-3-1 0,-1 0 0,-10 1 0,-1-1 0,-3 1 0,17-3 0,-8 0 2552,-17 3 0,-6 0-2552,19-5 392,-32 7-392,-19 3 0,-12 1 0,-3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0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24575,'16'0'0,"2"0"0,3 0 0,-6 0 0,-4 0 0,-4 0 0,2 0 0,5 0 0,2 0 0,6 0 0,6 0 0,3 0 0,13 0 0,5 0 0,0 0 0,-3 1 0,-10 3 0,-5 2 0,-4 4 0,-2 0 0,-3 0 0,-4 0 0,-5-3 0,-4 0 0,-2 0 0,0 0 0,1 1 0,4 4 0,3 5 0,2 2 0,0 3 0,1 0 0,-1-2 0,-1 1 0,0 0 0,-2-2 0,-3-2 0,-1-3 0,-2 5 0,0 9 0,1 9 0,0 7 0,-2 1 0,-2-9 0,-4-6 0,-1-9 0,0-4 0,0-1 0,0 1 0,0 0 0,0 2 0,0 0 0,0 1 0,0-1 0,0-2 0,0-1 0,0 3 0,0 2 0,0 0 0,-1 2 0,-6-2 0,-7 5 0,-7 8 0,-7 4 0,0-1 0,1-5 0,4-9 0,5-6 0,4-2 0,2-3 0,-1 0 0,-1 2 0,-1 1 0,-2 2 0,0 0 0,0-1 0,0 0 0,1-1 0,-3 0 0,-2 1 0,-2 1 0,-2-1 0,-2-1 0,-3 0 0,0-3 0,1-3 0,2-1 0,0-4 0,5 0 0,1-1 0,5 1 0,4-1 0,-2 0 0,0-1 0,-1 0 0,1 1 0,1-1 0,3 0 0,2-2 0,0 0 0,0 0 0,4 0 0,1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24575,'0'14'0,"0"5"0,0 9 0,0 0 0,0-4 0,0-6 0,0-6 0,0-2 0,0-3 0,0 0 0,-1 1 0,-3 4 0,-1 4 0,-1 4 0,2 0 0,0-1 0,0-1 0,1-2 0,0-4 0,6-5 0,8-3 0,10 1 0,9 4 0,0 1 0,-8-2 0,-6-3 0,-7-2 0,-5-3 0,0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2:5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2769 24575,'11'0'0,"4"0"0,9 0 0,8 0 0,8 0 0,2 0 0,2 0 0,3 0 0,-2 0 0,2 0 0,1 0 0,3 0 0,5-2 0,7 0 0,-1-5 0,-2-4 0,-12-1 0,-11 1 0,-9 3 0,-5 2 0,1-1 0,-2-2 0,-1 0 0,0 1 0,0-1 0,-1 0 0,-1 0 0,0 1 0,2-1 0,3-3 0,9-5 0,5-5 0,7-5 0,2-4 0,-1-4 0,-2-6 0,1-6 0,-2-7 0,-1-7 0,-1-7 0,-9 7 0,-5 4 0,-8 14 0,-4 6 0,1 0 0,1 0 0,-1-3 0,1 3 0,-2 2 0,-1 4 0,0-1 0,-2 1 0,0-1 0,-2 1 0,4-5 0,3-6 0,4-7 0,2-5 0,0 0 0,3-1 0,2-5 0,2 1 0,3-4 0,-4 12 0,-4 9 0,-7 11 0,-3 9 0,1-1 0,-1 1 0,-1 1 0,-3 2 0,0-1 0,-1 3 0,1 0 0,0 0 0,1-1 0,-1 1 0,0 0 0,3-3 0,4-7 0,10-12 0,8-9 0,2-7 0,2 0 0,0 3 0,-1 3 0,0 5 0,-2 4 0,-5 9 0,-2 5 0,-5 7 0,-3 1 0,2 0 0,-2 0 0,2 1 0,3 1 0,2 2 0,2-1 0,0 1 0,-3 0 0,0 0 0,3 1 0,6-4 0,7-1 0,5-2 0,2 0 0,4 3 0,8 2 0,8 1 0,8 1 0,1 0 0,-2 3 0,-13 3 0,-13 3 0,-14 1 0,-8 0 0,-1 2 0,-2 1 0,0 0 0,-5 0 0,-1 0 0,-5 0 0,4 0 0,-1 0 0,7 0 0,5 0 0,5 0 0,4 0 0,-1 0 0,-1 0 0,-5 0 0,-5 0 0,-9 2 0,-9-1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1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24575,'8'4'0,"5"3"0,8 3 0,5 3 0,4 0 0,2-1 0,0 2 0,4 2 0,-5-2 0,-4-2 0,-6-1 0,-7-1 0,-1 1 0,-2-1 0,-2-1 0,-1-3 0,0-1 0,-1 0 0,1 0 0,-5-2 0,-5 3 0,-8 6 0,-11 11 0,-7 12 0,0-1 0,2-1 0,7-9 0,4-4 0,1-1 0,4-4 0,-1-2 0,4-3 0,0-2 0,2 0 0,2-4 0,2-1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4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1 818 24575,'29'0'0,"-5"0"0,4 0 0,-5 0 0,1 0 0,2 0 0,0 0 0,2 0 0,0 0 0,6 0 0,3 0 0,4 0 0,13-1 0,29-6 0,-28-1 0,4 0 0,9-2 0,3-2 0,4-1 0,2-1 0,3-1 0,3-1 0,2 0 0,1-1 0,5-1 0,0-1 0,-1 2 0,-1-1 0,-1 0 0,0 0 0,-3 0 0,-2-1 0,-12 3 0,-4 1 0,-8 0 0,-5 0 0,21-8 0,-13 6 0,-1-2 0,-7 1 0,-1 0 0,-5 0 0,-3 2 0,-1 3 0,-5 0 0,-2 3 0,-2 0 0,-1 2 0,7-1 0,7 2 0,11 2 0,6 0 0,6 2 0,3-4 0,-1-3 0,-4-2 0,-8-4 0,-13 2 0,-15 2 0,-13 6 0,-10 4 0,-4 1 0,2-1 0,7-3 0,19-5 0,23-6 0,20-8 0,10-5 0,-6 1 0,-18 4 0,-22 9 0,-17 8 0,-11 5 0,2 2 0,0-4 0,3 0 0,-4-2 0,-6 1 0,-5 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6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24575,'15'0'0,"1"0"0,3 0 0,3 0 0,6 0 0,11 0 0,10 0 0,8 0 0,3 0 0,-5 0 0,-11 0 0,-11 0 0,-11 0 0,-8 0 0,-5 0 0,-2 0 0,-2 1 0,0 1 0,2 2 0,8 0 0,18 0 0,5 0 0,4 1 0,-8-1 0,-6 1 0,-2-1 0,-4-1 0,-3-1 0,-7 0 0,-2 0 0,-4 1 0,-3 3 0,-5-1 0,-3 2 0,-3 0 0,-1 2 0,-4 6 0,-2 2 0,-2 5 0,-3 5 0,-5 10 0,-3 7 0,-3 6 0,2-6 0,5-7 0,6-10 0,6-6 0,4-4 0,4-6 0,2-5 0,2-3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08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24575,'16'0'0,"5"0"0,9 0 0,6 0 0,9 0 0,24 0 0,23 0 0,-32 0 0,3 0 0,7 0 0,3 0 0,5 0 0,3 0 0,6 0 0,1 0 0,3 2 0,1 2 0,3 2 0,1 3 0,1 3 0,-2 2-210,-11 1 0,-3 0 210,-8 1 0,-4 0 0,-12-3 0,-3 0 0,43 13 0,-48-12 0,0 0 0,-1 0 0,1 1 0,-1 0 0,-1-1 0,45 15 0,-1 0 0,-15-4 0,-2-1 0,-4-1 0,-3-1 0,10 3 0,11 4 0,5 2 0,-42-14 0,-1 1 420,42 18-420,-15-2 0,-20-3 0,-15-6 0,-14-4 0,-8-3 0,-5-5 0,-4-3 0,-3-4 0,0-1 0,-1 0 0,2 1 0,11 4 0,23 10 0,22 14 0,20 11 0,0 4 0,-16-8 0,-18-10 0,-24-14 0,-14-8 0,-6-2 0,1-1 0,2 1 0,4 3 0,5 2 0,6 7 0,13 9 0,15 7 0,8 5 0,-1-3 0,-10-6 0,-16-8 0,-11-7 0,-10-8 0,-4-4 0,-1-2 0,-2-2 0,-1 0 0,-2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0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0 24575,'0'10'0,"0"0"0,0 5 0,0 2 0,3 5 0,6 9 0,10 6 0,10 13 0,6 10 0,3 5 0,-1 1 0,-5-3 0,-6-9 0,-7-14 0,-6-13 0,-5-11 0,-3-8 0,-2-2 0,1 0 0,1-2 0,-1 1 0,1 4 0,9 9 0,7 12 0,9 5 0,-2-1 0,-7-9 0,-8-10 0,-5-5 0,-1-2 0,-1 0 0,-3-2 0,-5-2 0,-2-2 0,-5-2 0,-3 0 0,-5-3 0,-10-3 0,-8-4 0,-6-2 0,-4 3 0,5 2 0,1 2 0,-2 1 0,-5 2 0,-8 0 0,-11 2 0,7 0 0,1 0 0,12 0 0,8 0 0,3 0 0,6 0 0,5 0 0,6 0 0,1 0 0,6 0 0,4 0 0,3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4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24575,'28'0'0,"8"0"0,1 0 0,6 0 0,-5 0 0,-3 0 0,1 0 0,-2 0 0,3 0 0,-3 0 0,3 0 0,0 2 0,1 3 0,7 4 0,11 6 0,14 6 0,15 9 0,4 4 0,-2 1 0,-10-2 0,-11-4 0,-8-1 0,-7 1 0,-1 3 0,-10-3 0,-4 0 0,-9-4 0,-4-2 0,0 0 0,-2 0 0,-1 0 0,-4-1 0,-1-1 0,-2-2 0,-2-1 0,2 1 0,3 4 0,4 9 0,5 10 0,0 8 0,-1 3 0,-3-4 0,-3-4 0,0-3 0,0 6 0,3 12 0,4 12 0,-2-2 0,-1-3 0,-5-15 0,-1-5 0,-1-2 0,-2-3 0,0-4 0,-4-8 0,0 0 0,3-3 0,-1-1 0,2 2 0,3 5 0,3 5 0,4 7 0,2 1 0,-1-2 0,-1-1 0,0 0 0,-1 0 0,1 4 0,1 3 0,-3-5 0,-1-4 0,-3-10 0,-3-4 0,1 3 0,1 1 0,1 1 0,2-2 0,-2-1 0,-1-1 0,1 0 0,0 3 0,7 4 0,7 4 0,10 6 0,10 1 0,5 0 0,2 0 0,-1-3 0,0-2 0,3-2 0,0-4 0,-4 0 0,-9-7 0,-10-4 0,-9-6 0,-4-5 0,0 2 0,-2-2 0,2-1 0,1-1 0,2-2 0,0 0 0,4 1 0,3-1 0,9 0 0,2 0 0,-1-3 0,-2 1 0,-3 0 0,-2-2 0,2 2 0,-1-1 0,-1-1 0,-3 1 0,-8-2 0,-4-1 0,-5-2 0,-1-1 0,0 0 0,-2 0 0,-1 0 0,-2 0 0,-2 0 0,-1 0 0,0 0 0,0 0 0,4 0 0,8 0 0,13 0 0,9 0 0,3-2 0,-5-2 0,-8 0 0,-13-2 0,-9 1 0,-6 2 0,-4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03:18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24575,'12'13'0,"5"3"0,5 5 0,2 1 0,-3-2 0,-1-2 0,2 0 0,3 5 0,3 4 0,-2-1 0,-6-3 0,-5-7 0,-3-4 0,-1-1 0,-1-1 0,-2-2 0,0 0 0,-1 0 0,1-2 0,0-1 0,-1 1 0,1-2 0,-1 0 0,1-1 0,1 0 0,0 3 0,0 1 0,-1-1 0,-3-2 0,-5-2 0,-5-1 0,-6 4 0,-2 6 0,-5 6 0,-2 8 0,-4 3 0,-1 0 0,0 0 0,3-4 0,4-3 0,3-5 0,1-1 0,-1 0 0,-2 1 0,-1 2 0,2-4 0,-2 1 0,1 0 0,0-2 0,0 2 0,-4 0 0,1 1 0,0 2 0,4-4 0,5-3 0,3-4 0,2-1 0,0-1 0,1 2 0,-5 1 0,1-1 0,-4 3 0,1 2 0,-1 5 0,0 3 0,-1 0 0,-2 0 0,1-2 0,4-3 0,5-5 0,3-5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37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24575,'23'0'0,"-1"0"0,9 0 0,11 0 0,13 0 0,16 0 0,2-2 0,4-1 0,-3 1 0,-5-1 0,-5 3 0,-7 0 0,-4 0 0,-13 0 0,-5 0 0,-11 0 0,-4 0 0,-1 0 0,-2 0 0,2 0 0,0 0 0,2 0 0,-4 0 0,-2 0 0,1 0 0,3 0 0,0 0 0,0 0 0,-4 0 0,-3 0 0,1 0 0,6 0 0,2 0 0,2 0 0,-3 0 0,-5 0 0,-3 0 0,-3 0 0,0 0 0,-2 0 0,0-1 0,-3 0 0,-2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2:42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24575,'8'0'0,"1"0"0,6 6 0,0 1 0,10 8 0,-1 0 0,3 2 0,-2 0 0,-4-1 0,-3-3 0,-5-4 0,-4-2 0,-3-1 0,-3 0 0,2-1 0,1 0 0,1 0 0,0 3 0,5 3 0,7 6 0,6 7 0,4 2 0,-3-2 0,-7-5 0,-9-8 0,-9-5 0,-13-2 0,-5 0 0,-6 4 0,-3 6 0,-3 5 0,-2 3 0,0-1 0,3-1 0,5-2 0,3-1 0,3 0 0,1-1 0,4-3 0,2-1 0,3-1 0,1-2 0,2-4 0,3-4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24575,'30'0'0,"-2"0"0,3 0 0,-3 0 0,5 0 0,10 0 0,11 0 0,9 0 0,3 0 0,-1 4 0,-5 5 0,0 4 0,-6 5 0,0 1 0,-1 2 0,1 6 0,-6 2 0,-8 2 0,-11-3 0,-5-3 0,1 4 0,0 3 0,0 1 0,0-1 0,-2-2 0,1-1 0,-1 0 0,0 3 0,5 5 0,1 4 0,2 3 0,-2-3 0,-4-5 0,-3-4 0,-1-1 0,0 2 0,3 3 0,2 3 0,3 3 0,-4-5 0,-3-7 0,-7-7 0,-2-4 0,0 3 0,1 0 0,-1 0 0,3 3 0,1 1 0,1-1 0,-2 1 0,2 2 0,3 7 0,4 8 0,6 10 0,2 4 0,3 5 0,-1-2 0,-2-4 0,-6-8 0,-5-8 0,-3-6 0,-5-8 0,0-4 0,-3-5 0,2-1 0,1 3 0,-1 3 0,2 1 0,0 1 0,2 2 0,1-1 0,1 2 0,-3 1 0,0 0 0,1 3 0,5 8 0,7 7 0,8 8 0,5 4 0,4 0 0,-2-2 0,-1-3 0,-2-4 0,-1-3 0,-1 0 0,-8-7 0,-7-6 0,-7-9 0,-2-2 0,2-1 0,0-1 0,-1 1 0,-1-1 0,0 2 0,1 0 0,4-1 0,3 2 0,9 3 0,13 5 0,14 3 0,14 2 0,8 0 0,1-2 0,-5-3 0,-9-6 0,-11-4 0,-12-5 0,-12-3 0,-9-4 0,-7-2 0,-3-1 0,2-2 0,-1 0 0,0 2 0,-1-2 0,1 1 0,-1-1 0,1 1 0,1 0 0,8 0 0,8 3 0,8-1 0,4 0 0,3-1 0,1-1 0,1 0 0,-1 0 0,-2 1 0,-1-2 0,0 1 0,-7 0 0,0-1 0,-5 1 0,-2-2 0,1 1 0,2-2 0,3 1 0,3-1 0,2-1 0,-2-1 0,0 0 0,8 0 0,15 0 0,15 0 0,14 0 0,3 0 0,-2 0 0,-5 0 0,1 0 0,-3 0 0,0 0 0,1 0 0,-3 0 0,-12 0 0,-10 0 0,-17 0 0,-5 0 0,1 0 0,-1 0 0,-1 0 0,-2 0 0,0 0 0,-3 0 0,3-2 0,5-2 0,10-3 0,10 0 0,7-1 0,0 0 0,-3 0 0,-6-1 0,-3 0 0,-6 0 0,-2 0 0,-9 2 0,-7 0 0,-7 3 0,-1 0 0,0-2 0,3 1 0,0-1 0,-1-1 0,0 1 0,-3-1 0,2 0 0,-1 2 0,2-1 0,5-2 0,10-3 0,7-4 0,7 0 0,-3 0 0,-5 1 0,-4 1 0,-5 2 0,-2 0 0,-3 1 0,2-1 0,3 0 0,-4 1 0,-3 2 0,-6 0 0,-1-1 0,2-1 0,1 1 0,-2 1 0,-1 1 0,0 0 0,-2 0 0,2-2 0,1 0 0,7-5 0,7-3 0,2-5 0,0-2 0,-2 0 0,-2 0 0,-7 2 0,-5 5 0,-10 7 0,-5 4 0,-2 3 0,-2 1 0,0-1 0,1-1 0,-1 2 0,1-1 0,0-2 0,-1 1 0,1-1 0,-1-1 0,3 2 0,3-2 0,3 0 0,1 0 0,0-1 0,-2 0 0,4-2 0,7-4 0,11-4 0,10-4 0,2-2 0,-8 3 0,-14 6 0,-11 4 0,-8 6 0,-2 1 0,0 0 0,-2 0 0,0-1 0,-3 2 0,1 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9:15:4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24575,'11'0'0,"-1"0"0,5 0 0,0 0 0,4 0 0,1 2 0,0 2 0,-1 2 0,-2 2 0,0 1 0,0-1 0,0 1 0,1-2 0,5 1 0,2 2 0,3 0 0,-2 1 0,-4-2 0,-5-2 0,-5-3 0,-4 0 0,-6-2 0,-2 4 0,-2 1 0,1 2 0,-1 8 0,-3 7 0,-1 12 0,-3 7 0,0 4 0,0 1 0,-1-2 0,1-4 0,1-4 0,1-9 0,3-7 0,2-6 0,0-7 0,2-4 0,-1-3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0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24575,'16'0'0,"2"0"0,3 0 0,-6 0 0,-4 0 0,-4 0 0,2 0 0,5 0 0,2 0 0,6 0 0,6 0 0,3 0 0,13 0 0,5 0 0,0 0 0,-3 1 0,-10 3 0,-5 2 0,-4 4 0,-2 0 0,-3 0 0,-4 0 0,-5-3 0,-4 0 0,-2 0 0,0 0 0,1 1 0,4 4 0,3 5 0,2 2 0,0 3 0,1 0 0,-1-2 0,-1 1 0,0 0 0,-2-2 0,-3-2 0,-1-3 0,-2 5 0,0 9 0,1 9 0,0 7 0,-2 1 0,-2-9 0,-4-6 0,-1-9 0,0-4 0,0-1 0,0 1 0,0 0 0,0 2 0,0 0 0,0 1 0,0-1 0,0-2 0,0-1 0,0 3 0,0 2 0,0 0 0,-1 2 0,-6-2 0,-7 5 0,-7 8 0,-7 4 0,0-1 0,1-5 0,4-9 0,5-6 0,4-2 0,2-3 0,-1 0 0,-1 2 0,-1 1 0,-2 2 0,0 0 0,0-1 0,0 0 0,1-1 0,-3 0 0,-2 1 0,-2 1 0,-2-1 0,-2-1 0,-3 0 0,0-3 0,1-3 0,2-1 0,0-4 0,5 0 0,1-1 0,5 1 0,4-1 0,-2 0 0,0-1 0,-1 0 0,1 1 0,1-1 0,3 0 0,2-2 0,0 0 0,0 0 0,4 0 0,1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24575,'0'14'0,"0"5"0,0 9 0,0 0 0,0-4 0,0-6 0,0-6 0,0-2 0,0-3 0,0 0 0,-1 1 0,-3 4 0,-1 4 0,-1 4 0,2 0 0,0-1 0,0-1 0,1-2 0,0-4 0,6-5 0,8-3 0,10 1 0,9 4 0,0 1 0,-8-2 0,-6-3 0,-7-2 0,-5-3 0,0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35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24575,'13'0'0,"2"0"0,5 0 0,8 0 0,10 0 0,12 0 0,6 0 0,0 0 0,-7 0 0,-14 0 0,-11 0 0,-8 1 0,-6 3 0,3 2 0,7 8 0,11 11 0,11 10 0,0 6 0,-7-4 0,-10-9 0,-13-10 0,-6-6 0,-4-4 0,-2-1 0,0 0 0,0 0 0,0 1 0,0 1 0,0 1 0,-1 1 0,-2 0 0,-4 0 0,-4 0 0,-3 1 0,-1 0 0,0-1 0,-1 1 0,4-2 0,1-1 0,2 0 0,0-2 0,-2 1 0,-1 0 0,-2 0 0,0 0 0,-3 2 0,-2 3 0,-1 0 0,-2 0 0,0 0 0,-2-1 0,-7 3 0,-5 1 0,-7 1 0,1-1 0,3-3 0,4-3 0,5-6 0,5-2 0,7-2 0,5 0 0,5 1 0,3 1 0,0 0 0,-3 1 0,-3 1 0,0 0 0,-1 0 0,6-3 0,3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41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24575,'-11'12'0,"-3"3"0,-4 6 0,4-3 0,4-3 0,4-6 0,2-3 0,-1-1 0,0 0 0,-3 0 0,1 2 0,-3 3 0,0 2 0,-1 3 0,-2 2 0,2-1 0,2-3 0,2-2 0,5-3 0,-1-1 0,-1 0 0,0 0 0,-1 0 0,2-1 0,7 1 0,6 2 0,10 5 0,4 3 0,7 6 0,4 5 0,1 1 0,-4-1 0,-10-9 0,-7-6 0,-9-7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05:26:33.3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24575,'16'0'0,"10"0"0,19 0 0,9 0 0,2 0 0,-7 0 0,-15 0 0,-12 0 0,-11 0 0,-4 0 0,-1 0 0,0 0 0,-1 1 0,-1 3 0,-3 3 0,-1 4 0,-1 2 0,-2 3 0,-3 0 0,-4 5 0,-1 3 0,-1 1 0,1-2 0,1-4 0,1-2 0,2-2 0,0-2 0,2-2 0,2-2 0,2-2 0,0-1 0,-2 0 0,-3 2 0,-1 3 0,0 2 0,1 0 0,0-3 0,4-4 0,0-5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39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24575,'6'7'0,"6"4"0,1 4 0,3 3 0,-2-2 0,-4-2 0,1 0 0,-1 0 0,1 1 0,0-1 0,1 1 0,-2-3 0,0 2 0,-2 0 0,0-1 0,3 3 0,3 3 0,4 2 0,4 4 0,2 2 0,4 3 0,4 3 0,7 5 0,7 4 0,10 4 0,11 3 0,-5-7 0,-1-4 0,-8-9 0,-2-2 0,-1 2 0,1-2 0,0 2 0,0-2 0,4 1 0,-1-1 0,1-2 0,5 3 0,18 5 0,-28-13 0,3 1 0,7 3 0,2 2 0,8 2 0,0 0 0,-1 1 0,0-1 0,-2 1 0,1 0 0,5 2 0,0-2 0,-5-2 0,-1-1 0,1-2 0,-1 0 0,-6-4 0,-2-1 0,27 7 0,-14-5 0,-24-7 0,-12-5 0,1 0 0,-6-4 0,-2-3 0,-1-2 0,-4 2 0,0 0 0,2 0 0,3 0 0,13-2 0,13 0 0,13 0 0,8-4 0,2-5 0,1-8 0,5-6 0,1 0 0,-1-1 0,-3 1 0,-4-2 0,-14 3 0,-4 3 0,-10 2 0,-6 4 0,0-1 0,0 1 0,1-2 0,-1-2 0,-1 1 0,-6-1 0,2 1 0,0 1 0,11-7 0,7-5 0,7-5 0,4-4 0,-4 2 0,-3 1 0,1-2 0,-4 2 0,-3 1 0,-5 3 0,-12 7 0,-7 5 0,-9 5 0,-5 1 0,1 0 0,-1 1 0,0 1 0,-4 1 0,-2 0 0,-2 2 0,-1 1 0,1 1 0,-2 0 0,-2 2 0,-3 0 0,-1 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0:42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24575,'13'0'0,"-2"0"0,1 0 0,-2 0 0,2 0 0,0 0 0,1 0 0,-3 0 0,-3 0 0,1 0 0,0 0 0,-1 0 0,1 0 0,-2 1 0,-1 1 0,2 0 0,2-1 0,9-1 0,5 0 0,2 2 0,-3 0 0,-5 0 0,-7 1 0,-8 0 0,-9 8 0,-11 13 0,-11 14 0,-4 10 0,4-6 0,7-12 0,9-13 0,7-7 0,0-2 0,2 0 0,1 0 0,1-4 0,2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0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24575,'16'0'0,"2"0"0,3 0 0,-6 0 0,-4 0 0,-4 0 0,2 0 0,5 0 0,2 0 0,6 0 0,6 0 0,3 0 0,13 0 0,5 0 0,0 0 0,-3 1 0,-10 3 0,-5 2 0,-4 4 0,-2 0 0,-3 0 0,-4 0 0,-5-3 0,-4 0 0,-2 0 0,0 0 0,1 1 0,4 4 0,3 5 0,2 2 0,0 3 0,1 0 0,-1-2 0,-1 1 0,0 0 0,-2-2 0,-3-2 0,-1-3 0,-2 5 0,0 9 0,1 9 0,0 7 0,-2 1 0,-2-9 0,-4-6 0,-1-9 0,0-4 0,0-1 0,0 1 0,0 0 0,0 2 0,0 0 0,0 1 0,0-1 0,0-2 0,0-1 0,0 3 0,0 2 0,0 0 0,-1 2 0,-6-2 0,-7 5 0,-7 8 0,-7 4 0,0-1 0,1-5 0,4-9 0,5-6 0,4-2 0,2-3 0,-1 0 0,-1 2 0,-1 1 0,-2 2 0,0 0 0,0-1 0,0 0 0,1-1 0,-3 0 0,-2 1 0,-2 1 0,-2-1 0,-2-1 0,-3 0 0,0-3 0,1-3 0,2-1 0,0-4 0,5 0 0,1-1 0,5 1 0,4-1 0,-2 0 0,0-1 0,-1 0 0,1 1 0,1-1 0,3 0 0,2-2 0,0 0 0,0 0 0,4 0 0,1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12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1 24575,'0'14'0,"0"5"0,0 9 0,0 0 0,0-4 0,0-6 0,0-6 0,0-2 0,0-3 0,0 0 0,-1 1 0,-3 4 0,-1 4 0,-1 4 0,2 0 0,0-1 0,0-1 0,1-2 0,0-4 0,6-5 0,8-3 0,10 1 0,9 4 0,0 1 0,-8-2 0,-6-3 0,-7-2 0,-5-3 0,0 2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35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 1 24575,'13'0'0,"2"0"0,5 0 0,8 0 0,10 0 0,12 0 0,6 0 0,0 0 0,-7 0 0,-14 0 0,-11 0 0,-8 1 0,-6 3 0,3 2 0,7 8 0,11 11 0,11 10 0,0 6 0,-7-4 0,-10-9 0,-13-10 0,-6-6 0,-4-4 0,-2-1 0,0 0 0,0 0 0,0 1 0,0 1 0,0 1 0,-1 1 0,-2 0 0,-4 0 0,-4 0 0,-3 1 0,-1 0 0,0-1 0,-1 1 0,4-2 0,1-1 0,2 0 0,0-2 0,-2 1 0,-1 0 0,-2 0 0,0 0 0,-3 2 0,-2 3 0,-1 0 0,-2 0 0,0 0 0,-2-1 0,-7 3 0,-5 1 0,-7 1 0,1-1 0,3-3 0,4-3 0,5-6 0,5-2 0,7-2 0,5 0 0,5 1 0,3 1 0,0 0 0,-3 1 0,-3 1 0,0 0 0,-1 0 0,6-3 0,3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4:41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0 24575,'-11'12'0,"-3"3"0,-4 6 0,4-3 0,4-3 0,4-6 0,2-3 0,-1-1 0,0 0 0,-3 0 0,1 2 0,-3 3 0,0 2 0,-1 3 0,-2 2 0,2-1 0,2-3 0,2-2 0,5-3 0,-1-1 0,-1 0 0,0 0 0,-1 0 0,2-1 0,7 1 0,6 2 0,10 5 0,4 3 0,7 6 0,4 5 0,1 1 0,-4-1 0,-10-9 0,-7-6 0,-9-7 0,-2-2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5:12.5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3682 24575,'12'0'0,"5"0"0,3 2 0,2 2 0,-3 1 0,-2 1 0,-4-1 0,-1-1 0,0 0 0,-2 0 0,2 0 0,2 0 0,1-1 0,-1 1 0,1-2 0,-1 0 0,-1 1 0,3-1 0,2 0 0,3 2 0,7-2 0,1 0 0,5 0 0,5-2 0,3 0 0,-1 0 0,-5 0 0,-4 0 0,-10 0 0,-5 0 0,-5 1 0,-2 1 0,0 0 0,0 0 0,-2-1 0,-1-1 0,1 0 0,0 0 0,-1 0 0,2 0 0,2 0 0,4 0 0,3 0 0,2-2 0,0-1 0,0-3 0,-1-3 0,-2-3 0,-2-2 0,1-3 0,-3 1 0,0-2 0,0 0 0,0-2 0,1 1 0,1-3 0,-1-1 0,2-1 0,-2-2 0,-3 2 0,2-2 0,-2 4 0,1-3 0,-2 3 0,-1 0 0,3-4 0,3-7 0,2-10 0,3-11 0,-1-7 0,0-6 0,1-5 0,0 1 0,-1 2 0,-2 8 0,-4 12 0,-2 8 0,-5 10 0,1 4 0,-1 1 0,-4 2 0,1 0 0,0 5 0,-1-3 0,1 3 0,0-1 0,-1-2 0,0 0 0,-1-6 0,1-12 0,1-14 0,1-14 0,2-9 0,-1-1 0,0 2 0,-3 8 0,-2 5 0,0 5 0,0 3 0,0 10 0,0 7 0,0 8 0,0 2 0,0-2 0,0 0 0,0 1 0,0 4 0,0 0 0,0 3 0,0 0 0,0-3 0,0-6 0,0-7 0,0-4 0,0-4 0,0 1 0,0 1 0,2 4 0,0 4 0,1-1 0,0 0 0,0 1 0,-1 6 0,2 3 0,-2 5 0,1 3 0,-1-1 0,0 4 0,0-1 0,0 0 0,0 2 0,-2 0 0,0 2 0,0 2 0,0-2 0,0-3 0,0-8 0,0-7 0,0-6 0,0 1 0,0 1 0,2 1 0,0-2 0,0 4 0,2 5 0,-2 4 0,2 4 0,0-3 0,-2 0 0,2 0 0,-2 0 0,2 1 0,0 2 0,1-1 0,0-2 0,1-2 0,2-1 0,0-1 0,2 0 0,1 1 0,1 1 0,0 1 0,-2 3 0,0 4 0,-4 4 0,-1 4 0,-1 3 0,-1 2 0,4 1 0,1 0 0,6 0 0,17-4 0,8-1 0,1 1 0,-6 2 0,-17 4 0,-7 0 0,-1 0 0,-1 0 0,3 0 0,1 0 0,2 0 0,0 0 0,-2 0 0,-2 0 0,-1 0 0,1 0 0,5 0 0,2 0 0,-1 0 0,-3 0 0,-4 0 0,-2 0 0,0 0 0,-3 0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5:14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24575,'0'11'0,"0"1"0,1 1 0,2 1 0,4 1 0,4 0 0,1 1 0,1-1 0,-1 0 0,-2-1 0,-1-3 0,-3-2 0,1-3 0,-2 1 0,0-1 0,-1 0 0,0-1 0,1 0 0,-1 3 0,0-1 0,-2 1 0,-2 6 0,0 10 0,-2 11 0,-2 5 0,-2-2 0,0-11 0,2-9 0,3-7 0,1-4 0,-2 0 0,0-2 0,-3 2 0,-2 0 0,0 3 0,-2 3 0,1-1 0,0 0 0,0-1 0,1-4 0,1 1 0,1-1 0,1 0 0,3-2 0,-1-2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6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24575,'0'21'0,"0"-5"0,0-2 0,0-5 0,0 1 0,0 2 0,1-1 0,3 1 0,0 0 0,3 2 0,1 4 0,1 4 0,4 4 0,1 0 0,0 0 0,0 1 0,-1 2 0,1 4 0,1 4 0,3 7 0,4 6 0,0-6 0,-2-4 0,-5-9 0,-2-4 0,0 0 0,-2-5 0,-1-2 0,1-2 0,3 5 0,6 2 0,4 5 0,7 5 0,2 2 0,3 3 0,1-1 0,-3-4 0,3 2 0,2-2 0,-2-3 0,-4-1 0,-6-7 0,-1 2 0,-1 1 0,2 2 0,-1-1 0,1-2 0,0 1 0,-1-1 0,-2 1 0,0 1 0,0-1 0,2 3 0,10 13 0,8 8 0,13 16 0,5 7 0,1 2 0,-31-37 0,0 0 0,31 35 0,0-3 0,-2-7 0,-1-4 0,-10-10 0,-7-7 0,-9-11 0,-5-5 0,0-2 0,-1-1 0,-1 0 0,-2-3 0,-1-1 0,-2-2 0,2 0 0,3 3 0,14 9 0,15 10 0,16 12 0,9 5 0,-4-1 0,-8-5 0,-10-7 0,-8-7 0,-3-1 0,-1 0 0,3 1 0,-8-5 0,-5-5 0,-10-9 0,-8-5 0,0-1 0,-2-4 0,0 0 0,2 1 0,1 0 0,2-1 0,2 1 0,7 1 0,14 4 0,16 2 0,10 1 0,1 0 0,-6-1 0,-9-1 0,-9 1 0,-5-1 0,-7 0 0,0 2 0,-5-3 0,-4-1 0,-6-5 0,-2-2 0,1 1 0,2-1 0,2 3 0,-1-1 0,1 1 0,0 0 0,2 0 0,7-1 0,10 2 0,8 1 0,8 2 0,0 2 0,-6-3 0,-7-1 0,-7-2 0,-4-1 0,-3 1 0,1 0 0,-5-3 0,-2 0 0,-4-2 0,-3-2 0,3 0 0,-1-2 0,2 2 0,-1 0 0,0 0 0,2 0 0,0-1 0,0-1 0,-1 0 0,1 0 0,6 0 0,3 0 0,5 0 0,-1 0 0,-4 0 0,-4 0 0,-2 0 0,-1 0 0,3-4 0,3-2 0,-3-2 0,-2-2 0,-4 2 0,-1-1 0,1-2 0,1 0 0,2-1 0,-2 1 0,1 2 0,-3 2 0,-1 0 0,-3 1 0,-3 1 0,-2 1 0,-4 1 0,-1 1 0,-2 0 0,0 1 0,6-3 0,9-4 0,9-2 0,4-2 0,-4 4 0,-9 4 0,-11 2 0,-4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8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24575,'14'0'0,"6"0"0,10 0 0,6 4 0,5 8 0,-1 6 0,-3 5 0,-5-2 0,-8-4 0,-6-4 0,-5-6 0,-6-2 0,-1-1 0,3 0 0,5 1 0,1 0 0,1 1 0,-6-2 0,-4-1 0,-2 1 0,-4 3 0,-5 6 0,-2 1 0,-1 4 0,-1-1 0,1 0 0,-1 0 0,-1-1 0,1 1 0,0 0 0,1 0 0,-2 2 0,-2 7 0,-2 5 0,-1 2 0,2-4 0,5-8 0,4-10 0,2-5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8:11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24575,'17'0'0,"2"1"0,8 5 0,-1 5 0,4 3 0,1 3 0,3 2 0,1 1 0,-4 4 0,1-1 0,-1-1 0,4 4 0,4-2 0,3 2 0,1 0 0,3-1 0,6 2 0,8 4 0,8 3 0,3 2 0,0-2 0,-4 2 0,-13-8 0,-11-6 0,-11-5 0,-5-6 0,-2 1 0,-1-1 0,-1 0 0,-4 2 0,3-2 0,-2 0 0,-1-1 0,4 0 0,9 2 0,13 5 0,25 8 0,20 6 0,-40-13 0,2-1 0,3 2 0,0-1 0,-3-1 0,-2 0 0,44 12 0,-9-3 0,-14-4 0,-14-6 0,-11-3 0,-12-2 0,-1-2 0,-1-1 0,1-1 0,3-1 0,1-1 0,0 0 0,-1-1 0,-1 1 0,-1-2 0,10 1 0,5-1 0,7 1 0,2 0 0,1-1 0,6-1 0,3 1 0,3-1 0,-3 1 0,-6-1 0,-7-2 0,-12 0 0,-8 0 0,-9 0 0,-2 0 0,1 0 0,3 0 0,-1 0 0,3 0 0,4 0 0,0 0 0,0 0 0,2 0 0,9 0 0,7 0 0,6-2 0,-5-2 0,-7-3 0,-6-1 0,-2-1 0,4 0 0,6 0 0,4-2 0,3-1 0,-9 1 0,-6 0 0,-11 4 0,-7 1 0,-1-1 0,-5 3 0,1-2 0,-2 2 0,-1 0 0,-2-1 0,-2 1 0,3 0 0,0 0 0,2-1 0,3 0 0,0-2 0,1 1 0,3-1 0,-1 0 0,-1-2 0,-3 0 0,-3 0 0,-1 1 0,-2 2 0,1-1 0,0-2 0,5 0 0,2-2 0,3 0 0,0-1 0,-3-1 0,1 2 0,-6 2 0,-1 3 0,-3 1 0,-3 1 0,-3 1 0,-2 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6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24575,'0'21'0,"0"-5"0,0-2 0,0-5 0,0 1 0,0 2 0,1-1 0,3 1 0,0 0 0,3 2 0,1 4 0,1 4 0,4 4 0,1 0 0,0 0 0,0 1 0,-1 2 0,1 4 0,1 4 0,3 7 0,4 6 0,0-6 0,-2-4 0,-5-9 0,-2-4 0,0 0 0,-2-5 0,-1-2 0,1-2 0,3 5 0,6 2 0,4 5 0,7 5 0,2 2 0,3 3 0,1-1 0,-3-4 0,3 2 0,2-2 0,-2-3 0,-4-1 0,-6-7 0,-1 2 0,-1 1 0,2 2 0,-1-1 0,1-2 0,0 1 0,-1-1 0,-2 1 0,0 1 0,0-1 0,2 3 0,10 13 0,8 8 0,13 16 0,5 7 0,1 2 0,-31-37 0,0 0 0,31 35 0,0-3 0,-2-7 0,-1-4 0,-10-10 0,-7-7 0,-9-11 0,-5-5 0,0-2 0,-1-1 0,-1 0 0,-2-3 0,-1-1 0,-2-2 0,2 0 0,3 3 0,14 9 0,15 10 0,16 12 0,9 5 0,-4-1 0,-8-5 0,-10-7 0,-8-7 0,-3-1 0,-1 0 0,3 1 0,-8-5 0,-5-5 0,-10-9 0,-8-5 0,0-1 0,-2-4 0,0 0 0,2 1 0,1 0 0,2-1 0,2 1 0,7 1 0,14 4 0,16 2 0,10 1 0,1 0 0,-6-1 0,-9-1 0,-9 1 0,-5-1 0,-7 0 0,0 2 0,-5-3 0,-4-1 0,-6-5 0,-2-2 0,1 1 0,2-1 0,2 3 0,-1-1 0,1 1 0,0 0 0,2 0 0,7-1 0,10 2 0,8 1 0,8 2 0,0 2 0,-6-3 0,-7-1 0,-7-2 0,-4-1 0,-3 1 0,1 0 0,-5-3 0,-2 0 0,-4-2 0,-3-2 0,3 0 0,-1-2 0,2 2 0,-1 0 0,0 0 0,2 0 0,0-1 0,0-1 0,-1 0 0,1 0 0,6 0 0,3 0 0,5 0 0,-1 0 0,-4 0 0,-4 0 0,-2 0 0,-1 0 0,3-4 0,3-2 0,-3-2 0,-2-2 0,-4 2 0,-1-1 0,1-2 0,1 0 0,2-1 0,-2 1 0,1 2 0,-3 2 0,-1 0 0,-3 1 0,-3 1 0,-2 1 0,-4 1 0,-1 1 0,-2 0 0,0 1 0,6-3 0,9-4 0,9-2 0,4-2 0,-4 4 0,-9 4 0,-11 2 0,-4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8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24575,'14'0'0,"6"0"0,10 0 0,6 4 0,5 8 0,-1 6 0,-3 5 0,-5-2 0,-8-4 0,-6-4 0,-5-6 0,-6-2 0,-1-1 0,3 0 0,5 1 0,1 0 0,1 1 0,-6-2 0,-4-1 0,-2 1 0,-4 3 0,-5 6 0,-2 1 0,-1 4 0,-1-1 0,1 0 0,-1 0 0,-1-1 0,1 1 0,0 0 0,1 0 0,-2 2 0,-2 7 0,-2 5 0,-1 2 0,2-4 0,5-8 0,4-10 0,2-5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8:12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1 24575,'35'0'0,"-11"0"0,10 0 0,-12 0 0,5 0 0,6 0 0,6 0 0,-3 0 0,0 1 0,-3 7 0,0 6 0,0 9 0,2 12 0,5 5 0,-5 0 0,-3-2 0,-9-9 0,-7-2 0,0-1 0,-3-2 0,-1 1 0,-1 0 0,-1 3 0,-3-1 0,-2 1 0,-3 2 0,-2 5 0,0 8 0,0 3 0,0-3 0,0-1 0,-4-6 0,-3-2 0,-6 0 0,-3-2 0,1 2 0,2-7 0,1-5 0,2-7 0,1-5 0,3 1 0,0-1 0,0 0 0,-2 2 0,0-1 0,-2 1 0,-1 0 0,-1 2 0,-3 3 0,-2 3 0,-6 3 0,-5 1 0,-3 2 0,-6 4 0,-5 2 0,-3 3 0,2-3 0,11-7 0,10-8 0,9-6 0,4-4 0,2-2 0,-1-1 0,-1 0 0,-3 2 0,-4 0 0,-6 5 0,-3 2 0,-2 1 0,1 2 0,2-2 0,-1 0 0,4-1 0,7-6 0,5-2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8:14.5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24575,'0'7'0,"0"4"0,0 10 0,0 5 0,0 4 0,0-1 0,0-5 0,0-1 0,0-5 0,0-5 0,0-3 0,0-2 0,0 0 0,0 1 0,0 0 0,0 1 0,-2-2 0,0-1 0,5-1 0,13-3 0,20 1 0,20 1 0,7 2 0,-12 0 0,-13-2 0,-18-4 0,-8-1 0,-1 0 0,-7 0 0,-1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6.6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24575,'0'21'0,"0"-5"0,0-2 0,0-5 0,0 1 0,0 2 0,1-1 0,3 1 0,0 0 0,3 2 0,1 4 0,1 4 0,4 4 0,1 0 0,0 0 0,0 1 0,-1 2 0,1 4 0,1 4 0,3 7 0,4 6 0,0-6 0,-2-4 0,-5-9 0,-2-4 0,0 0 0,-2-5 0,-1-2 0,1-2 0,3 5 0,6 2 0,4 5 0,7 5 0,2 2 0,3 3 0,1-1 0,-3-4 0,3 2 0,2-2 0,-2-3 0,-4-1 0,-6-7 0,-1 2 0,-1 1 0,2 2 0,-1-1 0,1-2 0,0 1 0,-1-1 0,-2 1 0,0 1 0,0-1 0,2 3 0,10 13 0,8 8 0,13 16 0,5 7 0,1 2 0,-31-37 0,0 0 0,31 35 0,0-3 0,-2-7 0,-1-4 0,-10-10 0,-7-7 0,-9-11 0,-5-5 0,0-2 0,-1-1 0,-1 0 0,-2-3 0,-1-1 0,-2-2 0,2 0 0,3 3 0,14 9 0,15 10 0,16 12 0,9 5 0,-4-1 0,-8-5 0,-10-7 0,-8-7 0,-3-1 0,-1 0 0,3 1 0,-8-5 0,-5-5 0,-10-9 0,-8-5 0,0-1 0,-2-4 0,0 0 0,2 1 0,1 0 0,2-1 0,2 1 0,7 1 0,14 4 0,16 2 0,10 1 0,1 0 0,-6-1 0,-9-1 0,-9 1 0,-5-1 0,-7 0 0,0 2 0,-5-3 0,-4-1 0,-6-5 0,-2-2 0,1 1 0,2-1 0,2 3 0,-1-1 0,1 1 0,0 0 0,2 0 0,7-1 0,10 2 0,8 1 0,8 2 0,0 2 0,-6-3 0,-7-1 0,-7-2 0,-4-1 0,-3 1 0,1 0 0,-5-3 0,-2 0 0,-4-2 0,-3-2 0,3 0 0,-1-2 0,2 2 0,-1 0 0,0 0 0,2 0 0,0-1 0,0-1 0,-1 0 0,1 0 0,6 0 0,3 0 0,5 0 0,-1 0 0,-4 0 0,-4 0 0,-2 0 0,-1 0 0,3-4 0,3-2 0,-3-2 0,-2-2 0,-4 2 0,-1-1 0,1-2 0,1 0 0,2-1 0,-2 1 0,1 2 0,-3 2 0,-1 0 0,-3 1 0,-3 1 0,-2 1 0,-4 1 0,-1 1 0,-2 0 0,0 1 0,6-3 0,9-4 0,9-2 0,4-2 0,-4 4 0,-9 4 0,-11 2 0,-4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28.9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24575,'14'0'0,"6"0"0,10 0 0,6 4 0,5 8 0,-1 6 0,-3 5 0,-5-2 0,-8-4 0,-6-4 0,-5-6 0,-6-2 0,-1-1 0,3 0 0,5 1 0,1 0 0,1 1 0,-6-2 0,-4-1 0,-2 1 0,-4 3 0,-5 6 0,-2 1 0,-1 4 0,-1-1 0,1 0 0,-1 0 0,-1-1 0,1 1 0,0 0 0,1 0 0,-2 2 0,-2 7 0,-2 5 0,-1 2 0,2-4 0,5-8 0,4-10 0,2-5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39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24575,'14'0'0,"9"0"0,17 0 0,14 0 0,9 0 0,8 0 0,4 0 0,3 0 0,2 6 0,-15 5 0,-13 6 0,-15 0 0,-10-1 0,0 0 0,0 0 0,1 0 0,-1 0 0,0 0 0,-5-1 0,-1 2 0,1 3 0,4 6 0,4 3 0,-3 0 0,-5-5 0,-7-4 0,-5-4 0,-2 3 0,2 8 0,1 10 0,0 5 0,-3-6 0,-3-7 0,-4-10 0,-1-2 0,0-1 0,0-1 0,0-1 0,0 0 0,0-1 0,0 2 0,0-1 0,0 1 0,-4 6 0,-8 2 0,-7 4 0,-11 2 0,-7 0 0,-4 2 0,-6-2 0,0-2 0,0 0 0,0-5 0,2-2 0,7-3 0,3-4 0,8-3 0,2-1 0,1 0 0,-1 0 0,-2 0 0,2-1 0,0 0 0,3-2 0,2 0 0,0-1 0,3-1 0,1-1 0,2 0 0,0-1 0,-5-1 0,-8-1 0,-1 0 0,0 0 0,2 0 0,11 0 0,-3 0 0,10 0 0,3 0 0,2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4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1 24575,'0'3'0,"0"4"0,0 5 0,0-1 0,0-2 0,0-2 0,0 0 0,0 0 0,0 0 0,-1-1 0,-1 1 0,0 0 0,-2 2 0,0 4 0,-3 4 0,-1 2 0,0 0 0,-1-1 0,2-3 0,3-2 0,0-3 0,2 0 0,4 3 0,13 8 0,14 13 0,12 12 0,2 3 0,-11-10 0,-11-13 0,-11-14 0,-2-4 0,-2-1 0,-2-2 0,-2-2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46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3926 24575,'14'0'0,"13"0"0,18 0 0,16 0 0,10 0 0,0 0 0,-4 0 0,-8 0 0,-11 0 0,-6 0 0,-13 0 0,-7 0 0,-7 0 0,-5 0 0,-1 0 0,-1 0 0,-1 0 0,1-4 0,-1 0 0,2-4 0,7-3 0,11-7 0,13-9 0,10-9 0,-3-3 0,-8 4 0,-10 7 0,-11 9 0,-9 5 0,-3-3 0,-3-1 0,2-10 0,1-8 0,1-11 0,2-8 0,2-3 0,0-1 0,0-2 0,2-4 0,1 0 0,1 1 0,-2 7 0,-1 5 0,-1 1 0,2-6 0,-2-2 0,-1-6 0,-2 1 0,-4 1 0,-1-1 0,-1 0 0,-1 0 0,-1 0 0,0 9 0,0 5 0,0 11 0,0 0 0,0-4 0,0-7 0,0-4 0,-3 1 0,-2-5 0,-1 0 0,-1-1 0,-4-2 0,-1 1 0,-2-2 0,-2-11 0,2-4 0,-1-2 0,1 6 0,4 12 0,3 9 0,1 2 0,3 2 0,1-4 0,2-3 0,0-1 0,0-4 0,0 10 0,0 6 0,0 10 0,0 7 0,0-1 0,0 1 0,0-1 0,0 1 0,0 0 0,0 3 0,0 1 0,3 1 0,3-2 0,4-2 0,3-2 0,1 3 0,1 2 0,1-1 0,4-2 0,5-5 0,6-4 0,0 0 0,0 2 0,-5 7 0,-4 6 0,-3 5 0,-2 3 0,0 0 0,-1 2 0,1-1 0,0 0 0,-2 1 0,1 1 0,5-1 0,4 0 0,8 0 0,1 1 0,0 2 0,0 0 0,-5 2 0,-4 1 0,-7 2 0,-7 2 0,-3 0 0,-1 0 0,0 0 0,3-2 0,2 0 0,14-5 0,9-2 0,-1 0 0,-10 3 0,-14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17:48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24575,'15'0'0,"7"0"0,9 0 0,6 2 0,-6 2 0,-6 1 0,-7 1 0,-7 0 0,-3-2 0,4 2 0,2 2 0,5 0 0,5 1 0,0 0 0,2 0 0,-4 0 0,-2-2 0,-5-1 0,0-2 0,-3 0 0,-3-1 0,-6-1 0,-10 5 0,-16 9 0,-17 15 0,-13 17 0,-1 4 0,8-6 0,13-12 0,15-14 0,10-11 0,6-4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8:13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24575,'30'0'0,"-3"0"0,4 0 0,-7 0 0,-5 0 0,-1 0 0,-3 0 0,-2 0 0,-4 0 0,0 0 0,2 0 0,8 0 0,10 0 0,5 0 0,-7 0 0,-7 0 0,-9 0 0,-6 1 0,0 6 0,-3 4 0,-2 5 0,-1 1 0,-3 2 0,-3 2 0,-1 4 0,-2 0 0,4-3 0,-1-4 0,2-6 0,0-2 0,1-1 0,2 0 0,1-1 0,-1-1 0,0-1 0,0-4 0,2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2:37:37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24575,'11'0'0,"2"0"0,21 0 0,12 0 0,25 0 0,-16 0 0,6 0 0,17 0 0,6 0 0,-14 0 0,4 0 0,2 0-400,10 0 1,3 0 0,1 0 399,6 0 0,1 0 0,1 0 0,-22 0 0,0 0 0,0 0 0,-1 0 0,19 0 0,-1 0 0,-1 0 0,-3 0 0,-2 0 0,-2 0-116,-10 0 0,-2 0 1,-2 0 115,-2 0 0,-2 0 0,-2 0 0,20 0 0,-4 0 0,-15 0 0,-3 0 0,-9 0 0,-4 0 0,23 0 0,1 0 0,-13 0 0,1 1 0,-7 2 0,-3 0 0,-9 0 0,-4-3 0,-4 0 0,0 0 0,-5 0 0,-4 0 1176,-6 0-1176,-8 0 0,-5 0 0,-4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2:37:3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24575,'23'0'0,"12"0"0,18 0 0,8 0 0,-1 0 0,-9 2 0,-15 3 0,-11 3 0,-9 1 0,-5 0 0,-1-2 0,1 1 0,3-1 0,5 2 0,2-1 0,2 3 0,3 2 0,2 3 0,-1 2 0,-2-2 0,-8-4 0,-6-4 0,-11-1 0,-12 10 0,-19 22 0,-11 14 0,-10 15 0,5-6 0,4-4 0,0-4 0,1-2 0,-1 1 0,4-6 0,3-4 0,8-11 0,5-6 0,8-10 0,4-4 0,4-4 0,2-3 0,2-1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2:37:37.5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24575,'11'0'0,"2"0"0,21 0 0,12 0 0,25 0 0,-16 0 0,6 0 0,17 0 0,6 0 0,-14 0 0,4 0 0,2 0-400,10 0 1,3 0 0,1 0 399,6 0 0,1 0 0,1 0 0,-22 0 0,0 0 0,0 0 0,-1 0 0,19 0 0,-1 0 0,-1 0 0,-3 0 0,-2 0 0,-2 0-116,-10 0 0,-2 0 1,-2 0 115,-2 0 0,-2 0 0,-2 0 0,20 0 0,-4 0 0,-15 0 0,-3 0 0,-9 0 0,-4 0 0,23 0 0,1 0 0,-13 0 0,1 1 0,-7 2 0,-3 0 0,-9 0 0,-4-3 0,-4 0 0,0 0 0,-5 0 0,-4 0 1176,-6 0-1176,-8 0 0,-5 0 0,-4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2:37:39.3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24575,'23'0'0,"12"0"0,18 0 0,8 0 0,-1 0 0,-9 2 0,-15 3 0,-11 3 0,-9 1 0,-5 0 0,-1-2 0,1 1 0,3-1 0,5 2 0,2-1 0,2 3 0,3 2 0,2 3 0,-1 2 0,-2-2 0,-8-4 0,-6-4 0,-11-1 0,-12 10 0,-19 22 0,-11 14 0,-10 15 0,5-6 0,4-4 0,0-4 0,1-2 0,-1 1 0,4-6 0,3-4 0,8-11 0,5-6 0,8-10 0,4-4 0,4-4 0,2-3 0,2-1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07:21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1410 24575,'13'0'0,"2"0"0,1 0 0,1 0 0,2 0 0,2 0 0,3 0 0,1 0 0,2 0 0,1 1 0,10 4 0,5 5 0,7 6 0,0 0 0,-3-2 0,-2-3 0,-3-4 0,1-2 0,1-1 0,1-2 0,-4 0 0,-8 0 0,-4-2 0,-7 0 0,-2 0 0,-1 0 0,-3 0 0,1 0 0,0 0 0,0 0 0,0 0 0,0 0 0,0 0 0,3 0 0,3-1 0,2-4 0,4-5 0,1-4 0,0-3 0,-1-1 0,-4 1 0,-4 0 0,-7 4 0,-7 3 0,-2 0 0,-1-4 0,2-2 0,4-5 0,3-2 0,3-5 0,5-6 0,6-11 0,7-16 0,7-8 0,-1-4 0,-6 14 0,-8 18 0,-10 15 0,-6 11 0,-4 6 0,-4 1 0,-1 1 0,3-7 0,2-3 0,5-7 0,4-7 0,5-3 0,2-6 0,3-3 0,0-1 0,1-1 0,0 5 0,-3 5 0,-4 4 0,-1 4 0,1-2 0,3-1 0,4-3 0,0 1 0,-1 0 0,3 2 0,2 2 0,4 3 0,5 1 0,4 2 0,-2 4 0,-3 1 0,-7 4 0,-1 1 0,1 3 0,0 2 0,1 2 0,-1 0 0,0 0 0,-1 1 0,-1-1 0,4 3 0,6-2 0,6 2 0,3-1 0,0 1 0,0 1 0,-1 1 0,-2 0 0,-3 0 0,-3 0 0,0 0 0,-4 0 0,-3 0 0,-3 2 0,-5 0 0,1 2 0,-3 2 0,-1 0 0,-2 0 0,-3-1 0,-4-3 0,-2 0 0,-2-2 0,0 1 0,-3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07:23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24575,'3'0'0,"2"1"0,7 5 0,3 2 0,0 7 0,1 0 0,-1 1 0,-2-1 0,4-1 0,4 4 0,4 5 0,5 3 0,0-2 0,-2-3 0,-5-3 0,-7-6 0,-7-3 0,-2-2 0,0-1 0,2 1 0,5 2 0,2 3 0,3 3 0,3 2 0,3 1 0,0 0 0,-1 0 0,2 0 0,-6 0 0,0-2 0,-4-3 0,-3 0 0,-3-4 0,-6-1 0,-5-4 0,-6-3 0,-4-1 0,-5 0 0,-10 0 0,-14 0 0,-13 2 0,-7 7 0,-1 7 0,12 4 0,9 2 0,11-4 0,4 0 0,2 0 0,3-1 0,1 0 0,4-2 0,2-2 0,4-4 0,1-1 0,2 0 0,1-1 0,3-3 0,1-1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07:25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24575,'10'0'0,"4"0"0,8 0 0,15 0 0,21 0 0,21 0 0,-29 0 0,1 0 0,5 0 0,1 0 0,4 0 0,0 0 0,3 0 0,0 0 0,1 0 0,1 0 0,4 0 0,1 0 0,5 0 0,1 0 0,6 0 0,1 0 0,-10 1 0,-2-2 0,-9-1 0,-3-1 0,34-4 0,-20-2 0,5-2 0,-1 5 0,-5 0 0,-4 3 0,-6 2 0,-9-2 0,-4 0 0,-7 0 0,5 1 0,0 2 0,3 0 0,-3 0 0,-2 0 0,0-2 0,7-1 0,3-1 0,5-3 0,3 0 0,-9 0 0,-6 0 0,-14 3 0,-10 1 0,-3 1 0,-8 2 0,-1 0 0,-3 0 0,-2-1 0,-4 0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07:27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24575,'22'2'0,"6"4"0,7 6 0,5 4 0,-2 6 0,1 3 0,-1 1 0,-6-3 0,-4-6 0,-6-5 0,-6-4 0,-1 1 0,-4-1 0,-1 2 0,-1-1 0,1 0 0,2 3 0,1 0 0,-1 0 0,-2-2 0,0-2 0,-5 3 0,-15 10 0,-23 22 0,-24 27 0,19-24 0,-1 2 0,-1 3 0,1-1 0,3-4 0,2-3 0,-16 22 0,20-25 0,15-20 0,6-8 0,4-3 0,3-1 0,0-4 0,2-1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08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24575,'22'0'0,"14"0"0,25 0 0,21 0 0,14 0 0,3 0 0,-18 0 0,-16 0 0,-17 0 0,-8 2 0,0 2 0,2 4 0,3 1 0,1 1 0,4 1 0,1 0 0,4 0 0,4 0 0,16 4 0,11 1 0,11-1 0,-44-8 0,0-1 0,0 0 0,1-1 0,1 1 0,0-1 0,0 1 0,0-1 0,-2 1 0,0 0 0,-2-1 0,0 0 0,47 8 0,-1 1 0,-20-3 0,-12-1 0,-14-4 0,-8 0 0,1-1 0,-1 0 0,-2-2 0,2 0 0,2 1 0,-2-2 0,4 1 0,4 2 0,17-2 0,15 0 0,11-1 0,-44-2 0,1 0 0,49 0 0,-49 0 0,0 0 0,1 0 0,1 0 0,2 0 0,0 0 0,0 0 0,0 0 0,0 0 0,-2 0 0,35 0 0,-19 0 0,-18 0 0,-11 0 0,0 0 0,-1 0 0,1 0 0,-3 0 0,1 0 0,-5 0 0,2 0 0,3 0 0,8 0 0,9 0 0,7 0 0,4 0 0,-2 0 0,0 0 0,-2 0 0,0 0 0,-2 0 0,-4-2 0,-3-1 0,-14 0 0,-9-1 0,-11 1 0,-7-1 0,-2 2 0,0-1 0,-1 2 0,-3-1 0,-2-1 0,-3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10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24575,'47'9'0,"-1"7"0,2 6 0,-8 2 0,-11-3 0,-9-6 0,-7-5 0,-6-4 0,-3 0 0,-2 0 0,-1-1 0,4 1 0,7 0 0,7 4 0,2 2 0,-1-1 0,-3-1 0,-5-3 0,-1 0 0,-2-3 0,-3 0 0,-4-2 0,-3 0 0,-4 0 0,-3-1 0,-1 3 0,0 1 0,0 2 0,3 1 0,1-1 0,-2 2 0,-1 1 0,-1 1 0,-1 0 0,4-1 0,2-2 0,1-1 0,-2 2 0,-5 5 0,-1 3 0,-1 4 0,2-2 0,2-5 0,0 0 0,1-2 0,1-1 0,2-1 0,2-2 0,0-1 0,2-3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8:16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3790 24575,'26'0'0,"9"0"0,20 0 0,7 0 0,-4 0 0,-8 0 0,-7 0 0,-9 0 0,-3 0 0,-1 0 0,-2 0 0,-1 0 0,0 0 0,1-2 0,-1 0 0,-1-4 0,0-4 0,3-4 0,2-4 0,3-4 0,2-3 0,4-2 0,4-6 0,3-3 0,-1-3 0,-1-2 0,-4 1 0,-6 0 0,-7 7 0,-8 5 0,-6 5 0,-4 4 0,1-1 0,-3 1 0,1-1 0,-1-1 0,0-4 0,-4-6 0,1-3 0,-2-7 0,2-19 0,0-18 0,-2-22 0,-2 43 0,0-1 0,-1-4 0,0 0 0,0-3 0,0 1 0,0-1 0,0 0 0,0 2 0,0 0 0,0 5 0,0 2 0,0 3 0,0 1 0,0-43 0,0 21 0,0 13 0,0 18 0,0 6 0,0 0 0,0 0 0,0-2 0,0 2 0,0-1 0,0 5 0,0 0 0,0-3 0,0-6 0,0-9 0,0-13 0,0-6 0,0-7 0,0-6 0,2-2 0,1 0 0,1 1 0,3 9 0,1 8 0,0 15 0,-1 14 0,-1 10 0,0 6 0,1 1 0,1 2 0,1 1 0,-3-1 0,0 1 0,0 1 0,0 0 0,4-1 0,1-8 0,5-5 0,4-3 0,3-2 0,2 3 0,-1 0 0,2 4 0,-3 4 0,-3 6 0,-2 7 0,-5 5 0,-3 3 0,1 0 0,0 0 0,3 0 0,5-2 0,2-1 0,4-1 0,5-2 0,5-2 0,-2 1 0,-4 2 0,-8 4 0,-12 5 0,-3 0 0,-5 2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13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24575,'21'0'0,"22"0"0,30 6 0,-25 2 0,4 3 0,7 4 0,1 4 0,7 6 0,1 3 0,6 5 0,0 4 0,3 3 0,-1 4 0,0 3 0,-3 3 0,-13-7 0,-3-1 0,-10-5 0,-4-2 0,19 18 0,-12-12 0,1 4 0,-1-1 0,0-1 0,8 3 0,17 5 0,4-2 0,-27-18 0,3 1 0,0-2 0,2 1 0,2 3 0,2-1 0,3 3 0,0-1 0,-6-2 0,0 0 0,0 0 0,-1 0 0,0-1 0,0 0 0,0-1 0,0-1 0,1-1 0,1 0 0,-2-2 0,-2-2 0,36 17 0,-16-8 0,-21-11 0,-8-3 0,-1 0 0,-5-3 0,-1-2 0,-3-1 0,-1 1 0,1 0 0,2-1 0,1 2 0,17 5 0,10 2 0,12 3 0,8 2 0,-1-2 0,0 0 0,-4-1 0,-9-2 0,-4-2 0,-8-2 0,-5-1 0,-9-2 0,-8-3 0,-7-3 0,-4-1 0,2 0 0,2 1 0,0-1 0,2 3 0,-1 0 0,-1 0 0,2 0 0,1-2 0,10 3 0,8 3 0,2 1 0,2 0 0,-8-2 0,-4-6 0,-7-2 0,-5-3 0,-3-2 0,-4 0 0,-3-2 0,-7 0 0,-8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1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24575,'9'7'0,"1"5"0,3 4 0,2 6 0,1 0 0,1-2 0,-1 0 0,-1-3 0,-1 0 0,-3-3 0,-3-4 0,-2-4 0,-3-2 0,-1 1 0,-1 0 0,-1 1 0,0 1 0,0 0 0,0-1 0,0 1 0,0 0 0,0 0 0,0 0 0,0-1 0,0 1 0,2-2 0,0 0 0,1-1 0,2-3 0,-1 2 0,1-1 0,-2 2 0,-1 0 0,-1 2 0,-1 1 0,0-1 0,-1 0 0,-2-3 0,-5-1 0,-3-2 0,0 3 0,0 2 0,3 2 0,0 1 0,-2 0 0,0 1 0,-2 2 0,0 1 0,-1 2 0,0 2 0,1 3 0,-3-1 0,1 0 0,-1 0 0,3-4 0,4-1 0,3-7 0,4-2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13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24575,'21'0'0,"22"0"0,30 6 0,-25 2 0,4 3 0,7 4 0,1 4 0,7 6 0,1 3 0,6 5 0,0 4 0,3 3 0,-1 4 0,0 3 0,-3 3 0,-13-7 0,-3-1 0,-10-5 0,-4-2 0,19 18 0,-12-12 0,1 4 0,-1-1 0,0-1 0,8 3 0,17 5 0,4-2 0,-27-18 0,3 1 0,0-2 0,2 1 0,2 3 0,2-1 0,3 3 0,0-1 0,-6-2 0,0 0 0,0 0 0,-1 0 0,0-1 0,0 0 0,0-1 0,0-1 0,1-1 0,1 0 0,-2-2 0,-2-2 0,36 17 0,-16-8 0,-21-11 0,-8-3 0,-1 0 0,-5-3 0,-1-2 0,-3-1 0,-1 1 0,1 0 0,2-1 0,1 2 0,17 5 0,10 2 0,12 3 0,8 2 0,-1-2 0,0 0 0,-4-1 0,-9-2 0,-4-2 0,-8-2 0,-5-1 0,-9-2 0,-8-3 0,-7-3 0,-4-1 0,2 0 0,2 1 0,0-1 0,2 3 0,-1 0 0,-1 0 0,2 0 0,1-2 0,10 3 0,8 3 0,2 1 0,2 0 0,-8-2 0,-4-6 0,-7-2 0,-5-3 0,-3-2 0,-4 0 0,-3-2 0,-7 0 0,-8 0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2:16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 0 24575,'9'7'0,"1"5"0,3 4 0,2 6 0,1 0 0,1-2 0,-1 0 0,-1-3 0,-1 0 0,-3-3 0,-3-4 0,-2-4 0,-3-2 0,-1 1 0,-1 0 0,-1 1 0,0 1 0,0 0 0,0-1 0,0 1 0,0 0 0,0 0 0,0 0 0,0-1 0,0 1 0,2-2 0,0 0 0,1-1 0,2-3 0,-1 2 0,1-1 0,-2 2 0,-1 0 0,-1 2 0,-1 1 0,0-1 0,-1 0 0,-2-3 0,-5-1 0,-3-2 0,0 3 0,0 2 0,3 2 0,0 1 0,-2 0 0,0 1 0,-2 2 0,0 1 0,-1 2 0,0 2 0,1 3 0,-3-1 0,1 0 0,-1 0 0,3-4 0,4-1 0,3-7 0,4-2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5:55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24575,'23'0'0,"8"0"0,15 0 0,16 0 0,9 0 0,17 0 0,-4 0 0,-7 0 0,-11 0 0,-9 2 0,4 3 0,0 3 0,0 2 0,-4 1 0,-1 0 0,-3 0 0,0 0 0,-1 0 0,8 5 0,7 4 0,9 4 0,4 1 0,1-2 0,0 1 0,1-1 0,-2 0 0,1 1 0,-1 2 0,0 1 0,-13-3 0,-9-2 0,-11-4 0,-4-3 0,3 3 0,4-3 0,2 2 0,1 1 0,2 2 0,-1-1 0,1 0 0,3 2 0,12 5 0,10 9 0,9 5 0,3-1 0,-2-2 0,1-5 0,-43-17 0,0-1 0,3 1 0,0 0 0,2 0 0,0 0 0,0 1 0,-1 0 0,32 10 0,-15-3 0,-21-7 0,-9-3 0,1-1 0,-3-2 0,0 0 0,2-1 0,1 1 0,0 0 0,0 0 0,-3-2 0,0-3 0,-2-1 0,2-2 0,0 1 0,6-2 0,4-1 0,2 0 0,4 0 0,8-4 0,7-1 0,10-6 0,9-1 0,-11 3 0,-7-1 0,-17 5 0,-10 2 0,-2 0 0,-6 0 0,-4-1 0,-8 0 0,-2 1 0,-6 1 0,-1 0 0,-4 0 0,-1 0 0,-2-2 0,-1 2 0,5-5 0,11-8 0,12-5 0,23-12 0,11-2 0,-5 3 0,-10 4 0,-23 12 0,-9 5 0,-4 1 0,-4 3 0,-2 2 0,-2 2 0,-2-2 0,-2 4 0,-2-2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5:56.9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24575,'3'0'0,"4"0"0,5 0 0,0 0 0,-2 0 0,2 0 0,4 0 0,7 0 0,8 0 0,-2 1 0,-3 3 0,-6 1 0,-8 1 0,-4 1 0,-7 2 0,-7 6 0,-4 4 0,0 2 0,1-3 0,3-3 0,-2 4 0,-3 10 0,-4 16 0,-1 3 0,2 2 0,2-9 0,0-5 0,1 0 0,1-5 0,2-6 0,4-8 0,-1-2 0,4-5 0,0 0 0,1-6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6:00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24575,'16'0'0,"1"1"0,8 3 0,2 1 0,11 4 0,8 1 0,2 0 0,1 3 0,5 0 0,17 4 0,23 3 0,-34-9 0,3 0 0,7 1 0,1 0 0,2 0 0,2 0 0,6 1 0,2 1 0,-1 1 0,1 1 0,3 1 0,2 1 0,-23-6 0,0 1 0,2 0-1830,0 1 1,0 0 0,-1 0 1829,24 5 0,-2 0 0,-4-1 0,-4 0-16,-16-2 1,-3-2 15,-5 0 0,-1-1 0,2 1 0,1 2 0,-3 0 0,0 1 0,1 0 0,0 0 0,1 2 0,0-1 0,-4-1 0,-1-2 0,2 1 0,-2-1 0,-2-1 0,0 0 0,46 11 0,-38-9 0,2 1 0,2-1 0,1 0 0,8 3 0,0 0 2738,-1-2 1,-1 0-2739,-3-1 0,-1-1 21,-4-1 0,-1 0-21,-3-2 0,0 1 0,-3 0 0,-2 0 0,43 14 0,-8-2 0,-17-2 0,-12-3 0,-13-7 0,-6 0 0,2-1 0,-2 1 0,2-1 0,1 1 0,5 0 0,0 0 0,4 1 0,5 0 0,11 3 0,11 3 0,6 3 0,-1 2 0,-4-2 0,-6-1 0,-1-1 0,-6-2 0,-1 0 0,-5-1 0,-7 1 0,-12-4 0,-11-5 0,-9-2 0,-4-4 0,0 0 0,-1 2 0,1-1 0,-3 1 0,1-2 0,-3 0 0,-1 0 0,-1-2 0,-2 1 0,-3-3 0,-2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6:02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24575,'15'0'0,"4"0"0,9 0 0,11 0 0,18 7 0,13 11 0,8 11 0,-7 6 0,-15-5 0,-18-7 0,-16-7 0,-11-5 0,-7-2 0,-3-3 0,1-2 0,0 1 0,0 0 0,-2 2 0,0 0 0,0 0 0,0-1 0,0 1 0,0 0 0,0 0 0,0 0 0,-2-2 0,-1-1 0,-3-1 0,-1-1 0,0 1 0,0 1 0,-2-1 0,0 2 0,-1 1 0,-2 0 0,2 0 0,2-1 0,0-1 0,0 2 0,-5 1 0,-7 5 0,-6 4 0,0 1 0,6 0 0,7-4 0,-1-2 0,1-2 0,-3 2 0,0 0 0,4-1 0,-1 0 0,2-2 0,2-1 0,1 1 0,3 0 0,2-4 0,1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6:00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24575,'16'0'0,"1"1"0,8 3 0,2 1 0,11 4 0,8 1 0,2 0 0,1 3 0,5 0 0,17 4 0,23 3 0,-34-9 0,3 0 0,7 1 0,1 0 0,2 0 0,2 0 0,6 1 0,2 1 0,-1 1 0,1 1 0,3 1 0,2 1 0,-23-6 0,0 1 0,2 0-1830,0 1 1,0 0 0,-1 0 1829,24 5 0,-2 0 0,-4-1 0,-4 0-16,-16-2 1,-3-2 15,-5 0 0,-1-1 0,2 1 0,1 2 0,-3 0 0,0 1 0,1 0 0,0 0 0,1 2 0,0-1 0,-4-1 0,-1-2 0,2 1 0,-2-1 0,-2-1 0,0 0 0,46 11 0,-38-9 0,2 1 0,2-1 0,1 0 0,8 3 0,0 0 2738,-1-2 1,-1 0-2739,-3-1 0,-1-1 21,-4-1 0,-1 0-21,-3-2 0,0 1 0,-3 0 0,-2 0 0,43 14 0,-8-2 0,-17-2 0,-12-3 0,-13-7 0,-6 0 0,2-1 0,-2 1 0,2-1 0,1 1 0,5 0 0,0 0 0,4 1 0,5 0 0,11 3 0,11 3 0,6 3 0,-1 2 0,-4-2 0,-6-1 0,-1-1 0,-6-2 0,-1 0 0,-5-1 0,-7 1 0,-12-4 0,-11-5 0,-9-2 0,-4-4 0,0 0 0,-1 2 0,1-1 0,-3 1 0,1-2 0,-3 0 0,-1 0 0,-1-2 0,-2 1 0,-3-3 0,-2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6:02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24575,'15'0'0,"4"0"0,9 0 0,11 0 0,18 7 0,13 11 0,8 11 0,-7 6 0,-15-5 0,-18-7 0,-16-7 0,-11-5 0,-7-2 0,-3-3 0,1-2 0,0 1 0,0 0 0,-2 2 0,0 0 0,0 0 0,0-1 0,0 1 0,0 0 0,0 0 0,0 0 0,-2-2 0,-1-1 0,-3-1 0,-1-1 0,0 1 0,0 1 0,-2-1 0,0 2 0,-1 1 0,-2 0 0,2 0 0,2-1 0,0-1 0,0 2 0,-5 1 0,-7 5 0,-6 4 0,0 1 0,6 0 0,7-4 0,-1-2 0,1-2 0,-3 2 0,0 0 0,4-1 0,-1 0 0,2-2 0,2-1 0,1 1 0,3 0 0,2-4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3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2016 24575,'1'-9'0,"12"-12"0,15-16 0,13-14 0,5-6 0,0 0 0,-4 5 0,-2 2 0,0 1 0,5-5 0,-3 5 0,-1 5 0,-6 5 0,-2 6 0,1-2 0,3-1 0,0 0 0,-1 2 0,1 0 0,0 3 0,0-1 0,-1 0 0,6-4 0,-1 1 0,3-2 0,-3 4 0,-3 3 0,2 0 0,2 1 0,5-3 0,1 0 0,2 0 0,4 0 0,-7 5 0,-4 2 0,-7 8 0,-6 0 0,3 1 0,1-1 0,0-1 0,5-5 0,3 0 0,2-3 0,4-1 0,4-2 0,14-7 0,13-5 0,-34 19 0,0 1 0,3 0 0,1 1 0,0 1 0,1 1 0,1 1 0,0 1 0,0 1 0,-1 0 0,45-12 0,-7 4 0,-10 6 0,-4 0 0,-16 5 0,-12 2 0,-10 4 0,-6 3 0,3-1 0,0 2 0,2-1 0,1-1 0,0 0 0,0 1 0,1 1 0,5 0 0,13-1 0,11 0 0,11 1 0,4 2 0,3 0 0,1 0 0,2-2 0,4-1 0,-2 0 0,1 0 0,-17 3 0,-7 0 0,-15 0 0,-8 0 0,2 0 0,-2 0 0,1 0 0,-1 0 0,-1 0 0,-2 0 0,0 0 0,1 0 0,10 0 0,8 0 0,6 0 0,-2 0 0,-14 0 0,-14 0 0,-12 0 0,-8 0 0,-2 0 0,9 0 0,5-1 0,9-3 0,0-3 0,1-3 0,2 0 0,1 0 0,0 0 0,-6 0 0,-2 3 0,-9 0 0,-4 1 0,-4 1 0,-4-3 0,-4 5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24575,'20'0'0,"8"0"0,9 0 0,7 1 0,-5 4 0,-7 3 0,-9 0 0,-10 0 0,-3-4 0,-3-1 0,-2 2 0,4 0 0,3 3 0,5-2 0,3 0 0,-1 0 0,-2 1 0,-2 0 0,-2-1 0,-4-2 0,-1 0 0,-2 2 0,-2-1 0,-3 1 0,-2-1 0,-1 0 0,-2-2 0,-1 1 0,-1 0 0,-1-1 0,-1 3 0,1-1 0,-5 4 0,-9 2 0,-8 3 0,-8 5 0,-2 2 0,4 1 0,5-2 0,7-4 0,7-4 0,4-4 0,7-5 0,1-1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0 798 24575,'27'0'0,"3"0"0,20 0 0,6 0 0,14 0 0,-10 0 0,-3 0 0,0 0 0,16 0 0,8 0 0,6 0 0,2 0 0,-1 0 0,6 0 0,5-3 0,-48 2 0,0-1 0,0 0 0,0-1 0,47-4 0,-17 1 0,-16-1 0,-18 0 0,-7 2 0,0-2 0,0 0 0,0-1 0,-3 0 0,0 1 0,-1 2 0,2 0 0,5 0 0,1-1 0,6 0 0,13-1 0,16-3 0,17 0 0,-44 3 0,0 0 0,0 0 0,-1 0 0,0-1 0,-2 0 0,48-8 0,-1-3 0,-4 0 0,-2 0 0,-14 2 0,-10 4 0,-14 2 0,-9 3 0,-2 0 0,-1 1 0,0-1 0,-4-2 0,1 2 0,-3 1 0,-2 0 0,1 0 0,-3 0 0,1-1 0,4-1 0,3 0 0,7-2 0,2 0 0,4-3 0,0 1 0,0-3 0,-4 3 0,0 0 0,3-1 0,-7 4 0,-3-1 0,-9 2 0,-4 0 0,1 1 0,-1 1 0,3 0 0,1 0 0,0 0 0,-1 0 0,-1 2 0,5-1 0,15-2 0,14-3 0,12-2 0,-1 0 0,-11 2 0,-18 3 0,-15 4 0,-14 1 0,-7 1 0,-1 0 0,1 0 0,5-2 0,4-1 0,6-2 0,2-1 0,4-1 0,1-1 0,0 0 0,-1 1 0,-5 0 0,-3 0 0,-2 1 0,-2-1 0,-2 3 0,-1 2 0,-4 2 0,-1 2 0,-1 0 0,-2 0 0,1 0 0,-1-2 0,0 0 0,0 0 0,2 1 0,6 1 0,1-1 0,0-1 0,-4-1 0,-4 2 0,-1 0 0,-1-1 0,-2 2 0,-2-2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51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24575,'16'0'0,"9"0"0,11 0 0,6 4 0,0 6 0,-8 3 0,-6 2 0,-7-3 0,-5-4 0,-1 0 0,-2-2 0,-1 0 0,-2-2 0,0-1 0,-1 1 0,-1-2 0,-2 2 0,-4-1 0,-4-1 0,-3 0 0,0-1 0,-2 3 0,0 3 0,-3 4 0,-3 4 0,1 2 0,1-2 0,2 0 0,1-4 0,1 0 0,1-1 0,2-2 0,0 0 0,0-1 0,2 1 0,0-1 0,2 0 0,0 0 0,0 0 0,-1-2 0,-1 0 0,-1 0 0,-3 1 0,1 1 0,0 1 0,1 3 0,0-1 0,2-3 0,0-3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3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2016 24575,'1'-9'0,"12"-12"0,15-16 0,13-14 0,5-6 0,0 0 0,-4 5 0,-2 2 0,0 1 0,5-5 0,-3 5 0,-1 5 0,-6 5 0,-2 6 0,1-2 0,3-1 0,0 0 0,-1 2 0,1 0 0,0 3 0,0-1 0,-1 0 0,6-4 0,-1 1 0,3-2 0,-3 4 0,-3 3 0,2 0 0,2 1 0,5-3 0,1 0 0,2 0 0,4 0 0,-7 5 0,-4 2 0,-7 8 0,-6 0 0,3 1 0,1-1 0,0-1 0,5-5 0,3 0 0,2-3 0,4-1 0,4-2 0,14-7 0,13-5 0,-34 19 0,0 1 0,3 0 0,1 1 0,0 1 0,1 1 0,1 1 0,0 1 0,0 1 0,-1 0 0,45-12 0,-7 4 0,-10 6 0,-4 0 0,-16 5 0,-12 2 0,-10 4 0,-6 3 0,3-1 0,0 2 0,2-1 0,1-1 0,0 0 0,0 1 0,1 1 0,5 0 0,13-1 0,11 0 0,11 1 0,4 2 0,3 0 0,1 0 0,2-2 0,4-1 0,-2 0 0,1 0 0,-17 3 0,-7 0 0,-15 0 0,-8 0 0,2 0 0,-2 0 0,1 0 0,-1 0 0,-1 0 0,-2 0 0,0 0 0,1 0 0,10 0 0,8 0 0,6 0 0,-2 0 0,-14 0 0,-14 0 0,-12 0 0,-8 0 0,-2 0 0,9 0 0,5-1 0,9-3 0,0-3 0,1-3 0,2 0 0,1 0 0,0 0 0,-6 0 0,-2 3 0,-9 0 0,-4 1 0,-4 1 0,-4-3 0,-4 5 0,-4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5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24575,'20'0'0,"8"0"0,9 0 0,7 1 0,-5 4 0,-7 3 0,-9 0 0,-10 0 0,-3-4 0,-3-1 0,-2 2 0,4 0 0,3 3 0,5-2 0,3 0 0,-1 0 0,-2 1 0,-2 0 0,-2-1 0,-4-2 0,-1 0 0,-2 2 0,-2-1 0,-3 1 0,-2-1 0,-1 0 0,-2-2 0,-1 1 0,-1 0 0,-1-1 0,-1 3 0,1-1 0,-5 4 0,-9 2 0,-8 3 0,-8 5 0,-2 2 0,4 1 0,5-2 0,7-4 0,7-4 0,4-4 0,7-5 0,1-1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0 798 24575,'27'0'0,"3"0"0,20 0 0,6 0 0,14 0 0,-10 0 0,-3 0 0,0 0 0,16 0 0,8 0 0,6 0 0,2 0 0,-1 0 0,6 0 0,5-3 0,-48 2 0,0-1 0,0 0 0,0-1 0,47-4 0,-17 1 0,-16-1 0,-18 0 0,-7 2 0,0-2 0,0 0 0,0-1 0,-3 0 0,0 1 0,-1 2 0,2 0 0,5 0 0,1-1 0,6 0 0,13-1 0,16-3 0,17 0 0,-44 3 0,0 0 0,0 0 0,-1 0 0,0-1 0,-2 0 0,48-8 0,-1-3 0,-4 0 0,-2 0 0,-14 2 0,-10 4 0,-14 2 0,-9 3 0,-2 0 0,-1 1 0,0-1 0,-4-2 0,1 2 0,-3 1 0,-2 0 0,1 0 0,-3 0 0,1-1 0,4-1 0,3 0 0,7-2 0,2 0 0,4-3 0,0 1 0,0-3 0,-4 3 0,0 0 0,3-1 0,-7 4 0,-3-1 0,-9 2 0,-4 0 0,1 1 0,-1 1 0,3 0 0,1 0 0,0 0 0,-1 0 0,-1 2 0,5-1 0,15-2 0,14-3 0,12-2 0,-1 0 0,-11 2 0,-18 3 0,-15 4 0,-14 1 0,-7 1 0,-1 0 0,1 0 0,5-2 0,4-1 0,6-2 0,2-1 0,4-1 0,1-1 0,0 0 0,-1 1 0,-5 0 0,-3 0 0,-2 1 0,-2-1 0,-2 3 0,-1 2 0,-4 2 0,-1 2 0,-1 0 0,-2 0 0,1 0 0,-1-2 0,0 0 0,0 0 0,2 1 0,6 1 0,1-1 0,0-1 0,-4-1 0,-4 2 0,-1 0 0,-1-1 0,-2 2 0,-2-2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51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24575,'16'0'0,"9"0"0,11 0 0,6 4 0,0 6 0,-8 3 0,-6 2 0,-7-3 0,-5-4 0,-1 0 0,-2-2 0,-1 0 0,-2-2 0,0-1 0,-1 1 0,-1-2 0,-2 2 0,-4-1 0,-4-1 0,-3 0 0,0-1 0,-2 3 0,0 3 0,-3 4 0,-3 4 0,1 2 0,1-2 0,2 0 0,1-4 0,1 0 0,1-1 0,2-2 0,0 0 0,0-1 0,2 1 0,0-1 0,2 0 0,0 0 0,0 0 0,-1-2 0,-1 0 0,-1 0 0,-3 1 0,1 1 0,0 1 0,1 3 0,0-1 0,2-3 0,0-3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49.2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0 798 24575,'27'0'0,"3"0"0,20 0 0,6 0 0,14 0 0,-10 0 0,-3 0 0,0 0 0,16 0 0,8 0 0,6 0 0,2 0 0,-1 0 0,6 0 0,5-3 0,-48 2 0,0-1 0,0 0 0,0-1 0,47-4 0,-17 1 0,-16-1 0,-18 0 0,-7 2 0,0-2 0,0 0 0,0-1 0,-3 0 0,0 1 0,-1 2 0,2 0 0,5 0 0,1-1 0,6 0 0,13-1 0,16-3 0,17 0 0,-44 3 0,0 0 0,0 0 0,-1 0 0,0-1 0,-2 0 0,48-8 0,-1-3 0,-4 0 0,-2 0 0,-14 2 0,-10 4 0,-14 2 0,-9 3 0,-2 0 0,-1 1 0,0-1 0,-4-2 0,1 2 0,-3 1 0,-2 0 0,1 0 0,-3 0 0,1-1 0,4-1 0,3 0 0,7-2 0,2 0 0,4-3 0,0 1 0,0-3 0,-4 3 0,0 0 0,3-1 0,-7 4 0,-3-1 0,-9 2 0,-4 0 0,1 1 0,-1 1 0,3 0 0,1 0 0,0 0 0,-1 0 0,-1 2 0,5-1 0,15-2 0,14-3 0,12-2 0,-1 0 0,-11 2 0,-18 3 0,-15 4 0,-14 1 0,-7 1 0,-1 0 0,1 0 0,5-2 0,4-1 0,6-2 0,2-1 0,4-1 0,1-1 0,0 0 0,-1 1 0,-5 0 0,-3 0 0,-2 1 0,-2-1 0,-2 3 0,-1 2 0,-4 2 0,-1 2 0,-1 0 0,-2 0 0,1 0 0,-1-2 0,0 0 0,0 0 0,2 1 0,6 1 0,1-1 0,0-1 0,-4-1 0,-4 2 0,-1 0 0,-1-1 0,-2 2 0,-2-2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37:51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24575,'16'0'0,"9"0"0,11 0 0,6 4 0,0 6 0,-8 3 0,-6 2 0,-7-3 0,-5-4 0,-1 0 0,-2-2 0,-1 0 0,-2-2 0,0-1 0,-1 1 0,-1-2 0,-2 2 0,-4-1 0,-4-1 0,-3 0 0,0-1 0,-2 3 0,0 3 0,-3 4 0,-3 4 0,1 2 0,1-2 0,2 0 0,1-4 0,1 0 0,1-1 0,2-2 0,0 0 0,0-1 0,2 1 0,0-1 0,2 0 0,0 0 0,0 0 0,-1-2 0,-1 0 0,-1 0 0,-3 1 0,1 1 0,0 1 0,1 3 0,0-1 0,2-3 0,0-3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3T18:08:20.3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24575,'5'5'0,"4"2"0,7 7 0,4 4 0,4 2 0,-2-1 0,-5-3 0,-2-5 0,-3-1 0,-2-2 0,2 0 0,-1 0 0,-1 0 0,-1 0 0,-1-1 0,0 1 0,0 0 0,3 2 0,1 0 0,3 1 0,-2-3 0,-3-1 0,-4-1 0,-4 0 0,1 2 0,4 1 0,3 0 0,1 0 0,-3-1 0,-4 1 0,-2 1 0,-2 6 0,-2 1 0,-2 5 0,-2 2 0,-1 1 0,0 2 0,1 0 0,0 1 0,-1-3 0,1-2 0,1 0 0,-1 3 0,2 0 0,2 1 0,-2-7 0,2-2 0,0-10 0,0-1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0:35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5257 24575,'16'0'0,"11"-8"0,14-10 0,14-22 0,3-17 0,-4-4 0,-2-2 0,-7 8 0,6-9 0,2-1 0,6-10 0,-2-1 0,3-1 0,-28 34 0,0 1 0,0 0 0,0 0 0,1-2 0,0-1 0,1 0 0,0-1 0,6-7 0,2-2 0,3-6 0,2-2 0,5-7 0,1-1 0,1-2 0,1-2 0,0-1 0,1-2 0,2-1 0,1-1-152,-18 25 1,1 1-1,1 0 152,1 0 0,0 1 0,0 0 0,0 1 0,0 1 0,0 1 0,17-21 0,-3 4 0,-12 11 0,-2 4 0,-9 6 0,-3 4 0,12-18 0,-9 9 0,-3 1 0,-3 5 0,-2 2 0,-1 5 0,-1 1 0,0 2 0,3-1 0,-3 4 0,3-4 0,3-1 0,11-13 0,13-14 0,-23 25 0,2-1 0,3-3 0,-1-1 0,1-2 0,-1 1 227,-1 1 1,1 0-228,-3 3 0,1 0 0,-2 2 0,-1 0 0,30-34 0,-5 1 0,-11 14 0,-9 9 0,-8 14 0,-1 3 0,0 0 0,0-1 0,1-2 0,2 2 0,5-4 0,-1-1 0,1 3 0,2-5 0,-1 3 0,6-3 0,7-7 0,-2 1 0,5-3 0,-8 5 0,-6 8 0,-5 6 0,-4 5 0,-2 2 0,-3 2 0,3 3 0,-3 1 0,-2 3 0,-3 2 0,-3 2 0,-1 1 0,0 1 0,-1-1 0,0 1 0,3 0 0,-3 0 0,1-1 0,1 2 0,6-3 0,10-1 0,8-4 0,6-5 0,5-1 0,5-2 0,3-2 0,3-2 0,2-1 0,-1-1 0,-3 1 0,-11 6 0,-9 4 0,-9 5 0,-6 5 0,-2-2 0,-6 2 0,-3 1 0,-5 1 0,0 2 0,-2 2 0,0 0 0,8 2 0,8 0 0,5-2 0,1 0 0,-10 0 0,-7-2 0,-8 4 0,-2-1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0:3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24575,'42'0'0,"8"1"0,15 6 0,-1 4 0,-7 5 0,-11 2 0,-12-3 0,-12-4 0,-9-2 0,-3-1 0,-2 0 0,-1-3 0,-1 1 0,0-2 0,-3 0 0,-2 1 0,-3 2 0,-3 2 0,-2 3 0,-4 6 0,-6 12 0,-4 10 0,-3 3 0,5-4 0,4-13 0,5-8 0,7-8 0,1-5 0,1-2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0:35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5257 24575,'16'0'0,"11"-8"0,14-10 0,14-22 0,3-17 0,-4-4 0,-2-2 0,-7 8 0,6-9 0,2-1 0,6-10 0,-2-1 0,3-1 0,-28 34 0,0 1 0,0 0 0,0 0 0,1-2 0,0-1 0,1 0 0,0-1 0,6-7 0,2-2 0,3-6 0,2-2 0,5-7 0,1-1 0,1-2 0,1-2 0,0-1 0,1-2 0,2-1 0,1-1-152,-18 25 1,1 1-1,1 0 152,1 0 0,0 1 0,0 0 0,0 1 0,0 1 0,0 1 0,17-21 0,-3 4 0,-12 11 0,-2 4 0,-9 6 0,-3 4 0,12-18 0,-9 9 0,-3 1 0,-3 5 0,-2 2 0,-1 5 0,-1 1 0,0 2 0,3-1 0,-3 4 0,3-4 0,3-1 0,11-13 0,13-14 0,-23 25 0,2-1 0,3-3 0,-1-1 0,1-2 0,-1 1 227,-1 1 1,1 0-228,-3 3 0,1 0 0,-2 2 0,-1 0 0,30-34 0,-5 1 0,-11 14 0,-9 9 0,-8 14 0,-1 3 0,0 0 0,0-1 0,1-2 0,2 2 0,5-4 0,-1-1 0,1 3 0,2-5 0,-1 3 0,6-3 0,7-7 0,-2 1 0,5-3 0,-8 5 0,-6 8 0,-5 6 0,-4 5 0,-2 2 0,-3 2 0,3 3 0,-3 1 0,-2 3 0,-3 2 0,-3 2 0,-1 1 0,0 1 0,-1-1 0,0 1 0,3 0 0,-3 0 0,1-1 0,1 2 0,6-3 0,10-1 0,8-4 0,6-5 0,5-1 0,5-2 0,3-2 0,3-2 0,2-1 0,-1-1 0,-3 1 0,-11 6 0,-9 4 0,-9 5 0,-6 5 0,-2-2 0,-6 2 0,-3 1 0,-5 1 0,0 2 0,-2 2 0,0 0 0,8 2 0,8 0 0,5-2 0,1 0 0,-10 0 0,-7-2 0,-8 4 0,-2-1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0:37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24575,'42'0'0,"8"1"0,15 6 0,-1 4 0,-7 5 0,-11 2 0,-12-3 0,-12-4 0,-9-2 0,-3-1 0,-2 0 0,-1-3 0,-1 1 0,0-2 0,-3 0 0,-2 1 0,-3 2 0,-3 2 0,-2 3 0,-4 6 0,-6 12 0,-4 10 0,-3 3 0,5-4 0,4-13 0,5-8 0,7-8 0,1-5 0,1-2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2:06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10222 24575,'0'-33'0,"0"-31"0,0 10 0,0-6 0,0-22 0,0-6 0,0 19 0,0-3 0,0-1-429,0-8 1,0-3 0,0-1 428,0-5 0,0 0 0,0 1 0,0 10 0,0 1 0,0 2 0,0 4 0,0 1 0,0 4 0,-1-15 0,2 5 0,3 5 0,1 2 0,3-2 0,1 0 0,3 4 0,2-1 0,3-4 0,2-1 0,-1-2 0,2-1 0,3-5 0,3-2 0,3-5 0,2-1 0,0-3 0,1 0 0,4 2 0,0 0 0,-1 2 0,-1 0 0,-9 28 0,0 0 0,1-2 0,5-9 0,0-3 0,1-1 0,2-7 0,1-1 0,0-2 0,-6 17 0,-1-2 0,2 0 0,-2 1 0,11-23 0,-1 1 0,0 1 0,-1 3 0,-1 2 0,-1 0 0,0 3 0,-1 0 0,1 1 0,-2 4 0,1 0 0,-1 1 0,-1 5 0,-1 1 0,1 0-28,-1 5 0,-1 0 0,1 1 28,0 2 0,1 1 0,-2 1 0,11-18 0,-1 2 0,-1 4 0,0 4 0,-7 11 0,0 3 0,-3 5 0,-1 0 0,1-1 0,-1 0 0,-1 4 0,-1-1 0,1-2 0,0 0 0,-1 3 0,0-1 0,1-1 0,0 0 0,-1 1 0,0 1 0,1-1 0,1-1 0,1-3 0,0-2 0,7-13 0,2-3 0,6-10 0,2-3-187,-12 21 0,2-1 0,0-1 187,1-1 0,1 0 0,-1-1 0,1 1 0,-1 0 0,0 0 0,0-1 0,-1 1 0,0-1 0,0-1 0,0 0 0,0-1 0,1 0 0,0-1 0,0 0 0,1 0 0,1 0 0,0 0 0,-1 1 0,2 1 0,-2 2 0,12-17 0,-3 5 0,-8 14 0,-4 5 0,15-22 0,-1 11 0,4-6 0,-1 3 0,-1 3 0,-3 3 0,1 4 0,1 2 0,-2 3 924,-6 9-924,5-9 405,-4 7-405,-8 9 0,-10 16 0,-11 16 601,-5 5-601,-2 4 0,1 0 0,30 0 0,14 0 0,12 0 0,8 0 0,-9-3 0,19 0 0,13 0 0,1 1 0,-9 0 0,-23-1 0,-20 1 0,-16 0 0,-11 2 0,-9 0 0,-3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3:42:08.0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24575,'20'-1'0,"1"1"0,0 0 0,2 4 0,1 4 0,-5 0 0,-1 3 0,-5 0 0,0 1 0,1 2 0,2-1 0,4 1 0,5 2 0,1 2 0,-4 0 0,-5-3 0,-5-5 0,-4-3 0,-4-1 0,-4 1 0,-8 7 0,-9 13 0,-13 19 0,-11 18 0,-1-1 0,4-6 0,11-17 0,6-14 0,4-3 0,4-8 0,2-2 0,5-4 0,2-1 0,0-2 0,4-2 0,-2-2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7:01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0 141 24575,'24'0'0,"2"0"0,17 0 0,6 0 0,0 0 0,10 0 0,-7-5 0,3 0 0,12-4 0,10-6 0,14 0 0,-39 6 0,-1 0 0,-1 0 0,-1 1 0,1 1 0,0 0 0,5 1 0,3 0 0,8 0 0,2 0 0,4 1 0,1 1 0,4 0 0,-2 2 0,-11 0 0,-2 1 0,-3 1 0,-1 0 0,35 0 0,-4 0 0,-3 0 0,-16 0 0,2 0 0,-11 0 0,5 0 0,-2 0 0,0 2 0,-2 1 0,1 2 0,1 1 0,16 2 0,14 4 0,-40-6 0,3 1 0,5 1 0,1 1 0,0 1 0,0 0 0,-2-1 0,-1 1 0,-2 1 0,-3 0 0,40 10 0,-15-1 0,-15-1 0,-22-4 0,-15-2 0,-13-4 0,-8-4 0,1 0 0,-1-2 0,0 1 0,-2 0 0,-1 1 0,-1 0 0,13 2 0,19 5 0,23 9 0,18 6 0,-2 1 0,-16-2 0,-20-8 0,-19-7 0,-11-5 0,-5-3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7:04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0 24575,'0'29'0,"4"11"0,5 14 0,5 5 0,4-5 0,0-9 0,-4-12 0,-4-9 0,-3-6 0,-1-4 0,-1-1 0,1-3 0,-2-1 0,-2-1 0,1-1 0,-1 1 0,-1-2 0,-3-3 0,-3-1 0,-3-2 0,-12 0 0,-16 0 0,-20 2 0,-11 4 0,7 4 0,14-1 0,22-1 0,13-6 0,8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8:40.2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71 24575,'21'0'0,"11"0"0,12 0 0,19 0 0,11 0 0,13 0 0,-36 0 0,0 0 0,0 0 0,0 0 0,3 0 0,-1 0 0,-2 0 0,-1 0 0,48 0 0,-16 0 0,-10 0 0,-15 0 0,-3 0 0,0 0 0,-1 0 0,2 0 0,-1-3 0,0 0 0,-1 0 0,2 1 0,1-1 0,14-4 0,11-3 0,11 0 0,5 2 0,-8 1 0,-6 4 0,-7 0 0,-12 3 0,-15-2 0,-15 0 0,-14 0 0,-12 0 0,-3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5:38:41.6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24575,'41'5'0,"12"8"0,26 14 0,-2 6 0,-5 6 0,0 1 0,-3-3 0,2 2 0,-15-8 0,-10-7 0,-15-7 0,-5-3 0,-9-4 0,-7-1 0,-8-5 0,-10-2 0,-9-2 0,-2 0 0,-17 4 0,-16 9 0,-27 13 0,29-9 0,-2 1 0,1 0 0,0 0 0,-38 11 0,24-8 0,27-9 0,18-4 0,12-6 0,6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appleby/smhasher" TargetMode="External"/><Relationship Id="rId2" Type="http://schemas.openxmlformats.org/officeDocument/2006/relationships/hyperlink" Target="https://create.stephan-brumme.com/crc3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armhash" TargetMode="External"/><Relationship Id="rId5" Type="http://schemas.openxmlformats.org/officeDocument/2006/relationships/hyperlink" Target="https://xxhash.com/" TargetMode="External"/><Relationship Id="rId4" Type="http://schemas.openxmlformats.org/officeDocument/2006/relationships/hyperlink" Target="https://github.com/google/cityhash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appleby/smhash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4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31.png"/><Relationship Id="rId4" Type="http://schemas.openxmlformats.org/officeDocument/2006/relationships/customXml" Target="../ink/ink1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customXml" Target="../ink/ink20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19.xml"/><Relationship Id="rId4" Type="http://schemas.openxmlformats.org/officeDocument/2006/relationships/customXml" Target="../ink/ink16.xml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customXml" Target="../ink/ink25.xml"/><Relationship Id="rId17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38.pn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37.png"/><Relationship Id="rId14" Type="http://schemas.openxmlformats.org/officeDocument/2006/relationships/customXml" Target="../ink/ink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5" Type="http://schemas.openxmlformats.org/officeDocument/2006/relationships/image" Target="../media/image33.png"/><Relationship Id="rId4" Type="http://schemas.openxmlformats.org/officeDocument/2006/relationships/customXml" Target="../ink/ink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1.xml"/><Relationship Id="rId11" Type="http://schemas.openxmlformats.org/officeDocument/2006/relationships/image" Target="../media/image43.png"/><Relationship Id="rId5" Type="http://schemas.openxmlformats.org/officeDocument/2006/relationships/image" Target="../media/image33.png"/><Relationship Id="rId10" Type="http://schemas.openxmlformats.org/officeDocument/2006/relationships/customXml" Target="../ink/ink33.xml"/><Relationship Id="rId4" Type="http://schemas.openxmlformats.org/officeDocument/2006/relationships/customXml" Target="../ink/ink30.xml"/><Relationship Id="rId9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3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45.png"/><Relationship Id="rId5" Type="http://schemas.openxmlformats.org/officeDocument/2006/relationships/image" Target="../media/image33.png"/><Relationship Id="rId15" Type="http://schemas.openxmlformats.org/officeDocument/2006/relationships/image" Target="../media/image47.png"/><Relationship Id="rId10" Type="http://schemas.openxmlformats.org/officeDocument/2006/relationships/customXml" Target="../ink/ink37.xml"/><Relationship Id="rId4" Type="http://schemas.openxmlformats.org/officeDocument/2006/relationships/customXml" Target="../ink/ink34.xml"/><Relationship Id="rId9" Type="http://schemas.openxmlformats.org/officeDocument/2006/relationships/image" Target="../media/image44.png"/><Relationship Id="rId14" Type="http://schemas.openxmlformats.org/officeDocument/2006/relationships/customXml" Target="../ink/ink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2.xml"/><Relationship Id="rId13" Type="http://schemas.openxmlformats.org/officeDocument/2006/relationships/image" Target="../media/image48.png"/><Relationship Id="rId18" Type="http://schemas.openxmlformats.org/officeDocument/2006/relationships/customXml" Target="../ink/ink47.xml"/><Relationship Id="rId3" Type="http://schemas.openxmlformats.org/officeDocument/2006/relationships/image" Target="../media/image41.png"/><Relationship Id="rId7" Type="http://schemas.openxmlformats.org/officeDocument/2006/relationships/image" Target="../media/image34.png"/><Relationship Id="rId12" Type="http://schemas.openxmlformats.org/officeDocument/2006/relationships/customXml" Target="../ink/ink44.xml"/><Relationship Id="rId17" Type="http://schemas.openxmlformats.org/officeDocument/2006/relationships/image" Target="../media/image50.png"/><Relationship Id="rId2" Type="http://schemas.openxmlformats.org/officeDocument/2006/relationships/image" Target="../media/image18.png"/><Relationship Id="rId16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1.xml"/><Relationship Id="rId11" Type="http://schemas.openxmlformats.org/officeDocument/2006/relationships/image" Target="../media/image45.png"/><Relationship Id="rId5" Type="http://schemas.openxmlformats.org/officeDocument/2006/relationships/image" Target="../media/image33.png"/><Relationship Id="rId15" Type="http://schemas.openxmlformats.org/officeDocument/2006/relationships/image" Target="../media/image49.png"/><Relationship Id="rId10" Type="http://schemas.openxmlformats.org/officeDocument/2006/relationships/customXml" Target="../ink/ink43.xml"/><Relationship Id="rId19" Type="http://schemas.openxmlformats.org/officeDocument/2006/relationships/image" Target="../media/image51.png"/><Relationship Id="rId4" Type="http://schemas.openxmlformats.org/officeDocument/2006/relationships/customXml" Target="../ink/ink40.xml"/><Relationship Id="rId9" Type="http://schemas.openxmlformats.org/officeDocument/2006/relationships/image" Target="../media/image44.png"/><Relationship Id="rId14" Type="http://schemas.openxmlformats.org/officeDocument/2006/relationships/customXml" Target="../ink/ink4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53.png"/><Relationship Id="rId4" Type="http://schemas.openxmlformats.org/officeDocument/2006/relationships/customXml" Target="../ink/ink48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2.xml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8.png"/><Relationship Id="rId5" Type="http://schemas.openxmlformats.org/officeDocument/2006/relationships/image" Target="../media/image55.png"/><Relationship Id="rId10" Type="http://schemas.openxmlformats.org/officeDocument/2006/relationships/customXml" Target="../ink/ink53.xml"/><Relationship Id="rId4" Type="http://schemas.openxmlformats.org/officeDocument/2006/relationships/customXml" Target="../ink/ink50.xml"/><Relationship Id="rId9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customXml" Target="../ink/ink5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customXml" Target="../ink/ink57.xml"/><Relationship Id="rId4" Type="http://schemas.openxmlformats.org/officeDocument/2006/relationships/customXml" Target="../ink/ink54.xml"/><Relationship Id="rId9" Type="http://schemas.openxmlformats.org/officeDocument/2006/relationships/image" Target="../media/image59.png"/><Relationship Id="rId14" Type="http://schemas.openxmlformats.org/officeDocument/2006/relationships/customXml" Target="../ink/ink5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.xml"/><Relationship Id="rId5" Type="http://schemas.openxmlformats.org/officeDocument/2006/relationships/image" Target="../media/image65.png"/><Relationship Id="rId4" Type="http://schemas.openxmlformats.org/officeDocument/2006/relationships/customXml" Target="../ink/ink6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5" Type="http://schemas.openxmlformats.org/officeDocument/2006/relationships/image" Target="../media/image67.png"/><Relationship Id="rId4" Type="http://schemas.openxmlformats.org/officeDocument/2006/relationships/customXml" Target="../ink/ink6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.png"/><Relationship Id="rId4" Type="http://schemas.openxmlformats.org/officeDocument/2006/relationships/customXml" Target="../ink/ink2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64.xml"/><Relationship Id="rId7" Type="http://schemas.openxmlformats.org/officeDocument/2006/relationships/customXml" Target="../ink/ink66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65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customXml" Target="../ink/ink6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18.png"/><Relationship Id="rId7" Type="http://schemas.openxmlformats.org/officeDocument/2006/relationships/customXml" Target="../ink/ink69.xml"/><Relationship Id="rId12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84.png"/><Relationship Id="rId4" Type="http://schemas.openxmlformats.org/officeDocument/2006/relationships/image" Target="../media/image81.png"/><Relationship Id="rId9" Type="http://schemas.openxmlformats.org/officeDocument/2006/relationships/customXml" Target="../ink/ink70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18.png"/><Relationship Id="rId7" Type="http://schemas.openxmlformats.org/officeDocument/2006/relationships/customXml" Target="../ink/ink7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customXml" Target="../ink/ink72.xml"/><Relationship Id="rId4" Type="http://schemas.openxmlformats.org/officeDocument/2006/relationships/image" Target="../media/image8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77.xml"/><Relationship Id="rId3" Type="http://schemas.openxmlformats.org/officeDocument/2006/relationships/image" Target="../media/image18.png"/><Relationship Id="rId7" Type="http://schemas.openxmlformats.org/officeDocument/2006/relationships/customXml" Target="../ink/ink74.xml"/><Relationship Id="rId12" Type="http://schemas.openxmlformats.org/officeDocument/2006/relationships/image" Target="../media/image9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76.xml"/><Relationship Id="rId5" Type="http://schemas.openxmlformats.org/officeDocument/2006/relationships/image" Target="../media/image88.png"/><Relationship Id="rId10" Type="http://schemas.openxmlformats.org/officeDocument/2006/relationships/image" Target="../media/image91.png"/><Relationship Id="rId4" Type="http://schemas.openxmlformats.org/officeDocument/2006/relationships/image" Target="../media/image81.png"/><Relationship Id="rId9" Type="http://schemas.openxmlformats.org/officeDocument/2006/relationships/customXml" Target="../ink/ink75.xml"/><Relationship Id="rId14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18.png"/><Relationship Id="rId7" Type="http://schemas.openxmlformats.org/officeDocument/2006/relationships/customXml" Target="../ink/ink78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5.png"/><Relationship Id="rId4" Type="http://schemas.openxmlformats.org/officeDocument/2006/relationships/image" Target="../media/image81.png"/><Relationship Id="rId9" Type="http://schemas.openxmlformats.org/officeDocument/2006/relationships/customXml" Target="../ink/ink79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82.xml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99.png"/><Relationship Id="rId2" Type="http://schemas.openxmlformats.org/officeDocument/2006/relationships/image" Target="../media/image80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81.xml"/><Relationship Id="rId5" Type="http://schemas.openxmlformats.org/officeDocument/2006/relationships/image" Target="../media/image88.png"/><Relationship Id="rId15" Type="http://schemas.openxmlformats.org/officeDocument/2006/relationships/customXml" Target="../ink/ink83.xml"/><Relationship Id="rId10" Type="http://schemas.openxmlformats.org/officeDocument/2006/relationships/image" Target="../media/image98.png"/><Relationship Id="rId4" Type="http://schemas.openxmlformats.org/officeDocument/2006/relationships/image" Target="../media/image81.png"/><Relationship Id="rId9" Type="http://schemas.openxmlformats.org/officeDocument/2006/relationships/customXml" Target="../ink/ink80.xml"/><Relationship Id="rId1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86.xml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85.xml"/><Relationship Id="rId5" Type="http://schemas.openxmlformats.org/officeDocument/2006/relationships/image" Target="../media/image88.png"/><Relationship Id="rId15" Type="http://schemas.openxmlformats.org/officeDocument/2006/relationships/customXml" Target="../ink/ink87.xml"/><Relationship Id="rId10" Type="http://schemas.openxmlformats.org/officeDocument/2006/relationships/image" Target="../media/image102.png"/><Relationship Id="rId4" Type="http://schemas.openxmlformats.org/officeDocument/2006/relationships/image" Target="../media/image81.png"/><Relationship Id="rId9" Type="http://schemas.openxmlformats.org/officeDocument/2006/relationships/customXml" Target="../ink/ink84.xml"/><Relationship Id="rId14" Type="http://schemas.openxmlformats.org/officeDocument/2006/relationships/image" Target="../media/image104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0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89.xml"/><Relationship Id="rId5" Type="http://schemas.openxmlformats.org/officeDocument/2006/relationships/image" Target="../media/image88.png"/><Relationship Id="rId10" Type="http://schemas.openxmlformats.org/officeDocument/2006/relationships/image" Target="../media/image104.png"/><Relationship Id="rId4" Type="http://schemas.openxmlformats.org/officeDocument/2006/relationships/image" Target="../media/image81.png"/><Relationship Id="rId9" Type="http://schemas.openxmlformats.org/officeDocument/2006/relationships/customXml" Target="../ink/ink88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8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customXml" Target="../ink/ink91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7.png"/><Relationship Id="rId5" Type="http://schemas.openxmlformats.org/officeDocument/2006/relationships/image" Target="../media/image88.png"/><Relationship Id="rId10" Type="http://schemas.openxmlformats.org/officeDocument/2006/relationships/customXml" Target="../ink/ink90.xml"/><Relationship Id="rId4" Type="http://schemas.openxmlformats.org/officeDocument/2006/relationships/image" Target="../media/image81.png"/><Relationship Id="rId9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10.png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customXml" Target="../ink/ink9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09.png"/><Relationship Id="rId5" Type="http://schemas.openxmlformats.org/officeDocument/2006/relationships/image" Target="../media/image88.png"/><Relationship Id="rId10" Type="http://schemas.openxmlformats.org/officeDocument/2006/relationships/customXml" Target="../ink/ink92.xml"/><Relationship Id="rId4" Type="http://schemas.openxmlformats.org/officeDocument/2006/relationships/image" Target="../media/image81.png"/><Relationship Id="rId9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customXml" Target="../ink/ink95.xml"/><Relationship Id="rId3" Type="http://schemas.openxmlformats.org/officeDocument/2006/relationships/image" Target="../media/image18.png"/><Relationship Id="rId7" Type="http://schemas.openxmlformats.org/officeDocument/2006/relationships/image" Target="../media/image96.png"/><Relationship Id="rId12" Type="http://schemas.openxmlformats.org/officeDocument/2006/relationships/image" Target="../media/image1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94.xml"/><Relationship Id="rId5" Type="http://schemas.openxmlformats.org/officeDocument/2006/relationships/image" Target="../media/image88.png"/><Relationship Id="rId10" Type="http://schemas.openxmlformats.org/officeDocument/2006/relationships/image" Target="../media/image111.png"/><Relationship Id="rId4" Type="http://schemas.openxmlformats.org/officeDocument/2006/relationships/image" Target="../media/image81.png"/><Relationship Id="rId9" Type="http://schemas.openxmlformats.org/officeDocument/2006/relationships/image" Target="../media/image106.png"/><Relationship Id="rId14" Type="http://schemas.openxmlformats.org/officeDocument/2006/relationships/image" Target="../media/image11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8.xml"/><Relationship Id="rId3" Type="http://schemas.openxmlformats.org/officeDocument/2006/relationships/image" Target="../media/image115.png"/><Relationship Id="rId7" Type="http://schemas.openxmlformats.org/officeDocument/2006/relationships/image" Target="../media/image11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1" Type="http://schemas.openxmlformats.org/officeDocument/2006/relationships/image" Target="../media/image119.png"/><Relationship Id="rId5" Type="http://schemas.openxmlformats.org/officeDocument/2006/relationships/image" Target="../media/image116.png"/><Relationship Id="rId10" Type="http://schemas.openxmlformats.org/officeDocument/2006/relationships/customXml" Target="../ink/ink99.xml"/><Relationship Id="rId4" Type="http://schemas.openxmlformats.org/officeDocument/2006/relationships/customXml" Target="../ink/ink96.xml"/><Relationship Id="rId9" Type="http://schemas.openxmlformats.org/officeDocument/2006/relationships/image" Target="../media/image1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customXml" Target="../ink/ink105.xml"/><Relationship Id="rId3" Type="http://schemas.openxmlformats.org/officeDocument/2006/relationships/image" Target="../media/image120.png"/><Relationship Id="rId7" Type="http://schemas.openxmlformats.org/officeDocument/2006/relationships/image" Target="../media/image122.png"/><Relationship Id="rId12" Type="http://schemas.openxmlformats.org/officeDocument/2006/relationships/customXml" Target="../ink/ink104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19.png"/><Relationship Id="rId5" Type="http://schemas.openxmlformats.org/officeDocument/2006/relationships/image" Target="../media/image121.png"/><Relationship Id="rId10" Type="http://schemas.openxmlformats.org/officeDocument/2006/relationships/customXml" Target="../ink/ink103.xml"/><Relationship Id="rId4" Type="http://schemas.openxmlformats.org/officeDocument/2006/relationships/customXml" Target="../ink/ink100.xml"/><Relationship Id="rId9" Type="http://schemas.openxmlformats.org/officeDocument/2006/relationships/image" Target="../media/image11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.xml"/><Relationship Id="rId13" Type="http://schemas.openxmlformats.org/officeDocument/2006/relationships/image" Target="../media/image117.png"/><Relationship Id="rId3" Type="http://schemas.openxmlformats.org/officeDocument/2006/relationships/image" Target="../media/image123.png"/><Relationship Id="rId7" Type="http://schemas.openxmlformats.org/officeDocument/2006/relationships/image" Target="../media/image125.png"/><Relationship Id="rId12" Type="http://schemas.openxmlformats.org/officeDocument/2006/relationships/customXml" Target="../ink/ink111.xml"/><Relationship Id="rId17" Type="http://schemas.openxmlformats.org/officeDocument/2006/relationships/image" Target="../media/image127.png"/><Relationship Id="rId2" Type="http://schemas.openxmlformats.org/officeDocument/2006/relationships/image" Target="../media/image70.png"/><Relationship Id="rId16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.xml"/><Relationship Id="rId11" Type="http://schemas.openxmlformats.org/officeDocument/2006/relationships/image" Target="../media/image116.png"/><Relationship Id="rId5" Type="http://schemas.openxmlformats.org/officeDocument/2006/relationships/image" Target="../media/image124.png"/><Relationship Id="rId15" Type="http://schemas.openxmlformats.org/officeDocument/2006/relationships/image" Target="../media/image126.png"/><Relationship Id="rId10" Type="http://schemas.openxmlformats.org/officeDocument/2006/relationships/customXml" Target="../ink/ink110.xml"/><Relationship Id="rId4" Type="http://schemas.openxmlformats.org/officeDocument/2006/relationships/customXml" Target="../ink/ink106.xml"/><Relationship Id="rId9" Type="http://schemas.openxmlformats.org/officeDocument/2006/relationships/customXml" Target="../ink/ink109.xml"/><Relationship Id="rId14" Type="http://schemas.openxmlformats.org/officeDocument/2006/relationships/customXml" Target="../ink/ink11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6.xml"/><Relationship Id="rId13" Type="http://schemas.openxmlformats.org/officeDocument/2006/relationships/image" Target="../media/image130.png"/><Relationship Id="rId18" Type="http://schemas.openxmlformats.org/officeDocument/2006/relationships/customXml" Target="../ink/ink122.xml"/><Relationship Id="rId3" Type="http://schemas.openxmlformats.org/officeDocument/2006/relationships/image" Target="../media/image128.png"/><Relationship Id="rId7" Type="http://schemas.openxmlformats.org/officeDocument/2006/relationships/image" Target="../media/image125.png"/><Relationship Id="rId12" Type="http://schemas.openxmlformats.org/officeDocument/2006/relationships/customXml" Target="../ink/ink119.xml"/><Relationship Id="rId17" Type="http://schemas.openxmlformats.org/officeDocument/2006/relationships/image" Target="../media/image132.png"/><Relationship Id="rId2" Type="http://schemas.openxmlformats.org/officeDocument/2006/relationships/image" Target="../media/image70.png"/><Relationship Id="rId16" Type="http://schemas.openxmlformats.org/officeDocument/2006/relationships/customXml" Target="../ink/ink1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5.xml"/><Relationship Id="rId11" Type="http://schemas.openxmlformats.org/officeDocument/2006/relationships/image" Target="../media/image129.png"/><Relationship Id="rId5" Type="http://schemas.openxmlformats.org/officeDocument/2006/relationships/image" Target="../media/image124.png"/><Relationship Id="rId15" Type="http://schemas.openxmlformats.org/officeDocument/2006/relationships/image" Target="../media/image131.png"/><Relationship Id="rId10" Type="http://schemas.openxmlformats.org/officeDocument/2006/relationships/customXml" Target="../ink/ink118.xml"/><Relationship Id="rId19" Type="http://schemas.openxmlformats.org/officeDocument/2006/relationships/customXml" Target="../ink/ink123.xml"/><Relationship Id="rId4" Type="http://schemas.openxmlformats.org/officeDocument/2006/relationships/customXml" Target="../ink/ink114.xml"/><Relationship Id="rId9" Type="http://schemas.openxmlformats.org/officeDocument/2006/relationships/customXml" Target="../ink/ink117.xml"/><Relationship Id="rId14" Type="http://schemas.openxmlformats.org/officeDocument/2006/relationships/customXml" Target="../ink/ink120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7.xml"/><Relationship Id="rId3" Type="http://schemas.openxmlformats.org/officeDocument/2006/relationships/image" Target="../media/image133.png"/><Relationship Id="rId7" Type="http://schemas.openxmlformats.org/officeDocument/2006/relationships/image" Target="../media/image135.png"/><Relationship Id="rId2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.xml"/><Relationship Id="rId5" Type="http://schemas.openxmlformats.org/officeDocument/2006/relationships/image" Target="../media/image134.png"/><Relationship Id="rId4" Type="http://schemas.openxmlformats.org/officeDocument/2006/relationships/customXml" Target="../ink/ink125.xml"/><Relationship Id="rId9" Type="http://schemas.openxmlformats.org/officeDocument/2006/relationships/image" Target="../media/image136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1.xml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customXml" Target="../ink/ink1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0.xml"/><Relationship Id="rId5" Type="http://schemas.openxmlformats.org/officeDocument/2006/relationships/image" Target="../media/image138.png"/><Relationship Id="rId4" Type="http://schemas.openxmlformats.org/officeDocument/2006/relationships/customXml" Target="../ink/ink129.xml"/><Relationship Id="rId9" Type="http://schemas.openxmlformats.org/officeDocument/2006/relationships/image" Target="../media/image140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5.xml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5" Type="http://schemas.openxmlformats.org/officeDocument/2006/relationships/image" Target="../media/image138.png"/><Relationship Id="rId4" Type="http://schemas.openxmlformats.org/officeDocument/2006/relationships/customXml" Target="../ink/ink133.xml"/><Relationship Id="rId9" Type="http://schemas.openxmlformats.org/officeDocument/2006/relationships/image" Target="../media/image140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.xml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customXml" Target="../ink/ink13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8.xml"/><Relationship Id="rId5" Type="http://schemas.openxmlformats.org/officeDocument/2006/relationships/image" Target="../media/image138.png"/><Relationship Id="rId4" Type="http://schemas.openxmlformats.org/officeDocument/2006/relationships/customXml" Target="../ink/ink137.xml"/><Relationship Id="rId9" Type="http://schemas.openxmlformats.org/officeDocument/2006/relationships/image" Target="../media/image1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3.xml"/><Relationship Id="rId3" Type="http://schemas.openxmlformats.org/officeDocument/2006/relationships/image" Target="../media/image137.png"/><Relationship Id="rId7" Type="http://schemas.openxmlformats.org/officeDocument/2006/relationships/image" Target="../media/image139.png"/><Relationship Id="rId2" Type="http://schemas.openxmlformats.org/officeDocument/2006/relationships/customXml" Target="../ink/ink1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.xml"/><Relationship Id="rId5" Type="http://schemas.openxmlformats.org/officeDocument/2006/relationships/image" Target="../media/image138.png"/><Relationship Id="rId4" Type="http://schemas.openxmlformats.org/officeDocument/2006/relationships/customXml" Target="../ink/ink141.xml"/><Relationship Id="rId9" Type="http://schemas.openxmlformats.org/officeDocument/2006/relationships/image" Target="../media/image140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13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3.png"/><Relationship Id="rId12" Type="http://schemas.openxmlformats.org/officeDocument/2006/relationships/customXml" Target="../ink/ink149.xml"/><Relationship Id="rId17" Type="http://schemas.openxmlformats.org/officeDocument/2006/relationships/image" Target="../media/image148.png"/><Relationship Id="rId2" Type="http://schemas.openxmlformats.org/officeDocument/2006/relationships/customXml" Target="../ink/ink144.xml"/><Relationship Id="rId16" Type="http://schemas.openxmlformats.org/officeDocument/2006/relationships/customXml" Target="../ink/ink1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45.png"/><Relationship Id="rId5" Type="http://schemas.openxmlformats.org/officeDocument/2006/relationships/image" Target="../media/image142.png"/><Relationship Id="rId15" Type="http://schemas.openxmlformats.org/officeDocument/2006/relationships/image" Target="../media/image147.png"/><Relationship Id="rId10" Type="http://schemas.openxmlformats.org/officeDocument/2006/relationships/customXml" Target="../ink/ink148.xml"/><Relationship Id="rId4" Type="http://schemas.openxmlformats.org/officeDocument/2006/relationships/customXml" Target="../ink/ink145.xml"/><Relationship Id="rId9" Type="http://schemas.openxmlformats.org/officeDocument/2006/relationships/image" Target="../media/image144.png"/><Relationship Id="rId14" Type="http://schemas.openxmlformats.org/officeDocument/2006/relationships/customXml" Target="../ink/ink150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5.xml"/><Relationship Id="rId13" Type="http://schemas.openxmlformats.org/officeDocument/2006/relationships/image" Target="../media/image146.png"/><Relationship Id="rId3" Type="http://schemas.openxmlformats.org/officeDocument/2006/relationships/image" Target="../media/image149.png"/><Relationship Id="rId7" Type="http://schemas.openxmlformats.org/officeDocument/2006/relationships/image" Target="../media/image151.png"/><Relationship Id="rId12" Type="http://schemas.openxmlformats.org/officeDocument/2006/relationships/customXml" Target="../ink/ink157.xml"/><Relationship Id="rId17" Type="http://schemas.openxmlformats.org/officeDocument/2006/relationships/image" Target="../media/image155.png"/><Relationship Id="rId2" Type="http://schemas.openxmlformats.org/officeDocument/2006/relationships/customXml" Target="../ink/ink152.xml"/><Relationship Id="rId16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4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4.png"/><Relationship Id="rId10" Type="http://schemas.openxmlformats.org/officeDocument/2006/relationships/customXml" Target="../ink/ink156.xml"/><Relationship Id="rId4" Type="http://schemas.openxmlformats.org/officeDocument/2006/relationships/customXml" Target="../ink/ink153.xml"/><Relationship Id="rId9" Type="http://schemas.openxmlformats.org/officeDocument/2006/relationships/image" Target="../media/image152.png"/><Relationship Id="rId14" Type="http://schemas.openxmlformats.org/officeDocument/2006/relationships/customXml" Target="../ink/ink158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3.xml"/><Relationship Id="rId13" Type="http://schemas.openxmlformats.org/officeDocument/2006/relationships/image" Target="../media/image146.png"/><Relationship Id="rId3" Type="http://schemas.openxmlformats.org/officeDocument/2006/relationships/image" Target="../media/image149.png"/><Relationship Id="rId7" Type="http://schemas.openxmlformats.org/officeDocument/2006/relationships/image" Target="../media/image151.png"/><Relationship Id="rId12" Type="http://schemas.openxmlformats.org/officeDocument/2006/relationships/customXml" Target="../ink/ink165.xml"/><Relationship Id="rId17" Type="http://schemas.openxmlformats.org/officeDocument/2006/relationships/image" Target="../media/image155.png"/><Relationship Id="rId2" Type="http://schemas.openxmlformats.org/officeDocument/2006/relationships/customXml" Target="../ink/ink160.xml"/><Relationship Id="rId16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2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4.png"/><Relationship Id="rId10" Type="http://schemas.openxmlformats.org/officeDocument/2006/relationships/customXml" Target="../ink/ink164.xml"/><Relationship Id="rId4" Type="http://schemas.openxmlformats.org/officeDocument/2006/relationships/customXml" Target="../ink/ink161.xml"/><Relationship Id="rId9" Type="http://schemas.openxmlformats.org/officeDocument/2006/relationships/image" Target="../media/image152.png"/><Relationship Id="rId14" Type="http://schemas.openxmlformats.org/officeDocument/2006/relationships/customXml" Target="../ink/ink166.xml"/></Relationships>
</file>

<file path=ppt/slides/_rels/slide7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1.png"/><Relationship Id="rId18" Type="http://schemas.openxmlformats.org/officeDocument/2006/relationships/customXml" Target="../ink/ink176.xml"/><Relationship Id="rId26" Type="http://schemas.openxmlformats.org/officeDocument/2006/relationships/customXml" Target="../ink/ink180.xml"/><Relationship Id="rId3" Type="http://schemas.openxmlformats.org/officeDocument/2006/relationships/image" Target="../media/image156.png"/><Relationship Id="rId21" Type="http://schemas.openxmlformats.org/officeDocument/2006/relationships/image" Target="../media/image165.png"/><Relationship Id="rId7" Type="http://schemas.openxmlformats.org/officeDocument/2006/relationships/image" Target="../media/image158.png"/><Relationship Id="rId12" Type="http://schemas.openxmlformats.org/officeDocument/2006/relationships/customXml" Target="../ink/ink173.xml"/><Relationship Id="rId17" Type="http://schemas.openxmlformats.org/officeDocument/2006/relationships/image" Target="../media/image163.png"/><Relationship Id="rId25" Type="http://schemas.openxmlformats.org/officeDocument/2006/relationships/image" Target="../media/image167.png"/><Relationship Id="rId33" Type="http://schemas.openxmlformats.org/officeDocument/2006/relationships/image" Target="../media/image171.png"/><Relationship Id="rId2" Type="http://schemas.openxmlformats.org/officeDocument/2006/relationships/customXml" Target="../ink/ink168.xml"/><Relationship Id="rId16" Type="http://schemas.openxmlformats.org/officeDocument/2006/relationships/customXml" Target="../ink/ink175.xml"/><Relationship Id="rId20" Type="http://schemas.openxmlformats.org/officeDocument/2006/relationships/customXml" Target="../ink/ink177.xml"/><Relationship Id="rId29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0.xml"/><Relationship Id="rId11" Type="http://schemas.openxmlformats.org/officeDocument/2006/relationships/image" Target="../media/image160.png"/><Relationship Id="rId24" Type="http://schemas.openxmlformats.org/officeDocument/2006/relationships/customXml" Target="../ink/ink179.xml"/><Relationship Id="rId32" Type="http://schemas.openxmlformats.org/officeDocument/2006/relationships/customXml" Target="../ink/ink183.xml"/><Relationship Id="rId5" Type="http://schemas.openxmlformats.org/officeDocument/2006/relationships/image" Target="../media/image157.png"/><Relationship Id="rId15" Type="http://schemas.openxmlformats.org/officeDocument/2006/relationships/image" Target="../media/image162.png"/><Relationship Id="rId23" Type="http://schemas.openxmlformats.org/officeDocument/2006/relationships/image" Target="../media/image166.png"/><Relationship Id="rId28" Type="http://schemas.openxmlformats.org/officeDocument/2006/relationships/customXml" Target="../ink/ink181.xml"/><Relationship Id="rId10" Type="http://schemas.openxmlformats.org/officeDocument/2006/relationships/customXml" Target="../ink/ink172.xml"/><Relationship Id="rId19" Type="http://schemas.openxmlformats.org/officeDocument/2006/relationships/image" Target="../media/image164.png"/><Relationship Id="rId31" Type="http://schemas.openxmlformats.org/officeDocument/2006/relationships/image" Target="../media/image170.png"/><Relationship Id="rId4" Type="http://schemas.openxmlformats.org/officeDocument/2006/relationships/customXml" Target="../ink/ink169.xml"/><Relationship Id="rId9" Type="http://schemas.openxmlformats.org/officeDocument/2006/relationships/image" Target="../media/image159.png"/><Relationship Id="rId14" Type="http://schemas.openxmlformats.org/officeDocument/2006/relationships/customXml" Target="../ink/ink174.xml"/><Relationship Id="rId22" Type="http://schemas.openxmlformats.org/officeDocument/2006/relationships/customXml" Target="../ink/ink178.xml"/><Relationship Id="rId27" Type="http://schemas.openxmlformats.org/officeDocument/2006/relationships/image" Target="../media/image168.png"/><Relationship Id="rId30" Type="http://schemas.openxmlformats.org/officeDocument/2006/relationships/customXml" Target="../ink/ink182.xml"/><Relationship Id="rId8" Type="http://schemas.openxmlformats.org/officeDocument/2006/relationships/customXml" Target="../ink/ink17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13" Type="http://schemas.openxmlformats.org/officeDocument/2006/relationships/customXml" Target="../ink/ink189.xml"/><Relationship Id="rId18" Type="http://schemas.openxmlformats.org/officeDocument/2006/relationships/image" Target="../media/image180.png"/><Relationship Id="rId3" Type="http://schemas.openxmlformats.org/officeDocument/2006/relationships/customXml" Target="../ink/ink184.xml"/><Relationship Id="rId7" Type="http://schemas.openxmlformats.org/officeDocument/2006/relationships/customXml" Target="../ink/ink186.xml"/><Relationship Id="rId12" Type="http://schemas.openxmlformats.org/officeDocument/2006/relationships/image" Target="../media/image177.png"/><Relationship Id="rId17" Type="http://schemas.openxmlformats.org/officeDocument/2006/relationships/customXml" Target="../ink/ink191.xml"/><Relationship Id="rId2" Type="http://schemas.openxmlformats.org/officeDocument/2006/relationships/image" Target="../media/image172.png"/><Relationship Id="rId16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customXml" Target="../ink/ink188.xml"/><Relationship Id="rId5" Type="http://schemas.openxmlformats.org/officeDocument/2006/relationships/customXml" Target="../ink/ink185.xml"/><Relationship Id="rId15" Type="http://schemas.openxmlformats.org/officeDocument/2006/relationships/customXml" Target="../ink/ink190.xml"/><Relationship Id="rId10" Type="http://schemas.openxmlformats.org/officeDocument/2006/relationships/image" Target="../media/image176.png"/><Relationship Id="rId4" Type="http://schemas.openxmlformats.org/officeDocument/2006/relationships/image" Target="../media/image173.png"/><Relationship Id="rId9" Type="http://schemas.openxmlformats.org/officeDocument/2006/relationships/customXml" Target="../ink/ink187.xml"/><Relationship Id="rId14" Type="http://schemas.openxmlformats.org/officeDocument/2006/relationships/image" Target="../media/image178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197.xml"/><Relationship Id="rId18" Type="http://schemas.openxmlformats.org/officeDocument/2006/relationships/image" Target="../media/image189.png"/><Relationship Id="rId3" Type="http://schemas.openxmlformats.org/officeDocument/2006/relationships/customXml" Target="../ink/ink192.xml"/><Relationship Id="rId7" Type="http://schemas.openxmlformats.org/officeDocument/2006/relationships/customXml" Target="../ink/ink194.xml"/><Relationship Id="rId12" Type="http://schemas.openxmlformats.org/officeDocument/2006/relationships/image" Target="../media/image186.png"/><Relationship Id="rId17" Type="http://schemas.openxmlformats.org/officeDocument/2006/relationships/customXml" Target="../ink/ink199.xml"/><Relationship Id="rId2" Type="http://schemas.openxmlformats.org/officeDocument/2006/relationships/image" Target="../media/image181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196.xml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10" Type="http://schemas.openxmlformats.org/officeDocument/2006/relationships/image" Target="../media/image185.png"/><Relationship Id="rId4" Type="http://schemas.openxmlformats.org/officeDocument/2006/relationships/image" Target="../media/image182.png"/><Relationship Id="rId9" Type="http://schemas.openxmlformats.org/officeDocument/2006/relationships/customXml" Target="../ink/ink195.xml"/><Relationship Id="rId14" Type="http://schemas.openxmlformats.org/officeDocument/2006/relationships/image" Target="../media/image187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05.xml"/><Relationship Id="rId18" Type="http://schemas.openxmlformats.org/officeDocument/2006/relationships/image" Target="../media/image189.png"/><Relationship Id="rId3" Type="http://schemas.openxmlformats.org/officeDocument/2006/relationships/customXml" Target="../ink/ink200.xml"/><Relationship Id="rId7" Type="http://schemas.openxmlformats.org/officeDocument/2006/relationships/customXml" Target="../ink/ink202.xml"/><Relationship Id="rId12" Type="http://schemas.openxmlformats.org/officeDocument/2006/relationships/image" Target="../media/image186.png"/><Relationship Id="rId17" Type="http://schemas.openxmlformats.org/officeDocument/2006/relationships/customXml" Target="../ink/ink207.xml"/><Relationship Id="rId2" Type="http://schemas.openxmlformats.org/officeDocument/2006/relationships/image" Target="../media/image190.png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04.xml"/><Relationship Id="rId5" Type="http://schemas.openxmlformats.org/officeDocument/2006/relationships/customXml" Target="../ink/ink201.xml"/><Relationship Id="rId15" Type="http://schemas.openxmlformats.org/officeDocument/2006/relationships/customXml" Target="../ink/ink206.xml"/><Relationship Id="rId10" Type="http://schemas.openxmlformats.org/officeDocument/2006/relationships/image" Target="../media/image185.png"/><Relationship Id="rId4" Type="http://schemas.openxmlformats.org/officeDocument/2006/relationships/image" Target="../media/image182.png"/><Relationship Id="rId9" Type="http://schemas.openxmlformats.org/officeDocument/2006/relationships/customXml" Target="../ink/ink203.xml"/><Relationship Id="rId14" Type="http://schemas.openxmlformats.org/officeDocument/2006/relationships/image" Target="../media/image187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13.xml"/><Relationship Id="rId18" Type="http://schemas.openxmlformats.org/officeDocument/2006/relationships/image" Target="../media/image189.png"/><Relationship Id="rId3" Type="http://schemas.openxmlformats.org/officeDocument/2006/relationships/customXml" Target="../ink/ink208.xml"/><Relationship Id="rId21" Type="http://schemas.openxmlformats.org/officeDocument/2006/relationships/customXml" Target="../ink/ink217.xml"/><Relationship Id="rId7" Type="http://schemas.openxmlformats.org/officeDocument/2006/relationships/customXml" Target="../ink/ink210.xml"/><Relationship Id="rId12" Type="http://schemas.openxmlformats.org/officeDocument/2006/relationships/image" Target="../media/image186.png"/><Relationship Id="rId17" Type="http://schemas.openxmlformats.org/officeDocument/2006/relationships/customXml" Target="../ink/ink215.xml"/><Relationship Id="rId2" Type="http://schemas.openxmlformats.org/officeDocument/2006/relationships/image" Target="../media/image190.png"/><Relationship Id="rId16" Type="http://schemas.openxmlformats.org/officeDocument/2006/relationships/image" Target="../media/image188.png"/><Relationship Id="rId20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12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10" Type="http://schemas.openxmlformats.org/officeDocument/2006/relationships/image" Target="../media/image185.png"/><Relationship Id="rId19" Type="http://schemas.openxmlformats.org/officeDocument/2006/relationships/customXml" Target="../ink/ink216.xml"/><Relationship Id="rId4" Type="http://schemas.openxmlformats.org/officeDocument/2006/relationships/image" Target="../media/image182.png"/><Relationship Id="rId9" Type="http://schemas.openxmlformats.org/officeDocument/2006/relationships/customXml" Target="../ink/ink211.xml"/><Relationship Id="rId14" Type="http://schemas.openxmlformats.org/officeDocument/2006/relationships/image" Target="../media/image187.png"/><Relationship Id="rId22" Type="http://schemas.openxmlformats.org/officeDocument/2006/relationships/image" Target="../media/image19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23.xml"/><Relationship Id="rId18" Type="http://schemas.openxmlformats.org/officeDocument/2006/relationships/image" Target="../media/image189.png"/><Relationship Id="rId3" Type="http://schemas.openxmlformats.org/officeDocument/2006/relationships/customXml" Target="../ink/ink218.xml"/><Relationship Id="rId21" Type="http://schemas.openxmlformats.org/officeDocument/2006/relationships/customXml" Target="../ink/ink227.xml"/><Relationship Id="rId7" Type="http://schemas.openxmlformats.org/officeDocument/2006/relationships/customXml" Target="../ink/ink220.xml"/><Relationship Id="rId12" Type="http://schemas.openxmlformats.org/officeDocument/2006/relationships/image" Target="../media/image186.png"/><Relationship Id="rId17" Type="http://schemas.openxmlformats.org/officeDocument/2006/relationships/customXml" Target="../ink/ink225.xml"/><Relationship Id="rId2" Type="http://schemas.openxmlformats.org/officeDocument/2006/relationships/image" Target="../media/image190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22.xml"/><Relationship Id="rId5" Type="http://schemas.openxmlformats.org/officeDocument/2006/relationships/customXml" Target="../ink/ink219.xml"/><Relationship Id="rId15" Type="http://schemas.openxmlformats.org/officeDocument/2006/relationships/customXml" Target="../ink/ink224.xml"/><Relationship Id="rId10" Type="http://schemas.openxmlformats.org/officeDocument/2006/relationships/image" Target="../media/image185.png"/><Relationship Id="rId19" Type="http://schemas.openxmlformats.org/officeDocument/2006/relationships/customXml" Target="../ink/ink226.xml"/><Relationship Id="rId4" Type="http://schemas.openxmlformats.org/officeDocument/2006/relationships/image" Target="../media/image182.png"/><Relationship Id="rId9" Type="http://schemas.openxmlformats.org/officeDocument/2006/relationships/customXml" Target="../ink/ink221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33.xml"/><Relationship Id="rId18" Type="http://schemas.openxmlformats.org/officeDocument/2006/relationships/image" Target="../media/image189.png"/><Relationship Id="rId3" Type="http://schemas.openxmlformats.org/officeDocument/2006/relationships/customXml" Target="../ink/ink228.xml"/><Relationship Id="rId21" Type="http://schemas.openxmlformats.org/officeDocument/2006/relationships/customXml" Target="../ink/ink237.xml"/><Relationship Id="rId7" Type="http://schemas.openxmlformats.org/officeDocument/2006/relationships/customXml" Target="../ink/ink230.xml"/><Relationship Id="rId12" Type="http://schemas.openxmlformats.org/officeDocument/2006/relationships/image" Target="../media/image186.png"/><Relationship Id="rId17" Type="http://schemas.openxmlformats.org/officeDocument/2006/relationships/customXml" Target="../ink/ink235.xml"/><Relationship Id="rId2" Type="http://schemas.openxmlformats.org/officeDocument/2006/relationships/image" Target="../media/image190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32.xml"/><Relationship Id="rId5" Type="http://schemas.openxmlformats.org/officeDocument/2006/relationships/customXml" Target="../ink/ink229.xml"/><Relationship Id="rId15" Type="http://schemas.openxmlformats.org/officeDocument/2006/relationships/customXml" Target="../ink/ink234.xml"/><Relationship Id="rId10" Type="http://schemas.openxmlformats.org/officeDocument/2006/relationships/image" Target="../media/image185.png"/><Relationship Id="rId19" Type="http://schemas.openxmlformats.org/officeDocument/2006/relationships/customXml" Target="../ink/ink236.xml"/><Relationship Id="rId4" Type="http://schemas.openxmlformats.org/officeDocument/2006/relationships/image" Target="../media/image182.png"/><Relationship Id="rId9" Type="http://schemas.openxmlformats.org/officeDocument/2006/relationships/customXml" Target="../ink/ink231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43.xml"/><Relationship Id="rId18" Type="http://schemas.openxmlformats.org/officeDocument/2006/relationships/image" Target="../media/image189.png"/><Relationship Id="rId26" Type="http://schemas.openxmlformats.org/officeDocument/2006/relationships/image" Target="../media/image196.png"/><Relationship Id="rId3" Type="http://schemas.openxmlformats.org/officeDocument/2006/relationships/customXml" Target="../ink/ink238.xml"/><Relationship Id="rId21" Type="http://schemas.openxmlformats.org/officeDocument/2006/relationships/customXml" Target="../ink/ink247.xml"/><Relationship Id="rId7" Type="http://schemas.openxmlformats.org/officeDocument/2006/relationships/customXml" Target="../ink/ink240.xml"/><Relationship Id="rId12" Type="http://schemas.openxmlformats.org/officeDocument/2006/relationships/image" Target="../media/image186.png"/><Relationship Id="rId17" Type="http://schemas.openxmlformats.org/officeDocument/2006/relationships/customXml" Target="../ink/ink245.xml"/><Relationship Id="rId25" Type="http://schemas.openxmlformats.org/officeDocument/2006/relationships/customXml" Target="../ink/ink249.xml"/><Relationship Id="rId2" Type="http://schemas.openxmlformats.org/officeDocument/2006/relationships/image" Target="../media/image190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42.xml"/><Relationship Id="rId24" Type="http://schemas.openxmlformats.org/officeDocument/2006/relationships/image" Target="../media/image195.png"/><Relationship Id="rId5" Type="http://schemas.openxmlformats.org/officeDocument/2006/relationships/customXml" Target="../ink/ink239.xml"/><Relationship Id="rId15" Type="http://schemas.openxmlformats.org/officeDocument/2006/relationships/customXml" Target="../ink/ink244.xml"/><Relationship Id="rId23" Type="http://schemas.openxmlformats.org/officeDocument/2006/relationships/customXml" Target="../ink/ink248.xml"/><Relationship Id="rId10" Type="http://schemas.openxmlformats.org/officeDocument/2006/relationships/image" Target="../media/image185.png"/><Relationship Id="rId19" Type="http://schemas.openxmlformats.org/officeDocument/2006/relationships/customXml" Target="../ink/ink246.xml"/><Relationship Id="rId4" Type="http://schemas.openxmlformats.org/officeDocument/2006/relationships/image" Target="../media/image182.png"/><Relationship Id="rId9" Type="http://schemas.openxmlformats.org/officeDocument/2006/relationships/customXml" Target="../ink/ink241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55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250.xml"/><Relationship Id="rId21" Type="http://schemas.openxmlformats.org/officeDocument/2006/relationships/customXml" Target="../ink/ink259.xml"/><Relationship Id="rId7" Type="http://schemas.openxmlformats.org/officeDocument/2006/relationships/customXml" Target="../ink/ink252.xml"/><Relationship Id="rId12" Type="http://schemas.openxmlformats.org/officeDocument/2006/relationships/image" Target="../media/image186.png"/><Relationship Id="rId17" Type="http://schemas.openxmlformats.org/officeDocument/2006/relationships/customXml" Target="../ink/ink257.xml"/><Relationship Id="rId25" Type="http://schemas.openxmlformats.org/officeDocument/2006/relationships/customXml" Target="../ink/ink261.xml"/><Relationship Id="rId2" Type="http://schemas.openxmlformats.org/officeDocument/2006/relationships/image" Target="../media/image197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54.xml"/><Relationship Id="rId24" Type="http://schemas.openxmlformats.org/officeDocument/2006/relationships/image" Target="../media/image198.png"/><Relationship Id="rId5" Type="http://schemas.openxmlformats.org/officeDocument/2006/relationships/customXml" Target="../ink/ink251.xml"/><Relationship Id="rId15" Type="http://schemas.openxmlformats.org/officeDocument/2006/relationships/customXml" Target="../ink/ink256.xml"/><Relationship Id="rId23" Type="http://schemas.openxmlformats.org/officeDocument/2006/relationships/customXml" Target="../ink/ink260.xml"/><Relationship Id="rId10" Type="http://schemas.openxmlformats.org/officeDocument/2006/relationships/image" Target="../media/image185.png"/><Relationship Id="rId19" Type="http://schemas.openxmlformats.org/officeDocument/2006/relationships/customXml" Target="../ink/ink258.xml"/><Relationship Id="rId4" Type="http://schemas.openxmlformats.org/officeDocument/2006/relationships/image" Target="../media/image182.png"/><Relationship Id="rId9" Type="http://schemas.openxmlformats.org/officeDocument/2006/relationships/customXml" Target="../ink/ink253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0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67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262.xml"/><Relationship Id="rId21" Type="http://schemas.openxmlformats.org/officeDocument/2006/relationships/customXml" Target="../ink/ink271.xml"/><Relationship Id="rId7" Type="http://schemas.openxmlformats.org/officeDocument/2006/relationships/customXml" Target="../ink/ink264.xml"/><Relationship Id="rId12" Type="http://schemas.openxmlformats.org/officeDocument/2006/relationships/image" Target="../media/image186.png"/><Relationship Id="rId17" Type="http://schemas.openxmlformats.org/officeDocument/2006/relationships/customXml" Target="../ink/ink269.xml"/><Relationship Id="rId25" Type="http://schemas.openxmlformats.org/officeDocument/2006/relationships/customXml" Target="../ink/ink273.xml"/><Relationship Id="rId2" Type="http://schemas.openxmlformats.org/officeDocument/2006/relationships/image" Target="../media/image197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66.xml"/><Relationship Id="rId24" Type="http://schemas.openxmlformats.org/officeDocument/2006/relationships/image" Target="../media/image198.png"/><Relationship Id="rId5" Type="http://schemas.openxmlformats.org/officeDocument/2006/relationships/customXml" Target="../ink/ink263.xml"/><Relationship Id="rId15" Type="http://schemas.openxmlformats.org/officeDocument/2006/relationships/customXml" Target="../ink/ink268.xml"/><Relationship Id="rId23" Type="http://schemas.openxmlformats.org/officeDocument/2006/relationships/customXml" Target="../ink/ink272.xml"/><Relationship Id="rId10" Type="http://schemas.openxmlformats.org/officeDocument/2006/relationships/image" Target="../media/image185.png"/><Relationship Id="rId19" Type="http://schemas.openxmlformats.org/officeDocument/2006/relationships/customXml" Target="../ink/ink270.xml"/><Relationship Id="rId4" Type="http://schemas.openxmlformats.org/officeDocument/2006/relationships/image" Target="../media/image182.png"/><Relationship Id="rId9" Type="http://schemas.openxmlformats.org/officeDocument/2006/relationships/customXml" Target="../ink/ink265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0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79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274.xml"/><Relationship Id="rId21" Type="http://schemas.openxmlformats.org/officeDocument/2006/relationships/customXml" Target="../ink/ink283.xml"/><Relationship Id="rId7" Type="http://schemas.openxmlformats.org/officeDocument/2006/relationships/customXml" Target="../ink/ink276.xml"/><Relationship Id="rId12" Type="http://schemas.openxmlformats.org/officeDocument/2006/relationships/image" Target="../media/image186.png"/><Relationship Id="rId17" Type="http://schemas.openxmlformats.org/officeDocument/2006/relationships/customXml" Target="../ink/ink281.xml"/><Relationship Id="rId25" Type="http://schemas.openxmlformats.org/officeDocument/2006/relationships/customXml" Target="../ink/ink285.xml"/><Relationship Id="rId2" Type="http://schemas.openxmlformats.org/officeDocument/2006/relationships/image" Target="../media/image201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78.xml"/><Relationship Id="rId24" Type="http://schemas.openxmlformats.org/officeDocument/2006/relationships/image" Target="../media/image198.png"/><Relationship Id="rId5" Type="http://schemas.openxmlformats.org/officeDocument/2006/relationships/customXml" Target="../ink/ink275.xml"/><Relationship Id="rId15" Type="http://schemas.openxmlformats.org/officeDocument/2006/relationships/customXml" Target="../ink/ink280.xml"/><Relationship Id="rId23" Type="http://schemas.openxmlformats.org/officeDocument/2006/relationships/customXml" Target="../ink/ink284.xml"/><Relationship Id="rId10" Type="http://schemas.openxmlformats.org/officeDocument/2006/relationships/image" Target="../media/image185.png"/><Relationship Id="rId19" Type="http://schemas.openxmlformats.org/officeDocument/2006/relationships/customXml" Target="../ink/ink282.xml"/><Relationship Id="rId4" Type="http://schemas.openxmlformats.org/officeDocument/2006/relationships/image" Target="../media/image182.png"/><Relationship Id="rId9" Type="http://schemas.openxmlformats.org/officeDocument/2006/relationships/customXml" Target="../ink/ink277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2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291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286.xml"/><Relationship Id="rId21" Type="http://schemas.openxmlformats.org/officeDocument/2006/relationships/customXml" Target="../ink/ink295.xml"/><Relationship Id="rId7" Type="http://schemas.openxmlformats.org/officeDocument/2006/relationships/customXml" Target="../ink/ink288.xml"/><Relationship Id="rId12" Type="http://schemas.openxmlformats.org/officeDocument/2006/relationships/image" Target="../media/image186.png"/><Relationship Id="rId17" Type="http://schemas.openxmlformats.org/officeDocument/2006/relationships/customXml" Target="../ink/ink293.xml"/><Relationship Id="rId25" Type="http://schemas.openxmlformats.org/officeDocument/2006/relationships/customXml" Target="../ink/ink297.xml"/><Relationship Id="rId2" Type="http://schemas.openxmlformats.org/officeDocument/2006/relationships/image" Target="../media/image203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290.xml"/><Relationship Id="rId24" Type="http://schemas.openxmlformats.org/officeDocument/2006/relationships/image" Target="../media/image198.png"/><Relationship Id="rId5" Type="http://schemas.openxmlformats.org/officeDocument/2006/relationships/customXml" Target="../ink/ink287.xml"/><Relationship Id="rId15" Type="http://schemas.openxmlformats.org/officeDocument/2006/relationships/customXml" Target="../ink/ink292.xml"/><Relationship Id="rId23" Type="http://schemas.openxmlformats.org/officeDocument/2006/relationships/customXml" Target="../ink/ink296.xml"/><Relationship Id="rId10" Type="http://schemas.openxmlformats.org/officeDocument/2006/relationships/image" Target="../media/image185.png"/><Relationship Id="rId19" Type="http://schemas.openxmlformats.org/officeDocument/2006/relationships/customXml" Target="../ink/ink294.xml"/><Relationship Id="rId4" Type="http://schemas.openxmlformats.org/officeDocument/2006/relationships/image" Target="../media/image182.png"/><Relationship Id="rId9" Type="http://schemas.openxmlformats.org/officeDocument/2006/relationships/customXml" Target="../ink/ink289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4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303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298.xml"/><Relationship Id="rId21" Type="http://schemas.openxmlformats.org/officeDocument/2006/relationships/customXml" Target="../ink/ink307.xml"/><Relationship Id="rId7" Type="http://schemas.openxmlformats.org/officeDocument/2006/relationships/customXml" Target="../ink/ink300.xml"/><Relationship Id="rId12" Type="http://schemas.openxmlformats.org/officeDocument/2006/relationships/image" Target="../media/image186.png"/><Relationship Id="rId17" Type="http://schemas.openxmlformats.org/officeDocument/2006/relationships/customXml" Target="../ink/ink305.xml"/><Relationship Id="rId25" Type="http://schemas.openxmlformats.org/officeDocument/2006/relationships/customXml" Target="../ink/ink309.xml"/><Relationship Id="rId2" Type="http://schemas.openxmlformats.org/officeDocument/2006/relationships/image" Target="../media/image203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302.xml"/><Relationship Id="rId24" Type="http://schemas.openxmlformats.org/officeDocument/2006/relationships/image" Target="../media/image198.png"/><Relationship Id="rId5" Type="http://schemas.openxmlformats.org/officeDocument/2006/relationships/customXml" Target="../ink/ink299.xml"/><Relationship Id="rId15" Type="http://schemas.openxmlformats.org/officeDocument/2006/relationships/customXml" Target="../ink/ink304.xml"/><Relationship Id="rId23" Type="http://schemas.openxmlformats.org/officeDocument/2006/relationships/customXml" Target="../ink/ink308.xml"/><Relationship Id="rId10" Type="http://schemas.openxmlformats.org/officeDocument/2006/relationships/image" Target="../media/image185.png"/><Relationship Id="rId19" Type="http://schemas.openxmlformats.org/officeDocument/2006/relationships/customXml" Target="../ink/ink306.xml"/><Relationship Id="rId4" Type="http://schemas.openxmlformats.org/officeDocument/2006/relationships/image" Target="../media/image182.png"/><Relationship Id="rId9" Type="http://schemas.openxmlformats.org/officeDocument/2006/relationships/customXml" Target="../ink/ink301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4.pn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315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310.xml"/><Relationship Id="rId21" Type="http://schemas.openxmlformats.org/officeDocument/2006/relationships/customXml" Target="../ink/ink319.xml"/><Relationship Id="rId7" Type="http://schemas.openxmlformats.org/officeDocument/2006/relationships/customXml" Target="../ink/ink312.xml"/><Relationship Id="rId12" Type="http://schemas.openxmlformats.org/officeDocument/2006/relationships/image" Target="../media/image186.png"/><Relationship Id="rId17" Type="http://schemas.openxmlformats.org/officeDocument/2006/relationships/customXml" Target="../ink/ink317.xml"/><Relationship Id="rId25" Type="http://schemas.openxmlformats.org/officeDocument/2006/relationships/customXml" Target="../ink/ink321.xml"/><Relationship Id="rId2" Type="http://schemas.openxmlformats.org/officeDocument/2006/relationships/image" Target="../media/image205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314.xml"/><Relationship Id="rId24" Type="http://schemas.openxmlformats.org/officeDocument/2006/relationships/image" Target="../media/image198.png"/><Relationship Id="rId5" Type="http://schemas.openxmlformats.org/officeDocument/2006/relationships/customXml" Target="../ink/ink311.xml"/><Relationship Id="rId15" Type="http://schemas.openxmlformats.org/officeDocument/2006/relationships/customXml" Target="../ink/ink316.xml"/><Relationship Id="rId23" Type="http://schemas.openxmlformats.org/officeDocument/2006/relationships/customXml" Target="../ink/ink320.xml"/><Relationship Id="rId10" Type="http://schemas.openxmlformats.org/officeDocument/2006/relationships/image" Target="../media/image185.png"/><Relationship Id="rId19" Type="http://schemas.openxmlformats.org/officeDocument/2006/relationships/customXml" Target="../ink/ink318.xml"/><Relationship Id="rId4" Type="http://schemas.openxmlformats.org/officeDocument/2006/relationships/image" Target="../media/image182.png"/><Relationship Id="rId9" Type="http://schemas.openxmlformats.org/officeDocument/2006/relationships/customXml" Target="../ink/ink313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327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322.xml"/><Relationship Id="rId21" Type="http://schemas.openxmlformats.org/officeDocument/2006/relationships/customXml" Target="../ink/ink331.xml"/><Relationship Id="rId7" Type="http://schemas.openxmlformats.org/officeDocument/2006/relationships/customXml" Target="../ink/ink324.xml"/><Relationship Id="rId12" Type="http://schemas.openxmlformats.org/officeDocument/2006/relationships/image" Target="../media/image186.png"/><Relationship Id="rId17" Type="http://schemas.openxmlformats.org/officeDocument/2006/relationships/customXml" Target="../ink/ink329.xml"/><Relationship Id="rId25" Type="http://schemas.openxmlformats.org/officeDocument/2006/relationships/customXml" Target="../ink/ink333.xml"/><Relationship Id="rId2" Type="http://schemas.openxmlformats.org/officeDocument/2006/relationships/image" Target="../media/image206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326.xml"/><Relationship Id="rId24" Type="http://schemas.openxmlformats.org/officeDocument/2006/relationships/image" Target="../media/image198.png"/><Relationship Id="rId5" Type="http://schemas.openxmlformats.org/officeDocument/2006/relationships/customXml" Target="../ink/ink323.xml"/><Relationship Id="rId15" Type="http://schemas.openxmlformats.org/officeDocument/2006/relationships/customXml" Target="../ink/ink328.xml"/><Relationship Id="rId23" Type="http://schemas.openxmlformats.org/officeDocument/2006/relationships/customXml" Target="../ink/ink332.xml"/><Relationship Id="rId10" Type="http://schemas.openxmlformats.org/officeDocument/2006/relationships/image" Target="../media/image185.png"/><Relationship Id="rId19" Type="http://schemas.openxmlformats.org/officeDocument/2006/relationships/customXml" Target="../ink/ink330.xml"/><Relationship Id="rId4" Type="http://schemas.openxmlformats.org/officeDocument/2006/relationships/image" Target="../media/image182.png"/><Relationship Id="rId9" Type="http://schemas.openxmlformats.org/officeDocument/2006/relationships/customXml" Target="../ink/ink325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customXml" Target="../ink/ink339.xml"/><Relationship Id="rId18" Type="http://schemas.openxmlformats.org/officeDocument/2006/relationships/image" Target="../media/image189.png"/><Relationship Id="rId26" Type="http://schemas.openxmlformats.org/officeDocument/2006/relationships/image" Target="../media/image199.png"/><Relationship Id="rId3" Type="http://schemas.openxmlformats.org/officeDocument/2006/relationships/customXml" Target="../ink/ink334.xml"/><Relationship Id="rId21" Type="http://schemas.openxmlformats.org/officeDocument/2006/relationships/customXml" Target="../ink/ink343.xml"/><Relationship Id="rId7" Type="http://schemas.openxmlformats.org/officeDocument/2006/relationships/customXml" Target="../ink/ink336.xml"/><Relationship Id="rId12" Type="http://schemas.openxmlformats.org/officeDocument/2006/relationships/image" Target="../media/image186.png"/><Relationship Id="rId17" Type="http://schemas.openxmlformats.org/officeDocument/2006/relationships/customXml" Target="../ink/ink341.xml"/><Relationship Id="rId25" Type="http://schemas.openxmlformats.org/officeDocument/2006/relationships/customXml" Target="../ink/ink345.xml"/><Relationship Id="rId2" Type="http://schemas.openxmlformats.org/officeDocument/2006/relationships/image" Target="../media/image206.png"/><Relationship Id="rId16" Type="http://schemas.openxmlformats.org/officeDocument/2006/relationships/image" Target="../media/image188.png"/><Relationship Id="rId20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customXml" Target="../ink/ink338.xml"/><Relationship Id="rId24" Type="http://schemas.openxmlformats.org/officeDocument/2006/relationships/image" Target="../media/image198.png"/><Relationship Id="rId5" Type="http://schemas.openxmlformats.org/officeDocument/2006/relationships/customXml" Target="../ink/ink335.xml"/><Relationship Id="rId15" Type="http://schemas.openxmlformats.org/officeDocument/2006/relationships/customXml" Target="../ink/ink340.xml"/><Relationship Id="rId23" Type="http://schemas.openxmlformats.org/officeDocument/2006/relationships/customXml" Target="../ink/ink344.xml"/><Relationship Id="rId10" Type="http://schemas.openxmlformats.org/officeDocument/2006/relationships/image" Target="../media/image185.png"/><Relationship Id="rId19" Type="http://schemas.openxmlformats.org/officeDocument/2006/relationships/customXml" Target="../ink/ink342.xml"/><Relationship Id="rId4" Type="http://schemas.openxmlformats.org/officeDocument/2006/relationships/image" Target="../media/image182.png"/><Relationship Id="rId9" Type="http://schemas.openxmlformats.org/officeDocument/2006/relationships/customXml" Target="../ink/ink337.xml"/><Relationship Id="rId14" Type="http://schemas.openxmlformats.org/officeDocument/2006/relationships/image" Target="../media/image187.png"/><Relationship Id="rId22" Type="http://schemas.openxmlformats.org/officeDocument/2006/relationships/image" Target="../media/image194.png"/><Relationship Id="rId27" Type="http://schemas.openxmlformats.org/officeDocument/2006/relationships/image" Target="../media/image20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6: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Hashing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DE9A-9B10-1701-1ED4-A7648856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20828-1EC5-7B5F-27C8-86CAD978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1881-96C4-8929-31D5-12EFB8F17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00121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Fixed number of Keys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Duplicate Keys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Collisions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Disk Access Cost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A3847-445C-6E2B-BBFA-56295000C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302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93636-697F-1C5F-EB79-AFAC51A8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F3C1D-EB5B-2B8C-404A-DA844623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2C8FB-8B9A-63A3-ADDC-27BE3A2DE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00121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Fixed number of Keys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You should know the total size of the database in the future, and it cannot grow any further!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For example, this hash table can only store 5 keys and if in the future your database gets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6</a:t>
            </a:r>
            <a:r>
              <a:rPr lang="en-US" sz="2400" b="1" baseline="30000" dirty="0">
                <a:latin typeface="Palatino Linotype" panose="02040502050505030304" pitchFamily="18" charset="0"/>
                <a:sym typeface="Wingdings" pitchFamily="2" charset="2"/>
              </a:rPr>
              <a:t>th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 record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you need to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reorganize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change hash table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too expensive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10BAF-7DC5-93FF-4DAC-C4305BE45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874320-DB0B-DDAE-D407-91681B045169}"/>
              </a:ext>
            </a:extLst>
          </p:cNvPr>
          <p:cNvGraphicFramePr>
            <a:graphicFrameLocks noGrp="1"/>
          </p:cNvGraphicFramePr>
          <p:nvPr/>
        </p:nvGraphicFramePr>
        <p:xfrm>
          <a:off x="6283606" y="4353403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FCD0-9BE9-CD3C-95FC-D877DFB45DEC}"/>
                  </a:ext>
                </a:extLst>
              </p:cNvPr>
              <p:cNvSpPr txBox="1"/>
              <p:nvPr/>
            </p:nvSpPr>
            <p:spPr>
              <a:xfrm>
                <a:off x="6102473" y="620883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81FCD0-9BE9-CD3C-95FC-D877DFB45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73" y="620883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10811" r="-882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EF64C5-FB11-633D-C9F7-C39C3402FEBC}"/>
              </a:ext>
            </a:extLst>
          </p:cNvPr>
          <p:cNvGraphicFramePr>
            <a:graphicFrameLocks noGrp="1"/>
          </p:cNvGraphicFramePr>
          <p:nvPr/>
        </p:nvGraphicFramePr>
        <p:xfrm>
          <a:off x="5945901" y="4353403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EB66B58-B1E4-11CA-52DE-667E7ECC6BBF}"/>
              </a:ext>
            </a:extLst>
          </p:cNvPr>
          <p:cNvSpPr txBox="1"/>
          <p:nvPr/>
        </p:nvSpPr>
        <p:spPr>
          <a:xfrm>
            <a:off x="5621481" y="3834584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2419126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E040F-7D2E-52D7-00BE-84B9021C4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2CAF0-51AC-D16D-762B-A50A36203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C9A03-0FB8-7285-DA69-826BD0D4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2316689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Unique Keys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How to store and search for duplicate keys?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Hash function would map duplicate keys to the same location.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Overwrite pointer to existing record?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How do you search for an existing record with duplicate keys?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3AF1F-463A-70DE-51DA-BEA850F4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E8FA2EB-D8A3-8CF7-4F8C-EF1C251336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365847"/>
              </p:ext>
            </p:extLst>
          </p:nvPr>
        </p:nvGraphicFramePr>
        <p:xfrm>
          <a:off x="7320866" y="4394450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157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F7E882B-6B77-4F36-555D-5F7252517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224448"/>
              </p:ext>
            </p:extLst>
          </p:nvPr>
        </p:nvGraphicFramePr>
        <p:xfrm>
          <a:off x="5666566" y="4394450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2D8C57-4219-3EE8-9F90-9FDCBDF0AD33}"/>
                  </a:ext>
                </a:extLst>
              </p:cNvPr>
              <p:cNvSpPr txBox="1"/>
              <p:nvPr/>
            </p:nvSpPr>
            <p:spPr>
              <a:xfrm>
                <a:off x="5485433" y="6249881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F2D8C57-4219-3EE8-9F90-9FDCBDF0A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33" y="6249881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24FD5F-598B-B203-52B8-5885C8136C5B}"/>
              </a:ext>
            </a:extLst>
          </p:cNvPr>
          <p:cNvSpPr txBox="1"/>
          <p:nvPr/>
        </p:nvSpPr>
        <p:spPr>
          <a:xfrm>
            <a:off x="8329296" y="3906982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A1D244-A585-E50A-3550-27CCD9651E69}"/>
              </a:ext>
            </a:extLst>
          </p:cNvPr>
          <p:cNvCxnSpPr>
            <a:cxnSpLocks/>
          </p:cNvCxnSpPr>
          <p:nvPr/>
        </p:nvCxnSpPr>
        <p:spPr>
          <a:xfrm>
            <a:off x="6003077" y="4581878"/>
            <a:ext cx="1317789" cy="719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8ACB185-A16A-D7AD-6D1C-AED4D490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7248"/>
              </p:ext>
            </p:extLst>
          </p:nvPr>
        </p:nvGraphicFramePr>
        <p:xfrm>
          <a:off x="5328861" y="4394450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F889ED-ED98-1B65-70CE-0526CDD52A56}"/>
              </a:ext>
            </a:extLst>
          </p:cNvPr>
          <p:cNvCxnSpPr>
            <a:cxnSpLocks/>
          </p:cNvCxnSpPr>
          <p:nvPr/>
        </p:nvCxnSpPr>
        <p:spPr>
          <a:xfrm flipV="1">
            <a:off x="6003077" y="4660715"/>
            <a:ext cx="1317789" cy="11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D89B90-5684-1B32-AAFD-1C91EFBF1919}"/>
              </a:ext>
            </a:extLst>
          </p:cNvPr>
          <p:cNvCxnSpPr>
            <a:cxnSpLocks/>
          </p:cNvCxnSpPr>
          <p:nvPr/>
        </p:nvCxnSpPr>
        <p:spPr>
          <a:xfrm flipV="1">
            <a:off x="6003077" y="4986645"/>
            <a:ext cx="1317789" cy="1112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788A468-289F-0CBC-201E-DD6A712D26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5855897"/>
              </p:ext>
            </p:extLst>
          </p:nvPr>
        </p:nvGraphicFramePr>
        <p:xfrm>
          <a:off x="507012" y="4393894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Scarecrow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EDFC7E-775D-F40E-9C7F-ACC0083AEB2B}"/>
                  </a:ext>
                </a:extLst>
              </p:cNvPr>
              <p:cNvSpPr txBox="1"/>
              <p:nvPr/>
            </p:nvSpPr>
            <p:spPr>
              <a:xfrm>
                <a:off x="2728130" y="5301836"/>
                <a:ext cx="1425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9EDFC7E-775D-F40E-9C7F-ACC0083AE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30" y="5301836"/>
                <a:ext cx="142596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D93613-9F5E-617F-90C7-CDC8C84A19C3}"/>
              </a:ext>
            </a:extLst>
          </p:cNvPr>
          <p:cNvCxnSpPr>
            <a:cxnSpLocks/>
          </p:cNvCxnSpPr>
          <p:nvPr/>
        </p:nvCxnSpPr>
        <p:spPr>
          <a:xfrm flipV="1">
            <a:off x="3570097" y="4592184"/>
            <a:ext cx="2223370" cy="76293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055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8F2D8-C66E-605E-FBA6-ECFB0879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E9FA-DF10-107D-2592-8EF1CD29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AFF5-9014-8D51-BD9E-9E700BD32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59971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No Collisions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Perfect hashing function that ensures there are no collisions.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Hash function may end up assigning the same location to two or more records.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2458-23FC-1DCD-DC8F-E63215E9C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86FAECA-5F1E-8557-5FB7-B215FDBEA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554618"/>
              </p:ext>
            </p:extLst>
          </p:nvPr>
        </p:nvGraphicFramePr>
        <p:xfrm>
          <a:off x="7320866" y="4039254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157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85E40DE-CF4D-0807-2615-A74B4B89C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37713"/>
              </p:ext>
            </p:extLst>
          </p:nvPr>
        </p:nvGraphicFramePr>
        <p:xfrm>
          <a:off x="5666566" y="4039254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9B01D-FFA2-5AA0-75F2-F4CF01FA22F4}"/>
                  </a:ext>
                </a:extLst>
              </p:cNvPr>
              <p:cNvSpPr txBox="1"/>
              <p:nvPr/>
            </p:nvSpPr>
            <p:spPr>
              <a:xfrm>
                <a:off x="5485433" y="5894685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9B01D-FFA2-5AA0-75F2-F4CF01FA2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433" y="5894685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110F1B0-E36B-250A-BFAC-83B670AEE5D2}"/>
              </a:ext>
            </a:extLst>
          </p:cNvPr>
          <p:cNvSpPr txBox="1"/>
          <p:nvPr/>
        </p:nvSpPr>
        <p:spPr>
          <a:xfrm>
            <a:off x="8329296" y="3551786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7D009A-E300-E13B-7265-C35C97919FC9}"/>
              </a:ext>
            </a:extLst>
          </p:cNvPr>
          <p:cNvCxnSpPr>
            <a:cxnSpLocks/>
          </p:cNvCxnSpPr>
          <p:nvPr/>
        </p:nvCxnSpPr>
        <p:spPr>
          <a:xfrm>
            <a:off x="6003077" y="4226682"/>
            <a:ext cx="1317789" cy="719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7EB6B7-7326-A475-72C6-C5D6074845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97704"/>
              </p:ext>
            </p:extLst>
          </p:nvPr>
        </p:nvGraphicFramePr>
        <p:xfrm>
          <a:off x="5328861" y="4039254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53A7FC-9816-079F-8369-E436039FEF0F}"/>
              </a:ext>
            </a:extLst>
          </p:cNvPr>
          <p:cNvCxnSpPr>
            <a:cxnSpLocks/>
          </p:cNvCxnSpPr>
          <p:nvPr/>
        </p:nvCxnSpPr>
        <p:spPr>
          <a:xfrm flipV="1">
            <a:off x="6003077" y="4305519"/>
            <a:ext cx="1317789" cy="11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988822-C9F9-599D-A219-8770E7619544}"/>
              </a:ext>
            </a:extLst>
          </p:cNvPr>
          <p:cNvCxnSpPr>
            <a:cxnSpLocks/>
          </p:cNvCxnSpPr>
          <p:nvPr/>
        </p:nvCxnSpPr>
        <p:spPr>
          <a:xfrm flipV="1">
            <a:off x="6003077" y="4631449"/>
            <a:ext cx="1317789" cy="1112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F292D11-5AC3-4536-05B4-07F5DC86E7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4316806"/>
              </p:ext>
            </p:extLst>
          </p:nvPr>
        </p:nvGraphicFramePr>
        <p:xfrm>
          <a:off x="501237" y="4039254"/>
          <a:ext cx="3972847" cy="390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90161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Jeoffrey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9E5723-EFA4-4FD6-6B60-0CBBBD0A4218}"/>
                  </a:ext>
                </a:extLst>
              </p:cNvPr>
              <p:cNvSpPr txBox="1"/>
              <p:nvPr/>
            </p:nvSpPr>
            <p:spPr>
              <a:xfrm>
                <a:off x="2728130" y="5301836"/>
                <a:ext cx="1241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9E5723-EFA4-4FD6-6B60-0CBBBD0A4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30" y="5301836"/>
                <a:ext cx="1241622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C71385-7648-EBC4-9DC7-EF49B9D0F9C0}"/>
              </a:ext>
            </a:extLst>
          </p:cNvPr>
          <p:cNvCxnSpPr>
            <a:cxnSpLocks/>
          </p:cNvCxnSpPr>
          <p:nvPr/>
        </p:nvCxnSpPr>
        <p:spPr>
          <a:xfrm flipV="1">
            <a:off x="3570097" y="4234334"/>
            <a:ext cx="2230828" cy="112078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0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3EA7-829B-CB93-2D37-B5C79348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E1D28-1E84-6A38-92BF-AC001C6E4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99D4A-48DF-0209-9C00-5BD301C9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278428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Disk Access Cost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and Lack of opportunities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for Pre-fetching.</a:t>
            </a:r>
          </a:p>
          <a:p>
            <a:pPr algn="just"/>
            <a:endParaRPr lang="en-US" sz="2400" b="1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Fetching a single record (point query) is fast. But, say I want to fetch a range of records. These records could be spread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across the disk  multiple blocks!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 longer sequential access. Moreover,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File Manager cannot even predict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D55FA-E64A-0687-8FA0-CAC3223D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65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CE6C0-F536-A701-6758-926DD78E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883D6-BB44-F2BB-6251-2716E9D7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Design Decisions for 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A5A0D-3BD8-F54E-9A2C-CD7C6FE8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3885716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Good Hash Function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Maps a large set of keys to a small array.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Dilemma b/w using a fast hash function vs. a hash function with low collisions.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Hashing Algorithm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How to handle key collisions when they occur?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Dilemma b/w allocating a large table to prevent collisions vs. setting up rules that allow storing duplicate and colliding keys!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17022-4CA4-3D4D-09F4-B86A9B94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42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7FCFD-A8AE-E91E-8F81-0C27DC592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4739-9FEB-F9A6-F46D-5C08B0D2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D300F-ECD7-D82A-81B4-B75C2367D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2"/>
            <a:ext cx="11816785" cy="476605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Given an input key, it return an integer representation of that key.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Essentially, you can use hash function to convert an arbitrary byte array into a fixed-length code. 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want a hash function that is both </a:t>
            </a:r>
            <a:r>
              <a:rPr lang="en-US" sz="2400" b="1" dirty="0">
                <a:latin typeface="Palatino Linotype" panose="02040502050505030304" pitchFamily="18" charset="0"/>
              </a:rPr>
              <a:t>fast</a:t>
            </a:r>
            <a:r>
              <a:rPr lang="en-US" sz="2400" dirty="0">
                <a:latin typeface="Palatino Linotype" panose="02040502050505030304" pitchFamily="18" charset="0"/>
              </a:rPr>
              <a:t> and has a </a:t>
            </a:r>
            <a:r>
              <a:rPr lang="en-US" sz="2400" b="1" dirty="0">
                <a:latin typeface="Palatino Linotype" panose="02040502050505030304" pitchFamily="18" charset="0"/>
              </a:rPr>
              <a:t>low collision rate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Notice that we are allowing collisions as we desire fast hashing!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Alternatively, you can use a cryptographic hash function, like SHA256.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 collisions!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Extremely secure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NIST recommended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Extremely slow!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71A40-089A-DAE0-E3A2-C93809385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539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3483-42C6-D4B0-B58A-7A68DC657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412D-9C78-7746-E1AC-838FD59FA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A66E5-0407-6929-D595-108BA48B5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007915"/>
            <a:ext cx="11816785" cy="585903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Fortunately, we don’t have to create a hash functions!</a:t>
            </a:r>
          </a:p>
          <a:p>
            <a:pPr algn="just"/>
            <a:endParaRPr lang="en-US" sz="1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hlinkClick r:id="rId2"/>
              </a:rPr>
              <a:t>CRC-64</a:t>
            </a:r>
            <a:r>
              <a:rPr lang="en-US" sz="2400" dirty="0">
                <a:latin typeface="Palatino Linotype" panose="02040502050505030304" pitchFamily="18" charset="0"/>
              </a:rPr>
              <a:t> (1975)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Used in networks for error detection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hlinkClick r:id="rId3"/>
              </a:rPr>
              <a:t>MurmurHash</a:t>
            </a:r>
            <a:r>
              <a:rPr lang="en-US" sz="2400" dirty="0">
                <a:latin typeface="Palatino Linotype" panose="02040502050505030304" pitchFamily="18" charset="0"/>
              </a:rPr>
              <a:t> (2008)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Fast, general-purpose hash function.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hlinkClick r:id="rId4"/>
              </a:rPr>
              <a:t>Google </a:t>
            </a:r>
            <a:r>
              <a:rPr lang="en-US" sz="2400" dirty="0" err="1">
                <a:latin typeface="Palatino Linotype" panose="02040502050505030304" pitchFamily="18" charset="0"/>
                <a:hlinkClick r:id="rId4"/>
              </a:rPr>
              <a:t>CityHash</a:t>
            </a:r>
            <a:r>
              <a:rPr lang="en-US" sz="2400" dirty="0">
                <a:latin typeface="Palatino Linotype" panose="02040502050505030304" pitchFamily="18" charset="0"/>
                <a:hlinkClick r:id="rId4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(2011)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Fast for keys of short length.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hlinkClick r:id="rId5"/>
              </a:rPr>
              <a:t>Facebook </a:t>
            </a:r>
            <a:r>
              <a:rPr lang="en-US" sz="2400" dirty="0" err="1">
                <a:latin typeface="Palatino Linotype" panose="02040502050505030304" pitchFamily="18" charset="0"/>
                <a:hlinkClick r:id="rId5"/>
              </a:rPr>
              <a:t>XXHash</a:t>
            </a:r>
            <a:r>
              <a:rPr lang="en-US" sz="2400" dirty="0">
                <a:latin typeface="Palatino Linotype" panose="02040502050505030304" pitchFamily="18" charset="0"/>
                <a:hlinkClick r:id="rId5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(2012)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State-of-the-art</a:t>
            </a:r>
          </a:p>
          <a:p>
            <a:pPr marL="457200" lvl="1" indent="0" algn="just">
              <a:buNone/>
            </a:pPr>
            <a:endParaRPr lang="en-US" sz="10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hlinkClick r:id="rId6"/>
              </a:rPr>
              <a:t>Google </a:t>
            </a:r>
            <a:r>
              <a:rPr lang="en-US" sz="2400" dirty="0" err="1">
                <a:latin typeface="Palatino Linotype" panose="02040502050505030304" pitchFamily="18" charset="0"/>
                <a:hlinkClick r:id="rId6"/>
              </a:rPr>
              <a:t>FarmHash</a:t>
            </a:r>
            <a:r>
              <a:rPr lang="en-US" sz="2400" dirty="0">
                <a:latin typeface="Palatino Linotype" panose="02040502050505030304" pitchFamily="18" charset="0"/>
                <a:hlinkClick r:id="rId6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(2014)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Better version of </a:t>
            </a:r>
            <a:r>
              <a:rPr lang="en-US" dirty="0" err="1">
                <a:latin typeface="Palatino Linotype" panose="02040502050505030304" pitchFamily="18" charset="0"/>
              </a:rPr>
              <a:t>CityHash</a:t>
            </a:r>
            <a:r>
              <a:rPr lang="en-US" dirty="0">
                <a:latin typeface="Palatino Linotype" panose="02040502050505030304" pitchFamily="18" charset="0"/>
              </a:rPr>
              <a:t>; reduced collisions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B2819-8D06-F12C-2B26-25C4013E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20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4B3CF-2AFA-0A08-DFC3-7D798197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603A-1F1C-C641-C91C-A3CC790AC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 Schemes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7B37-7278-9F83-64C6-E7B1FB3F3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2847109"/>
            <a:ext cx="11816785" cy="401983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b="1" dirty="0">
                <a:latin typeface="Palatino Linotype" panose="02040502050505030304" pitchFamily="18" charset="0"/>
              </a:rPr>
              <a:t>If you want to test the performance of various hash functions, or play with different hash functions, check out </a:t>
            </a:r>
            <a:r>
              <a:rPr lang="en-US" b="1" dirty="0">
                <a:latin typeface="Palatino Linotype" panose="02040502050505030304" pitchFamily="18" charset="0"/>
                <a:hlinkClick r:id="rId2"/>
              </a:rPr>
              <a:t>SMHasher</a:t>
            </a:r>
            <a:r>
              <a:rPr lang="en-US" b="1" dirty="0">
                <a:latin typeface="Palatino Linotype" panose="0204050205050503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4E174-97FF-4D94-0853-67E5B5B31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91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8F05C-92DF-C07F-7B03-E9C4737D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E8E3-86D9-5218-84C4-D2E16B45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Static Hashing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B33A-5F8E-666E-9D6C-F76003AB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09"/>
            <a:ext cx="11816785" cy="494607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will be looking at two common algorithms: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Linear Probe Hashing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Cuckoo Hashing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These algorithms are also termed as </a:t>
            </a:r>
            <a:r>
              <a:rPr lang="en-US" sz="2400" b="1" dirty="0">
                <a:latin typeface="Palatino Linotype" panose="02040502050505030304" pitchFamily="18" charset="0"/>
              </a:rPr>
              <a:t>open addressing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Essentially, the key may not be in the location where the hash function points.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More advanced algorithms (</a:t>
            </a:r>
            <a:r>
              <a:rPr lang="en-US" sz="2400" b="1" dirty="0">
                <a:latin typeface="Palatino Linotype" panose="02040502050505030304" pitchFamily="18" charset="0"/>
              </a:rPr>
              <a:t>not part of this course</a:t>
            </a:r>
            <a:r>
              <a:rPr lang="en-US" sz="2400" dirty="0">
                <a:latin typeface="Palatino Linotype" panose="02040502050505030304" pitchFamily="18" charset="0"/>
              </a:rPr>
              <a:t>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Robinhood hashing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Hopscotch hashing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Swiss Tables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A6744-75B1-0E9E-F4A6-AC47AABB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11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014153"/>
            <a:ext cx="10515600" cy="4838007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Oct 29, 2024 at 11:59pm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Start collaborating with your groups!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Midterm: </a:t>
            </a:r>
            <a:r>
              <a:rPr lang="en-US" sz="3600" b="1" dirty="0">
                <a:latin typeface="Palatino Linotype" panose="02040502050505030304" pitchFamily="18" charset="0"/>
              </a:rPr>
              <a:t>Oct 31, 2024 (in class)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C0D98-B07A-2A84-ED48-8D01E95ED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145-C320-D015-937A-091917D7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EB02C-1CFC-3E91-9B70-8E59AB6C5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53928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Simplest hashing algorithm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resolves collision by searching for next empty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slot.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1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Requires a </a:t>
            </a:r>
            <a:r>
              <a:rPr lang="en-US" sz="2400" b="1" dirty="0">
                <a:latin typeface="Palatino Linotype" panose="02040502050505030304" pitchFamily="18" charset="0"/>
              </a:rPr>
              <a:t>fixed-size giant array </a:t>
            </a:r>
            <a:r>
              <a:rPr lang="en-US" sz="2400" dirty="0">
                <a:latin typeface="Palatino Linotype" panose="02040502050505030304" pitchFamily="18" charset="0"/>
              </a:rPr>
              <a:t>(smaller the size, more collisions).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Hash table’s </a:t>
            </a:r>
            <a:r>
              <a:rPr lang="en-US" b="1" dirty="0">
                <a:latin typeface="Palatino Linotype" panose="02040502050505030304" pitchFamily="18" charset="0"/>
              </a:rPr>
              <a:t>load factor </a:t>
            </a:r>
            <a:r>
              <a:rPr lang="en-US" dirty="0">
                <a:latin typeface="Palatino Linotype" panose="02040502050505030304" pitchFamily="18" charset="0"/>
              </a:rPr>
              <a:t>(like a threshold) determines when the </a:t>
            </a:r>
            <a:r>
              <a:rPr lang="en-US" b="1" dirty="0">
                <a:latin typeface="Palatino Linotype" panose="02040502050505030304" pitchFamily="18" charset="0"/>
              </a:rPr>
              <a:t>table is too full.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No new key should be added, otherwise collisions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  <a:sym typeface="Wingdings" pitchFamily="2" charset="2"/>
              </a:rPr>
              <a:t>allocate new table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sz="1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Inserting a key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Use your hash function to find a </a:t>
            </a:r>
            <a:r>
              <a:rPr lang="en-US" b="1" dirty="0">
                <a:latin typeface="Palatino Linotype" panose="02040502050505030304" pitchFamily="18" charset="0"/>
              </a:rPr>
              <a:t>slot</a:t>
            </a:r>
            <a:r>
              <a:rPr lang="en-US" dirty="0">
                <a:latin typeface="Palatino Linotype" panose="02040502050505030304" pitchFamily="18" charset="0"/>
              </a:rPr>
              <a:t> (position).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location is empty, store the key in that slot.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Otherwise, start sequential scanning from that location.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When you find an empty slot, insert your key in that slot.</a:t>
            </a:r>
          </a:p>
          <a:p>
            <a:pPr marL="0" indent="0" algn="just">
              <a:buNone/>
            </a:pPr>
            <a:endParaRPr lang="en-US" sz="1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Deletion and Search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Same as insertion.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9A27-8C71-4F7A-0EB6-0E86D4A2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837EF-CE8D-057F-FC5F-DCA127BB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8A16D-079D-B485-3984-D875030F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CD89A-5D0C-2F3C-2A8B-069AF71B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2070E5-22B7-318F-5BDD-A17B2A877B24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7770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2070E5-22B7-318F-5BDD-A17B2A877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777025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4DC8581-DC54-B3AC-6DE3-6FAE3EC67A18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623799-2938-A139-66D7-6D7AA3DF2F8D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8EBFE30-6653-495D-2FAA-D89D35041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754591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12C0E-D069-4727-30EB-792B2BFB902C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E12C0E-D069-4727-30EB-792B2BFB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7A140E4-05C5-351C-BCB4-1C0C75883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43922"/>
              </p:ext>
            </p:extLst>
          </p:nvPr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341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4F2F9-3A12-8FEE-4C3B-45085C3A1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B6FA-5170-D50A-FAC8-EC60AC96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5472F-E5AA-D9C4-5A63-0F7D6D9A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29909D-B991-721E-EDE0-D5C0DEE2B7D8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CF6DF-97DE-8D43-53E2-757F1AC31AC8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EEE2DCFD-5B70-D700-CD88-22FE087B004C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1149DCA0-DE72-7BFA-887D-38D9B12E0081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C870CA-3087-1437-7224-EF2883F853AB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5C870CA-3087-1437-7224-EF2883F8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F947BFD-0807-9859-267F-DE79CED287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2026729"/>
              </p:ext>
            </p:extLst>
          </p:nvPr>
        </p:nvGraphicFramePr>
        <p:xfrm>
          <a:off x="7958688" y="2618118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FA4201-B3A5-8950-04F9-8F78B4754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92825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5772-E975-35B0-DBB2-67BB7BADE325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55772-E975-35B0-DBB2-67BB7BADE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B703B4-7723-405C-A3E1-ABF0124CD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243922"/>
              </p:ext>
            </p:extLst>
          </p:nvPr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4621DD-BA8E-3926-765D-0028C115FF5E}"/>
                  </a:ext>
                </a:extLst>
              </p14:cNvPr>
              <p14:cNvContentPartPr/>
              <p14:nvPr/>
            </p14:nvContentPartPr>
            <p14:xfrm>
              <a:off x="4772095" y="4023327"/>
              <a:ext cx="1692000" cy="37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14621DD-BA8E-3926-765D-0028C115FF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65975" y="4017207"/>
                <a:ext cx="170424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7FEB478-7F29-B386-C0B4-EA222169FE50}"/>
                  </a:ext>
                </a:extLst>
              </p14:cNvPr>
              <p14:cNvContentPartPr/>
              <p14:nvPr/>
            </p14:nvContentPartPr>
            <p14:xfrm>
              <a:off x="6349255" y="4275687"/>
              <a:ext cx="129240" cy="90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7FEB478-7F29-B386-C0B4-EA222169FE5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3135" y="4269567"/>
                <a:ext cx="1414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1057A2F2-7DC1-4880-C005-A3ECADC83F3A}"/>
              </a:ext>
            </a:extLst>
          </p:cNvPr>
          <p:cNvGrpSpPr/>
          <p:nvPr/>
        </p:nvGrpSpPr>
        <p:grpSpPr>
          <a:xfrm>
            <a:off x="7168615" y="2677647"/>
            <a:ext cx="651600" cy="1468800"/>
            <a:chOff x="7168615" y="2677647"/>
            <a:chExt cx="651600" cy="146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6F6F02-E964-1218-2736-8E6AD1FA072F}"/>
                    </a:ext>
                  </a:extLst>
                </p14:cNvPr>
                <p14:cNvContentPartPr/>
                <p14:nvPr/>
              </p14:nvContentPartPr>
              <p14:xfrm>
                <a:off x="7168615" y="2782047"/>
                <a:ext cx="643680" cy="1364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6F6F02-E964-1218-2736-8E6AD1FA07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62495" y="2775927"/>
                  <a:ext cx="655920" cy="13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EF1DC54-F8D4-8821-7AE1-87622384C00D}"/>
                    </a:ext>
                  </a:extLst>
                </p14:cNvPr>
                <p14:cNvContentPartPr/>
                <p14:nvPr/>
              </p14:nvContentPartPr>
              <p14:xfrm>
                <a:off x="7764775" y="277700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EF1DC54-F8D4-8821-7AE1-87622384C0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8655" y="277088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C41330-529C-CAFE-A1E2-EBEB779899F7}"/>
                    </a:ext>
                  </a:extLst>
                </p14:cNvPr>
                <p14:cNvContentPartPr/>
                <p14:nvPr/>
              </p14:nvContentPartPr>
              <p14:xfrm>
                <a:off x="7701415" y="2677647"/>
                <a:ext cx="118800" cy="249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C41330-529C-CAFE-A1E2-EBEB779899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95295" y="2671527"/>
                  <a:ext cx="131040" cy="26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62246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469F2-06D7-0DC7-5338-3AF88BD5D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4A7F-FD63-3419-AAE1-8994BFB7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1703D-69DA-A82B-DA42-0DF53783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E7E058-B691-C440-6631-F62B4B7C8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27166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024F47-3C93-522C-F683-A195ECCB4AF3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5024F47-3C93-522C-F683-A195ECCB4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914A31D-17D7-2B7A-712E-FE637AE253A1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21BE7E-CC52-2AD9-FC8E-03BCDC7FA330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5299EFA-17DB-3F60-F40E-77AE33E1BD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83958"/>
              </p:ext>
            </p:extLst>
          </p:nvPr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9E74CEF-0C0A-4B50-1633-3D0D36C114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3512548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EF8266CD-974E-4363-F618-C9A02479A6E5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2DBAB0-7A84-3DFF-A9AB-165FA58B09BB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2DBAB0-7A84-3DFF-A9AB-165FA58B0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8BB6BD1-1C2D-DFF5-8A97-F85E858F2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7265124"/>
              </p:ext>
            </p:extLst>
          </p:nvPr>
        </p:nvGraphicFramePr>
        <p:xfrm>
          <a:off x="7958688" y="2618118"/>
          <a:ext cx="39728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4A865464-47F6-AE6E-1A32-D6231B45D029}"/>
              </a:ext>
            </a:extLst>
          </p:cNvPr>
          <p:cNvGrpSpPr/>
          <p:nvPr/>
        </p:nvGrpSpPr>
        <p:grpSpPr>
          <a:xfrm>
            <a:off x="5039935" y="2805087"/>
            <a:ext cx="1416600" cy="978840"/>
            <a:chOff x="5039935" y="2805087"/>
            <a:chExt cx="141660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EC0791-80C6-DFDB-5F0E-6BABE4D1BEDA}"/>
                    </a:ext>
                  </a:extLst>
                </p14:cNvPr>
                <p14:cNvContentPartPr/>
                <p14:nvPr/>
              </p14:nvContentPartPr>
              <p14:xfrm>
                <a:off x="5039935" y="2837127"/>
                <a:ext cx="1374480" cy="946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EC0791-80C6-DFDB-5F0E-6BABE4D1BED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33815" y="2831007"/>
                  <a:ext cx="1386720" cy="9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BA89A03-DAFE-6362-C16C-81E43A3290CA}"/>
                    </a:ext>
                  </a:extLst>
                </p14:cNvPr>
                <p14:cNvContentPartPr/>
                <p14:nvPr/>
              </p14:nvContentPartPr>
              <p14:xfrm>
                <a:off x="6378055" y="2805087"/>
                <a:ext cx="78480" cy="90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BA89A03-DAFE-6362-C16C-81E43A3290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71935" y="2798967"/>
                  <a:ext cx="90720" cy="1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6FA0D5-CB77-95D1-E0D3-CE887C997937}"/>
              </a:ext>
            </a:extLst>
          </p:cNvPr>
          <p:cNvGrpSpPr/>
          <p:nvPr/>
        </p:nvGrpSpPr>
        <p:grpSpPr>
          <a:xfrm>
            <a:off x="7225495" y="2834967"/>
            <a:ext cx="699840" cy="399960"/>
            <a:chOff x="7225495" y="2834967"/>
            <a:chExt cx="69984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D7228F1-7D1A-50D3-6B76-754E74E6C96F}"/>
                    </a:ext>
                  </a:extLst>
                </p14:cNvPr>
                <p14:cNvContentPartPr/>
                <p14:nvPr/>
              </p14:nvContentPartPr>
              <p14:xfrm>
                <a:off x="7225495" y="2834967"/>
                <a:ext cx="687960" cy="341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D7228F1-7D1A-50D3-6B76-754E74E6C9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19375" y="2828847"/>
                  <a:ext cx="7002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95E359-DB46-0286-03C7-B1F944D6FE82}"/>
                    </a:ext>
                  </a:extLst>
                </p14:cNvPr>
                <p14:cNvContentPartPr/>
                <p14:nvPr/>
              </p14:nvContentPartPr>
              <p14:xfrm>
                <a:off x="7831375" y="3086607"/>
                <a:ext cx="93960" cy="148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95E359-DB46-0286-03C7-B1F944D6FE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25255" y="3080487"/>
                  <a:ext cx="106200" cy="160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0217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29FCE-B12C-DDB3-E0CF-F74D504EF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288-B63A-F950-BDC9-7E34871D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47FD6-B88B-1E15-222B-EB4B03EC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09ECD0-D06A-4152-2759-8B541BD55B9F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60A5F3-AB72-245D-5F04-53831031F259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60A5F3-AB72-245D-5F04-53831031F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19D5280-6D5A-CC32-6480-494E87820077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39CBC9-A9D5-3315-E37A-CE14FDB79FD7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4F5028-3F63-F826-8F31-4EA5C32790C0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56F755-7D7F-FD92-7A31-B9F7FD5EFC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9284044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E5483A95-F4AD-4457-8761-40D3ADAC3813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70BA21-E7EF-1168-D1E9-812D53784A02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70BA21-E7EF-1168-D1E9-812D53784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5EFA19C-AE46-5833-5246-5CFC741FA36C}"/>
              </a:ext>
            </a:extLst>
          </p:cNvPr>
          <p:cNvGraphicFramePr>
            <a:graphicFrameLocks/>
          </p:cNvGraphicFramePr>
          <p:nvPr/>
        </p:nvGraphicFramePr>
        <p:xfrm>
          <a:off x="7958688" y="2618118"/>
          <a:ext cx="39728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F2AF193-00CC-D5AE-6AA8-E3B538FF4CC5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8E364EB-BA6E-35FD-CAB5-3BBC860C9C03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8E364EB-BA6E-35FD-CAB5-3BBC860C9C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5" y="4060047"/>
                  <a:ext cx="18248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D33F16-20EF-537B-C354-90FD8B4A9226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D33F16-20EF-537B-C354-90FD8B4A922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615" y="4281447"/>
                  <a:ext cx="111960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053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9496A-5935-42EC-592A-77C2D30D5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05EFA-DA3D-3068-A80A-DDF4EC21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59E47-F85C-6EE2-8CE4-98B67C1F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3935B0-656D-9319-EA5D-0A8728404293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429F9-1CBF-6779-D4D2-A3BFF1C7AD5B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4429F9-1CBF-6779-D4D2-A3BFF1C7A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97232E-BAB0-4D4A-4853-BA88CC5A9B91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C7D174-F152-75E8-1F43-801DD7358F8C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85B6AD-D792-E31D-DB43-67CA668D9AF0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B662F10B-BD7C-D81E-B021-C9529E69EF59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457A760-859A-D6EB-0564-55B0F845A62C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D03BF2-7281-E584-6CD3-7F815EC2B4B8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D03BF2-7281-E584-6CD3-7F815EC2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49F2E93-F8DA-9916-1528-343D68D68318}"/>
              </a:ext>
            </a:extLst>
          </p:cNvPr>
          <p:cNvGraphicFramePr>
            <a:graphicFrameLocks/>
          </p:cNvGraphicFramePr>
          <p:nvPr/>
        </p:nvGraphicFramePr>
        <p:xfrm>
          <a:off x="7958688" y="2618118"/>
          <a:ext cx="39728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C03A4B3-71A2-767A-2C61-26D2C9A36115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F1296EE-C881-3759-1054-D51E21937ECB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F1296EE-C881-3759-1054-D51E21937E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5C37DF6-8569-45C1-0BB8-475873ABB912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5C37DF6-8569-45C1-0BB8-475873ABB9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807C39-AC42-641E-F10C-DED5EF7C5646}"/>
                  </a:ext>
                </a:extLst>
              </p14:cNvPr>
              <p14:cNvContentPartPr/>
              <p14:nvPr/>
            </p14:nvContentPartPr>
            <p14:xfrm>
              <a:off x="7185895" y="4270287"/>
              <a:ext cx="371160" cy="40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807C39-AC42-641E-F10C-DED5EF7C564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9775" y="4264167"/>
                <a:ext cx="3834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C50793B-D078-9131-83B3-95F9A5CCEB7F}"/>
                  </a:ext>
                </a:extLst>
              </p14:cNvPr>
              <p14:cNvContentPartPr/>
              <p14:nvPr/>
            </p14:nvContentPartPr>
            <p14:xfrm>
              <a:off x="7265095" y="4547127"/>
              <a:ext cx="136080" cy="17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C50793B-D078-9131-83B3-95F9A5CCEB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8975" y="4541007"/>
                <a:ext cx="148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C69A16-C46E-C214-6E28-85DFFD962A23}"/>
                  </a:ext>
                </a:extLst>
              </p14:cNvPr>
              <p14:cNvContentPartPr/>
              <p14:nvPr/>
            </p14:nvContentPartPr>
            <p14:xfrm>
              <a:off x="7221535" y="482684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C69A16-C46E-C214-6E28-85DFFD962A2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5415" y="4820727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363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2BCB4-24E0-1F6F-35FA-7ACF148A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29EE-65C4-3B01-C0A2-D3462E8D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A4829-D202-71E2-E11C-7CB3607E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2DCDF-A63A-6C09-9C79-8AD4A091D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78318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ADA810-E4BE-204D-A3B3-E839E4ECCDE6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ADA810-E4BE-204D-A3B3-E839E4ECC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B99D8E-C625-B145-21E6-F419D5C40832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1EB00B-43BC-72B8-0B69-EF821FD16B6B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D5182A4-2782-8DBA-72CE-5EC89DE68148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E63AC88-E9F1-0A03-E20C-A6A3721C0129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DF0287CD-BFE1-13E6-8A19-022A044E7D3A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0C2395-9C84-A730-3813-3AAD450D491A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40C2395-9C84-A730-3813-3AAD450D4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AD5FDA3-EB2C-8BF0-94C9-E72C55A87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5131241"/>
              </p:ext>
            </p:extLst>
          </p:nvPr>
        </p:nvGraphicFramePr>
        <p:xfrm>
          <a:off x="7958688" y="2618118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108072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59D4459-5CDD-F585-BF7E-2D5E0F6140AB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1A7B22A-0A36-2895-1B7E-60959A906553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1A7B22A-0A36-2895-1B7E-60959A9065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25B3AC4-9B45-0198-4640-F2E077593B66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25B3AC4-9B45-0198-4640-F2E077593B6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174E4F-4DED-28C8-73EF-9BD0772D07D3}"/>
                  </a:ext>
                </a:extLst>
              </p14:cNvPr>
              <p14:cNvContentPartPr/>
              <p14:nvPr/>
            </p14:nvContentPartPr>
            <p14:xfrm>
              <a:off x="7185895" y="4270287"/>
              <a:ext cx="371160" cy="405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174E4F-4DED-28C8-73EF-9BD0772D07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79769" y="4264167"/>
                <a:ext cx="383412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E91475F-F47B-81A3-169B-A12B8EF1DBBA}"/>
                  </a:ext>
                </a:extLst>
              </p14:cNvPr>
              <p14:cNvContentPartPr/>
              <p14:nvPr/>
            </p14:nvContentPartPr>
            <p14:xfrm>
              <a:off x="7265095" y="4547127"/>
              <a:ext cx="136080" cy="17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E91475F-F47B-81A3-169B-A12B8EF1DB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58975" y="4541007"/>
                <a:ext cx="1483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C9A8A3A-0D5F-A2FD-EBC1-275F99DCF3C4}"/>
                  </a:ext>
                </a:extLst>
              </p14:cNvPr>
              <p14:cNvContentPartPr/>
              <p14:nvPr/>
            </p14:nvContentPartPr>
            <p14:xfrm>
              <a:off x="7221535" y="4826847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C9A8A3A-0D5F-A2FD-EBC1-275F99DCF3C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15415" y="4820727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BB72281-F079-10DF-0C8E-9DD1E4300CAB}"/>
              </a:ext>
            </a:extLst>
          </p:cNvPr>
          <p:cNvGrpSpPr/>
          <p:nvPr/>
        </p:nvGrpSpPr>
        <p:grpSpPr>
          <a:xfrm>
            <a:off x="7240255" y="3540927"/>
            <a:ext cx="637560" cy="1281960"/>
            <a:chOff x="7240255" y="3540927"/>
            <a:chExt cx="637560" cy="12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D2D9926-5159-3642-3FFD-C7B402B4A56B}"/>
                    </a:ext>
                  </a:extLst>
                </p14:cNvPr>
                <p14:cNvContentPartPr/>
                <p14:nvPr/>
              </p14:nvContentPartPr>
              <p14:xfrm>
                <a:off x="7240255" y="3614727"/>
                <a:ext cx="599760" cy="1208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D2D9926-5159-3642-3FFD-C7B402B4A5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234135" y="3608607"/>
                  <a:ext cx="612000" cy="12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0472774-636C-F3D4-525C-D1381067628E}"/>
                    </a:ext>
                  </a:extLst>
                </p14:cNvPr>
                <p14:cNvContentPartPr/>
                <p14:nvPr/>
              </p14:nvContentPartPr>
              <p14:xfrm>
                <a:off x="7762975" y="3540927"/>
                <a:ext cx="114840" cy="194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0472774-636C-F3D4-525C-D138106762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6855" y="3534807"/>
                  <a:ext cx="127080" cy="206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7873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18AAB-8F47-94A6-D57E-2B7287B03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8C802-6EE1-94C0-B831-6368155B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1E3211-7A2C-4AEF-7EDA-D6A7A2B7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28AC4C-F054-5D5A-E47C-11332652490E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1A49D-F384-22D2-BC1F-79B36EF8446F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651A49D-F384-22D2-BC1F-79B36EF84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E6B0C20-BA57-87A3-154E-80BC23A1570F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87D496-BDCA-8E18-A63F-88540E21FE49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9AE1F54-E65C-20B0-9F4C-632F6D2CA639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4E72634-DD90-FBB2-15EE-E85FD1D291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588429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C753C88D-1BCF-1938-7952-92149C0240BC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D8C6-31BF-5E3F-4AFB-63CFA5C81C5F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60D8C6-31BF-5E3F-4AFB-63CFA5C81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952587A-6D22-7125-4071-7B08740E012E}"/>
              </a:ext>
            </a:extLst>
          </p:cNvPr>
          <p:cNvGraphicFramePr>
            <a:graphicFrameLocks/>
          </p:cNvGraphicFramePr>
          <p:nvPr/>
        </p:nvGraphicFramePr>
        <p:xfrm>
          <a:off x="7958688" y="2618118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9069D81F-C2E3-3E9D-9B69-FC50E8709CF4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9B6FF5-B0A0-E5D8-B530-4A5A3282B59A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9B6FF5-B0A0-E5D8-B530-4A5A3282B5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19C23DF-63FB-DFF4-CD42-4382B165ED15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19C23DF-63FB-DFF4-CD42-4382B165ED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7098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824AD-EA48-F189-0C34-B1DBDBCEB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9E99-FF7C-23D0-FCB3-D63B94DD6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055D7-3449-8CEB-843C-6D1A536A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96BA65-6564-D5AF-2068-788EBFAA2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028981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CAF3F-D3A6-8956-D039-876072BD3BC5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1CAF3F-D3A6-8956-D039-876072BD3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D3D98D7-421E-7C08-A612-E245CCE7A8FF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8541D-3E59-86A0-3F7C-6AE87E786845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3E52FBA-E107-514E-907A-3D304D6C0809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D2521C5-6BD0-05C9-FC00-288B17E21D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7813100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B26D8D6B-093F-BBBF-31D7-AFC27AB9989B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2F1C3-86DD-A80C-8F3C-625E85D2B482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E2F1C3-86DD-A80C-8F3C-625E85D2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8A5F7B9-F594-15C9-5892-D8778FE3AA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48602"/>
              </p:ext>
            </p:extLst>
          </p:nvPr>
        </p:nvGraphicFramePr>
        <p:xfrm>
          <a:off x="7958688" y="2618118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FF2E04F-563A-E94D-4C38-D7BDEBCC99D8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91CBF65-5150-47E2-543F-B456C427292D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91CBF65-5150-47E2-543F-B456C42729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677ABAD-0652-54D6-55BF-3362D0A4DB08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677ABAD-0652-54D6-55BF-3362D0A4DB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48ADA9-2F7E-C710-9959-11E240DEC88C}"/>
              </a:ext>
            </a:extLst>
          </p:cNvPr>
          <p:cNvGrpSpPr/>
          <p:nvPr/>
        </p:nvGrpSpPr>
        <p:grpSpPr>
          <a:xfrm>
            <a:off x="7215055" y="4239687"/>
            <a:ext cx="291960" cy="532080"/>
            <a:chOff x="7215055" y="4239687"/>
            <a:chExt cx="2919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9AE2D9-057B-02B4-1452-665AEF4F8D0C}"/>
                    </a:ext>
                  </a:extLst>
                </p14:cNvPr>
                <p14:cNvContentPartPr/>
                <p14:nvPr/>
              </p14:nvContentPartPr>
              <p14:xfrm>
                <a:off x="7215055" y="4239687"/>
                <a:ext cx="291960" cy="48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9AE2D9-057B-02B4-1452-665AEF4F8D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8935" y="4233567"/>
                  <a:ext cx="30420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0849F18-4DEC-830D-8E73-0B7105D02964}"/>
                    </a:ext>
                  </a:extLst>
                </p14:cNvPr>
                <p14:cNvContentPartPr/>
                <p14:nvPr/>
              </p14:nvContentPartPr>
              <p14:xfrm>
                <a:off x="7223695" y="4641447"/>
                <a:ext cx="54360" cy="13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0849F18-4DEC-830D-8E73-0B7105D0296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575" y="4635327"/>
                  <a:ext cx="66600" cy="142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36503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5C3EC-2FDF-4A9B-DC64-7A6E1137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D83D-C8D9-C1F8-43BC-9DD40E85A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4813A-2CB5-CDC5-3598-A31B3D573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1440E-B966-EFCF-3738-D12C04096966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C9F86-AEF4-10DC-77C4-52A3A0DC18A8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7C9F86-AEF4-10DC-77C4-52A3A0DC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E46203C-04CD-13F5-5974-37D7CA58FE69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E520F-0DD3-A0AF-A704-9923FF9FF13A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615077E-1E87-D626-EFCE-74BD7D83C199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E507FB7-87B3-8EBD-EB8F-C00485DED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2499105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2E04D48E-2E1A-4BA6-8CD6-DDE4095F0B1A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E40D4A-DCA2-F23A-9401-3DEC7EBC9163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E40D4A-DCA2-F23A-9401-3DEC7EBC9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5DD70A6C-4774-C281-9601-34FF4F2F9375}"/>
              </a:ext>
            </a:extLst>
          </p:cNvPr>
          <p:cNvGraphicFramePr>
            <a:graphicFrameLocks/>
          </p:cNvGraphicFramePr>
          <p:nvPr/>
        </p:nvGraphicFramePr>
        <p:xfrm>
          <a:off x="7958688" y="2618118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436476DB-5576-976E-E04A-6ACBCA24F2D2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89FFB5-45CB-480A-16B7-32421ADB01BF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89FFB5-45CB-480A-16B7-32421ADB01B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7EFE8AB-6B9E-B2BB-D588-7DB8E59E65AB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7EFE8AB-6B9E-B2BB-D588-7DB8E59E65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AC9BF5-30F9-6E83-CDD1-104F520C833B}"/>
              </a:ext>
            </a:extLst>
          </p:cNvPr>
          <p:cNvGrpSpPr/>
          <p:nvPr/>
        </p:nvGrpSpPr>
        <p:grpSpPr>
          <a:xfrm>
            <a:off x="7215055" y="4239687"/>
            <a:ext cx="291960" cy="532080"/>
            <a:chOff x="7215055" y="4239687"/>
            <a:chExt cx="2919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EAD5071-601B-0745-6CD6-C3566233B00E}"/>
                    </a:ext>
                  </a:extLst>
                </p14:cNvPr>
                <p14:cNvContentPartPr/>
                <p14:nvPr/>
              </p14:nvContentPartPr>
              <p14:xfrm>
                <a:off x="7215055" y="4239687"/>
                <a:ext cx="291960" cy="48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EAD5071-601B-0745-6CD6-C3566233B0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8927" y="4233562"/>
                  <a:ext cx="304215" cy="496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01BB9A-B7E9-EB56-F111-54FC4056347A}"/>
                    </a:ext>
                  </a:extLst>
                </p14:cNvPr>
                <p14:cNvContentPartPr/>
                <p14:nvPr/>
              </p14:nvContentPartPr>
              <p14:xfrm>
                <a:off x="7223695" y="4641447"/>
                <a:ext cx="54360" cy="13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01BB9A-B7E9-EB56-F111-54FC405634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575" y="4635327"/>
                  <a:ext cx="666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6A3BC98-7366-FA6B-BA7C-9C2CF4107287}"/>
                  </a:ext>
                </a:extLst>
              </p14:cNvPr>
              <p14:cNvContentPartPr/>
              <p14:nvPr/>
            </p14:nvContentPartPr>
            <p14:xfrm>
              <a:off x="7235215" y="4853127"/>
              <a:ext cx="245160" cy="22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6A3BC98-7366-FA6B-BA7C-9C2CF41072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9095" y="4847007"/>
                <a:ext cx="257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7C7296B-8B92-6AB9-F6A2-A605853B01F6}"/>
                  </a:ext>
                </a:extLst>
              </p14:cNvPr>
              <p14:cNvContentPartPr/>
              <p14:nvPr/>
            </p14:nvContentPartPr>
            <p14:xfrm>
              <a:off x="7230895" y="4991367"/>
              <a:ext cx="86040" cy="16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7C7296B-8B92-6AB9-F6A2-A605853B01F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24775" y="4985247"/>
                <a:ext cx="98280" cy="1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681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5EB3-35B9-34F1-39F8-B053BADC2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FEC-036F-710A-C488-B71BD08F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Unordered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F9C2-224F-1EAD-9ED0-21852D54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51311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Until now, we studied ordered indexes, such as clustered indexes and trees.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Next, we will look at unordered indexes  Hash indexes.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662A91-FDE2-3970-0417-620AEEF2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891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7F9A-84D9-2D04-B767-563A131C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08545-3823-16F5-D7AF-F1034709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09910-5024-30C6-54D0-1BE34B32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19DA335-6A00-69E8-3ED0-8F1DD8C0F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16883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95C32-0792-74B4-1FE5-0B3EBB99730E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F95C32-0792-74B4-1FE5-0B3EBB997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96BB8DA-5395-C0BD-6E45-6CDC94F3BBCC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2FA0F1-9368-A021-0560-382D01B0B945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88FD3C3-A4CD-8D30-88A9-EB6D41F1CA81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CE7AC591-4D96-7583-C7F5-E1B604D1F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162871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9C3917D6-9B15-BCA2-8BA2-3F6003E3347B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42C268-BDB4-2FBA-F3D5-121620BB914D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E42C268-BDB4-2FBA-F3D5-121620BB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45844C81-46DD-C4B6-D9C3-B41EFE9E8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217290"/>
              </p:ext>
            </p:extLst>
          </p:nvPr>
        </p:nvGraphicFramePr>
        <p:xfrm>
          <a:off x="7958688" y="2618118"/>
          <a:ext cx="3972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4354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1D357703-89F0-0F0F-C794-D23B511BFDBA}"/>
              </a:ext>
            </a:extLst>
          </p:cNvPr>
          <p:cNvGrpSpPr/>
          <p:nvPr/>
        </p:nvGrpSpPr>
        <p:grpSpPr>
          <a:xfrm>
            <a:off x="4601455" y="4066167"/>
            <a:ext cx="1854000" cy="539280"/>
            <a:chOff x="4601455" y="4066167"/>
            <a:chExt cx="1854000" cy="53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C8A603-7EA5-2FD9-502A-129381D5BF3B}"/>
                    </a:ext>
                  </a:extLst>
                </p14:cNvPr>
                <p14:cNvContentPartPr/>
                <p14:nvPr/>
              </p14:nvContentPartPr>
              <p14:xfrm>
                <a:off x="4601455" y="4066167"/>
                <a:ext cx="1812600" cy="53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C8A603-7EA5-2FD9-502A-129381D5BF3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5334" y="4060047"/>
                  <a:ext cx="1824842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E81D6D-2433-03EC-5A58-A2E586F99092}"/>
                    </a:ext>
                  </a:extLst>
                </p14:cNvPr>
                <p14:cNvContentPartPr/>
                <p14:nvPr/>
              </p14:nvContentPartPr>
              <p14:xfrm>
                <a:off x="6355735" y="4287567"/>
                <a:ext cx="99720" cy="97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E81D6D-2433-03EC-5A58-A2E586F9909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9593" y="4281447"/>
                  <a:ext cx="112004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8347BF-7A2E-7078-B833-6EFCCBB1F318}"/>
              </a:ext>
            </a:extLst>
          </p:cNvPr>
          <p:cNvGrpSpPr/>
          <p:nvPr/>
        </p:nvGrpSpPr>
        <p:grpSpPr>
          <a:xfrm>
            <a:off x="7215055" y="4239687"/>
            <a:ext cx="291960" cy="532080"/>
            <a:chOff x="7215055" y="4239687"/>
            <a:chExt cx="2919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4BE93FE-F152-43D6-FE00-2665B0920DE0}"/>
                    </a:ext>
                  </a:extLst>
                </p14:cNvPr>
                <p14:cNvContentPartPr/>
                <p14:nvPr/>
              </p14:nvContentPartPr>
              <p14:xfrm>
                <a:off x="7215055" y="4239687"/>
                <a:ext cx="291960" cy="484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4BE93FE-F152-43D6-FE00-2665B0920D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8927" y="4233562"/>
                  <a:ext cx="304215" cy="496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110EDA1-E4D1-1A5B-372C-CEFB0BE5BEE8}"/>
                    </a:ext>
                  </a:extLst>
                </p14:cNvPr>
                <p14:cNvContentPartPr/>
                <p14:nvPr/>
              </p14:nvContentPartPr>
              <p14:xfrm>
                <a:off x="7223695" y="4641447"/>
                <a:ext cx="54360" cy="130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110EDA1-E4D1-1A5B-372C-CEFB0BE5BE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17575" y="4635327"/>
                  <a:ext cx="6660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A06515-3E07-C1C1-E615-C12CA8215393}"/>
                  </a:ext>
                </a:extLst>
              </p14:cNvPr>
              <p14:cNvContentPartPr/>
              <p14:nvPr/>
            </p14:nvContentPartPr>
            <p14:xfrm>
              <a:off x="7235215" y="4853127"/>
              <a:ext cx="245160" cy="225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A06515-3E07-C1C1-E615-C12CA82153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229086" y="4847007"/>
                <a:ext cx="257418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1C13FA-06F6-282B-5DC3-CEB3136F94DD}"/>
                  </a:ext>
                </a:extLst>
              </p14:cNvPr>
              <p14:cNvContentPartPr/>
              <p14:nvPr/>
            </p14:nvContentPartPr>
            <p14:xfrm>
              <a:off x="7230895" y="4991367"/>
              <a:ext cx="86040" cy="162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1C13FA-06F6-282B-5DC3-CEB3136F94D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24800" y="4985261"/>
                <a:ext cx="98229" cy="174573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8F09590-E96C-4872-28C0-ABF87C854FB7}"/>
              </a:ext>
            </a:extLst>
          </p:cNvPr>
          <p:cNvGrpSpPr/>
          <p:nvPr/>
        </p:nvGrpSpPr>
        <p:grpSpPr>
          <a:xfrm>
            <a:off x="7186255" y="3872487"/>
            <a:ext cx="695520" cy="1429200"/>
            <a:chOff x="7186255" y="3872487"/>
            <a:chExt cx="695520" cy="142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EC5B3E-BFD6-44DB-2E0D-C715A6A91385}"/>
                    </a:ext>
                  </a:extLst>
                </p14:cNvPr>
                <p14:cNvContentPartPr/>
                <p14:nvPr/>
              </p14:nvContentPartPr>
              <p14:xfrm>
                <a:off x="7186255" y="3947727"/>
                <a:ext cx="695520" cy="1353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EC5B3E-BFD6-44DB-2E0D-C715A6A913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80135" y="3941607"/>
                  <a:ext cx="707760" cy="13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259C22-9FDD-B547-45BD-F482F57B6820}"/>
                    </a:ext>
                  </a:extLst>
                </p14:cNvPr>
                <p14:cNvContentPartPr/>
                <p14:nvPr/>
              </p14:nvContentPartPr>
              <p14:xfrm>
                <a:off x="7833535" y="3872487"/>
                <a:ext cx="45000" cy="19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259C22-9FDD-B547-45BD-F482F57B68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27415" y="3866367"/>
                  <a:ext cx="57240" cy="21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45617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B106-12C8-9EC8-ACB7-1ADB7DF0B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10B33-7F24-FA08-425B-96AEE7FF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2D9FA-EDA1-880D-40F4-476B72F2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AEBAEA-481B-AA5E-DDD4-544F1A908225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69AE9-0A7D-A4E6-6BC3-2E66A17D9446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669AE9-0A7D-A4E6-6BC3-2E66A17D9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74A9987-9D72-9C74-36BC-306E491C9499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1E53C-4326-E74A-60DF-5D194DFF62FC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024BA87-7419-F6DF-5B8E-C4B4BC2944AD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727115E-6E23-12E4-B2BA-BA6195BCAF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429777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89262A96-CC77-58F0-7AA9-2C3EEB68E31E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42C92D-7A65-8CC3-A6FB-03B7FDC0CD5C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F42C92D-7A65-8CC3-A6FB-03B7FDC0C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72028BD-CCF6-74EE-CB22-CCA59EC78E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5490020"/>
              </p:ext>
            </p:extLst>
          </p:nvPr>
        </p:nvGraphicFramePr>
        <p:xfrm>
          <a:off x="7958688" y="2618118"/>
          <a:ext cx="3972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4354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4DF50C76-4CE2-6AF3-2648-8A1ED4364058}"/>
              </a:ext>
            </a:extLst>
          </p:cNvPr>
          <p:cNvGrpSpPr/>
          <p:nvPr/>
        </p:nvGrpSpPr>
        <p:grpSpPr>
          <a:xfrm>
            <a:off x="4543135" y="4002447"/>
            <a:ext cx="1937160" cy="1289880"/>
            <a:chOff x="4543135" y="4002447"/>
            <a:chExt cx="1937160" cy="12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E3A127A-62F8-8B57-6DB9-0953745A1082}"/>
                    </a:ext>
                  </a:extLst>
                </p14:cNvPr>
                <p14:cNvContentPartPr/>
                <p14:nvPr/>
              </p14:nvContentPartPr>
              <p14:xfrm>
                <a:off x="4543135" y="4002447"/>
                <a:ext cx="1897920" cy="123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3A127A-62F8-8B57-6DB9-0953745A108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7015" y="3996327"/>
                  <a:ext cx="191016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4E34E-EDC9-D373-8247-E6CF10507586}"/>
                    </a:ext>
                  </a:extLst>
                </p14:cNvPr>
                <p14:cNvContentPartPr/>
                <p14:nvPr/>
              </p14:nvContentPartPr>
              <p14:xfrm>
                <a:off x="6338455" y="5111607"/>
                <a:ext cx="141840" cy="18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A4E34E-EDC9-D373-8247-E6CF105075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2335" y="5105487"/>
                  <a:ext cx="154080" cy="19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8751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95A6-5054-41E8-D464-A18EB31FA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37CC-BC6D-CDEE-F881-F715FC78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99242F-168C-2E46-FEA3-9DC5FD169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2D0AFA-D35F-C280-9575-80F711D038E2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CAD79F-D702-6B16-0494-3E7295A0F1F6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CAD79F-D702-6B16-0494-3E7295A0F1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B13639-7170-7265-E6AC-FA115CC33914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40D8D2-0A20-FA6D-4723-D923D6613F6E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2C409FD-2381-C901-A2FE-0F39FC73B66E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248EB9B-7E97-15CD-3F08-DAA593CE2FEE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B6F0D149-5C12-AEED-E59E-FFA51AF6BD62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41499-EE86-74E1-5655-5266B8B27F5C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41499-EE86-74E1-5655-5266B8B27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986553F-7798-C99C-3164-BCE536446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3144969"/>
              </p:ext>
            </p:extLst>
          </p:nvPr>
        </p:nvGraphicFramePr>
        <p:xfrm>
          <a:off x="7958688" y="2618118"/>
          <a:ext cx="39728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43543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99FCC65-AB2D-CF48-181F-0356ED6F1774}"/>
              </a:ext>
            </a:extLst>
          </p:cNvPr>
          <p:cNvGrpSpPr/>
          <p:nvPr/>
        </p:nvGrpSpPr>
        <p:grpSpPr>
          <a:xfrm>
            <a:off x="4543135" y="4002447"/>
            <a:ext cx="1937160" cy="1289880"/>
            <a:chOff x="4543135" y="4002447"/>
            <a:chExt cx="1937160" cy="12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6B90D0-0763-AA52-9163-F31781F80F1C}"/>
                    </a:ext>
                  </a:extLst>
                </p14:cNvPr>
                <p14:cNvContentPartPr/>
                <p14:nvPr/>
              </p14:nvContentPartPr>
              <p14:xfrm>
                <a:off x="4543135" y="4002447"/>
                <a:ext cx="1897920" cy="123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6B90D0-0763-AA52-9163-F31781F80F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7015" y="3996327"/>
                  <a:ext cx="191016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80A197-99A8-CE10-8470-C029E58985E8}"/>
                    </a:ext>
                  </a:extLst>
                </p14:cNvPr>
                <p14:cNvContentPartPr/>
                <p14:nvPr/>
              </p14:nvContentPartPr>
              <p14:xfrm>
                <a:off x="6338455" y="5111607"/>
                <a:ext cx="141840" cy="18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80A197-99A8-CE10-8470-C029E58985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2319" y="5105487"/>
                  <a:ext cx="154111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13613A8-B30A-2207-4197-33A766DA7FF0}"/>
              </a:ext>
            </a:extLst>
          </p:cNvPr>
          <p:cNvGrpSpPr/>
          <p:nvPr/>
        </p:nvGrpSpPr>
        <p:grpSpPr>
          <a:xfrm>
            <a:off x="7150975" y="5131047"/>
            <a:ext cx="276480" cy="536040"/>
            <a:chOff x="7150975" y="5131047"/>
            <a:chExt cx="27648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0C9CE0-782F-B198-BC20-754297ED22F4}"/>
                    </a:ext>
                  </a:extLst>
                </p14:cNvPr>
                <p14:cNvContentPartPr/>
                <p14:nvPr/>
              </p14:nvContentPartPr>
              <p14:xfrm>
                <a:off x="7150975" y="5131047"/>
                <a:ext cx="276480" cy="5202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0C9CE0-782F-B198-BC20-754297ED22F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44855" y="5124927"/>
                  <a:ext cx="28872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49DDCA-1D2F-49E1-C037-61254377F6DB}"/>
                    </a:ext>
                  </a:extLst>
                </p14:cNvPr>
                <p14:cNvContentPartPr/>
                <p14:nvPr/>
              </p14:nvContentPartPr>
              <p14:xfrm>
                <a:off x="7166095" y="5555127"/>
                <a:ext cx="113040" cy="11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49DDCA-1D2F-49E1-C037-61254377F6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59975" y="5549007"/>
                  <a:ext cx="12528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64537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6F4D9-D4DD-4361-3782-79911F55C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4277-95CA-E8C4-A669-54C88DFDC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Probe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787A-3E5C-7F7A-0B40-5F6BB3D0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DE6A4E6-F417-01B6-B550-B36977362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049175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0AA0C1-DA70-BFF6-C7F8-53C9E56E264E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70AA0C1-DA70-BFF6-C7F8-53C9E56E2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33EC1BD-7CB8-A202-E4CD-661F0FD1089D}"/>
              </a:ext>
            </a:extLst>
          </p:cNvPr>
          <p:cNvSpPr txBox="1"/>
          <p:nvPr/>
        </p:nvSpPr>
        <p:spPr>
          <a:xfrm>
            <a:off x="8967118" y="2130650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51DB68-87C2-45FD-DFCA-0141764C8D2E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CB5EEF0-E2D0-D7D8-2AC5-C2FE3CC6EB32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F7CBD6D-E91A-39AD-A2EF-3DC6CCA3CC91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7" name="Oval 16">
            <a:extLst>
              <a:ext uri="{FF2B5EF4-FFF2-40B4-BE49-F238E27FC236}">
                <a16:creationId xmlns:a16="http://schemas.microsoft.com/office/drawing/2014/main" id="{9E6E5FFD-A2A9-E56E-F8A1-E075929BB4ED}"/>
              </a:ext>
            </a:extLst>
          </p:cNvPr>
          <p:cNvSpPr/>
          <p:nvPr/>
        </p:nvSpPr>
        <p:spPr>
          <a:xfrm>
            <a:off x="395996" y="2361483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CF475-2A30-3568-0158-6DF3F1CA260B}"/>
                  </a:ext>
                </a:extLst>
              </p:cNvPr>
              <p:cNvSpPr txBox="1"/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CF475-2A30-3568-0158-6DF3F1CA2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33" y="3537245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1301527-1218-2629-DA4B-1031EBD5C0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3872025"/>
              </p:ext>
            </p:extLst>
          </p:nvPr>
        </p:nvGraphicFramePr>
        <p:xfrm>
          <a:off x="7958688" y="2618118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4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576751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A038A3B0-0D2C-BE1C-808D-4CFD986AE98B}"/>
              </a:ext>
            </a:extLst>
          </p:cNvPr>
          <p:cNvGrpSpPr/>
          <p:nvPr/>
        </p:nvGrpSpPr>
        <p:grpSpPr>
          <a:xfrm>
            <a:off x="4543135" y="4002447"/>
            <a:ext cx="1937160" cy="1289880"/>
            <a:chOff x="4543135" y="4002447"/>
            <a:chExt cx="1937160" cy="12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081B3D-305B-208F-14AC-8B13F4B9F366}"/>
                    </a:ext>
                  </a:extLst>
                </p14:cNvPr>
                <p14:cNvContentPartPr/>
                <p14:nvPr/>
              </p14:nvContentPartPr>
              <p14:xfrm>
                <a:off x="4543135" y="4002447"/>
                <a:ext cx="1897920" cy="123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081B3D-305B-208F-14AC-8B13F4B9F3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7015" y="3996327"/>
                  <a:ext cx="1910160" cy="12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4D10D66-6F7D-3C82-44A3-5A30E1CB2D0B}"/>
                    </a:ext>
                  </a:extLst>
                </p14:cNvPr>
                <p14:cNvContentPartPr/>
                <p14:nvPr/>
              </p14:nvContentPartPr>
              <p14:xfrm>
                <a:off x="6338455" y="5111607"/>
                <a:ext cx="141840" cy="18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4D10D66-6F7D-3C82-44A3-5A30E1CB2D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2319" y="5105487"/>
                  <a:ext cx="154111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B48486-CEED-8BF0-8CFE-BE188F86ACAA}"/>
              </a:ext>
            </a:extLst>
          </p:cNvPr>
          <p:cNvGrpSpPr/>
          <p:nvPr/>
        </p:nvGrpSpPr>
        <p:grpSpPr>
          <a:xfrm>
            <a:off x="7188415" y="4300527"/>
            <a:ext cx="740880" cy="1425240"/>
            <a:chOff x="7188415" y="4300527"/>
            <a:chExt cx="740880" cy="14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34F6EF-0712-5C8C-B160-BBDDAE6E488F}"/>
                    </a:ext>
                  </a:extLst>
                </p14:cNvPr>
                <p14:cNvContentPartPr/>
                <p14:nvPr/>
              </p14:nvContentPartPr>
              <p14:xfrm>
                <a:off x="7188415" y="5145447"/>
                <a:ext cx="383400" cy="39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34F6EF-0712-5C8C-B160-BBDDAE6E48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82295" y="5139321"/>
                  <a:ext cx="395640" cy="4060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97DB65A-28A4-B580-F215-3B27566DCBBD}"/>
                    </a:ext>
                  </a:extLst>
                </p14:cNvPr>
                <p14:cNvContentPartPr/>
                <p14:nvPr/>
              </p14:nvContentPartPr>
              <p14:xfrm>
                <a:off x="7246735" y="5464047"/>
                <a:ext cx="77400" cy="179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97DB65A-28A4-B580-F215-3B27566DCB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0586" y="5457915"/>
                  <a:ext cx="89697" cy="1915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A7E8B9-D36F-CBFB-2E36-156B7C568066}"/>
                    </a:ext>
                  </a:extLst>
                </p14:cNvPr>
                <p14:cNvContentPartPr/>
                <p14:nvPr/>
              </p14:nvContentPartPr>
              <p14:xfrm>
                <a:off x="7265815" y="4312407"/>
                <a:ext cx="645480" cy="141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A7E8B9-D36F-CBFB-2E36-156B7C5680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59695" y="4306287"/>
                  <a:ext cx="657720" cy="14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E04AF0A-A715-CE17-D39D-FF55E485FE5C}"/>
                    </a:ext>
                  </a:extLst>
                </p14:cNvPr>
                <p14:cNvContentPartPr/>
                <p14:nvPr/>
              </p14:nvContentPartPr>
              <p14:xfrm>
                <a:off x="7779895" y="4300527"/>
                <a:ext cx="149400" cy="13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E04AF0A-A715-CE17-D39D-FF55E485FE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3760" y="4294423"/>
                  <a:ext cx="161670" cy="148648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187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FB91F-A992-A3F2-8124-F3300C468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7A01-2451-BBF2-14C9-97D9E03C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in 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6BC6-8F5A-1632-BB29-5F65AFDDF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53928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Follow the same algorithm as you are trying to insert.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slot is empty, key not found.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slot is full, then continue to next slot.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Stop when you reach an empty slot or have covered all the slots.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EE5C9-9F71-2625-43F1-CDA42A3C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312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0405-D5D3-EE46-9AD8-BE8AAF5F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958BD-3DCB-CD2A-3FC5-083F88670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Deleting in 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F6A71-E207-EF65-0B3B-F29AF009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10910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can we delete a record?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Say, we want to delete the </a:t>
            </a:r>
            <a:r>
              <a:rPr lang="en-US" sz="2400" b="1" dirty="0">
                <a:latin typeface="Palatino Linotype" panose="02040502050505030304" pitchFamily="18" charset="0"/>
              </a:rPr>
              <a:t>record 10</a:t>
            </a:r>
            <a:r>
              <a:rPr lang="en-US" sz="2400" dirty="0">
                <a:latin typeface="Palatino Linotype" panose="02040502050505030304" pitchFamily="18" charset="0"/>
              </a:rPr>
              <a:t>, which maps to </a:t>
            </a:r>
            <a:r>
              <a:rPr lang="en-US" sz="2400" b="1" dirty="0">
                <a:latin typeface="Palatino Linotype" panose="02040502050505030304" pitchFamily="18" charset="0"/>
              </a:rPr>
              <a:t>slot 3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93A29-C77E-D91C-639A-0A4F96A4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C4F5C8-FE46-52ED-6770-0A462C778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77109"/>
              </p:ext>
            </p:extLst>
          </p:nvPr>
        </p:nvGraphicFramePr>
        <p:xfrm>
          <a:off x="6397905" y="3065176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874B34-CAFC-4133-2909-5EED8D029C34}"/>
                  </a:ext>
                </a:extLst>
              </p:cNvPr>
              <p:cNvSpPr txBox="1"/>
              <p:nvPr/>
            </p:nvSpPr>
            <p:spPr>
              <a:xfrm>
                <a:off x="6486820" y="6270200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874B34-CAFC-4133-2909-5EED8D029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20" y="6270200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5405" r="-1029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A31E2C-0ADE-938D-6074-34D8962E5AEC}"/>
              </a:ext>
            </a:extLst>
          </p:cNvPr>
          <p:cNvSpPr txBox="1"/>
          <p:nvPr/>
        </p:nvSpPr>
        <p:spPr>
          <a:xfrm>
            <a:off x="5974774" y="2546357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D6AEA0B-E1C1-D1F3-7061-114B3716BE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8465417"/>
              </p:ext>
            </p:extLst>
          </p:nvPr>
        </p:nvGraphicFramePr>
        <p:xfrm>
          <a:off x="595116" y="3454831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6BE8AF-5FE6-B2E3-7ECB-26C0BECA4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091944"/>
              </p:ext>
            </p:extLst>
          </p:nvPr>
        </p:nvGraphicFramePr>
        <p:xfrm>
          <a:off x="6008247" y="305454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6C5E8-EC83-FFDD-E026-07B0EF709C05}"/>
                  </a:ext>
                </a:extLst>
              </p:cNvPr>
              <p:cNvSpPr txBox="1"/>
              <p:nvPr/>
            </p:nvSpPr>
            <p:spPr>
              <a:xfrm>
                <a:off x="3482924" y="4434543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6C5E8-EC83-FFDD-E026-07B0EF709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24" y="4434543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D6E6DDCC-0A2B-D765-99B2-BBF44E460857}"/>
              </a:ext>
            </a:extLst>
          </p:cNvPr>
          <p:cNvGrpSpPr/>
          <p:nvPr/>
        </p:nvGrpSpPr>
        <p:grpSpPr>
          <a:xfrm>
            <a:off x="5247655" y="4565487"/>
            <a:ext cx="1323000" cy="296280"/>
            <a:chOff x="5247655" y="4565487"/>
            <a:chExt cx="13230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CEA21B-A9D7-D3C5-2D25-E8D905DF4CEB}"/>
                    </a:ext>
                  </a:extLst>
                </p14:cNvPr>
                <p14:cNvContentPartPr/>
                <p14:nvPr/>
              </p14:nvContentPartPr>
              <p14:xfrm>
                <a:off x="5247655" y="4657647"/>
                <a:ext cx="1266840" cy="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CEA21B-A9D7-D3C5-2D25-E8D905DF4C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1535" y="4651527"/>
                  <a:ext cx="127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A324F8-1878-7648-EEDB-6F7CADA82C17}"/>
                    </a:ext>
                  </a:extLst>
                </p14:cNvPr>
                <p14:cNvContentPartPr/>
                <p14:nvPr/>
              </p14:nvContentPartPr>
              <p14:xfrm>
                <a:off x="6353215" y="4565487"/>
                <a:ext cx="217440" cy="29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A324F8-1878-7648-EEDB-6F7CADA82C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7095" y="4559367"/>
                  <a:ext cx="229680" cy="30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1739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85C91-5807-86F2-D343-66974F1A9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72C-01AE-9071-31C0-EC0DDBD1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Deleting in 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DFC4-9168-538A-DF20-652B49AD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129482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can we delete a record?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Say, we want to delete the </a:t>
            </a:r>
            <a:r>
              <a:rPr lang="en-US" sz="2400" b="1" dirty="0">
                <a:latin typeface="Palatino Linotype" panose="02040502050505030304" pitchFamily="18" charset="0"/>
              </a:rPr>
              <a:t>record 10</a:t>
            </a:r>
            <a:r>
              <a:rPr lang="en-US" sz="2400" dirty="0">
                <a:latin typeface="Palatino Linotype" panose="02040502050505030304" pitchFamily="18" charset="0"/>
              </a:rPr>
              <a:t>, which maps to </a:t>
            </a:r>
            <a:r>
              <a:rPr lang="en-US" sz="2400" b="1" dirty="0">
                <a:latin typeface="Palatino Linotype" panose="02040502050505030304" pitchFamily="18" charset="0"/>
              </a:rPr>
              <a:t>slot 3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Can we set slot 3 to </a:t>
            </a:r>
            <a:r>
              <a:rPr lang="en-US" sz="2400" b="1" dirty="0">
                <a:latin typeface="Palatino Linotype" panose="02040502050505030304" pitchFamily="18" charset="0"/>
              </a:rPr>
              <a:t>empty</a:t>
            </a:r>
            <a:r>
              <a:rPr lang="en-US" sz="2400" dirty="0">
                <a:latin typeface="Palatino Linotype" panose="02040502050505030304" pitchFamily="18" charset="0"/>
              </a:rPr>
              <a:t>?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10737-D677-81BE-5372-89535A0DA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A0ACD9-3F6C-7C04-9CCE-AB57B06DD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977761"/>
              </p:ext>
            </p:extLst>
          </p:nvPr>
        </p:nvGraphicFramePr>
        <p:xfrm>
          <a:off x="6397905" y="3065176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ADB1-9E4E-11B7-CB95-6670F766840F}"/>
                  </a:ext>
                </a:extLst>
              </p:cNvPr>
              <p:cNvSpPr txBox="1"/>
              <p:nvPr/>
            </p:nvSpPr>
            <p:spPr>
              <a:xfrm>
                <a:off x="6486820" y="6270200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94ADB1-9E4E-11B7-CB95-6670F7668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820" y="6270200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5405" r="-1029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A7E27C6-E1A8-D0FC-519E-9CCCCC0E3AD4}"/>
              </a:ext>
            </a:extLst>
          </p:cNvPr>
          <p:cNvSpPr txBox="1"/>
          <p:nvPr/>
        </p:nvSpPr>
        <p:spPr>
          <a:xfrm>
            <a:off x="5974774" y="2546357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1F2B0E2C-11BB-060C-F025-093F83FD1439}"/>
              </a:ext>
            </a:extLst>
          </p:cNvPr>
          <p:cNvGraphicFramePr>
            <a:graphicFrameLocks/>
          </p:cNvGraphicFramePr>
          <p:nvPr/>
        </p:nvGraphicFramePr>
        <p:xfrm>
          <a:off x="595116" y="3454831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E1BD30-076F-D2EC-3F21-00186AB481DC}"/>
              </a:ext>
            </a:extLst>
          </p:cNvPr>
          <p:cNvGraphicFramePr>
            <a:graphicFrameLocks noGrp="1"/>
          </p:cNvGraphicFramePr>
          <p:nvPr/>
        </p:nvGraphicFramePr>
        <p:xfrm>
          <a:off x="6008247" y="305454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49875-92F0-3474-1C1E-B7953C05CF6A}"/>
                  </a:ext>
                </a:extLst>
              </p:cNvPr>
              <p:cNvSpPr txBox="1"/>
              <p:nvPr/>
            </p:nvSpPr>
            <p:spPr>
              <a:xfrm>
                <a:off x="3482924" y="4434543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749875-92F0-3474-1C1E-B7953C05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24" y="4434543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1D53D28-7EA4-3EBC-E471-BFD77606C08A}"/>
              </a:ext>
            </a:extLst>
          </p:cNvPr>
          <p:cNvGrpSpPr/>
          <p:nvPr/>
        </p:nvGrpSpPr>
        <p:grpSpPr>
          <a:xfrm>
            <a:off x="5247655" y="4565487"/>
            <a:ext cx="1323000" cy="296280"/>
            <a:chOff x="5247655" y="4565487"/>
            <a:chExt cx="13230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ECE86D-475F-5E53-E807-1BDA21CD8716}"/>
                    </a:ext>
                  </a:extLst>
                </p14:cNvPr>
                <p14:cNvContentPartPr/>
                <p14:nvPr/>
              </p14:nvContentPartPr>
              <p14:xfrm>
                <a:off x="5247655" y="4657647"/>
                <a:ext cx="1266840" cy="3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ECE86D-475F-5E53-E807-1BDA21CD871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1535" y="4651527"/>
                  <a:ext cx="12790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E54032-07FA-0748-CA6C-F811807A56CE}"/>
                    </a:ext>
                  </a:extLst>
                </p14:cNvPr>
                <p14:cNvContentPartPr/>
                <p14:nvPr/>
              </p14:nvContentPartPr>
              <p14:xfrm>
                <a:off x="6353215" y="4565487"/>
                <a:ext cx="217440" cy="29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E54032-07FA-0748-CA6C-F811807A56C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47095" y="4559367"/>
                  <a:ext cx="229680" cy="30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602883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67AB2-1BAF-E88C-7E6A-5F29D07A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9719-D383-359D-B184-D9C6BCC7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Deleting in 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5138B-1F5B-D068-1D48-524F71C8D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5392882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On deleting a record, setting a slot to empty is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dangerous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Other keys could have also mapped to the same slot, but due to the slot being full, they were in subsequent locations.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By emptying the slot, you are indicating that other keys also do not exist!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Two possible solutions: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Rearrangement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Tombstones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EC3D6-D1C4-D5D8-0CA4-F9517D34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695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C776E-591A-E859-34B1-8F480899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9A78-4B2F-EFCB-793B-D140D39B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Deletions: Rearrangement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AF1C-0940-DE4A-7F83-A297DBA4C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129482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Once a key is deleted, you can rehash all the keys again.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Any key that was supposed to be mapped to the same slot can now take place.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Too expensive! No database does this.</a:t>
            </a:r>
            <a:endParaRPr lang="en-US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55EE2-A4C8-8227-4A2E-939D4858D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2AC276-676C-DBAB-2288-831E7D107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631120"/>
              </p:ext>
            </p:extLst>
          </p:nvPr>
        </p:nvGraphicFramePr>
        <p:xfrm>
          <a:off x="6421467" y="3191311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1F039-D7EE-3101-83A0-1F1EBBA5C51B}"/>
                  </a:ext>
                </a:extLst>
              </p:cNvPr>
              <p:cNvSpPr txBox="1"/>
              <p:nvPr/>
            </p:nvSpPr>
            <p:spPr>
              <a:xfrm>
                <a:off x="6510382" y="6396335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B1F039-D7EE-3101-83A0-1F1EBBA5C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82" y="6396335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294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5D488E7-CFC6-9775-C34D-F39E78317A6A}"/>
              </a:ext>
            </a:extLst>
          </p:cNvPr>
          <p:cNvSpPr txBox="1"/>
          <p:nvPr/>
        </p:nvSpPr>
        <p:spPr>
          <a:xfrm>
            <a:off x="5998336" y="2672492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4E075A2-0ABB-5F8D-C8F3-A6106AC44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281986"/>
              </p:ext>
            </p:extLst>
          </p:nvPr>
        </p:nvGraphicFramePr>
        <p:xfrm>
          <a:off x="6031809" y="3180675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7503C8-440C-294A-3B7F-44CFD79C4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339582"/>
              </p:ext>
            </p:extLst>
          </p:nvPr>
        </p:nvGraphicFramePr>
        <p:xfrm>
          <a:off x="2873521" y="3191311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71C4B8-39B7-8326-980E-A708A6572EB9}"/>
                  </a:ext>
                </a:extLst>
              </p:cNvPr>
              <p:cNvSpPr txBox="1"/>
              <p:nvPr/>
            </p:nvSpPr>
            <p:spPr>
              <a:xfrm>
                <a:off x="2962436" y="6396335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71C4B8-39B7-8326-980E-A708A6572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36" y="6396335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487C46B-67F4-4300-2F3E-16968719F26B}"/>
              </a:ext>
            </a:extLst>
          </p:cNvPr>
          <p:cNvSpPr txBox="1"/>
          <p:nvPr/>
        </p:nvSpPr>
        <p:spPr>
          <a:xfrm>
            <a:off x="2450390" y="2672492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20B67C4-4895-1D4F-4977-D2B685532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260109"/>
              </p:ext>
            </p:extLst>
          </p:nvPr>
        </p:nvGraphicFramePr>
        <p:xfrm>
          <a:off x="2481563" y="3176732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2669F0-B64D-20AF-2391-E9B3428A40B0}"/>
              </a:ext>
            </a:extLst>
          </p:cNvPr>
          <p:cNvCxnSpPr/>
          <p:nvPr/>
        </p:nvCxnSpPr>
        <p:spPr>
          <a:xfrm>
            <a:off x="4157139" y="4488873"/>
            <a:ext cx="1578643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0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485A5-93C4-1201-8224-7F49FC027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B38B-CE4B-32CC-5157-99F592F9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Deletions</a:t>
            </a:r>
            <a:r>
              <a:rPr lang="en-US" sz="4000" b="1">
                <a:latin typeface="Palatino Linotype" panose="02040502050505030304" pitchFamily="18" charset="0"/>
              </a:rPr>
              <a:t>: Tombstones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17E48-82E3-A318-3971-97703F4F1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129482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Once a key is deleted, you place a </a:t>
            </a:r>
            <a:r>
              <a:rPr lang="en-US" sz="2400" b="1" dirty="0">
                <a:latin typeface="Palatino Linotype" panose="02040502050505030304" pitchFamily="18" charset="0"/>
              </a:rPr>
              <a:t>tombstone for that key </a:t>
            </a:r>
            <a:r>
              <a:rPr lang="en-US" sz="2400" dirty="0">
                <a:latin typeface="Palatino Linotype" panose="02040502050505030304" pitchFamily="18" charset="0"/>
              </a:rPr>
              <a:t>in that slot.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Tombstone informs any future query that the specific key does not exist.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  <a:latin typeface="Palatino Linotype" panose="02040502050505030304" pitchFamily="18" charset="0"/>
              </a:rPr>
              <a:t>However, other keys may still exist!</a:t>
            </a:r>
            <a:endParaRPr lang="en-US" dirty="0">
              <a:solidFill>
                <a:srgbClr val="00B05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12DCC-F3F0-F678-4C38-64D9C9C7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82857B4-5D18-049F-EB3B-EA8F63FDA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31400"/>
              </p:ext>
            </p:extLst>
          </p:nvPr>
        </p:nvGraphicFramePr>
        <p:xfrm>
          <a:off x="6421467" y="3191311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BE77C-7B33-6F22-E393-E1BD52B0975B}"/>
                  </a:ext>
                </a:extLst>
              </p:cNvPr>
              <p:cNvSpPr txBox="1"/>
              <p:nvPr/>
            </p:nvSpPr>
            <p:spPr>
              <a:xfrm>
                <a:off x="6510382" y="6396335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BE77C-7B33-6F22-E393-E1BD52B0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0382" y="6396335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10294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4E9DEF-4789-A744-0022-8133DA594DB3}"/>
              </a:ext>
            </a:extLst>
          </p:cNvPr>
          <p:cNvSpPr txBox="1"/>
          <p:nvPr/>
        </p:nvSpPr>
        <p:spPr>
          <a:xfrm>
            <a:off x="5998336" y="2672492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6C936E8-035B-CADF-4C46-5C2126E2771B}"/>
              </a:ext>
            </a:extLst>
          </p:cNvPr>
          <p:cNvGraphicFramePr>
            <a:graphicFrameLocks noGrp="1"/>
          </p:cNvGraphicFramePr>
          <p:nvPr/>
        </p:nvGraphicFramePr>
        <p:xfrm>
          <a:off x="6031809" y="3180675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7AF0FA5-99BA-3AA1-15C0-96034A61F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746862"/>
              </p:ext>
            </p:extLst>
          </p:nvPr>
        </p:nvGraphicFramePr>
        <p:xfrm>
          <a:off x="2873521" y="3191311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92149-0870-613E-0F93-341F650CF0B3}"/>
                  </a:ext>
                </a:extLst>
              </p:cNvPr>
              <p:cNvSpPr txBox="1"/>
              <p:nvPr/>
            </p:nvSpPr>
            <p:spPr>
              <a:xfrm>
                <a:off x="2962436" y="6396335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A792149-0870-613E-0F93-341F650CF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36" y="6396335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3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7F939D1-A34C-AA4A-2BE1-6FC3C0674089}"/>
              </a:ext>
            </a:extLst>
          </p:cNvPr>
          <p:cNvSpPr txBox="1"/>
          <p:nvPr/>
        </p:nvSpPr>
        <p:spPr>
          <a:xfrm>
            <a:off x="2450390" y="2672492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4629AE3-F497-E955-B8ED-035195BDD98C}"/>
              </a:ext>
            </a:extLst>
          </p:cNvPr>
          <p:cNvGraphicFramePr>
            <a:graphicFrameLocks noGrp="1"/>
          </p:cNvGraphicFramePr>
          <p:nvPr/>
        </p:nvGraphicFramePr>
        <p:xfrm>
          <a:off x="2481563" y="3176732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301A6C-1339-6A9E-F160-AB735832B973}"/>
              </a:ext>
            </a:extLst>
          </p:cNvPr>
          <p:cNvCxnSpPr/>
          <p:nvPr/>
        </p:nvCxnSpPr>
        <p:spPr>
          <a:xfrm>
            <a:off x="4157139" y="4488873"/>
            <a:ext cx="1578643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Gravestone with solid fill">
            <a:extLst>
              <a:ext uri="{FF2B5EF4-FFF2-40B4-BE49-F238E27FC236}">
                <a16:creationId xmlns:a16="http://schemas.microsoft.com/office/drawing/2014/main" id="{50CBDB07-4974-1622-9F6C-C62D3E217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5179" y="4562911"/>
            <a:ext cx="457200" cy="457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ECA71E-394F-7A8B-D4F8-3F695300A7D8}"/>
              </a:ext>
            </a:extLst>
          </p:cNvPr>
          <p:cNvSpPr txBox="1">
            <a:spLocks/>
          </p:cNvSpPr>
          <p:nvPr/>
        </p:nvSpPr>
        <p:spPr>
          <a:xfrm>
            <a:off x="8096883" y="3915499"/>
            <a:ext cx="4090053" cy="12948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For each tombstone, you need to maintain the list of keys that have been deleted! </a:t>
            </a:r>
          </a:p>
        </p:txBody>
      </p:sp>
    </p:spTree>
    <p:extLst>
      <p:ext uri="{BB962C8B-B14F-4D97-AF65-F5344CB8AC3E}">
        <p14:creationId xmlns:p14="http://schemas.microsoft.com/office/powerpoint/2010/main" val="1979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15" grpId="0"/>
      <p:bldP spid="16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7F38-D912-E192-7A28-BD313523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8F23-9446-A296-825A-73A5BF02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57505-DA4B-B346-A6F4-9EB19689E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8387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Three key components of a hash index: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hash table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, which stores all the keys.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function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that helps to map the key to hash table.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An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hashing algorithm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0C631-EDF3-1D67-F645-E6880432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D5974B-4F77-938F-7128-902F0E86B9E4}"/>
              </a:ext>
            </a:extLst>
          </p:cNvPr>
          <p:cNvSpPr txBox="1"/>
          <p:nvPr/>
        </p:nvSpPr>
        <p:spPr>
          <a:xfrm>
            <a:off x="3250276" y="4584023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19B15-30DD-8079-A236-AABE5528112F}"/>
              </a:ext>
            </a:extLst>
          </p:cNvPr>
          <p:cNvSpPr txBox="1"/>
          <p:nvPr/>
        </p:nvSpPr>
        <p:spPr>
          <a:xfrm>
            <a:off x="5306291" y="4574633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h(x)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C215A-5896-4129-640E-D3B3A261A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192445"/>
              </p:ext>
            </p:extLst>
          </p:nvPr>
        </p:nvGraphicFramePr>
        <p:xfrm>
          <a:off x="7682906" y="4050813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EBBDB396-B6B8-FB31-F49D-74561C98A1D5}"/>
              </a:ext>
            </a:extLst>
          </p:cNvPr>
          <p:cNvGrpSpPr/>
          <p:nvPr/>
        </p:nvGrpSpPr>
        <p:grpSpPr>
          <a:xfrm>
            <a:off x="3776170" y="4721739"/>
            <a:ext cx="1272960" cy="282240"/>
            <a:chOff x="2088687" y="4767905"/>
            <a:chExt cx="12729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0F33B1-75B4-CBC5-5F1F-64682D4A6A87}"/>
                    </a:ext>
                  </a:extLst>
                </p14:cNvPr>
                <p14:cNvContentPartPr/>
                <p14:nvPr/>
              </p14:nvContentPartPr>
              <p14:xfrm>
                <a:off x="2088687" y="4874825"/>
                <a:ext cx="1243440" cy="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0F33B1-75B4-CBC5-5F1F-64682D4A6A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82567" y="4868705"/>
                  <a:ext cx="12556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8F9401-6947-2093-15D3-50E240566ED2}"/>
                    </a:ext>
                  </a:extLst>
                </p14:cNvPr>
                <p14:cNvContentPartPr/>
                <p14:nvPr/>
              </p14:nvContentPartPr>
              <p14:xfrm>
                <a:off x="3212247" y="4767905"/>
                <a:ext cx="149400" cy="282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8F9401-6947-2093-15D3-50E240566E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06127" y="4761785"/>
                  <a:ext cx="16164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ADD18CE-7300-5259-5027-63CD45D850C2}"/>
              </a:ext>
            </a:extLst>
          </p:cNvPr>
          <p:cNvGrpSpPr/>
          <p:nvPr/>
        </p:nvGrpSpPr>
        <p:grpSpPr>
          <a:xfrm>
            <a:off x="5959210" y="4665579"/>
            <a:ext cx="1968120" cy="117720"/>
            <a:chOff x="4271727" y="4711745"/>
            <a:chExt cx="1968120" cy="11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2A8352-84DF-D40C-703C-95FC1E11F6C4}"/>
                    </a:ext>
                  </a:extLst>
                </p14:cNvPr>
                <p14:cNvContentPartPr/>
                <p14:nvPr/>
              </p14:nvContentPartPr>
              <p14:xfrm>
                <a:off x="4271727" y="4731185"/>
                <a:ext cx="1960920" cy="96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2A8352-84DF-D40C-703C-95FC1E11F6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65607" y="4725065"/>
                  <a:ext cx="19731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9ACDB9-8BC3-EDF0-F1C2-913A64DB48CC}"/>
                    </a:ext>
                  </a:extLst>
                </p14:cNvPr>
                <p14:cNvContentPartPr/>
                <p14:nvPr/>
              </p14:nvContentPartPr>
              <p14:xfrm>
                <a:off x="6116367" y="4711745"/>
                <a:ext cx="123480" cy="117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9ACDB9-8BC3-EDF0-F1C2-913A64DB48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0247" y="4705625"/>
                  <a:ext cx="135720" cy="129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131D1EF-BE5F-6270-C532-B77B45017AFF}"/>
              </a:ext>
            </a:extLst>
          </p:cNvPr>
          <p:cNvSpPr txBox="1"/>
          <p:nvPr/>
        </p:nvSpPr>
        <p:spPr>
          <a:xfrm>
            <a:off x="3018642" y="519404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A key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C73EC4-00AF-A897-EEB7-B7D2B0B38B3E}"/>
              </a:ext>
            </a:extLst>
          </p:cNvPr>
          <p:cNvSpPr txBox="1"/>
          <p:nvPr/>
        </p:nvSpPr>
        <p:spPr>
          <a:xfrm>
            <a:off x="4859399" y="5146759"/>
            <a:ext cx="17893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A function that maps a key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07869-3195-0E42-F111-96F75D190D74}"/>
              </a:ext>
            </a:extLst>
          </p:cNvPr>
          <p:cNvSpPr txBox="1"/>
          <p:nvPr/>
        </p:nvSpPr>
        <p:spPr>
          <a:xfrm>
            <a:off x="7076398" y="5987018"/>
            <a:ext cx="1789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887860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2B233-7EA0-FAAA-F5A2-4709C6AD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D1D2B-6CD2-D1B3-8707-4C8A430AB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Duplicate Keys in Linear Probe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09EA-2434-E739-E8C7-69E2A787D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10"/>
            <a:ext cx="11816785" cy="263929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do you handle </a:t>
            </a:r>
            <a:r>
              <a:rPr lang="en-US" sz="2400" b="1" dirty="0">
                <a:latin typeface="Palatino Linotype" panose="02040502050505030304" pitchFamily="18" charset="0"/>
              </a:rPr>
              <a:t>duplicate (non-unique) </a:t>
            </a:r>
            <a:r>
              <a:rPr lang="en-US" sz="2400" dirty="0">
                <a:latin typeface="Palatino Linotype" panose="02040502050505030304" pitchFamily="18" charset="0"/>
              </a:rPr>
              <a:t>keys?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Two ways: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Maintain a list of values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Just simply allow adding redundant keys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CCEB7-D2EC-EEAB-75C0-CE97D02E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78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C52C1-B192-C04B-CDE4-837693E4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4D99-8D34-1BC2-80B8-DACC6A7A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Duplicate Keys: List of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DEAD52-8969-0712-34CA-51E29A57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D25411-35D5-8790-55DD-A245E5737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20062"/>
              </p:ext>
            </p:extLst>
          </p:nvPr>
        </p:nvGraphicFramePr>
        <p:xfrm>
          <a:off x="2800785" y="2827629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16F42-B0AB-C043-8B23-1C10826C72C3}"/>
                  </a:ext>
                </a:extLst>
              </p:cNvPr>
              <p:cNvSpPr txBox="1"/>
              <p:nvPr/>
            </p:nvSpPr>
            <p:spPr>
              <a:xfrm>
                <a:off x="2889700" y="6032653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616F42-B0AB-C043-8B23-1C10826C7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700" y="6032653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8108" r="-882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3C4260-C7AB-44FB-41BE-AE551E4C949D}"/>
              </a:ext>
            </a:extLst>
          </p:cNvPr>
          <p:cNvSpPr txBox="1"/>
          <p:nvPr/>
        </p:nvSpPr>
        <p:spPr>
          <a:xfrm>
            <a:off x="2377654" y="2308810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B02B6D-20CC-3181-BDDB-C386F8E48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611067"/>
              </p:ext>
            </p:extLst>
          </p:nvPr>
        </p:nvGraphicFramePr>
        <p:xfrm>
          <a:off x="2429608" y="2833829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EB54C6F-59D9-E193-0284-2DAB99184B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853822"/>
              </p:ext>
            </p:extLst>
          </p:nvPr>
        </p:nvGraphicFramePr>
        <p:xfrm>
          <a:off x="4872587" y="3539403"/>
          <a:ext cx="39728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7346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A090A8E3-3BF5-9879-4729-687472254D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6502547"/>
              </p:ext>
            </p:extLst>
          </p:nvPr>
        </p:nvGraphicFramePr>
        <p:xfrm>
          <a:off x="4872587" y="4821279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18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604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57675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9C79C01-3C5C-B6B8-6E83-11C06B35F819}"/>
              </a:ext>
            </a:extLst>
          </p:cNvPr>
          <p:cNvGrpSpPr/>
          <p:nvPr/>
        </p:nvGrpSpPr>
        <p:grpSpPr>
          <a:xfrm>
            <a:off x="3633055" y="3789327"/>
            <a:ext cx="1188000" cy="642600"/>
            <a:chOff x="3633055" y="3789327"/>
            <a:chExt cx="1188000" cy="64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3DD4271-5516-109B-A78C-2DB24EF5FFF2}"/>
                    </a:ext>
                  </a:extLst>
                </p14:cNvPr>
                <p14:cNvContentPartPr/>
                <p14:nvPr/>
              </p14:nvContentPartPr>
              <p14:xfrm>
                <a:off x="3633055" y="3889767"/>
                <a:ext cx="1126800" cy="54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3DD4271-5516-109B-A78C-2DB24EF5FFF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26935" y="3883647"/>
                  <a:ext cx="1139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5E42186-E964-94C5-F808-14378C04F3F3}"/>
                    </a:ext>
                  </a:extLst>
                </p14:cNvPr>
                <p14:cNvContentPartPr/>
                <p14:nvPr/>
              </p14:nvContentPartPr>
              <p14:xfrm>
                <a:off x="4615495" y="3789327"/>
                <a:ext cx="205560" cy="249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5E42186-E964-94C5-F808-14378C04F3F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09375" y="3783207"/>
                  <a:ext cx="21780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031D12B-E4B0-4A54-D757-5B74D94B973B}"/>
              </a:ext>
            </a:extLst>
          </p:cNvPr>
          <p:cNvGrpSpPr/>
          <p:nvPr/>
        </p:nvGrpSpPr>
        <p:grpSpPr>
          <a:xfrm>
            <a:off x="3648175" y="5233647"/>
            <a:ext cx="1103400" cy="309240"/>
            <a:chOff x="3648175" y="5233647"/>
            <a:chExt cx="110340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70E1D59-4460-FE29-B67C-15EB51F2A917}"/>
                    </a:ext>
                  </a:extLst>
                </p14:cNvPr>
                <p14:cNvContentPartPr/>
                <p14:nvPr/>
              </p14:nvContentPartPr>
              <p14:xfrm>
                <a:off x="3648175" y="5350647"/>
                <a:ext cx="1073880" cy="39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70E1D59-4460-FE29-B67C-15EB51F2A9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42055" y="5344527"/>
                  <a:ext cx="1086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16DD171-8660-3AEC-EDDB-B8D7EC1BA398}"/>
                    </a:ext>
                  </a:extLst>
                </p14:cNvPr>
                <p14:cNvContentPartPr/>
                <p14:nvPr/>
              </p14:nvContentPartPr>
              <p14:xfrm>
                <a:off x="4587415" y="5233647"/>
                <a:ext cx="164160" cy="30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16DD171-8660-3AEC-EDDB-B8D7EC1BA39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81295" y="5227527"/>
                  <a:ext cx="176400" cy="321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498FDF-AD02-D4A3-03B6-1B7DD657A328}"/>
              </a:ext>
            </a:extLst>
          </p:cNvPr>
          <p:cNvSpPr txBox="1"/>
          <p:nvPr/>
        </p:nvSpPr>
        <p:spPr>
          <a:xfrm>
            <a:off x="5668109" y="2798914"/>
            <a:ext cx="2152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Lists of Values</a:t>
            </a:r>
          </a:p>
        </p:txBody>
      </p:sp>
    </p:spTree>
    <p:extLst>
      <p:ext uri="{BB962C8B-B14F-4D97-AF65-F5344CB8AC3E}">
        <p14:creationId xmlns:p14="http://schemas.microsoft.com/office/powerpoint/2010/main" val="902056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B8118-F316-14D1-70CB-2C00EF46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90EA-45DA-901E-414E-00A80F6FB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Duplicate Keys: Allow Redundant Keys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79D2E-9FB1-8E6A-BED3-FE37B0F0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D9FE98-0C62-77DD-02D2-F59E62ED2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203831"/>
              </p:ext>
            </p:extLst>
          </p:nvPr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38607-20CC-C6F5-ACBF-E8DB30E018FB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438607-20CC-C6F5-ACBF-E8DB30E0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4181E01-0989-8E52-6F68-F8E104430134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7709EAD-5A4A-A144-5955-C9BFABA4A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88362"/>
              </p:ext>
            </p:extLst>
          </p:nvPr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3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C89F-02DE-D57E-6095-137371C9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C0E71-AC9A-3AE6-959B-D4DC9C47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03DB1-437C-2822-397D-B238EEC1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09"/>
            <a:ext cx="11816785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Why the name cuckoo?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Like the bird cuckoo, if we do not find a free slot for a key, we may kick out an existing key!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 cuckoo hashing, we use multiple </a:t>
            </a:r>
            <a:r>
              <a:rPr lang="en-US" sz="2400" b="1" dirty="0">
                <a:latin typeface="Palatino Linotype" panose="02040502050505030304" pitchFamily="18" charset="0"/>
              </a:rPr>
              <a:t>hash functions </a:t>
            </a:r>
            <a:r>
              <a:rPr lang="en-US" sz="2400" dirty="0">
                <a:latin typeface="Palatino Linotype" panose="02040502050505030304" pitchFamily="18" charset="0"/>
              </a:rPr>
              <a:t>to find free slots to store the key.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Each hash function may give us a slot to place and if any of those slots is free, we store the key!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no slot is free, evict an existing key!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ABAF6-D47C-1E86-D436-FD98BF44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2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6E90B-A241-8B78-5430-E12796B1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F331-5977-3941-EA87-6791803EC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785EB-5205-DFCC-F72D-B4248213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C9D41D-D43B-B1B9-EED3-FD374637CE2D}"/>
                  </a:ext>
                </a:extLst>
              </p:cNvPr>
              <p:cNvSpPr txBox="1"/>
              <p:nvPr/>
            </p:nvSpPr>
            <p:spPr>
              <a:xfrm>
                <a:off x="3409581" y="3291514"/>
                <a:ext cx="1435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C9D41D-D43B-B1B9-EED3-FD374637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81" y="3291514"/>
                <a:ext cx="1435585" cy="461665"/>
              </a:xfrm>
              <a:prstGeom prst="rect">
                <a:avLst/>
              </a:prstGeom>
              <a:blipFill>
                <a:blip r:embed="rId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0F5B671-C4FD-DBDD-67DB-8F32E41F2FD2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29B287-3B15-6D2F-3AC3-FE592BDA5DDE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DD16E-B973-774D-2025-2750A01A8EF0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DD16E-B973-774D-2025-2750A01A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124CCD8-894A-287E-A2F0-093D095E4092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1640AD-55D0-9461-6017-03E6E974834D}"/>
                  </a:ext>
                </a:extLst>
              </p:cNvPr>
              <p:cNvSpPr txBox="1"/>
              <p:nvPr/>
            </p:nvSpPr>
            <p:spPr>
              <a:xfrm>
                <a:off x="3409581" y="4088151"/>
                <a:ext cx="1435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1640AD-55D0-9461-6017-03E6E974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581" y="4088151"/>
                <a:ext cx="1435586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6785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5BA84-E3FC-DD92-B684-C5D528F0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191E2-205F-391A-73DB-DB169F9C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2FCA7-C967-E647-C98E-C742B2BB5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BD6B6-8AAA-51EE-B88C-2D49E27F5BDF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CBBD6B6-8AAA-51EE-B88C-2D49E27F5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DDABB45-3C9E-2AE9-4EB7-356CCC6C7D46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1D6ACA2-C8D5-493E-86F0-C62BC8A92492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447CA2-01E0-D83F-BDB5-E226789EED33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E447CA2-01E0-D83F-BDB5-E226789EE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F4AE8C64-49FB-0CB1-9A36-41E7EBCC88B9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46BB0-311D-C101-9CEF-740848930096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6646BB0-311D-C101-9CEF-74084893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1C91181C-923C-0609-6340-C8B88AA3A1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9940893"/>
              </p:ext>
            </p:extLst>
          </p:nvPr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pSp>
        <p:nvGrpSpPr>
          <p:cNvPr id="26" name="Group 25">
            <a:extLst>
              <a:ext uri="{FF2B5EF4-FFF2-40B4-BE49-F238E27FC236}">
                <a16:creationId xmlns:a16="http://schemas.microsoft.com/office/drawing/2014/main" id="{D5476418-5440-FD54-844B-B65B83471A2E}"/>
              </a:ext>
            </a:extLst>
          </p:cNvPr>
          <p:cNvGrpSpPr/>
          <p:nvPr/>
        </p:nvGrpSpPr>
        <p:grpSpPr>
          <a:xfrm>
            <a:off x="4648255" y="2901567"/>
            <a:ext cx="1847880" cy="180000"/>
            <a:chOff x="4648255" y="2901567"/>
            <a:chExt cx="18478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A9B39CB-292C-66E6-7943-5874D8C5ECD7}"/>
                    </a:ext>
                  </a:extLst>
                </p14:cNvPr>
                <p14:cNvContentPartPr/>
                <p14:nvPr/>
              </p14:nvContentPartPr>
              <p14:xfrm>
                <a:off x="4648255" y="2901567"/>
                <a:ext cx="180900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A9B39CB-292C-66E6-7943-5874D8C5ECD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42135" y="2895447"/>
                  <a:ext cx="1821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749169-6F0B-7A60-37E1-2E13E05F6DA9}"/>
                    </a:ext>
                  </a:extLst>
                </p14:cNvPr>
                <p14:cNvContentPartPr/>
                <p14:nvPr/>
              </p14:nvContentPartPr>
              <p14:xfrm>
                <a:off x="6355015" y="2906967"/>
                <a:ext cx="141120" cy="174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749169-6F0B-7A60-37E1-2E13E05F6DA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48895" y="2900847"/>
                  <a:ext cx="15336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028290B-30BF-47A2-28BB-2DD94E93AA7B}"/>
                  </a:ext>
                </a:extLst>
              </p14:cNvPr>
              <p14:cNvContentPartPr/>
              <p14:nvPr/>
            </p14:nvContentPartPr>
            <p14:xfrm>
              <a:off x="4630255" y="3389367"/>
              <a:ext cx="1803600" cy="81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028290B-30BF-47A2-28BB-2DD94E93AA7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24135" y="3383247"/>
                <a:ext cx="181584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50B11B-51CB-5569-4EAB-2976C5F36B44}"/>
                  </a:ext>
                </a:extLst>
              </p14:cNvPr>
              <p14:cNvContentPartPr/>
              <p14:nvPr/>
            </p14:nvContentPartPr>
            <p14:xfrm>
              <a:off x="6384895" y="4110447"/>
              <a:ext cx="77400" cy="189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50B11B-51CB-5569-4EAB-2976C5F36B4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78775" y="4104327"/>
                <a:ext cx="89640" cy="2016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4746F84F-AF9B-6162-22D6-3197CB91741C}"/>
              </a:ext>
            </a:extLst>
          </p:cNvPr>
          <p:cNvSpPr txBox="1"/>
          <p:nvPr/>
        </p:nvSpPr>
        <p:spPr>
          <a:xfrm>
            <a:off x="8454091" y="4805995"/>
            <a:ext cx="343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Randomly select a slot, say it selects slot 3 for storing key 10.</a:t>
            </a:r>
          </a:p>
        </p:txBody>
      </p:sp>
    </p:spTree>
    <p:extLst>
      <p:ext uri="{BB962C8B-B14F-4D97-AF65-F5344CB8AC3E}">
        <p14:creationId xmlns:p14="http://schemas.microsoft.com/office/powerpoint/2010/main" val="2661461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415C5-7BAC-5072-21A4-78114FE6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73AA-2CE7-019A-6B6B-5B39DCBA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8A859-7D61-E3B2-E884-21878AB7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4FD64-C2F8-90F3-05B5-474561C06920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34FD64-C2F8-90F3-05B5-474561C0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0CA4D3-FFE7-11F8-A802-74E50744679F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DCFD396-C367-2339-AD66-71B97BB96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133571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54192-18AA-A702-01EE-6609825804F7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8054192-18AA-A702-01EE-660982580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36550A9-249F-FFF2-91B1-0588DB973A03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2201A-ACD3-D349-0FF1-0175D764A56A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D2201A-ACD3-D349-0FF1-0175D764A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1CDD886-FFBD-3F7D-F487-3199B5CAFF76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8C6A64-3BA0-19B2-C09C-D086ABFD1875}"/>
                  </a:ext>
                </a:extLst>
              </p14:cNvPr>
              <p14:cNvContentPartPr/>
              <p14:nvPr/>
            </p14:nvContentPartPr>
            <p14:xfrm>
              <a:off x="4630255" y="3389367"/>
              <a:ext cx="1803600" cy="813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8C6A64-3BA0-19B2-C09C-D086ABFD187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24136" y="3383247"/>
                <a:ext cx="1815838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A747FD0-FC71-0DE1-B93C-CBF9C56D476B}"/>
                  </a:ext>
                </a:extLst>
              </p14:cNvPr>
              <p14:cNvContentPartPr/>
              <p14:nvPr/>
            </p14:nvContentPartPr>
            <p14:xfrm>
              <a:off x="6384895" y="4110447"/>
              <a:ext cx="77400" cy="189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A747FD0-FC71-0DE1-B93C-CBF9C56D476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78746" y="4104327"/>
                <a:ext cx="89697" cy="20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03472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3CA7-483E-7DA3-A1B0-C2BE9E6B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6188-0CE5-255D-3E91-E89D2C521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17238-E881-A1BD-1EEE-5A8A40598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673493-96BE-005A-FBAC-11FB63962E88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673493-96BE-005A-FBAC-11FB63962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5DECF0-7640-CAF5-FFE2-57DC2BB6ABD5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0C8E342-D96B-78F9-395C-D81E59EAB171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92E3C-C867-57B0-82C4-6C93678904DF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8D92E3C-C867-57B0-82C4-6C9367890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B6688BE-D961-DB2C-714F-DA60266EC5C3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A4B18-003A-BBA8-039A-D01C135F7EE8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7A4B18-003A-BBA8-039A-D01C135F7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C9C321C-511F-B325-0E35-F1D64F1AE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7037612"/>
              </p:ext>
            </p:extLst>
          </p:nvPr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EC1B92-5ADE-8C2B-F2C5-D856B8140024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EC1B92-5ADE-8C2B-F2C5-D856B8140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0D40D2-12F5-F7DC-1F04-2A29E7FCD6A8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0D40D2-12F5-F7DC-1F04-2A29E7FC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7802744-63A5-3490-60B7-480978F138DD}"/>
              </a:ext>
            </a:extLst>
          </p:cNvPr>
          <p:cNvGrpSpPr/>
          <p:nvPr/>
        </p:nvGrpSpPr>
        <p:grpSpPr>
          <a:xfrm>
            <a:off x="4372135" y="4052487"/>
            <a:ext cx="2200320" cy="1148760"/>
            <a:chOff x="4372135" y="4052487"/>
            <a:chExt cx="2200320" cy="11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8495BCA-7945-7B64-7F09-FF7DA6EDAC6A}"/>
                    </a:ext>
                  </a:extLst>
                </p14:cNvPr>
                <p14:cNvContentPartPr/>
                <p14:nvPr/>
              </p14:nvContentPartPr>
              <p14:xfrm>
                <a:off x="4434055" y="4052487"/>
                <a:ext cx="1978920" cy="383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8495BCA-7945-7B64-7F09-FF7DA6EDAC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27935" y="4046367"/>
                  <a:ext cx="19911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0CDD2C8-67AD-8DF6-82DF-04A949FB73B7}"/>
                    </a:ext>
                  </a:extLst>
                </p14:cNvPr>
                <p14:cNvContentPartPr/>
                <p14:nvPr/>
              </p14:nvContentPartPr>
              <p14:xfrm>
                <a:off x="6360055" y="4292607"/>
                <a:ext cx="80280" cy="194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0CDD2C8-67AD-8DF6-82DF-04A949FB73B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3935" y="4286487"/>
                  <a:ext cx="92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F8EBD8C-A576-4365-FEB9-C4C461B2245D}"/>
                    </a:ext>
                  </a:extLst>
                </p14:cNvPr>
                <p14:cNvContentPartPr/>
                <p14:nvPr/>
              </p14:nvContentPartPr>
              <p14:xfrm>
                <a:off x="4372135" y="4601127"/>
                <a:ext cx="2161800" cy="540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F8EBD8C-A576-4365-FEB9-C4C461B224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66015" y="4595007"/>
                  <a:ext cx="2174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7119337-AC98-5CF5-2B84-EC328C400B11}"/>
                    </a:ext>
                  </a:extLst>
                </p14:cNvPr>
                <p14:cNvContentPartPr/>
                <p14:nvPr/>
              </p14:nvContentPartPr>
              <p14:xfrm>
                <a:off x="6386695" y="5021607"/>
                <a:ext cx="185760" cy="17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7119337-AC98-5CF5-2B84-EC328C400B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80575" y="5015487"/>
                  <a:ext cx="198000" cy="191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8142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B23EB-D1B4-A7CC-254A-95B74569E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0B05-FB9E-D087-AFCD-C57089375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183-51FC-B536-2239-5E829DC9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F3D6F1-D120-38DB-E5B6-12A6353FBCF7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DF3D6F1-D120-38DB-E5B6-12A6353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9B3113E-D0E3-132D-A2B0-2D556C59DB78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6115AEA-8BEB-32B2-C729-4E16A1FA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196821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44F53E-C555-2772-15F1-0E9A0E141E54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44F53E-C555-2772-15F1-0E9A0E14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F3B2D20-48B2-32AA-838A-05372A1478CB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268CE-1CBC-3015-A3BF-45803BB93FBD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5268CE-1CBC-3015-A3BF-45803BB9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2398669-0973-C68C-6112-82CBD6008106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078B55-032D-0185-DAA9-52F3F632E8D6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078B55-032D-0185-DAA9-52F3F632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90A95-5961-A8DF-3189-D584605D3B11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090A95-5961-A8DF-3189-D584605D3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BFBB377-0CF4-2708-D1CF-89BC30742AF2}"/>
              </a:ext>
            </a:extLst>
          </p:cNvPr>
          <p:cNvGrpSpPr/>
          <p:nvPr/>
        </p:nvGrpSpPr>
        <p:grpSpPr>
          <a:xfrm>
            <a:off x="4372135" y="4601127"/>
            <a:ext cx="2200320" cy="600120"/>
            <a:chOff x="4372135" y="4601127"/>
            <a:chExt cx="2200320" cy="60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4F60C22-DBD5-4624-A2B9-BDE202A5673A}"/>
                    </a:ext>
                  </a:extLst>
                </p14:cNvPr>
                <p14:cNvContentPartPr/>
                <p14:nvPr/>
              </p14:nvContentPartPr>
              <p14:xfrm>
                <a:off x="4372135" y="4601127"/>
                <a:ext cx="2161800" cy="540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4F60C22-DBD5-4624-A2B9-BDE202A5673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66015" y="4595007"/>
                  <a:ext cx="217404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F9312D6-83C0-2056-11F0-C1867F3E7F02}"/>
                    </a:ext>
                  </a:extLst>
                </p14:cNvPr>
                <p14:cNvContentPartPr/>
                <p14:nvPr/>
              </p14:nvContentPartPr>
              <p14:xfrm>
                <a:off x="6386695" y="5021607"/>
                <a:ext cx="185760" cy="179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F9312D6-83C0-2056-11F0-C1867F3E7F0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0575" y="5015487"/>
                  <a:ext cx="198000" cy="1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DDC46AD-EC9D-5821-EDFE-E11F3926B9B5}"/>
              </a:ext>
            </a:extLst>
          </p:cNvPr>
          <p:cNvSpPr txBox="1"/>
          <p:nvPr/>
        </p:nvSpPr>
        <p:spPr>
          <a:xfrm>
            <a:off x="8454091" y="4805995"/>
            <a:ext cx="3433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As slot 3 is occupied, we select slot 5 to store key 5.</a:t>
            </a:r>
          </a:p>
        </p:txBody>
      </p:sp>
    </p:spTree>
    <p:extLst>
      <p:ext uri="{BB962C8B-B14F-4D97-AF65-F5344CB8AC3E}">
        <p14:creationId xmlns:p14="http://schemas.microsoft.com/office/powerpoint/2010/main" val="40988761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B6CD-AFF8-E527-5A40-193BD94F4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04DB1-411C-464E-7009-C8F8DDC2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60AB84-6DFF-CDC4-842E-8B3D3604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E1BAB4-B2E0-64E4-D31C-97FC57152F34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E1BAB4-B2E0-64E4-D31C-97FC57152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2A58A9F-32CD-EB68-ECCC-302F2EAFE81C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A7BD72-B5E1-D65E-B945-BC3CF1F4487D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F83C00-7B4A-0624-4F8E-0AACE396E84C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6F83C00-7B4A-0624-4F8E-0AACE396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E851F9-7398-520D-E165-A5BFD456980F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08BF9D-9001-EEE7-8629-74FD36B861AA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08BF9D-9001-EEE7-8629-74FD36B86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BBC5D0B1-F817-144A-6840-10C270A621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7440961"/>
              </p:ext>
            </p:extLst>
          </p:nvPr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FB93A-4F43-9861-D463-2E19DEDBED56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FB93A-4F43-9861-D463-2E19DEDBE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1A7F8-0AA3-A2B7-D2C9-B4B087D98085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C1A7F8-0AA3-A2B7-D2C9-B4B087D98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22E3-38EC-E00C-EA4F-268130D9040E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2C522E3-38EC-E00C-EA4F-268130D9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25E2A3-E697-5F0D-A93C-44F4E0D9EB3E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25E2A3-E697-5F0D-A93C-44F4E0D9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BDDA130A-6D2F-EAD4-995F-3161D8C90129}"/>
              </a:ext>
            </a:extLst>
          </p:cNvPr>
          <p:cNvGrpSpPr/>
          <p:nvPr/>
        </p:nvGrpSpPr>
        <p:grpSpPr>
          <a:xfrm>
            <a:off x="4609015" y="4321047"/>
            <a:ext cx="1984680" cy="747720"/>
            <a:chOff x="4609015" y="4321047"/>
            <a:chExt cx="198468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4C6245-3180-13EF-BBCA-3C15173BC631}"/>
                    </a:ext>
                  </a:extLst>
                </p14:cNvPr>
                <p14:cNvContentPartPr/>
                <p14:nvPr/>
              </p14:nvContentPartPr>
              <p14:xfrm>
                <a:off x="4609015" y="4343007"/>
                <a:ext cx="1926720" cy="72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4C6245-3180-13EF-BBCA-3C15173BC63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02895" y="4336887"/>
                  <a:ext cx="1938960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13B929-D758-8964-C159-4A31D55B440E}"/>
                    </a:ext>
                  </a:extLst>
                </p14:cNvPr>
                <p14:cNvContentPartPr/>
                <p14:nvPr/>
              </p14:nvContentPartPr>
              <p14:xfrm>
                <a:off x="6446455" y="4321047"/>
                <a:ext cx="147240" cy="11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13B929-D758-8964-C159-4A31D55B440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0335" y="4314927"/>
                  <a:ext cx="1594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33F1D5-48D9-03DC-E9C2-D3DC4883F715}"/>
              </a:ext>
            </a:extLst>
          </p:cNvPr>
          <p:cNvGrpSpPr/>
          <p:nvPr/>
        </p:nvGrpSpPr>
        <p:grpSpPr>
          <a:xfrm>
            <a:off x="4562935" y="5175327"/>
            <a:ext cx="1915200" cy="337680"/>
            <a:chOff x="4562935" y="5175327"/>
            <a:chExt cx="19152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94A1F0-A184-913D-B801-F43C074E67A6}"/>
                    </a:ext>
                  </a:extLst>
                </p14:cNvPr>
                <p14:cNvContentPartPr/>
                <p14:nvPr/>
              </p14:nvContentPartPr>
              <p14:xfrm>
                <a:off x="4562935" y="5225367"/>
                <a:ext cx="1884240" cy="28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94A1F0-A184-913D-B801-F43C074E67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56815" y="5219247"/>
                  <a:ext cx="1896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EE46E56-63D7-02E0-1A59-C0CE66D21AE5}"/>
                    </a:ext>
                  </a:extLst>
                </p14:cNvPr>
                <p14:cNvContentPartPr/>
                <p14:nvPr/>
              </p14:nvContentPartPr>
              <p14:xfrm>
                <a:off x="6353575" y="5175327"/>
                <a:ext cx="12456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EE46E56-63D7-02E0-1A59-C0CE66D21AE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47455" y="5169207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747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255C1-59FB-43E5-4E72-69EF4A88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2383-16F3-6844-A30F-F69D4F81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Types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E413-0D3E-7B16-4BD3-9A2C614FA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326434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Two types of hashing schemes:</a:t>
            </a:r>
          </a:p>
          <a:p>
            <a:pPr algn="just"/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Static Hashing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Size of hash map is fixed; cannot be increased.</a:t>
            </a:r>
          </a:p>
          <a:p>
            <a:pPr marL="457200" lvl="1" indent="0" algn="just">
              <a:buNone/>
            </a:pPr>
            <a:endParaRPr lang="en-US" sz="1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Dynamic Hashing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Size of hash map can increase as needed.</a:t>
            </a:r>
          </a:p>
          <a:p>
            <a:pPr lvl="2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Essentially as your databases increases over time, you can accommodate more data.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E808E-9730-06D7-2EC1-F6D026DA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8080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0E2AC-32E8-553D-9149-7CDDB9EA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9093-6070-E681-8277-AD8CE303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DF9E-B4F9-330F-2747-9EE067DF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55788D-2FD1-BDA2-760A-61B8B23271ED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55788D-2FD1-BDA2-760A-61B8B2327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223DDE-46D9-1F6A-BD5D-F707422412D4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E2D548F-C106-5D3D-0D1E-C1EA2D62F569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E78F9-D29D-A26F-270D-552ADC77B2F5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0E78F9-D29D-A26F-270D-552ADC77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42E97C8B-1090-AEAB-B13A-5B0A448A4B07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9D11AF-D900-518E-E969-C0651E30F4D8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9D11AF-D900-518E-E969-C0651E30F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247F9EFD-2AD7-335A-ADAB-F64D77996F85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FDB81-FA2C-7347-52B7-9F21D8584B5F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FDB81-FA2C-7347-52B7-9F21D8584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74CD3-2423-4216-2B14-1E712A535AAE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F74CD3-2423-4216-2B14-1E712A53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9CCA4-BEC8-3F83-1EFD-A509CB844019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9CCA4-BEC8-3F83-1EFD-A509CB844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088907-9717-5207-5F8A-D666346AF1CC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088907-9717-5207-5F8A-D666346AF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EA984C4-D484-0757-4C44-3A9559BFAC9C}"/>
              </a:ext>
            </a:extLst>
          </p:cNvPr>
          <p:cNvGrpSpPr/>
          <p:nvPr/>
        </p:nvGrpSpPr>
        <p:grpSpPr>
          <a:xfrm>
            <a:off x="4609015" y="4321047"/>
            <a:ext cx="1984680" cy="747720"/>
            <a:chOff x="4609015" y="4321047"/>
            <a:chExt cx="1984680" cy="74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A8450C-2B02-EAB3-D2B3-70893DC9CA4D}"/>
                    </a:ext>
                  </a:extLst>
                </p14:cNvPr>
                <p14:cNvContentPartPr/>
                <p14:nvPr/>
              </p14:nvContentPartPr>
              <p14:xfrm>
                <a:off x="4609015" y="4343007"/>
                <a:ext cx="1926720" cy="72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A8450C-2B02-EAB3-D2B3-70893DC9CA4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02894" y="4336887"/>
                  <a:ext cx="1938962" cy="73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371925A-4F0C-6D6D-A5B4-6781FA1CCCBC}"/>
                    </a:ext>
                  </a:extLst>
                </p14:cNvPr>
                <p14:cNvContentPartPr/>
                <p14:nvPr/>
              </p14:nvContentPartPr>
              <p14:xfrm>
                <a:off x="6446455" y="4321047"/>
                <a:ext cx="147240" cy="11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371925A-4F0C-6D6D-A5B4-6781FA1CCCB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40335" y="4314927"/>
                  <a:ext cx="159480" cy="12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EA296CE-AA22-12FF-EB4A-F4F84744EAFD}"/>
              </a:ext>
            </a:extLst>
          </p:cNvPr>
          <p:cNvGrpSpPr/>
          <p:nvPr/>
        </p:nvGrpSpPr>
        <p:grpSpPr>
          <a:xfrm>
            <a:off x="4562935" y="5175327"/>
            <a:ext cx="1915200" cy="337680"/>
            <a:chOff x="4562935" y="5175327"/>
            <a:chExt cx="19152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5CFF1A-78BD-5ED1-DE91-A80AABAB13DB}"/>
                    </a:ext>
                  </a:extLst>
                </p14:cNvPr>
                <p14:cNvContentPartPr/>
                <p14:nvPr/>
              </p14:nvContentPartPr>
              <p14:xfrm>
                <a:off x="4562935" y="5225367"/>
                <a:ext cx="1884240" cy="28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5CFF1A-78BD-5ED1-DE91-A80AABAB13D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556816" y="5219247"/>
                  <a:ext cx="1896478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8C85B6D-0D43-DA18-4154-2C692D83C355}"/>
                    </a:ext>
                  </a:extLst>
                </p14:cNvPr>
                <p14:cNvContentPartPr/>
                <p14:nvPr/>
              </p14:nvContentPartPr>
              <p14:xfrm>
                <a:off x="6353575" y="5175327"/>
                <a:ext cx="12456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8C85B6D-0D43-DA18-4154-2C692D83C35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347455" y="5169207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BB5D70-AFFE-095A-DE4D-F57D68967E87}"/>
              </a:ext>
            </a:extLst>
          </p:cNvPr>
          <p:cNvSpPr txBox="1"/>
          <p:nvPr/>
        </p:nvSpPr>
        <p:spPr>
          <a:xfrm>
            <a:off x="8454091" y="4805995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Say, it decides to kick key 5</a:t>
            </a:r>
          </a:p>
        </p:txBody>
      </p:sp>
    </p:spTree>
    <p:extLst>
      <p:ext uri="{BB962C8B-B14F-4D97-AF65-F5344CB8AC3E}">
        <p14:creationId xmlns:p14="http://schemas.microsoft.com/office/powerpoint/2010/main" val="2133992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C3D7-0FCB-7D45-7849-2DAB2812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7702-3F36-5DC4-B68F-6DCD6346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8B2FE-4E6F-F24E-2FD0-81333E64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31AE34-9C44-8493-1A69-983C4881AA39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31AE34-9C44-8493-1A69-983C4881A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6E2537-D40E-2D63-FBF9-F5EC08722FE8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8543EBE6-A802-6184-48A2-00B345AD6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610662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FD1CFF-52A2-B25E-4A6C-C1216A7F7639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FD1CFF-52A2-B25E-4A6C-C1216A7F7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2ADE6A5-5257-FC7C-63B0-3F348ED007D0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5477D-8050-662D-A3D8-FBFD448A70E3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D5477D-8050-662D-A3D8-FBFD448A7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02CFAF74-C1EE-C012-181F-4114A48243F3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F0E9C-8A17-7983-8C40-8EA89CCCE386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BF0E9C-8A17-7983-8C40-8EA89CCC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6F9BF-2B13-62BD-28F1-C0CA42188A53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C6F9BF-2B13-62BD-28F1-C0CA42188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340EF-8A71-03C0-639F-46F603AF8EEA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D340EF-8A71-03C0-639F-46F603AF8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E27BC-FEC0-FD78-5B21-82348C6DBBD0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2E27BC-FEC0-FD78-5B21-82348C6D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BB4862E-EF3A-773C-4FA6-86A5A28BC0DD}"/>
              </a:ext>
            </a:extLst>
          </p:cNvPr>
          <p:cNvGrpSpPr/>
          <p:nvPr/>
        </p:nvGrpSpPr>
        <p:grpSpPr>
          <a:xfrm>
            <a:off x="4562935" y="5175327"/>
            <a:ext cx="1915200" cy="337680"/>
            <a:chOff x="4562935" y="5175327"/>
            <a:chExt cx="1915200" cy="33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E5D87F3-4DF8-32A1-230D-0287E7DBC03E}"/>
                    </a:ext>
                  </a:extLst>
                </p14:cNvPr>
                <p14:cNvContentPartPr/>
                <p14:nvPr/>
              </p14:nvContentPartPr>
              <p14:xfrm>
                <a:off x="4562935" y="5225367"/>
                <a:ext cx="1884240" cy="287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E5D87F3-4DF8-32A1-230D-0287E7DBC0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56816" y="5219247"/>
                  <a:ext cx="1896478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4AAF36D-C31F-0ABD-315B-45DB5E19209F}"/>
                    </a:ext>
                  </a:extLst>
                </p14:cNvPr>
                <p14:cNvContentPartPr/>
                <p14:nvPr/>
              </p14:nvContentPartPr>
              <p14:xfrm>
                <a:off x="6353575" y="5175327"/>
                <a:ext cx="124560" cy="126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4AAF36D-C31F-0ABD-315B-45DB5E19209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347455" y="5169207"/>
                  <a:ext cx="136800" cy="138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0FCC947-1619-DF1A-0C38-BB5835D54902}"/>
              </a:ext>
            </a:extLst>
          </p:cNvPr>
          <p:cNvSpPr txBox="1"/>
          <p:nvPr/>
        </p:nvSpPr>
        <p:spPr>
          <a:xfrm>
            <a:off x="8454091" y="4805995"/>
            <a:ext cx="306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Say, it decides to kick key 5</a:t>
            </a:r>
          </a:p>
        </p:txBody>
      </p:sp>
    </p:spTree>
    <p:extLst>
      <p:ext uri="{BB962C8B-B14F-4D97-AF65-F5344CB8AC3E}">
        <p14:creationId xmlns:p14="http://schemas.microsoft.com/office/powerpoint/2010/main" val="34022300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D588B-1763-0DAF-BCD5-840983A9C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101F-D3A5-B60D-CD9F-3C3CE3A30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4D8FF4-4A03-885E-87CF-81A13CAC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6F80CB-C85D-8872-B5B3-53C76FFEB6C8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6F80CB-C85D-8872-B5B3-53C76FFEB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8FAC29F-A2D7-91C9-7D4B-FDB449859DD9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E729AE1-879A-85EC-2F10-D5ACBD2C96F4}"/>
              </a:ext>
            </a:extLst>
          </p:cNvPr>
          <p:cNvGraphicFramePr>
            <a:graphicFrameLocks noGrp="1"/>
          </p:cNvGraphicFramePr>
          <p:nvPr/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59E040-7026-0C26-F276-1A5FC3692851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59E040-7026-0C26-F276-1A5FC36928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162A82B-B4C4-2F09-C6B6-A553282C0F8C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90F7B-5A6D-206D-BFA3-63268980A8E9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C90F7B-5A6D-206D-BFA3-63268980A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6C61BC1-CBFC-9B79-A15A-42888F268186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3A6D-3393-59BC-5815-ABB560FE0206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3A6D-3393-59BC-5815-ABB560FE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8CC6DB-52E4-E3CA-4E51-E207AE6922CF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8CC6DB-52E4-E3CA-4E51-E207AE692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D72E0-ACA0-ED02-DC6B-5A194A705E69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DD72E0-ACA0-ED02-DC6B-5A194A705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72CD1-75D9-2421-FA18-13640C267B63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072CD1-75D9-2421-FA18-13640C267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C98A2F7-DFFC-4629-4018-2CDC6A496FC2}"/>
              </a:ext>
            </a:extLst>
          </p:cNvPr>
          <p:cNvSpPr txBox="1"/>
          <p:nvPr/>
        </p:nvSpPr>
        <p:spPr>
          <a:xfrm>
            <a:off x="8454091" y="4805995"/>
            <a:ext cx="3225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So, we need to rehash key 5, and only remaining slot is the slot occupied by key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28E84-848D-F36F-141C-DD4D8126FD5A}"/>
                  </a:ext>
                </a:extLst>
              </p:cNvPr>
              <p:cNvSpPr txBox="1"/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C28E84-848D-F36F-141C-DD4D8126F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C46750B-3D9F-08B7-F1F3-84D410CEF55C}"/>
              </a:ext>
            </a:extLst>
          </p:cNvPr>
          <p:cNvGrpSpPr/>
          <p:nvPr/>
        </p:nvGrpSpPr>
        <p:grpSpPr>
          <a:xfrm>
            <a:off x="4659055" y="4200807"/>
            <a:ext cx="1877760" cy="1951560"/>
            <a:chOff x="4659055" y="4200807"/>
            <a:chExt cx="1877760" cy="19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012C3B3-6964-3A54-6081-61E66D68EFA0}"/>
                    </a:ext>
                  </a:extLst>
                </p14:cNvPr>
                <p14:cNvContentPartPr/>
                <p14:nvPr/>
              </p14:nvContentPartPr>
              <p14:xfrm>
                <a:off x="4659055" y="4259487"/>
                <a:ext cx="1839960" cy="189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012C3B3-6964-3A54-6081-61E66D68EF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2935" y="4253367"/>
                  <a:ext cx="1852200" cy="19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AADB10A-20D2-894D-01C0-B86571BDFFD9}"/>
                    </a:ext>
                  </a:extLst>
                </p14:cNvPr>
                <p14:cNvContentPartPr/>
                <p14:nvPr/>
              </p14:nvContentPartPr>
              <p14:xfrm>
                <a:off x="6380215" y="4200807"/>
                <a:ext cx="156600" cy="14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AADB10A-20D2-894D-01C0-B86571BDFF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74095" y="4194687"/>
                  <a:ext cx="16884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21896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CB57-7F3F-3483-5EED-F3A1DCA0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CFA7-0905-F8A0-998D-D2A2EAFD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F0CA1-59FC-2EC9-E1AA-6B24A2E6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BD8EF-BB09-9A82-DC30-9DA2F778E216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BD8EF-BB09-9A82-DC30-9DA2F778E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87D9824-F4D3-25B8-10F8-A8C722298FC9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9570270-E089-F225-E333-0B300D19C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897724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226DCA-4C33-256D-1BBD-963F6878DB07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6226DCA-4C33-256D-1BBD-963F6878D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90D9502-B09B-10D0-F6B1-8D6066D13CFA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7BA985-7C35-5AF9-1F76-41A903FA176B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7BA985-7C35-5AF9-1F76-41A903FA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D00B981-96DA-0C69-9C88-5DF8B1806FC4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9239B-63A4-4379-5ABD-9758A985AB33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A9239B-63A4-4379-5ABD-9758A985A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8C3CE2-702A-0149-1D82-268EDD22D503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8C3CE2-702A-0149-1D82-268EDD22D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87AF3-4160-391D-D737-D0FBFEF032D2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3787AF3-4160-391D-D737-D0FBFEF03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7A45A-1957-89E5-CD59-F2B26DAABFBD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7A45A-1957-89E5-CD59-F2B26DAAB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ECF4776-7BDB-4D44-1842-B17093DA5064}"/>
              </a:ext>
            </a:extLst>
          </p:cNvPr>
          <p:cNvSpPr txBox="1"/>
          <p:nvPr/>
        </p:nvSpPr>
        <p:spPr>
          <a:xfrm>
            <a:off x="8454091" y="4805995"/>
            <a:ext cx="32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So, kick out key 10!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E98285-9B31-4C0B-D851-6F4164DBDDE9}"/>
                  </a:ext>
                </a:extLst>
              </p:cNvPr>
              <p:cNvSpPr txBox="1"/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E98285-9B31-4C0B-D851-6F4164DB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AEAB42D-50C1-1685-77D1-3AE24B7D2A59}"/>
              </a:ext>
            </a:extLst>
          </p:cNvPr>
          <p:cNvGrpSpPr/>
          <p:nvPr/>
        </p:nvGrpSpPr>
        <p:grpSpPr>
          <a:xfrm>
            <a:off x="4659055" y="4200807"/>
            <a:ext cx="1877760" cy="1951560"/>
            <a:chOff x="4659055" y="4200807"/>
            <a:chExt cx="1877760" cy="19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080A2F-5B5E-CA0B-EEDF-8D094720B59A}"/>
                    </a:ext>
                  </a:extLst>
                </p14:cNvPr>
                <p14:cNvContentPartPr/>
                <p14:nvPr/>
              </p14:nvContentPartPr>
              <p14:xfrm>
                <a:off x="4659055" y="4259487"/>
                <a:ext cx="1839960" cy="1892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080A2F-5B5E-CA0B-EEDF-8D094720B5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52935" y="4253366"/>
                  <a:ext cx="1852200" cy="1905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86F7E1C-FE1F-1AE2-2707-5D4C756AE738}"/>
                    </a:ext>
                  </a:extLst>
                </p14:cNvPr>
                <p14:cNvContentPartPr/>
                <p14:nvPr/>
              </p14:nvContentPartPr>
              <p14:xfrm>
                <a:off x="6380215" y="4200807"/>
                <a:ext cx="156600" cy="140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86F7E1C-FE1F-1AE2-2707-5D4C756AE73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74095" y="4194687"/>
                  <a:ext cx="168840" cy="152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71391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DAF6-3DE9-7C67-3DC1-B6ECF47D2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E326-1FB4-C3B4-770B-65898FBF9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Cuckoo Hashing: Insertion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1FB8B-98A7-A17F-BF4D-F7191176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F1F47-9AE3-74E4-7462-EAE1CC503877}"/>
                  </a:ext>
                </a:extLst>
              </p:cNvPr>
              <p:cNvSpPr txBox="1"/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14F1F47-9AE3-74E4-7462-EAE1CC503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2618118"/>
                <a:ext cx="1264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D4D122-DC82-1BDB-CAF6-26C4CB1AA0EE}"/>
              </a:ext>
            </a:extLst>
          </p:cNvPr>
          <p:cNvSpPr txBox="1"/>
          <p:nvPr/>
        </p:nvSpPr>
        <p:spPr>
          <a:xfrm>
            <a:off x="5881256" y="2099299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B516C18-5618-7FEE-AC9B-0E83CA3A5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326912"/>
              </p:ext>
            </p:extLst>
          </p:nvPr>
        </p:nvGraphicFramePr>
        <p:xfrm>
          <a:off x="6304387" y="2618118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C2B12-8EEA-6219-05BE-7BDEFB0115DA}"/>
                  </a:ext>
                </a:extLst>
              </p:cNvPr>
              <p:cNvSpPr txBox="1"/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78C2B12-8EEA-6219-05BE-7BDEFB011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302" y="582314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8108" r="-1044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CDA419C-2A67-8C42-EE65-EF682DF5CC9C}"/>
              </a:ext>
            </a:extLst>
          </p:cNvPr>
          <p:cNvGraphicFramePr>
            <a:graphicFrameLocks noGrp="1"/>
          </p:cNvGraphicFramePr>
          <p:nvPr/>
        </p:nvGraphicFramePr>
        <p:xfrm>
          <a:off x="5966683" y="2618118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E317A7-4A87-EE2F-BE88-C857BB3632B2}"/>
                  </a:ext>
                </a:extLst>
              </p:cNvPr>
              <p:cNvSpPr txBox="1"/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E317A7-4A87-EE2F-BE88-C857BB363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113416"/>
                <a:ext cx="126406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A12B4FC-83E8-E541-6028-69E5965C7517}"/>
              </a:ext>
            </a:extLst>
          </p:cNvPr>
          <p:cNvGraphicFramePr>
            <a:graphicFrameLocks/>
          </p:cNvGraphicFramePr>
          <p:nvPr/>
        </p:nvGraphicFramePr>
        <p:xfrm>
          <a:off x="408278" y="191288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0558F9-EE96-3723-9D38-3E1177C26DCB}"/>
                  </a:ext>
                </a:extLst>
              </p:cNvPr>
              <p:cNvSpPr txBox="1"/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0558F9-EE96-3723-9D38-3E1177C2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3805318"/>
                <a:ext cx="107971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A10C7-C656-A67F-026E-ED6D29A0546C}"/>
                  </a:ext>
                </a:extLst>
              </p:cNvPr>
              <p:cNvSpPr txBox="1"/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8A10C7-C656-A67F-026E-ED6D29A05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300616"/>
                <a:ext cx="107971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424DF-D23A-4426-9BB5-ACB87AE7D572}"/>
                  </a:ext>
                </a:extLst>
              </p:cNvPr>
              <p:cNvSpPr txBox="1"/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0424DF-D23A-4426-9BB5-ACB87AE7D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4861555"/>
                <a:ext cx="126406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47C00-A1AA-3D6B-B848-4EC853AB3D76}"/>
                  </a:ext>
                </a:extLst>
              </p:cNvPr>
              <p:cNvSpPr txBox="1"/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𝟏𝟖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47C00-A1AA-3D6B-B848-4EC853AB3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356853"/>
                <a:ext cx="126406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F7BBF9-7487-8225-A4E9-36421DA18975}"/>
              </a:ext>
            </a:extLst>
          </p:cNvPr>
          <p:cNvSpPr txBox="1"/>
          <p:nvPr/>
        </p:nvSpPr>
        <p:spPr>
          <a:xfrm>
            <a:off x="8454091" y="4805995"/>
            <a:ext cx="322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And now, rehash key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4F848D-9FCC-EBA2-A9DB-3439ABF0AE73}"/>
                  </a:ext>
                </a:extLst>
              </p:cNvPr>
              <p:cNvSpPr txBox="1"/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4F848D-9FCC-EBA2-A9DB-3439ABF0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5917792"/>
                <a:ext cx="107971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CD984-3ACE-D24A-69D7-A9FF88451528}"/>
                  </a:ext>
                </a:extLst>
              </p:cNvPr>
              <p:cNvSpPr txBox="1"/>
              <p:nvPr/>
            </p:nvSpPr>
            <p:spPr>
              <a:xfrm>
                <a:off x="3399190" y="6375108"/>
                <a:ext cx="12640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FCD984-3ACE-D24A-69D7-A9FF8845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190" y="6375108"/>
                <a:ext cx="126406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85F96FC-F958-68F1-450E-D13989A2870A}"/>
              </a:ext>
            </a:extLst>
          </p:cNvPr>
          <p:cNvGrpSpPr/>
          <p:nvPr/>
        </p:nvGrpSpPr>
        <p:grpSpPr>
          <a:xfrm>
            <a:off x="4675615" y="2846127"/>
            <a:ext cx="1802160" cy="3765600"/>
            <a:chOff x="4675615" y="2846127"/>
            <a:chExt cx="1802160" cy="37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93FD00-47D6-252F-A1B6-22A1566871CB}"/>
                    </a:ext>
                  </a:extLst>
                </p14:cNvPr>
                <p14:cNvContentPartPr/>
                <p14:nvPr/>
              </p14:nvContentPartPr>
              <p14:xfrm>
                <a:off x="4675615" y="2931807"/>
                <a:ext cx="1789920" cy="367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93FD00-47D6-252F-A1B6-22A1566871C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69495" y="2925687"/>
                  <a:ext cx="1802160" cy="36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24E749-F15F-FA6F-B460-9CFE56F6EB3F}"/>
                    </a:ext>
                  </a:extLst>
                </p14:cNvPr>
                <p14:cNvContentPartPr/>
                <p14:nvPr/>
              </p14:nvContentPartPr>
              <p14:xfrm>
                <a:off x="6356455" y="2846127"/>
                <a:ext cx="121320" cy="219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24E749-F15F-FA6F-B460-9CFE56F6EB3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50335" y="2840007"/>
                  <a:ext cx="1335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69926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E879-79B5-8D64-8016-73D3B302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E07D-9E06-D1ED-D9C6-37057EDD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with Cuckoo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81621-941C-B27A-3686-77D30EAC7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46909"/>
            <a:ext cx="11816785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what are the challenges with cuckoo hashing?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Insertions are </a:t>
            </a:r>
            <a:r>
              <a:rPr lang="en-US" sz="2400" b="1" dirty="0">
                <a:latin typeface="Palatino Linotype" panose="02040502050505030304" pitchFamily="18" charset="0"/>
              </a:rPr>
              <a:t>expensive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We need to do rehashing!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We can get stuck into an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infinite loop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To exit the infinite loop, add more hash functions, or increase size of table, or maintain some list.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9B3B-0654-E152-E6ED-7A2E394F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7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7A854-6146-01B1-A5BD-7BF0FAD33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53811-06FD-A444-A7CC-7AEE3D3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Dynamic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90C4-D82C-AE9C-B765-B562E94DC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 biggest challenge for static hashing remains to be </a:t>
            </a:r>
            <a:r>
              <a:rPr lang="en-US" sz="2400" b="1" dirty="0">
                <a:latin typeface="Palatino Linotype" panose="02040502050505030304" pitchFamily="18" charset="0"/>
              </a:rPr>
              <a:t>fixed size of hash table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Alternatively, use dynamic hashing algorithms: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Chained Hashing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Extensible Hashing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Linear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CE10B-E2BF-C295-E3E4-78C277BC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889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BBF1B-1281-6AFC-CA98-6BE432818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0E17-7397-E33D-9BAD-CFAB4A09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58168-EB03-C22F-48AE-7161264D8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 each slot in the hash table, there is a </a:t>
            </a:r>
            <a:r>
              <a:rPr lang="en-US" sz="2400" b="1" dirty="0">
                <a:latin typeface="Palatino Linotype" panose="02040502050505030304" pitchFamily="18" charset="0"/>
              </a:rPr>
              <a:t>linked list of buckets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Essentially, collisions are resolved by </a:t>
            </a:r>
            <a:r>
              <a:rPr lang="en-US" sz="2400" b="1" dirty="0">
                <a:latin typeface="Palatino Linotype" panose="02040502050505030304" pitchFamily="18" charset="0"/>
              </a:rPr>
              <a:t>placing all keys with the same slot </a:t>
            </a:r>
            <a:r>
              <a:rPr lang="en-US" sz="2400" dirty="0">
                <a:latin typeface="Palatino Linotype" panose="02040502050505030304" pitchFamily="18" charset="0"/>
              </a:rPr>
              <a:t>into same linked list.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Searching for a key requires scanning the linked list till you find the key or have reached end of the list.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02C926-9624-6158-45E4-564C14F4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838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1163-F788-4032-BF15-94CCC4FA8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2A3C-82F2-853A-1B27-D60CB964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57361-E76A-F1B9-665B-5150853F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97F9D8-D4E3-3E26-ABC2-AD35A52B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21414"/>
              </p:ext>
            </p:extLst>
          </p:nvPr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3BC65-F601-D992-1314-E9E4A7042843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3BC65-F601-D992-1314-E9E4A7042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003E79-4BFD-71B1-CF28-3082779B7E24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DDA8DF-039C-E970-12A3-E822D288A913}"/>
              </a:ext>
            </a:extLst>
          </p:cNvPr>
          <p:cNvGraphicFramePr>
            <a:graphicFrameLocks noGrp="1"/>
          </p:cNvGraphicFramePr>
          <p:nvPr/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EB8AF-1D58-F044-1CD4-476FADE82998}"/>
                  </a:ext>
                </a:extLst>
              </p:cNvPr>
              <p:cNvSpPr txBox="1"/>
              <p:nvPr/>
            </p:nvSpPr>
            <p:spPr>
              <a:xfrm>
                <a:off x="251670" y="3429000"/>
                <a:ext cx="546029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EEB8AF-1D58-F044-1CD4-476FADE8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0" y="3429000"/>
                <a:ext cx="5460293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8F11EFC-2379-47DB-D55E-23333BE2C3DB}"/>
              </a:ext>
            </a:extLst>
          </p:cNvPr>
          <p:cNvSpPr txBox="1"/>
          <p:nvPr/>
        </p:nvSpPr>
        <p:spPr>
          <a:xfrm>
            <a:off x="1682518" y="2938223"/>
            <a:ext cx="3070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Simple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20818999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E13FC-FDC9-7619-499C-9269FE51C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C04E-4484-D5E9-70B1-6857B18E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53ACB-9247-9578-0D67-33DA6A6B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32528-BF81-10C8-7EFF-1816A5B42F69}"/>
              </a:ext>
            </a:extLst>
          </p:cNvPr>
          <p:cNvGraphicFramePr>
            <a:graphicFrameLocks noGrp="1"/>
          </p:cNvGraphicFramePr>
          <p:nvPr/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C3F3-DDBD-2D77-ADEF-AA4A81FC7BD5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C3F3-DDBD-2D77-ADEF-AA4A81FC7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F3E4584-E8CA-72BA-EA9C-46B5B399CAA0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F036382-A915-1A42-966B-E3C9CE691845}"/>
              </a:ext>
            </a:extLst>
          </p:cNvPr>
          <p:cNvGraphicFramePr>
            <a:graphicFrameLocks noGrp="1"/>
          </p:cNvGraphicFramePr>
          <p:nvPr/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67373A-E0EE-7C39-8887-B0DB5460C232}"/>
              </a:ext>
            </a:extLst>
          </p:cNvPr>
          <p:cNvGraphicFramePr>
            <a:graphicFrameLocks/>
          </p:cNvGraphicFramePr>
          <p:nvPr/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0F96FC-0077-22FE-6883-BAD49E355D67}"/>
                  </a:ext>
                </a:extLst>
              </p:cNvPr>
              <p:cNvSpPr txBox="1"/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0F96FC-0077-22FE-6883-BAD49E355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BF254C-A98D-726B-94E4-476552390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807806"/>
              </p:ext>
            </p:extLst>
          </p:nvPr>
        </p:nvGraphicFramePr>
        <p:xfrm>
          <a:off x="7497339" y="3862767"/>
          <a:ext cx="1044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ADDD91FA-B3FE-2D85-F91C-E383E1DC0BF5}"/>
              </a:ext>
            </a:extLst>
          </p:cNvPr>
          <p:cNvGrpSpPr/>
          <p:nvPr/>
        </p:nvGrpSpPr>
        <p:grpSpPr>
          <a:xfrm>
            <a:off x="4344055" y="3862767"/>
            <a:ext cx="3071880" cy="344520"/>
            <a:chOff x="4344055" y="3862767"/>
            <a:chExt cx="307188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20A1359-7971-BC0D-E20B-72CAC2071298}"/>
                    </a:ext>
                  </a:extLst>
                </p14:cNvPr>
                <p14:cNvContentPartPr/>
                <p14:nvPr/>
              </p14:nvContentPartPr>
              <p14:xfrm>
                <a:off x="4344055" y="3862767"/>
                <a:ext cx="1460880" cy="149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20A1359-7971-BC0D-E20B-72CAC207129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37935" y="3856647"/>
                  <a:ext cx="147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2B9D57A-44F8-A4B4-5F33-095F6662DE8C}"/>
                    </a:ext>
                  </a:extLst>
                </p14:cNvPr>
                <p14:cNvContentPartPr/>
                <p14:nvPr/>
              </p14:nvContentPartPr>
              <p14:xfrm>
                <a:off x="5705575" y="3877887"/>
                <a:ext cx="122040" cy="171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2B9D57A-44F8-A4B4-5F33-095F6662DE8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99455" y="3871767"/>
                  <a:ext cx="1342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F511D17-863E-E56F-DB48-798AB98F449B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F511D17-863E-E56F-DB48-798AB98F44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BC8F17-DD45-5A53-3DFD-CCDD163FF3F5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BC8F17-DD45-5A53-3DFD-CCDD163FF3F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57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C2FE3-88EF-B0B7-DAAD-16CFA602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FAFB5-38D5-CD2C-7F7A-608A2CF7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Complexity of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E6725-CCF5-7B30-63B7-2DD3211FA3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335" y="1396537"/>
                <a:ext cx="11675275" cy="5324937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As hashed indexes are unordered, they do not force maintaining any specific order.</a:t>
                </a:r>
              </a:p>
              <a:p>
                <a:pPr algn="just"/>
                <a:endParaRPr lang="en-US" sz="16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The position of a key in the hash table is dictated by the hash function.</a:t>
                </a:r>
              </a:p>
              <a:p>
                <a:pPr algn="just"/>
                <a:endParaRPr lang="en-US" sz="16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Average case complexity 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for insertion, deletion, and search 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400" b="1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lvl="1" algn="just"/>
                <a:r>
                  <a:rPr lang="en-US" dirty="0">
                    <a:latin typeface="Palatino Linotype" panose="02040502050505030304" pitchFamily="18" charset="0"/>
                    <a:sym typeface="Wingdings" pitchFamily="2" charset="2"/>
                  </a:rPr>
                  <a:t>But, there are constants, which matter.</a:t>
                </a:r>
              </a:p>
              <a:p>
                <a:pPr algn="just"/>
                <a:endParaRPr lang="en-US" sz="1600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Worst case complexity, 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 keys 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𝑶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endParaRPr lang="en-US" sz="2400" b="1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endParaRPr lang="en-US" sz="1600" b="1" dirty="0">
                  <a:latin typeface="Palatino Linotype" panose="02040502050505030304" pitchFamily="18" charset="0"/>
                  <a:sym typeface="Wingdings" pitchFamily="2" charset="2"/>
                </a:endParaRPr>
              </a:p>
              <a:p>
                <a:pPr algn="just"/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Hash tables support </a:t>
                </a:r>
                <a:r>
                  <a:rPr lang="en-US" sz="2400" b="1" dirty="0">
                    <a:latin typeface="Palatino Linotype" panose="02040502050505030304" pitchFamily="18" charset="0"/>
                    <a:sym typeface="Wingdings" pitchFamily="2" charset="2"/>
                  </a:rPr>
                  <a:t>random access</a:t>
                </a:r>
                <a:r>
                  <a:rPr lang="en-US" sz="2400" dirty="0">
                    <a:latin typeface="Palatino Linotype" panose="02040502050505030304" pitchFamily="18" charset="0"/>
                    <a:sym typeface="Wingdings" pitchFamily="2" charset="2"/>
                  </a:rPr>
                  <a:t>, unlike earlier indexes, which support sequential access.</a:t>
                </a:r>
                <a:endParaRPr 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2E6725-CCF5-7B30-63B7-2DD3211FA3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335" y="1396537"/>
                <a:ext cx="11675275" cy="5324937"/>
              </a:xfrm>
              <a:blipFill>
                <a:blip r:embed="rId2"/>
                <a:stretch>
                  <a:fillRect l="-761" t="-1188" r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9EB92-8784-FC6C-FD4C-7EC18DBB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635DD-541A-6AAE-4126-3DFC9EEFB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3684-D1C7-4B1F-D290-D6B86DEA2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00F071-A5BE-3184-FBCD-F553E9FCB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80107B-1E3E-1E59-FCC3-D3F8180CCD29}"/>
              </a:ext>
            </a:extLst>
          </p:cNvPr>
          <p:cNvGraphicFramePr>
            <a:graphicFrameLocks noGrp="1"/>
          </p:cNvGraphicFramePr>
          <p:nvPr/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19EE12-1A6D-C9E6-403D-4E8329CE4F76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19EE12-1A6D-C9E6-403D-4E8329CE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6DB0F09-7272-2925-165C-19FFBFFB6194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09A18A5-3234-20A5-0508-7A8EBDAF270D}"/>
              </a:ext>
            </a:extLst>
          </p:cNvPr>
          <p:cNvGraphicFramePr>
            <a:graphicFrameLocks noGrp="1"/>
          </p:cNvGraphicFramePr>
          <p:nvPr/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ABCD02-0874-70D3-D250-D31DA4B0597B}"/>
                  </a:ext>
                </a:extLst>
              </p:cNvPr>
              <p:cNvSpPr txBox="1"/>
              <p:nvPr/>
            </p:nvSpPr>
            <p:spPr>
              <a:xfrm>
                <a:off x="2994551" y="3429000"/>
                <a:ext cx="12271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ABCD02-0874-70D3-D250-D31DA4B05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51" y="3429000"/>
                <a:ext cx="1227195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5C33DE-4382-6F65-DAC3-472C46044FAE}"/>
              </a:ext>
            </a:extLst>
          </p:cNvPr>
          <p:cNvGraphicFramePr>
            <a:graphicFrameLocks noGrp="1"/>
          </p:cNvGraphicFramePr>
          <p:nvPr/>
        </p:nvGraphicFramePr>
        <p:xfrm>
          <a:off x="7497339" y="3862767"/>
          <a:ext cx="1044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2488615C-2BC7-B7AF-DB34-36A1C3567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3556211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00A6E981-DC06-0DCD-64D8-8209DB27A1E0}"/>
              </a:ext>
            </a:extLst>
          </p:cNvPr>
          <p:cNvGrpSpPr/>
          <p:nvPr/>
        </p:nvGrpSpPr>
        <p:grpSpPr>
          <a:xfrm>
            <a:off x="4420015" y="2780607"/>
            <a:ext cx="1461600" cy="975600"/>
            <a:chOff x="4420015" y="2780607"/>
            <a:chExt cx="1461600" cy="97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54AAAE-3424-F272-982B-A81C2F49B1C4}"/>
                    </a:ext>
                  </a:extLst>
                </p14:cNvPr>
                <p14:cNvContentPartPr/>
                <p14:nvPr/>
              </p14:nvContentPartPr>
              <p14:xfrm>
                <a:off x="4420015" y="2828487"/>
                <a:ext cx="1414080" cy="927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54AAAE-3424-F272-982B-A81C2F49B1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13895" y="2822367"/>
                  <a:ext cx="1426320" cy="9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FB732D9-C141-6BDD-86CC-ACBE5142C2C0}"/>
                    </a:ext>
                  </a:extLst>
                </p14:cNvPr>
                <p14:cNvContentPartPr/>
                <p14:nvPr/>
              </p14:nvContentPartPr>
              <p14:xfrm>
                <a:off x="5763895" y="2780607"/>
                <a:ext cx="11772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FB732D9-C141-6BDD-86CC-ACBE5142C2C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757775" y="2774487"/>
                  <a:ext cx="129960" cy="13140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C7E80BCA-3676-CC3B-4980-9AD22B57B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91756"/>
              </p:ext>
            </p:extLst>
          </p:nvPr>
        </p:nvGraphicFramePr>
        <p:xfrm>
          <a:off x="7497338" y="2495120"/>
          <a:ext cx="1044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89134EE9-1DCD-2935-AE47-E929645B1B81}"/>
              </a:ext>
            </a:extLst>
          </p:cNvPr>
          <p:cNvGrpSpPr/>
          <p:nvPr/>
        </p:nvGrpSpPr>
        <p:grpSpPr>
          <a:xfrm>
            <a:off x="6474535" y="4015407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CF2AD84-2AE5-8147-2BCB-D81A6A78FDB4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CF2AD84-2AE5-8147-2BCB-D81A6A78FD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7061A21-AA97-7B4B-A3EC-BC09B0E73BDB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7061A21-AA97-7B4B-A3EC-BC09B0E73BD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56C263-B4C4-E6CF-9C66-740CDA02B48B}"/>
              </a:ext>
            </a:extLst>
          </p:cNvPr>
          <p:cNvGrpSpPr/>
          <p:nvPr/>
        </p:nvGrpSpPr>
        <p:grpSpPr>
          <a:xfrm>
            <a:off x="6478674" y="2596163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163B61E-393C-CB3B-C36F-3C94215C4CE3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163B61E-393C-CB3B-C36F-3C94215C4C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4AF55C-3BE2-BA74-2913-4160439BE446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4AF55C-3BE2-BA74-2913-4160439BE44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08594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4F4B8-5A68-8050-9DE4-00BFFFA3B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E35B5-BF52-5DA9-2BD7-3067503A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29F2B-23D9-0C65-0E91-D6EE670F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5997D3F-6DD4-07F1-2CD9-D6DBB517AE90}"/>
              </a:ext>
            </a:extLst>
          </p:cNvPr>
          <p:cNvGraphicFramePr>
            <a:graphicFrameLocks noGrp="1"/>
          </p:cNvGraphicFramePr>
          <p:nvPr/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8CC1B-9D38-1F48-F91B-FF50BB3B7381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48CC1B-9D38-1F48-F91B-FF50BB3B7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AB394BD-9143-6178-2533-FAB6C7055F1F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0BBC09-257D-7532-316B-1B32917928AD}"/>
              </a:ext>
            </a:extLst>
          </p:cNvPr>
          <p:cNvGraphicFramePr>
            <a:graphicFrameLocks noGrp="1"/>
          </p:cNvGraphicFramePr>
          <p:nvPr/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26F65-B8ED-82C4-EE75-178F0F257774}"/>
                  </a:ext>
                </a:extLst>
              </p:cNvPr>
              <p:cNvSpPr txBox="1"/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𝟏𝟕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26F65-B8ED-82C4-EE75-178F0F257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9A10E48-7F6B-0D56-B16C-FB314E293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94772"/>
              </p:ext>
            </p:extLst>
          </p:nvPr>
        </p:nvGraphicFramePr>
        <p:xfrm>
          <a:off x="7497338" y="3862767"/>
          <a:ext cx="211425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127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  <a:gridCol w="1057127">
                  <a:extLst>
                    <a:ext uri="{9D8B030D-6E8A-4147-A177-3AD203B41FA5}">
                      <a16:colId xmlns:a16="http://schemas.microsoft.com/office/drawing/2014/main" val="30359290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1F36D4E-271D-EC12-E45F-19894B2EFB89}"/>
              </a:ext>
            </a:extLst>
          </p:cNvPr>
          <p:cNvGraphicFramePr>
            <a:graphicFrameLocks noGrp="1"/>
          </p:cNvGraphicFramePr>
          <p:nvPr/>
        </p:nvGraphicFramePr>
        <p:xfrm>
          <a:off x="7497338" y="2495120"/>
          <a:ext cx="1044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4F198DD0-DE4D-9D54-8494-3E38DDA1FE02}"/>
              </a:ext>
            </a:extLst>
          </p:cNvPr>
          <p:cNvGrpSpPr/>
          <p:nvPr/>
        </p:nvGrpSpPr>
        <p:grpSpPr>
          <a:xfrm>
            <a:off x="6474535" y="4015407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9D7BB6-5037-07EA-91C4-D0C01BEB91AD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9D7BB6-5037-07EA-91C4-D0C01BEB91A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897DB4B-2EF5-E844-12E0-D83006CBC882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897DB4B-2EF5-E844-12E0-D83006CBC88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7A424C-3F24-390A-3E80-5EE8BE39EE9F}"/>
              </a:ext>
            </a:extLst>
          </p:cNvPr>
          <p:cNvGrpSpPr/>
          <p:nvPr/>
        </p:nvGrpSpPr>
        <p:grpSpPr>
          <a:xfrm>
            <a:off x="6478674" y="2596163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45B6E2-7DF9-1DBD-A029-38F22C5BEE76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45B6E2-7DF9-1DBD-A029-38F22C5BEE7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5D46B1A-BC08-8079-A216-FE80B0D8041B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5D46B1A-BC08-8079-A216-FE80B0D804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DE76BFA-EB78-FA3A-3E05-D1AA7EAFEF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9959406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3F68381F-8A16-377E-E9B6-7520F28DAED6}"/>
              </a:ext>
            </a:extLst>
          </p:cNvPr>
          <p:cNvGrpSpPr/>
          <p:nvPr/>
        </p:nvGrpSpPr>
        <p:grpSpPr>
          <a:xfrm>
            <a:off x="4474445" y="3897561"/>
            <a:ext cx="1483560" cy="186480"/>
            <a:chOff x="4344055" y="3862767"/>
            <a:chExt cx="14835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CFE02B0-E0F1-40FD-955E-8BEC9C760CB0}"/>
                    </a:ext>
                  </a:extLst>
                </p14:cNvPr>
                <p14:cNvContentPartPr/>
                <p14:nvPr/>
              </p14:nvContentPartPr>
              <p14:xfrm>
                <a:off x="4344055" y="3862767"/>
                <a:ext cx="1460880" cy="14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CFE02B0-E0F1-40FD-955E-8BEC9C760C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7935" y="3856647"/>
                  <a:ext cx="14731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2AF16B1-8B7B-D321-7E6F-1DA760CD7E3E}"/>
                    </a:ext>
                  </a:extLst>
                </p14:cNvPr>
                <p14:cNvContentPartPr/>
                <p14:nvPr/>
              </p14:nvContentPartPr>
              <p14:xfrm>
                <a:off x="5705575" y="3877887"/>
                <a:ext cx="122040" cy="17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2AF16B1-8B7B-D321-7E6F-1DA760CD7E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9455" y="3871767"/>
                  <a:ext cx="1342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ABA3470-708A-83C3-B007-AC613187B216}"/>
              </a:ext>
            </a:extLst>
          </p:cNvPr>
          <p:cNvGrpSpPr/>
          <p:nvPr/>
        </p:nvGrpSpPr>
        <p:grpSpPr>
          <a:xfrm>
            <a:off x="8337895" y="3677367"/>
            <a:ext cx="516600" cy="366480"/>
            <a:chOff x="8337895" y="3677367"/>
            <a:chExt cx="5166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23C1C5-CAD7-335C-C9CB-DC06C8845FD8}"/>
                    </a:ext>
                  </a:extLst>
                </p14:cNvPr>
                <p14:cNvContentPartPr/>
                <p14:nvPr/>
              </p14:nvContentPartPr>
              <p14:xfrm>
                <a:off x="8337895" y="3677367"/>
                <a:ext cx="444960" cy="36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23C1C5-CAD7-335C-C9CB-DC06C8845F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1775" y="3671247"/>
                  <a:ext cx="4572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23417C-27A6-F8EE-AF34-232F5D652B19}"/>
                    </a:ext>
                  </a:extLst>
                </p14:cNvPr>
                <p14:cNvContentPartPr/>
                <p14:nvPr/>
              </p14:nvContentPartPr>
              <p14:xfrm>
                <a:off x="8692135" y="3934407"/>
                <a:ext cx="162360" cy="6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23417C-27A6-F8EE-AF34-232F5D652B1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6015" y="3928287"/>
                  <a:ext cx="174600" cy="7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3554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EA45D-B363-BBB1-6650-A1005B399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6149-77A9-F16A-5B7D-B14BAE25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Chained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9A7CC4-886F-A716-B50E-DAF5E1E0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3DFE1D-3B59-7097-0999-6A1C96827366}"/>
              </a:ext>
            </a:extLst>
          </p:cNvPr>
          <p:cNvGraphicFramePr>
            <a:graphicFrameLocks noGrp="1"/>
          </p:cNvGraphicFramePr>
          <p:nvPr/>
        </p:nvGraphicFramePr>
        <p:xfrm>
          <a:off x="5665756" y="2495120"/>
          <a:ext cx="1044625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93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874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C2B4B7-0C19-CE37-867B-0514D1DB8B45}"/>
                  </a:ext>
                </a:extLst>
              </p:cNvPr>
              <p:cNvSpPr txBox="1"/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7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C2B4B7-0C19-CE37-867B-0514D1DB8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671" y="5700144"/>
                <a:ext cx="845103" cy="461665"/>
              </a:xfrm>
              <a:prstGeom prst="rect">
                <a:avLst/>
              </a:prstGeom>
              <a:blipFill>
                <a:blip r:embed="rId2"/>
                <a:stretch>
                  <a:fillRect t="-7895" r="-10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6D2D4DE-DA79-739C-F005-71F6953BE026}"/>
              </a:ext>
            </a:extLst>
          </p:cNvPr>
          <p:cNvSpPr txBox="1"/>
          <p:nvPr/>
        </p:nvSpPr>
        <p:spPr>
          <a:xfrm>
            <a:off x="5242625" y="1976301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5F357C-4BF2-523B-E2DC-6D53D276F230}"/>
              </a:ext>
            </a:extLst>
          </p:cNvPr>
          <p:cNvGraphicFramePr>
            <a:graphicFrameLocks noGrp="1"/>
          </p:cNvGraphicFramePr>
          <p:nvPr/>
        </p:nvGraphicFramePr>
        <p:xfrm>
          <a:off x="5294579" y="2501320"/>
          <a:ext cx="35433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0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0321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577314-1B99-D0F7-76DB-0D3350914A3E}"/>
                  </a:ext>
                </a:extLst>
              </p:cNvPr>
              <p:cNvSpPr txBox="1"/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577314-1B99-D0F7-76DB-0D3350914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551" y="3429000"/>
                <a:ext cx="141154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9ABECEF-8628-BD29-8622-7D21F9E1A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818495"/>
              </p:ext>
            </p:extLst>
          </p:nvPr>
        </p:nvGraphicFramePr>
        <p:xfrm>
          <a:off x="7497338" y="3862767"/>
          <a:ext cx="316373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57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  <a:gridCol w="1054578">
                  <a:extLst>
                    <a:ext uri="{9D8B030D-6E8A-4147-A177-3AD203B41FA5}">
                      <a16:colId xmlns:a16="http://schemas.microsoft.com/office/drawing/2014/main" val="3035929096"/>
                    </a:ext>
                  </a:extLst>
                </a:gridCol>
                <a:gridCol w="1054578">
                  <a:extLst>
                    <a:ext uri="{9D8B030D-6E8A-4147-A177-3AD203B41FA5}">
                      <a16:colId xmlns:a16="http://schemas.microsoft.com/office/drawing/2014/main" val="879714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74EF060-F87F-ED48-76AE-E4E719073B4A}"/>
              </a:ext>
            </a:extLst>
          </p:cNvPr>
          <p:cNvGraphicFramePr>
            <a:graphicFrameLocks noGrp="1"/>
          </p:cNvGraphicFramePr>
          <p:nvPr/>
        </p:nvGraphicFramePr>
        <p:xfrm>
          <a:off x="7497338" y="2495120"/>
          <a:ext cx="10446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07085FBE-0E4F-9F69-116F-CA6156D7E640}"/>
              </a:ext>
            </a:extLst>
          </p:cNvPr>
          <p:cNvGrpSpPr/>
          <p:nvPr/>
        </p:nvGrpSpPr>
        <p:grpSpPr>
          <a:xfrm>
            <a:off x="6474535" y="4015407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5CAC4D7-3F2A-F1C4-2CB1-EA233D643C7D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5CAC4D7-3F2A-F1C4-2CB1-EA233D643C7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1490F4-188A-A749-C497-F895BE433980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1490F4-188A-A749-C497-F895BE4339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E73A63E-2907-9719-3794-F15D35CD3F76}"/>
              </a:ext>
            </a:extLst>
          </p:cNvPr>
          <p:cNvGrpSpPr/>
          <p:nvPr/>
        </p:nvGrpSpPr>
        <p:grpSpPr>
          <a:xfrm>
            <a:off x="6478674" y="2596163"/>
            <a:ext cx="941400" cy="191880"/>
            <a:chOff x="6474535" y="4015407"/>
            <a:chExt cx="94140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F05F3FF-4C27-040B-7AAE-7DD124183028}"/>
                    </a:ext>
                  </a:extLst>
                </p14:cNvPr>
                <p14:cNvContentPartPr/>
                <p14:nvPr/>
              </p14:nvContentPartPr>
              <p14:xfrm>
                <a:off x="6474535" y="4112247"/>
                <a:ext cx="827640" cy="25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F05F3FF-4C27-040B-7AAE-7DD12418302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468415" y="4106127"/>
                  <a:ext cx="83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5855EA2-A193-B19E-4B62-1D354D24F56A}"/>
                    </a:ext>
                  </a:extLst>
                </p14:cNvPr>
                <p14:cNvContentPartPr/>
                <p14:nvPr/>
              </p14:nvContentPartPr>
              <p14:xfrm>
                <a:off x="7155655" y="4015407"/>
                <a:ext cx="260280" cy="19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5855EA2-A193-B19E-4B62-1D354D24F5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49535" y="4009287"/>
                  <a:ext cx="272520" cy="20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EDF2FB-1434-3259-36FB-ED502A7E9399}"/>
              </a:ext>
            </a:extLst>
          </p:cNvPr>
          <p:cNvGrpSpPr/>
          <p:nvPr/>
        </p:nvGrpSpPr>
        <p:grpSpPr>
          <a:xfrm>
            <a:off x="4474445" y="3897561"/>
            <a:ext cx="1483560" cy="186480"/>
            <a:chOff x="4344055" y="3862767"/>
            <a:chExt cx="14835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2BF191-0327-CF01-C235-CED2032D712F}"/>
                    </a:ext>
                  </a:extLst>
                </p14:cNvPr>
                <p14:cNvContentPartPr/>
                <p14:nvPr/>
              </p14:nvContentPartPr>
              <p14:xfrm>
                <a:off x="4344055" y="3862767"/>
                <a:ext cx="1460880" cy="14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2BF191-0327-CF01-C235-CED2032D712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37935" y="3856632"/>
                  <a:ext cx="1473120" cy="162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70563C9-7773-5783-9F19-9DC064244616}"/>
                    </a:ext>
                  </a:extLst>
                </p14:cNvPr>
                <p14:cNvContentPartPr/>
                <p14:nvPr/>
              </p14:nvContentPartPr>
              <p14:xfrm>
                <a:off x="5705575" y="3877887"/>
                <a:ext cx="122040" cy="171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70563C9-7773-5783-9F19-9DC0642446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9455" y="3871767"/>
                  <a:ext cx="1342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874461-C9CC-D7EA-4B1A-A4A526F01996}"/>
              </a:ext>
            </a:extLst>
          </p:cNvPr>
          <p:cNvGrpSpPr/>
          <p:nvPr/>
        </p:nvGrpSpPr>
        <p:grpSpPr>
          <a:xfrm>
            <a:off x="8337895" y="3677367"/>
            <a:ext cx="516600" cy="366480"/>
            <a:chOff x="8337895" y="3677367"/>
            <a:chExt cx="5166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C2FD9A-99B0-C713-7D63-8CB8A53B5762}"/>
                    </a:ext>
                  </a:extLst>
                </p14:cNvPr>
                <p14:cNvContentPartPr/>
                <p14:nvPr/>
              </p14:nvContentPartPr>
              <p14:xfrm>
                <a:off x="8337895" y="3677367"/>
                <a:ext cx="444960" cy="36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C2FD9A-99B0-C713-7D63-8CB8A53B57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1770" y="3671247"/>
                  <a:ext cx="45721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B9990E-7106-7125-90B8-0D05413DD376}"/>
                    </a:ext>
                  </a:extLst>
                </p14:cNvPr>
                <p14:cNvContentPartPr/>
                <p14:nvPr/>
              </p14:nvContentPartPr>
              <p14:xfrm>
                <a:off x="8692135" y="3934407"/>
                <a:ext cx="162360" cy="6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B9990E-7106-7125-90B8-0D05413DD3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6029" y="3928320"/>
                  <a:ext cx="174573" cy="78774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B255EEC-B96E-5856-72A4-D2940D81D9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4403347"/>
              </p:ext>
            </p:extLst>
          </p:nvPr>
        </p:nvGraphicFramePr>
        <p:xfrm>
          <a:off x="501598" y="2602623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F8D23B58-54BA-01B4-9B6B-13C50DD242E4}"/>
              </a:ext>
            </a:extLst>
          </p:cNvPr>
          <p:cNvGrpSpPr/>
          <p:nvPr/>
        </p:nvGrpSpPr>
        <p:grpSpPr>
          <a:xfrm>
            <a:off x="9427843" y="3677367"/>
            <a:ext cx="516600" cy="366480"/>
            <a:chOff x="8337895" y="3677367"/>
            <a:chExt cx="516600" cy="36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E489324-D382-7578-8DEC-CF5B3735EA6C}"/>
                    </a:ext>
                  </a:extLst>
                </p14:cNvPr>
                <p14:cNvContentPartPr/>
                <p14:nvPr/>
              </p14:nvContentPartPr>
              <p14:xfrm>
                <a:off x="8337895" y="3677367"/>
                <a:ext cx="444960" cy="36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E489324-D382-7578-8DEC-CF5B3735EA6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31770" y="3671247"/>
                  <a:ext cx="45721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BF530CE-96C9-1BE4-AD1D-01ADBAC5E44A}"/>
                    </a:ext>
                  </a:extLst>
                </p14:cNvPr>
                <p14:cNvContentPartPr/>
                <p14:nvPr/>
              </p14:nvContentPartPr>
              <p14:xfrm>
                <a:off x="8692135" y="3934407"/>
                <a:ext cx="162360" cy="66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BF530CE-96C9-1BE4-AD1D-01ADBAC5E44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86029" y="3928320"/>
                  <a:ext cx="174573" cy="78774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79556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2924B-6724-3BD1-3783-27760F58C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F077-E2D2-1583-528A-17361CB0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Searching in Chained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237D3-D7E0-A956-05B8-165684024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Use the hash function to reach the specific slot, and then scan the linked list till you find the key or have reached end of the list.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 example, </a:t>
            </a:r>
            <a:r>
              <a:rPr lang="en-US" sz="2400" b="1" dirty="0">
                <a:latin typeface="Palatino Linotype" panose="02040502050505030304" pitchFamily="18" charset="0"/>
              </a:rPr>
              <a:t>on searching 17</a:t>
            </a:r>
            <a:r>
              <a:rPr lang="en-US" sz="2400" dirty="0">
                <a:latin typeface="Palatino Linotype" panose="02040502050505030304" pitchFamily="18" charset="0"/>
              </a:rPr>
              <a:t>, you would first reach </a:t>
            </a:r>
            <a:r>
              <a:rPr lang="en-US" sz="2400" b="1" dirty="0">
                <a:latin typeface="Palatino Linotype" panose="02040502050505030304" pitchFamily="18" charset="0"/>
              </a:rPr>
              <a:t>slot 3</a:t>
            </a:r>
            <a:r>
              <a:rPr lang="en-US" sz="2400" dirty="0">
                <a:latin typeface="Palatino Linotype" panose="02040502050505030304" pitchFamily="18" charset="0"/>
              </a:rPr>
              <a:t>, and then scan the list for </a:t>
            </a:r>
            <a:r>
              <a:rPr lang="en-US" sz="2400" b="1" dirty="0">
                <a:latin typeface="Palatino Linotype" panose="02040502050505030304" pitchFamily="18" charset="0"/>
              </a:rPr>
              <a:t>slot 3</a:t>
            </a:r>
            <a:r>
              <a:rPr lang="en-US" sz="2400" dirty="0">
                <a:latin typeface="Palatino Linotype" panose="02040502050505030304" pitchFamily="18" charset="0"/>
              </a:rPr>
              <a:t> and find it is as the </a:t>
            </a:r>
            <a:r>
              <a:rPr lang="en-US" sz="2400" b="1" dirty="0">
                <a:latin typeface="Palatino Linotype" panose="02040502050505030304" pitchFamily="18" charset="0"/>
              </a:rPr>
              <a:t>second entry in the linked list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6B596-67AE-63D4-85BE-0FE84B11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5854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3269-C92B-90FB-1506-8E3CBF070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6052-5F2F-C36B-698C-F6B9857E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with Chained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0AC7-8C26-F492-DAF3-CCAB6E25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is the key challenge with chained hashing?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a lot of keys are hashed to the same slot, then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You have a massively large linked list, and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Searching a key comes expensive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same cost as linear scan.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23F40-5D20-FAC8-F0B0-BA3C2F75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9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8547C-82E7-C921-6EA9-569D06A5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4B7D-66B7-DDE5-DCBE-61F7097F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2161-1A12-FA59-91DA-AD98FA14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69669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Solves the problem of massively large linked lists.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Requires linked lists to be split, when size crosses a threshold.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Requires observing each key in a bit format.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When you hash a key, you get a numeric (base-10 or base-16) representation.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You can convert that base-10 to binary format (base-2).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For example: 4 can be represented as 100 in a 3-bit representation.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F7DC9-1075-2D89-953A-83769C604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82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796F-0F57-017E-08A0-1737AFEE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E8CE9-9292-B951-D734-841B216B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5C9EB5-5FF2-43CA-0342-7A841B31D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13735"/>
              </p:ext>
            </p:extLst>
          </p:nvPr>
        </p:nvGraphicFramePr>
        <p:xfrm>
          <a:off x="5051375" y="3908283"/>
          <a:ext cx="1044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BB057FA-A721-6CCC-C76A-F1ADC8C7A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709886"/>
              </p:ext>
            </p:extLst>
          </p:nvPr>
        </p:nvGraphicFramePr>
        <p:xfrm>
          <a:off x="4680198" y="3914483"/>
          <a:ext cx="354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8C4D41-5047-A599-8BFC-D61022CD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41535"/>
              </p:ext>
            </p:extLst>
          </p:nvPr>
        </p:nvGraphicFramePr>
        <p:xfrm>
          <a:off x="7204606" y="2637128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9D11F27-79A5-60DB-CB12-182781262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844507"/>
              </p:ext>
            </p:extLst>
          </p:nvPr>
        </p:nvGraphicFramePr>
        <p:xfrm>
          <a:off x="7203700" y="4615726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3A73E49-3626-69B4-3005-0ED7393D9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Initially, your hash map is </a:t>
            </a:r>
            <a:r>
              <a:rPr lang="en-US" sz="2400" b="1" dirty="0">
                <a:latin typeface="Palatino Linotype" panose="02040502050505030304" pitchFamily="18" charset="0"/>
              </a:rPr>
              <a:t>1-bit</a:t>
            </a:r>
            <a:r>
              <a:rPr lang="en-US" sz="2400" dirty="0">
                <a:latin typeface="Palatino Linotype" panose="02040502050505030304" pitchFamily="18" charset="0"/>
              </a:rPr>
              <a:t>, and you have some fixed number of buckets for each bit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Say 3 buckets.</a:t>
            </a: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76F05E7-4648-976E-8D9A-79C74D4A2900}"/>
              </a:ext>
            </a:extLst>
          </p:cNvPr>
          <p:cNvGrpSpPr/>
          <p:nvPr/>
        </p:nvGrpSpPr>
        <p:grpSpPr>
          <a:xfrm>
            <a:off x="5951095" y="3268767"/>
            <a:ext cx="1148040" cy="842400"/>
            <a:chOff x="5951095" y="3268767"/>
            <a:chExt cx="1148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FCD5D4-076C-7A71-8CA2-6063AF6F81CB}"/>
                    </a:ext>
                  </a:extLst>
                </p14:cNvPr>
                <p14:cNvContentPartPr/>
                <p14:nvPr/>
              </p14:nvContentPartPr>
              <p14:xfrm>
                <a:off x="5951095" y="3362727"/>
                <a:ext cx="1123920" cy="74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FCD5D4-076C-7A71-8CA2-6063AF6F81C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975" y="3356607"/>
                  <a:ext cx="1136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23C4227-D335-7469-F869-AC1AD63C308B}"/>
                    </a:ext>
                  </a:extLst>
                </p14:cNvPr>
                <p14:cNvContentPartPr/>
                <p14:nvPr/>
              </p14:nvContentPartPr>
              <p14:xfrm>
                <a:off x="6896815" y="3268767"/>
                <a:ext cx="20232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23C4227-D335-7469-F869-AC1AD63C30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0695" y="3262647"/>
                  <a:ext cx="21456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11A6650-D805-53AD-F2A2-3DC5D23EE84B}"/>
              </a:ext>
            </a:extLst>
          </p:cNvPr>
          <p:cNvGrpSpPr/>
          <p:nvPr/>
        </p:nvGrpSpPr>
        <p:grpSpPr>
          <a:xfrm>
            <a:off x="5980975" y="4554327"/>
            <a:ext cx="1078560" cy="637200"/>
            <a:chOff x="5980975" y="4554327"/>
            <a:chExt cx="10785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D563DF-9859-0805-248E-4D1DB1D74862}"/>
                    </a:ext>
                  </a:extLst>
                </p14:cNvPr>
                <p14:cNvContentPartPr/>
                <p14:nvPr/>
              </p14:nvContentPartPr>
              <p14:xfrm>
                <a:off x="5980975" y="4554327"/>
                <a:ext cx="1055880" cy="58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D563DF-9859-0805-248E-4D1DB1D748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4855" y="4548207"/>
                  <a:ext cx="10681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3BED62-4D9E-2928-1C65-FB0238352E1B}"/>
                    </a:ext>
                  </a:extLst>
                </p14:cNvPr>
                <p14:cNvContentPartPr/>
                <p14:nvPr/>
              </p14:nvContentPartPr>
              <p14:xfrm>
                <a:off x="6826615" y="4965087"/>
                <a:ext cx="2329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3BED62-4D9E-2928-1C65-FB0238352E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495" y="4958967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88F921B-DB77-7EDF-AC05-F54C13641B45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C7776A-7BA1-32A7-D413-6BF0FAFE288E}"/>
              </a:ext>
            </a:extLst>
          </p:cNvPr>
          <p:cNvSpPr txBox="1"/>
          <p:nvPr/>
        </p:nvSpPr>
        <p:spPr>
          <a:xfrm>
            <a:off x="7103886" y="215931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39891D1-996D-9052-2197-ABFC65A4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</p:spTree>
    <p:extLst>
      <p:ext uri="{BB962C8B-B14F-4D97-AF65-F5344CB8AC3E}">
        <p14:creationId xmlns:p14="http://schemas.microsoft.com/office/powerpoint/2010/main" val="1480323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1305-7E76-1FC2-E2C5-6FB9B9A47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F037-76E8-F6B2-655B-1989FE88E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B7ECB-DD6C-E9D3-8ED6-FAD865A9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A4AB05-1B81-5D23-D67F-5BE883E6ABFC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28FB242-DD15-ACDD-36B3-E14967607357}"/>
              </a:ext>
            </a:extLst>
          </p:cNvPr>
          <p:cNvGraphicFramePr>
            <a:graphicFrameLocks noGrp="1"/>
          </p:cNvGraphicFramePr>
          <p:nvPr/>
        </p:nvGraphicFramePr>
        <p:xfrm>
          <a:off x="4680198" y="3914483"/>
          <a:ext cx="354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5B705D-5627-FEFE-D6C3-B925BC3E5E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6362"/>
              </p:ext>
            </p:extLst>
          </p:nvPr>
        </p:nvGraphicFramePr>
        <p:xfrm>
          <a:off x="7204606" y="2637128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70F2117-5F69-C56E-2888-D44316CFA60D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4615726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76B9A34-D4AC-2D65-5E47-120E6219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Assume on passing the </a:t>
            </a:r>
            <a:r>
              <a:rPr lang="en-US" sz="2400" b="1" dirty="0">
                <a:latin typeface="Palatino Linotype" panose="02040502050505030304" pitchFamily="18" charset="0"/>
              </a:rPr>
              <a:t>key 13 through a hash function</a:t>
            </a:r>
            <a:r>
              <a:rPr lang="en-US" sz="2400" dirty="0">
                <a:latin typeface="Palatino Linotype" panose="02040502050505030304" pitchFamily="18" charset="0"/>
              </a:rPr>
              <a:t>, the binary representation is </a:t>
            </a:r>
            <a:r>
              <a:rPr lang="en-US" sz="2400" b="1" dirty="0">
                <a:latin typeface="Palatino Linotype" panose="02040502050505030304" pitchFamily="18" charset="0"/>
              </a:rPr>
              <a:t>00011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4C92C6-F90F-B4DB-D9F0-4ED0C8FD957A}"/>
              </a:ext>
            </a:extLst>
          </p:cNvPr>
          <p:cNvGrpSpPr/>
          <p:nvPr/>
        </p:nvGrpSpPr>
        <p:grpSpPr>
          <a:xfrm>
            <a:off x="5951095" y="3268767"/>
            <a:ext cx="1148040" cy="842400"/>
            <a:chOff x="5951095" y="3268767"/>
            <a:chExt cx="1148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B609FF3-862C-4E8B-1DBB-696750D579AA}"/>
                    </a:ext>
                  </a:extLst>
                </p14:cNvPr>
                <p14:cNvContentPartPr/>
                <p14:nvPr/>
              </p14:nvContentPartPr>
              <p14:xfrm>
                <a:off x="5951095" y="3362727"/>
                <a:ext cx="1123920" cy="74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B609FF3-862C-4E8B-1DBB-696750D579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975" y="3356607"/>
                  <a:ext cx="1136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30D4BE-62B7-6FBF-532D-51B797BE0577}"/>
                    </a:ext>
                  </a:extLst>
                </p14:cNvPr>
                <p14:cNvContentPartPr/>
                <p14:nvPr/>
              </p14:nvContentPartPr>
              <p14:xfrm>
                <a:off x="6896815" y="3268767"/>
                <a:ext cx="20232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30D4BE-62B7-6FBF-532D-51B797BE05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0695" y="3262647"/>
                  <a:ext cx="21456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F90003A-8961-2D65-EE53-2D832F10F5C5}"/>
              </a:ext>
            </a:extLst>
          </p:cNvPr>
          <p:cNvGrpSpPr/>
          <p:nvPr/>
        </p:nvGrpSpPr>
        <p:grpSpPr>
          <a:xfrm>
            <a:off x="5980975" y="4554327"/>
            <a:ext cx="1078560" cy="637200"/>
            <a:chOff x="5980975" y="4554327"/>
            <a:chExt cx="10785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DECD03D-26EC-1717-53D6-D6781458FCBE}"/>
                    </a:ext>
                  </a:extLst>
                </p14:cNvPr>
                <p14:cNvContentPartPr/>
                <p14:nvPr/>
              </p14:nvContentPartPr>
              <p14:xfrm>
                <a:off x="5980975" y="4554327"/>
                <a:ext cx="1055880" cy="58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DECD03D-26EC-1717-53D6-D6781458FC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4855" y="4548207"/>
                  <a:ext cx="10681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9534A34-3CF3-E031-4C17-8A0E0936C2DA}"/>
                    </a:ext>
                  </a:extLst>
                </p14:cNvPr>
                <p14:cNvContentPartPr/>
                <p14:nvPr/>
              </p14:nvContentPartPr>
              <p14:xfrm>
                <a:off x="6826615" y="4965087"/>
                <a:ext cx="2329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9534A34-3CF3-E031-4C17-8A0E0936C2D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495" y="4958967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766817C-6E6A-F083-5575-60FD53665ECE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9EA770-671D-7178-E8C2-D54FFA60CDA3}"/>
              </a:ext>
            </a:extLst>
          </p:cNvPr>
          <p:cNvSpPr txBox="1"/>
          <p:nvPr/>
        </p:nvSpPr>
        <p:spPr>
          <a:xfrm>
            <a:off x="7103886" y="215931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21347529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B9C97-856C-5177-98D8-8A853A9DA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620C-93AB-EAA1-1773-DDBFC4D5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E42D7-F9CB-C332-8CA3-D5B99201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C9CDE2-DBD9-864B-C9CB-231810AAD71D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C0501B0-1B00-599D-9528-91E3EABA22D0}"/>
              </a:ext>
            </a:extLst>
          </p:cNvPr>
          <p:cNvGraphicFramePr>
            <a:graphicFrameLocks noGrp="1"/>
          </p:cNvGraphicFramePr>
          <p:nvPr/>
        </p:nvGraphicFramePr>
        <p:xfrm>
          <a:off x="4680198" y="3914483"/>
          <a:ext cx="354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B7CA5-B40A-32F2-71C8-96BB3B548A63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637128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EA011FC-A3BF-9B3C-08C1-87B441678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79132"/>
              </p:ext>
            </p:extLst>
          </p:nvPr>
        </p:nvGraphicFramePr>
        <p:xfrm>
          <a:off x="7203700" y="4615726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B848D43-35E0-0B68-99F5-57F16692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Another </a:t>
            </a:r>
            <a:r>
              <a:rPr lang="en-US" sz="2400" b="1" dirty="0">
                <a:latin typeface="Palatino Linotype" panose="02040502050505030304" pitchFamily="18" charset="0"/>
              </a:rPr>
              <a:t>key 7, </a:t>
            </a:r>
            <a:r>
              <a:rPr lang="en-US" sz="2400" dirty="0">
                <a:latin typeface="Palatino Linotype" panose="02040502050505030304" pitchFamily="18" charset="0"/>
              </a:rPr>
              <a:t>after passing it </a:t>
            </a:r>
            <a:r>
              <a:rPr lang="en-US" sz="2400" b="1" dirty="0">
                <a:latin typeface="Palatino Linotype" panose="02040502050505030304" pitchFamily="18" charset="0"/>
              </a:rPr>
              <a:t>through a hash function</a:t>
            </a:r>
            <a:r>
              <a:rPr lang="en-US" sz="2400" dirty="0">
                <a:latin typeface="Palatino Linotype" panose="02040502050505030304" pitchFamily="18" charset="0"/>
              </a:rPr>
              <a:t>, let the binary representation be </a:t>
            </a:r>
            <a:r>
              <a:rPr lang="en-US" sz="2400" b="1" dirty="0">
                <a:latin typeface="Palatino Linotype" panose="02040502050505030304" pitchFamily="18" charset="0"/>
              </a:rPr>
              <a:t>10011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6A39494-A2C1-F1A3-AEA7-77CE689F54E8}"/>
              </a:ext>
            </a:extLst>
          </p:cNvPr>
          <p:cNvGrpSpPr/>
          <p:nvPr/>
        </p:nvGrpSpPr>
        <p:grpSpPr>
          <a:xfrm>
            <a:off x="5951095" y="3268767"/>
            <a:ext cx="1148040" cy="842400"/>
            <a:chOff x="5951095" y="3268767"/>
            <a:chExt cx="1148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979558D-AFC3-EC03-1048-FB803B7C6E39}"/>
                    </a:ext>
                  </a:extLst>
                </p14:cNvPr>
                <p14:cNvContentPartPr/>
                <p14:nvPr/>
              </p14:nvContentPartPr>
              <p14:xfrm>
                <a:off x="5951095" y="3362727"/>
                <a:ext cx="1123920" cy="74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979558D-AFC3-EC03-1048-FB803B7C6E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975" y="3356607"/>
                  <a:ext cx="1136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2EFFC1-D1E9-4CB3-0E8F-7F3C3F61F1F1}"/>
                    </a:ext>
                  </a:extLst>
                </p14:cNvPr>
                <p14:cNvContentPartPr/>
                <p14:nvPr/>
              </p14:nvContentPartPr>
              <p14:xfrm>
                <a:off x="6896815" y="3268767"/>
                <a:ext cx="20232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2EFFC1-D1E9-4CB3-0E8F-7F3C3F61F1F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0695" y="3262647"/>
                  <a:ext cx="21456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A6B18EB-509E-46BC-B45A-993C42E25E23}"/>
              </a:ext>
            </a:extLst>
          </p:cNvPr>
          <p:cNvGrpSpPr/>
          <p:nvPr/>
        </p:nvGrpSpPr>
        <p:grpSpPr>
          <a:xfrm>
            <a:off x="5980975" y="4554327"/>
            <a:ext cx="1078560" cy="637200"/>
            <a:chOff x="5980975" y="4554327"/>
            <a:chExt cx="10785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96C482-DB2A-754E-F890-B9D89A15D0E7}"/>
                    </a:ext>
                  </a:extLst>
                </p14:cNvPr>
                <p14:cNvContentPartPr/>
                <p14:nvPr/>
              </p14:nvContentPartPr>
              <p14:xfrm>
                <a:off x="5980975" y="4554327"/>
                <a:ext cx="1055880" cy="58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96C482-DB2A-754E-F890-B9D89A15D0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4855" y="4548207"/>
                  <a:ext cx="10681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3ED15D0-C5EA-C1FE-4C0D-F70A91658EE0}"/>
                    </a:ext>
                  </a:extLst>
                </p14:cNvPr>
                <p14:cNvContentPartPr/>
                <p14:nvPr/>
              </p14:nvContentPartPr>
              <p14:xfrm>
                <a:off x="6826615" y="4965087"/>
                <a:ext cx="2329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3ED15D0-C5EA-C1FE-4C0D-F70A91658E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495" y="4958967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D3B5AAF-869E-0FB2-8317-EDEB699DBAD9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8F81BB-7103-1DE1-9BF4-E51900795E2E}"/>
              </a:ext>
            </a:extLst>
          </p:cNvPr>
          <p:cNvSpPr txBox="1"/>
          <p:nvPr/>
        </p:nvSpPr>
        <p:spPr>
          <a:xfrm>
            <a:off x="7103886" y="215931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22988439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4769-4786-E34A-5463-10553D9A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AA38-590B-A7EA-D254-52FA9173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DCE6C-4C78-342D-FBE3-B37F6C16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673589-B5DF-B5A2-EE8C-5157ADB79DF5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F045E6-3911-BDB9-A7CD-2162657CF8B8}"/>
              </a:ext>
            </a:extLst>
          </p:cNvPr>
          <p:cNvGraphicFramePr>
            <a:graphicFrameLocks noGrp="1"/>
          </p:cNvGraphicFramePr>
          <p:nvPr/>
        </p:nvGraphicFramePr>
        <p:xfrm>
          <a:off x="4680198" y="3914483"/>
          <a:ext cx="354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76D627-0913-E36E-5014-372F2CA8FD8F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637128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A483627-F40F-CFC2-348C-2ED61CE305FB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4615726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AC947EA-B93A-C76A-43C7-8A2E8C9E9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way, all keys with binary representation starting from 0 go to buckets for bit 0, and vice versa for buckets for bit 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810E2B-95C2-18F2-8168-14DE1F6A3591}"/>
              </a:ext>
            </a:extLst>
          </p:cNvPr>
          <p:cNvGrpSpPr/>
          <p:nvPr/>
        </p:nvGrpSpPr>
        <p:grpSpPr>
          <a:xfrm>
            <a:off x="5951095" y="3268767"/>
            <a:ext cx="1148040" cy="842400"/>
            <a:chOff x="5951095" y="3268767"/>
            <a:chExt cx="1148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E7454-3585-5809-BF57-3FFC12F6DFC3}"/>
                    </a:ext>
                  </a:extLst>
                </p14:cNvPr>
                <p14:cNvContentPartPr/>
                <p14:nvPr/>
              </p14:nvContentPartPr>
              <p14:xfrm>
                <a:off x="5951095" y="3362727"/>
                <a:ext cx="1123920" cy="74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E7454-3585-5809-BF57-3FFC12F6DF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975" y="3356607"/>
                  <a:ext cx="1136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5B6DF5-290C-F71F-1786-FAFBAF1144C2}"/>
                    </a:ext>
                  </a:extLst>
                </p14:cNvPr>
                <p14:cNvContentPartPr/>
                <p14:nvPr/>
              </p14:nvContentPartPr>
              <p14:xfrm>
                <a:off x="6896815" y="3268767"/>
                <a:ext cx="20232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5B6DF5-290C-F71F-1786-FAFBAF1144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0695" y="3262647"/>
                  <a:ext cx="21456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D49AD-A25B-2BEB-162E-18981FECEE35}"/>
              </a:ext>
            </a:extLst>
          </p:cNvPr>
          <p:cNvGrpSpPr/>
          <p:nvPr/>
        </p:nvGrpSpPr>
        <p:grpSpPr>
          <a:xfrm>
            <a:off x="5980975" y="4554327"/>
            <a:ext cx="1078560" cy="637200"/>
            <a:chOff x="5980975" y="4554327"/>
            <a:chExt cx="10785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D7D9BED-351B-7492-708F-841BC0A51A02}"/>
                    </a:ext>
                  </a:extLst>
                </p14:cNvPr>
                <p14:cNvContentPartPr/>
                <p14:nvPr/>
              </p14:nvContentPartPr>
              <p14:xfrm>
                <a:off x="5980975" y="4554327"/>
                <a:ext cx="1055880" cy="58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D7D9BED-351B-7492-708F-841BC0A51A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4855" y="4548207"/>
                  <a:ext cx="10681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A20DB98-24CA-B81A-FAB0-09360755132B}"/>
                    </a:ext>
                  </a:extLst>
                </p14:cNvPr>
                <p14:cNvContentPartPr/>
                <p14:nvPr/>
              </p14:nvContentPartPr>
              <p14:xfrm>
                <a:off x="6826615" y="4965087"/>
                <a:ext cx="2329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A20DB98-24CA-B81A-FAB0-0936075513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495" y="4958967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E9BB13C-0645-3848-16E5-EE598FA5EEF7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7C907C-6A8F-71E9-49EF-DFEDF7B984AF}"/>
              </a:ext>
            </a:extLst>
          </p:cNvPr>
          <p:cNvSpPr txBox="1"/>
          <p:nvPr/>
        </p:nvSpPr>
        <p:spPr>
          <a:xfrm>
            <a:off x="7103886" y="215931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273690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47EEA-AE49-ECF2-9076-6DCF9EA8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5950-D96F-4ED4-DB19-E575C9E05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9C9F-98F9-195D-AB8B-8D742F77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3946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Say, we know that in our database there will be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5 record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s. </a:t>
            </a:r>
          </a:p>
          <a:p>
            <a:pPr marL="0" indent="0" algn="just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So, we select a hash function and 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hash table (array) of size 5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E0C7-CB18-8318-2C0B-DC4D2AFB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AE5E27E-187C-2D1C-8BBC-A2DFE2E819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5378394"/>
              </p:ext>
            </p:extLst>
          </p:nvPr>
        </p:nvGraphicFramePr>
        <p:xfrm>
          <a:off x="7937906" y="3927372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7C069D-7DE7-7F1E-4F79-08E4FEA59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117942"/>
              </p:ext>
            </p:extLst>
          </p:nvPr>
        </p:nvGraphicFramePr>
        <p:xfrm>
          <a:off x="6283606" y="3927372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5D27638-C8D3-01E6-0B03-7735BDB6B9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2381746"/>
              </p:ext>
            </p:extLst>
          </p:nvPr>
        </p:nvGraphicFramePr>
        <p:xfrm>
          <a:off x="480816" y="3911877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97792914-A9B1-39EF-DDD3-329DC4A9C47C}"/>
              </a:ext>
            </a:extLst>
          </p:cNvPr>
          <p:cNvSpPr/>
          <p:nvPr/>
        </p:nvSpPr>
        <p:spPr>
          <a:xfrm>
            <a:off x="375214" y="3670737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9A02E-5720-1F68-1E40-7AC0D5DFD312}"/>
                  </a:ext>
                </a:extLst>
              </p:cNvPr>
              <p:cNvSpPr txBox="1"/>
              <p:nvPr/>
            </p:nvSpPr>
            <p:spPr>
              <a:xfrm>
                <a:off x="1275128" y="4846499"/>
                <a:ext cx="48587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𝟏𝟑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B9A02E-5720-1F68-1E40-7AC0D5DFD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128" y="4846499"/>
                <a:ext cx="4858716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2498E2-7692-638C-CD67-BEC46938158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133844" y="5077332"/>
            <a:ext cx="318911" cy="1903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A6717F-5FAF-9A9D-0021-1703F608A1BE}"/>
                  </a:ext>
                </a:extLst>
              </p:cNvPr>
              <p:cNvSpPr txBox="1"/>
              <p:nvPr/>
            </p:nvSpPr>
            <p:spPr>
              <a:xfrm>
                <a:off x="6091963" y="578157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1A6717F-5FAF-9A9D-0021-1703F608A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63" y="578157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10811" r="-882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5133815-00CA-3DF7-3587-6DCD92D2ACAE}"/>
              </a:ext>
            </a:extLst>
          </p:cNvPr>
          <p:cNvSpPr txBox="1"/>
          <p:nvPr/>
        </p:nvSpPr>
        <p:spPr>
          <a:xfrm>
            <a:off x="8946336" y="3439904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BC9B6-F4CB-4849-2E08-1BB6DC23927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567055" y="4112792"/>
            <a:ext cx="1370851" cy="11953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4969BE7-CB89-573B-129A-D36A6FA88A6B}"/>
              </a:ext>
            </a:extLst>
          </p:cNvPr>
          <p:cNvSpPr txBox="1"/>
          <p:nvPr/>
        </p:nvSpPr>
        <p:spPr>
          <a:xfrm>
            <a:off x="5621481" y="3408553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4D061E-F907-9DA5-564E-CBFE5C271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479658"/>
              </p:ext>
            </p:extLst>
          </p:nvPr>
        </p:nvGraphicFramePr>
        <p:xfrm>
          <a:off x="5945901" y="3927372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05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4DB45-9FFE-D5BA-F4F2-128C7795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D985-035B-BB4A-6DC1-E86CF0D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A1A58-90DE-31A4-A01E-2A0B4D1BB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AD6987-53D3-8114-2C1A-2CB8563A67E6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7829C5-2CC0-6F98-3C42-824E53AA01D1}"/>
              </a:ext>
            </a:extLst>
          </p:cNvPr>
          <p:cNvGraphicFramePr>
            <a:graphicFrameLocks noGrp="1"/>
          </p:cNvGraphicFramePr>
          <p:nvPr/>
        </p:nvGraphicFramePr>
        <p:xfrm>
          <a:off x="4680198" y="3914483"/>
          <a:ext cx="35433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8210A5-7654-A81B-292D-A126F6A89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113310"/>
              </p:ext>
            </p:extLst>
          </p:nvPr>
        </p:nvGraphicFramePr>
        <p:xfrm>
          <a:off x="7204606" y="2637128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7D08D4-C1F5-C407-0B53-E80FD5B7C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330508"/>
              </p:ext>
            </p:extLst>
          </p:nvPr>
        </p:nvGraphicFramePr>
        <p:xfrm>
          <a:off x="7203700" y="4615726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BCB95ED-EDB5-0F0D-7F2A-F6883D5CD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Let's assume all the buckets for </a:t>
            </a:r>
            <a:r>
              <a:rPr lang="en-US" sz="2400" b="1" dirty="0">
                <a:latin typeface="Palatino Linotype" panose="02040502050505030304" pitchFamily="18" charset="0"/>
              </a:rPr>
              <a:t>bit 1</a:t>
            </a:r>
            <a:r>
              <a:rPr lang="en-US" sz="2400" dirty="0">
                <a:latin typeface="Palatino Linotype" panose="02040502050505030304" pitchFamily="18" charset="0"/>
              </a:rPr>
              <a:t> are full.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D3C9F95-D586-8538-D025-0C4B5C715485}"/>
              </a:ext>
            </a:extLst>
          </p:cNvPr>
          <p:cNvGrpSpPr/>
          <p:nvPr/>
        </p:nvGrpSpPr>
        <p:grpSpPr>
          <a:xfrm>
            <a:off x="5951095" y="3268767"/>
            <a:ext cx="1148040" cy="842400"/>
            <a:chOff x="5951095" y="3268767"/>
            <a:chExt cx="1148040" cy="84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176A8A1-5852-A7CB-4C1C-D9DDBE9CB738}"/>
                    </a:ext>
                  </a:extLst>
                </p14:cNvPr>
                <p14:cNvContentPartPr/>
                <p14:nvPr/>
              </p14:nvContentPartPr>
              <p14:xfrm>
                <a:off x="5951095" y="3362727"/>
                <a:ext cx="1123920" cy="748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176A8A1-5852-A7CB-4C1C-D9DDBE9CB7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4975" y="3356607"/>
                  <a:ext cx="11361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CC1AF5F-AF09-701C-87F4-F3815DBD6E05}"/>
                    </a:ext>
                  </a:extLst>
                </p14:cNvPr>
                <p14:cNvContentPartPr/>
                <p14:nvPr/>
              </p14:nvContentPartPr>
              <p14:xfrm>
                <a:off x="6896815" y="3268767"/>
                <a:ext cx="202320" cy="320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CC1AF5F-AF09-701C-87F4-F3815DBD6E0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90695" y="3262647"/>
                  <a:ext cx="214560" cy="33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E1B563F-BF7F-1B12-CFE0-0A4DDE953237}"/>
              </a:ext>
            </a:extLst>
          </p:cNvPr>
          <p:cNvGrpSpPr/>
          <p:nvPr/>
        </p:nvGrpSpPr>
        <p:grpSpPr>
          <a:xfrm>
            <a:off x="5980975" y="4554327"/>
            <a:ext cx="1078560" cy="637200"/>
            <a:chOff x="5980975" y="4554327"/>
            <a:chExt cx="1078560" cy="63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8EBD99-FF41-4455-9F46-E0833216434B}"/>
                    </a:ext>
                  </a:extLst>
                </p14:cNvPr>
                <p14:cNvContentPartPr/>
                <p14:nvPr/>
              </p14:nvContentPartPr>
              <p14:xfrm>
                <a:off x="5980975" y="4554327"/>
                <a:ext cx="1055880" cy="581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8EBD99-FF41-4455-9F46-E083321643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4855" y="4548207"/>
                  <a:ext cx="106812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FB1302-1B2D-BF2C-9816-976886830241}"/>
                    </a:ext>
                  </a:extLst>
                </p14:cNvPr>
                <p14:cNvContentPartPr/>
                <p14:nvPr/>
              </p14:nvContentPartPr>
              <p14:xfrm>
                <a:off x="6826615" y="4965087"/>
                <a:ext cx="232920" cy="226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FB1302-1B2D-BF2C-9816-9768868302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0495" y="4958967"/>
                  <a:ext cx="245160" cy="238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6F816E4-1572-3FBF-4094-D6871D90CB68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5CA0FA-909B-4EB8-2585-F01208D3B8A7}"/>
              </a:ext>
            </a:extLst>
          </p:cNvPr>
          <p:cNvSpPr txBox="1"/>
          <p:nvPr/>
        </p:nvSpPr>
        <p:spPr>
          <a:xfrm>
            <a:off x="7103886" y="2159317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105126101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BC0A-908F-742E-A4BF-E793EE594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F8C0-652C-4928-7EDC-A46E458B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3972F-E8C3-30A0-5129-F4BF4C4B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29C3D1-84A3-A4C2-23A4-DA1E2799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86040"/>
              </p:ext>
            </p:extLst>
          </p:nvPr>
        </p:nvGraphicFramePr>
        <p:xfrm>
          <a:off x="5051375" y="3908283"/>
          <a:ext cx="10446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F467749-2D80-CE61-3407-5B78783AA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80463"/>
              </p:ext>
            </p:extLst>
          </p:nvPr>
        </p:nvGraphicFramePr>
        <p:xfrm>
          <a:off x="4520044" y="3914483"/>
          <a:ext cx="51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83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84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DB2BD5-9CD8-01A7-A70F-129274468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424494"/>
              </p:ext>
            </p:extLst>
          </p:nvPr>
        </p:nvGraphicFramePr>
        <p:xfrm>
          <a:off x="7193306" y="2325403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61F3E3-DDF5-F07B-B26C-E921EBC31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83005"/>
              </p:ext>
            </p:extLst>
          </p:nvPr>
        </p:nvGraphicFramePr>
        <p:xfrm>
          <a:off x="7203698" y="384679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E28E167-C2F0-F5D8-6969-9D3456AFB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So, now we need to </a:t>
            </a:r>
            <a:r>
              <a:rPr lang="en-US" sz="2400" b="1" dirty="0">
                <a:latin typeface="Palatino Linotype" panose="02040502050505030304" pitchFamily="18" charset="0"/>
              </a:rPr>
              <a:t>split the buckets </a:t>
            </a:r>
            <a:r>
              <a:rPr lang="en-US" sz="2400" dirty="0">
                <a:latin typeface="Palatino Linotype" panose="02040502050505030304" pitchFamily="18" charset="0"/>
              </a:rPr>
              <a:t>for bit 1. This will require expanding the bit representation from 1-bit to 2-bits.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F88A7-1588-F54C-C2E4-91CC8563CDC2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948CDC-E019-3EC6-9584-ADC3155A25EC}"/>
              </a:ext>
            </a:extLst>
          </p:cNvPr>
          <p:cNvSpPr txBox="1"/>
          <p:nvPr/>
        </p:nvSpPr>
        <p:spPr>
          <a:xfrm>
            <a:off x="7092586" y="184759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52689E-4BB5-55B0-D579-CF5F66A4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435205"/>
              </p:ext>
            </p:extLst>
          </p:nvPr>
        </p:nvGraphicFramePr>
        <p:xfrm>
          <a:off x="7214089" y="537945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2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5054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E6641D9-CB20-D345-991A-8B3F69454AEE}"/>
              </a:ext>
            </a:extLst>
          </p:cNvPr>
          <p:cNvGrpSpPr/>
          <p:nvPr/>
        </p:nvGrpSpPr>
        <p:grpSpPr>
          <a:xfrm>
            <a:off x="5948935" y="2676207"/>
            <a:ext cx="1104840" cy="1997280"/>
            <a:chOff x="5948935" y="2676207"/>
            <a:chExt cx="1104840" cy="19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3855C6-8F03-DFE1-CBF2-FECB9EECBA35}"/>
                    </a:ext>
                  </a:extLst>
                </p14:cNvPr>
                <p14:cNvContentPartPr/>
                <p14:nvPr/>
              </p14:nvContentPartPr>
              <p14:xfrm>
                <a:off x="5948935" y="2767287"/>
                <a:ext cx="1037880" cy="141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3855C6-8F03-DFE1-CBF2-FECB9EECBA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2815" y="2761167"/>
                  <a:ext cx="1050120" cy="14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9BB24DE-5505-E49B-0C4B-BAA0040FFFDF}"/>
                    </a:ext>
                  </a:extLst>
                </p14:cNvPr>
                <p14:cNvContentPartPr/>
                <p14:nvPr/>
              </p14:nvContentPartPr>
              <p14:xfrm>
                <a:off x="6893215" y="2676207"/>
                <a:ext cx="12492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9BB24DE-5505-E49B-0C4B-BAA0040FFF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7095" y="2670087"/>
                  <a:ext cx="137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4039C4-B1EE-9CD8-F843-9FCAB5EF1411}"/>
                    </a:ext>
                  </a:extLst>
                </p14:cNvPr>
                <p14:cNvContentPartPr/>
                <p14:nvPr/>
              </p14:nvContentPartPr>
              <p14:xfrm>
                <a:off x="5957575" y="3197487"/>
                <a:ext cx="1063800" cy="147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4039C4-B1EE-9CD8-F843-9FCAB5EF14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1455" y="3191367"/>
                  <a:ext cx="107604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1E8436-0A99-1F9D-F73E-D22ACFBA250B}"/>
                    </a:ext>
                  </a:extLst>
                </p14:cNvPr>
                <p14:cNvContentPartPr/>
                <p14:nvPr/>
              </p14:nvContentPartPr>
              <p14:xfrm>
                <a:off x="6857575" y="3061407"/>
                <a:ext cx="196200" cy="30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1E8436-0A99-1F9D-F73E-D22ACFBA25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1455" y="3055287"/>
                  <a:ext cx="208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79F606-5604-86BD-7D4A-9C693BD7C0B5}"/>
              </a:ext>
            </a:extLst>
          </p:cNvPr>
          <p:cNvGrpSpPr/>
          <p:nvPr/>
        </p:nvGrpSpPr>
        <p:grpSpPr>
          <a:xfrm>
            <a:off x="5896735" y="4395927"/>
            <a:ext cx="1163520" cy="643680"/>
            <a:chOff x="5896735" y="4395927"/>
            <a:chExt cx="116352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898578-3670-4A0C-27E7-3AECFC9D5357}"/>
                    </a:ext>
                  </a:extLst>
                </p14:cNvPr>
                <p14:cNvContentPartPr/>
                <p14:nvPr/>
              </p14:nvContentPartPr>
              <p14:xfrm>
                <a:off x="5896735" y="4448127"/>
                <a:ext cx="1115280" cy="59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898578-3670-4A0C-27E7-3AECFC9D535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0615" y="4442007"/>
                  <a:ext cx="11275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9F493D-DA62-67E5-F54F-993DE6E9EA5E}"/>
                    </a:ext>
                  </a:extLst>
                </p14:cNvPr>
                <p14:cNvContentPartPr/>
                <p14:nvPr/>
              </p14:nvContentPartPr>
              <p14:xfrm>
                <a:off x="6855775" y="4395927"/>
                <a:ext cx="204480" cy="25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9F493D-DA62-67E5-F54F-993DE6E9EA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9655" y="4389807"/>
                  <a:ext cx="216720" cy="26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D6CE86-AA95-F560-5E04-2740AC0BA391}"/>
              </a:ext>
            </a:extLst>
          </p:cNvPr>
          <p:cNvGrpSpPr/>
          <p:nvPr/>
        </p:nvGrpSpPr>
        <p:grpSpPr>
          <a:xfrm>
            <a:off x="5919775" y="5464767"/>
            <a:ext cx="1140120" cy="487080"/>
            <a:chOff x="5919775" y="5464767"/>
            <a:chExt cx="11401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E4A1D2-7756-E8C9-1E32-D1B217B571D7}"/>
                    </a:ext>
                  </a:extLst>
                </p14:cNvPr>
                <p14:cNvContentPartPr/>
                <p14:nvPr/>
              </p14:nvContentPartPr>
              <p14:xfrm>
                <a:off x="5919775" y="5464767"/>
                <a:ext cx="1118880" cy="40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E4A1D2-7756-E8C9-1E32-D1B217B571D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3655" y="5458647"/>
                  <a:ext cx="1131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D3323F0-3B9F-A2E5-A216-8F99046EECF7}"/>
                    </a:ext>
                  </a:extLst>
                </p14:cNvPr>
                <p14:cNvContentPartPr/>
                <p14:nvPr/>
              </p14:nvContentPartPr>
              <p14:xfrm>
                <a:off x="6968815" y="5729727"/>
                <a:ext cx="91080" cy="222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D3323F0-3B9F-A2E5-A216-8F99046EECF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2695" y="5723607"/>
                  <a:ext cx="103320" cy="23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4369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9C55-535F-3A04-DEAF-FB0109064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1499D-9F1C-E2C5-4287-F89B1273B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473C3-B5A4-AE24-920A-A7942368B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A993C7-3047-6F38-4F45-0400CE8795E6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8FEDAC-987E-E429-1ACC-F831E0D4F289}"/>
              </a:ext>
            </a:extLst>
          </p:cNvPr>
          <p:cNvGraphicFramePr>
            <a:graphicFrameLocks noGrp="1"/>
          </p:cNvGraphicFramePr>
          <p:nvPr/>
        </p:nvGraphicFramePr>
        <p:xfrm>
          <a:off x="4520044" y="3914483"/>
          <a:ext cx="51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83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84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84EC87-1BC8-549C-441F-28A944493887}"/>
              </a:ext>
            </a:extLst>
          </p:cNvPr>
          <p:cNvGraphicFramePr>
            <a:graphicFrameLocks noGrp="1"/>
          </p:cNvGraphicFramePr>
          <p:nvPr/>
        </p:nvGraphicFramePr>
        <p:xfrm>
          <a:off x="7193306" y="2325403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E44F214-13A3-0B2A-FC56-0B7A25DA5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830725"/>
              </p:ext>
            </p:extLst>
          </p:nvPr>
        </p:nvGraphicFramePr>
        <p:xfrm>
          <a:off x="7203698" y="384679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D6DC3D-806D-1690-5669-3649BDA1A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Notice that all the </a:t>
            </a:r>
            <a:r>
              <a:rPr lang="en-US" sz="2400" b="1" dirty="0">
                <a:latin typeface="Palatino Linotype" panose="02040502050505030304" pitchFamily="18" charset="0"/>
              </a:rPr>
              <a:t>2-bit</a:t>
            </a:r>
            <a:r>
              <a:rPr lang="en-US" sz="2400" dirty="0">
                <a:latin typeface="Palatino Linotype" panose="02040502050505030304" pitchFamily="18" charset="0"/>
              </a:rPr>
              <a:t> representations </a:t>
            </a:r>
            <a:r>
              <a:rPr lang="en-US" sz="2400" b="1" dirty="0">
                <a:latin typeface="Palatino Linotype" panose="02040502050505030304" pitchFamily="18" charset="0"/>
              </a:rPr>
              <a:t>starting with bit-0 </a:t>
            </a:r>
            <a:r>
              <a:rPr lang="en-US" sz="2400" dirty="0">
                <a:latin typeface="Palatino Linotype" panose="02040502050505030304" pitchFamily="18" charset="0"/>
              </a:rPr>
              <a:t>continue pointing to the old buckets.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3F8EFD-5471-BDE3-8B57-81E50E76CF67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3F44A-A32E-E3B6-7C87-8449AEFDFC69}"/>
              </a:ext>
            </a:extLst>
          </p:cNvPr>
          <p:cNvSpPr txBox="1"/>
          <p:nvPr/>
        </p:nvSpPr>
        <p:spPr>
          <a:xfrm>
            <a:off x="7092586" y="184759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CA55D5-33F1-68D9-EC44-4C4FCCCCD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558952"/>
              </p:ext>
            </p:extLst>
          </p:nvPr>
        </p:nvGraphicFramePr>
        <p:xfrm>
          <a:off x="7214089" y="537945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2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5054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D600D34-6E8B-D332-106C-C32980A223CA}"/>
              </a:ext>
            </a:extLst>
          </p:cNvPr>
          <p:cNvGrpSpPr/>
          <p:nvPr/>
        </p:nvGrpSpPr>
        <p:grpSpPr>
          <a:xfrm>
            <a:off x="5948935" y="2676207"/>
            <a:ext cx="1104840" cy="1997280"/>
            <a:chOff x="5948935" y="2676207"/>
            <a:chExt cx="1104840" cy="19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1EA94B-96D9-9D4F-CA36-0DC02352ABF1}"/>
                    </a:ext>
                  </a:extLst>
                </p14:cNvPr>
                <p14:cNvContentPartPr/>
                <p14:nvPr/>
              </p14:nvContentPartPr>
              <p14:xfrm>
                <a:off x="5948935" y="2767287"/>
                <a:ext cx="1037880" cy="141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1EA94B-96D9-9D4F-CA36-0DC02352ABF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2815" y="2761167"/>
                  <a:ext cx="1050120" cy="14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FEA2819-29A1-1D77-80AF-AF45BF83F69F}"/>
                    </a:ext>
                  </a:extLst>
                </p14:cNvPr>
                <p14:cNvContentPartPr/>
                <p14:nvPr/>
              </p14:nvContentPartPr>
              <p14:xfrm>
                <a:off x="6893215" y="2676207"/>
                <a:ext cx="12492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FEA2819-29A1-1D77-80AF-AF45BF83F6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7095" y="2670087"/>
                  <a:ext cx="137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113807-C315-C51E-DAC2-2DC3589E6207}"/>
                    </a:ext>
                  </a:extLst>
                </p14:cNvPr>
                <p14:cNvContentPartPr/>
                <p14:nvPr/>
              </p14:nvContentPartPr>
              <p14:xfrm>
                <a:off x="5957575" y="3197487"/>
                <a:ext cx="1063800" cy="147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113807-C315-C51E-DAC2-2DC3589E620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1455" y="3191367"/>
                  <a:ext cx="107604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8C56C78-267E-D56E-6CE3-B7B2BBE56CE8}"/>
                    </a:ext>
                  </a:extLst>
                </p14:cNvPr>
                <p14:cNvContentPartPr/>
                <p14:nvPr/>
              </p14:nvContentPartPr>
              <p14:xfrm>
                <a:off x="6857575" y="3061407"/>
                <a:ext cx="196200" cy="30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8C56C78-267E-D56E-6CE3-B7B2BBE56CE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1466" y="3055280"/>
                  <a:ext cx="208418" cy="3207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1C7F27-5954-957E-C0EA-C3B78AC5B2D6}"/>
              </a:ext>
            </a:extLst>
          </p:cNvPr>
          <p:cNvGrpSpPr/>
          <p:nvPr/>
        </p:nvGrpSpPr>
        <p:grpSpPr>
          <a:xfrm>
            <a:off x="5896735" y="4395927"/>
            <a:ext cx="1163520" cy="643680"/>
            <a:chOff x="5896735" y="4395927"/>
            <a:chExt cx="116352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F082A74-BC3A-F93F-2B11-3EB54BFB1915}"/>
                    </a:ext>
                  </a:extLst>
                </p14:cNvPr>
                <p14:cNvContentPartPr/>
                <p14:nvPr/>
              </p14:nvContentPartPr>
              <p14:xfrm>
                <a:off x="5896735" y="4448127"/>
                <a:ext cx="1115280" cy="59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F082A74-BC3A-F93F-2B11-3EB54BFB19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0617" y="4442011"/>
                  <a:ext cx="1127516" cy="603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CC42EC-191B-3BE2-4C85-DA2E9A940DE2}"/>
                    </a:ext>
                  </a:extLst>
                </p14:cNvPr>
                <p14:cNvContentPartPr/>
                <p14:nvPr/>
              </p14:nvContentPartPr>
              <p14:xfrm>
                <a:off x="6855775" y="4395927"/>
                <a:ext cx="204480" cy="25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CC42EC-191B-3BE2-4C85-DA2E9A940D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9644" y="4389816"/>
                  <a:ext cx="216742" cy="2653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66E150-1425-4893-213D-C239E1C62E24}"/>
              </a:ext>
            </a:extLst>
          </p:cNvPr>
          <p:cNvGrpSpPr/>
          <p:nvPr/>
        </p:nvGrpSpPr>
        <p:grpSpPr>
          <a:xfrm>
            <a:off x="5919775" y="5464767"/>
            <a:ext cx="1140120" cy="487080"/>
            <a:chOff x="5919775" y="5464767"/>
            <a:chExt cx="11401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C0188B-05E9-4F6D-F5F0-1A0A8749A94E}"/>
                    </a:ext>
                  </a:extLst>
                </p14:cNvPr>
                <p14:cNvContentPartPr/>
                <p14:nvPr/>
              </p14:nvContentPartPr>
              <p14:xfrm>
                <a:off x="5919775" y="5464767"/>
                <a:ext cx="1118880" cy="40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C0188B-05E9-4F6D-F5F0-1A0A8749A9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3657" y="5458647"/>
                  <a:ext cx="1131116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1F21A7A-2726-C48E-9AEB-72860DAE986F}"/>
                    </a:ext>
                  </a:extLst>
                </p14:cNvPr>
                <p14:cNvContentPartPr/>
                <p14:nvPr/>
              </p14:nvContentPartPr>
              <p14:xfrm>
                <a:off x="6968815" y="5729727"/>
                <a:ext cx="91080" cy="222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1F21A7A-2726-C48E-9AEB-72860DAE98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2719" y="5723617"/>
                  <a:ext cx="103272" cy="2343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329501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1850F-724F-B777-BDB0-A6093937D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5B631-0317-4DC8-412B-0CE3315C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43D9D-1023-9226-49B2-747DB2A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A6B1DA-8A35-20F1-7C39-E77FAD57B4AA}"/>
              </a:ext>
            </a:extLst>
          </p:cNvPr>
          <p:cNvGraphicFramePr>
            <a:graphicFrameLocks noGrp="1"/>
          </p:cNvGraphicFramePr>
          <p:nvPr/>
        </p:nvGraphicFramePr>
        <p:xfrm>
          <a:off x="5051375" y="3908283"/>
          <a:ext cx="10446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0579D0-A01E-7DCD-F3B3-64B397A1BC7D}"/>
              </a:ext>
            </a:extLst>
          </p:cNvPr>
          <p:cNvGraphicFramePr>
            <a:graphicFrameLocks noGrp="1"/>
          </p:cNvGraphicFramePr>
          <p:nvPr/>
        </p:nvGraphicFramePr>
        <p:xfrm>
          <a:off x="4520044" y="3914483"/>
          <a:ext cx="51448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483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2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84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5CDE23E-C13C-165B-1FFA-A8F11FC6AD89}"/>
              </a:ext>
            </a:extLst>
          </p:cNvPr>
          <p:cNvGraphicFramePr>
            <a:graphicFrameLocks noGrp="1"/>
          </p:cNvGraphicFramePr>
          <p:nvPr/>
        </p:nvGraphicFramePr>
        <p:xfrm>
          <a:off x="7193306" y="2325403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A60223C-418E-6C79-4B0C-D0617A2EC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165830"/>
              </p:ext>
            </p:extLst>
          </p:nvPr>
        </p:nvGraphicFramePr>
        <p:xfrm>
          <a:off x="7203698" y="384679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17BFE78-896E-06F1-3272-53E50003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Next, assume we received a </a:t>
            </a:r>
            <a:r>
              <a:rPr lang="en-US" sz="2400" b="1" dirty="0">
                <a:latin typeface="Palatino Linotype" panose="02040502050505030304" pitchFamily="18" charset="0"/>
              </a:rPr>
              <a:t>key 18, </a:t>
            </a:r>
            <a:r>
              <a:rPr lang="en-US" sz="2400" dirty="0">
                <a:latin typeface="Palatino Linotype" panose="02040502050505030304" pitchFamily="18" charset="0"/>
              </a:rPr>
              <a:t>and on passing it </a:t>
            </a:r>
            <a:r>
              <a:rPr lang="en-US" sz="2400" b="1" dirty="0">
                <a:latin typeface="Palatino Linotype" panose="02040502050505030304" pitchFamily="18" charset="0"/>
              </a:rPr>
              <a:t>through the hash function</a:t>
            </a:r>
            <a:r>
              <a:rPr lang="en-US" sz="2400" dirty="0">
                <a:latin typeface="Palatino Linotype" panose="02040502050505030304" pitchFamily="18" charset="0"/>
              </a:rPr>
              <a:t>, the binary representation is </a:t>
            </a:r>
            <a:r>
              <a:rPr lang="en-US" sz="2400" b="1" dirty="0">
                <a:latin typeface="Palatino Linotype" panose="02040502050505030304" pitchFamily="18" charset="0"/>
              </a:rPr>
              <a:t>10010</a:t>
            </a:r>
            <a:r>
              <a:rPr lang="en-US" sz="2400" dirty="0">
                <a:latin typeface="Palatino Linotype" panose="02040502050505030304" pitchFamily="18" charset="0"/>
              </a:rPr>
              <a:t>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EB4E1B2-5138-11D2-C72B-281C15D3D590}"/>
              </a:ext>
            </a:extLst>
          </p:cNvPr>
          <p:cNvSpPr txBox="1"/>
          <p:nvPr/>
        </p:nvSpPr>
        <p:spPr>
          <a:xfrm>
            <a:off x="4647861" y="3335632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2EDD1-4A75-0775-043A-24AA2D0E19C9}"/>
              </a:ext>
            </a:extLst>
          </p:cNvPr>
          <p:cNvSpPr txBox="1"/>
          <p:nvPr/>
        </p:nvSpPr>
        <p:spPr>
          <a:xfrm>
            <a:off x="7092586" y="184759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992A16-16C0-5B79-0C67-8B1E5309B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093812"/>
              </p:ext>
            </p:extLst>
          </p:nvPr>
        </p:nvGraphicFramePr>
        <p:xfrm>
          <a:off x="7214089" y="537945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2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50547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F8F08F8E-5344-EA6C-B661-58C74CB69D92}"/>
              </a:ext>
            </a:extLst>
          </p:cNvPr>
          <p:cNvGrpSpPr/>
          <p:nvPr/>
        </p:nvGrpSpPr>
        <p:grpSpPr>
          <a:xfrm>
            <a:off x="5948935" y="2676207"/>
            <a:ext cx="1104840" cy="1997280"/>
            <a:chOff x="5948935" y="2676207"/>
            <a:chExt cx="1104840" cy="19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2C5AC23-9F4E-93BF-380C-8EAEF293CE9F}"/>
                    </a:ext>
                  </a:extLst>
                </p14:cNvPr>
                <p14:cNvContentPartPr/>
                <p14:nvPr/>
              </p14:nvContentPartPr>
              <p14:xfrm>
                <a:off x="5948935" y="2767287"/>
                <a:ext cx="1037880" cy="1410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2C5AC23-9F4E-93BF-380C-8EAEF293CE9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42815" y="2761167"/>
                  <a:ext cx="1050120" cy="14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7F601D-5ABB-8A58-F660-5E12DC42933C}"/>
                    </a:ext>
                  </a:extLst>
                </p14:cNvPr>
                <p14:cNvContentPartPr/>
                <p14:nvPr/>
              </p14:nvContentPartPr>
              <p14:xfrm>
                <a:off x="6893215" y="2676207"/>
                <a:ext cx="124920" cy="259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7F601D-5ABB-8A58-F660-5E12DC4293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87095" y="2670087"/>
                  <a:ext cx="1371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0DBA7F-5FEF-68DC-4375-54778C8EB87F}"/>
                    </a:ext>
                  </a:extLst>
                </p14:cNvPr>
                <p14:cNvContentPartPr/>
                <p14:nvPr/>
              </p14:nvContentPartPr>
              <p14:xfrm>
                <a:off x="5957575" y="3197487"/>
                <a:ext cx="1063800" cy="14760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0DBA7F-5FEF-68DC-4375-54778C8EB8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1455" y="3191367"/>
                  <a:ext cx="1076040" cy="14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FFF39E-7C25-D5D7-ABBD-347B0F7CEC67}"/>
                    </a:ext>
                  </a:extLst>
                </p14:cNvPr>
                <p14:cNvContentPartPr/>
                <p14:nvPr/>
              </p14:nvContentPartPr>
              <p14:xfrm>
                <a:off x="6857575" y="3061407"/>
                <a:ext cx="196200" cy="308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FFF39E-7C25-D5D7-ABBD-347B0F7CEC6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51466" y="3055280"/>
                  <a:ext cx="208418" cy="32077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DF0902-B705-42D8-DC0B-AC8685B797C3}"/>
              </a:ext>
            </a:extLst>
          </p:cNvPr>
          <p:cNvGrpSpPr/>
          <p:nvPr/>
        </p:nvGrpSpPr>
        <p:grpSpPr>
          <a:xfrm>
            <a:off x="5896735" y="4395927"/>
            <a:ext cx="1163520" cy="643680"/>
            <a:chOff x="5896735" y="4395927"/>
            <a:chExt cx="1163520" cy="64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DA6742-1C6F-84EC-D9AF-12F1FF728CD0}"/>
                    </a:ext>
                  </a:extLst>
                </p14:cNvPr>
                <p14:cNvContentPartPr/>
                <p14:nvPr/>
              </p14:nvContentPartPr>
              <p14:xfrm>
                <a:off x="5896735" y="4448127"/>
                <a:ext cx="1115280" cy="59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DA6742-1C6F-84EC-D9AF-12F1FF728C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90617" y="4442011"/>
                  <a:ext cx="1127516" cy="603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25B7E1-C37C-6E03-8C94-920017B2D9A6}"/>
                    </a:ext>
                  </a:extLst>
                </p14:cNvPr>
                <p14:cNvContentPartPr/>
                <p14:nvPr/>
              </p14:nvContentPartPr>
              <p14:xfrm>
                <a:off x="6855775" y="4395927"/>
                <a:ext cx="204480" cy="25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25B7E1-C37C-6E03-8C94-920017B2D9A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49644" y="4389816"/>
                  <a:ext cx="216742" cy="26530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9CC4BEF-10D0-A72E-BE7B-A8EDC6E0E7DD}"/>
              </a:ext>
            </a:extLst>
          </p:cNvPr>
          <p:cNvGrpSpPr/>
          <p:nvPr/>
        </p:nvGrpSpPr>
        <p:grpSpPr>
          <a:xfrm>
            <a:off x="5919775" y="5464767"/>
            <a:ext cx="1140120" cy="487080"/>
            <a:chOff x="5919775" y="5464767"/>
            <a:chExt cx="11401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51071F-BC21-90BB-8346-2A1D563BE80B}"/>
                    </a:ext>
                  </a:extLst>
                </p14:cNvPr>
                <p14:cNvContentPartPr/>
                <p14:nvPr/>
              </p14:nvContentPartPr>
              <p14:xfrm>
                <a:off x="5919775" y="5464767"/>
                <a:ext cx="1118880" cy="40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51071F-BC21-90BB-8346-2A1D563BE8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13657" y="5458647"/>
                  <a:ext cx="1131116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512742-F117-69A6-37BC-D87E6A889E26}"/>
                    </a:ext>
                  </a:extLst>
                </p14:cNvPr>
                <p14:cNvContentPartPr/>
                <p14:nvPr/>
              </p14:nvContentPartPr>
              <p14:xfrm>
                <a:off x="6968815" y="5729727"/>
                <a:ext cx="91080" cy="222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512742-F117-69A6-37BC-D87E6A889E2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962719" y="5723617"/>
                  <a:ext cx="103272" cy="2343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24584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5447D-5AD6-85DD-2C67-0C6B6629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43F6-9E4C-041F-756D-D888B80F6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Extensible Hashing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665E1A-0655-2930-B72D-ED43BD0A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613730C-93EA-1623-D4BE-EDC6BBBEA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66880"/>
              </p:ext>
            </p:extLst>
          </p:nvPr>
        </p:nvGraphicFramePr>
        <p:xfrm>
          <a:off x="5051375" y="2858796"/>
          <a:ext cx="1044625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5556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8643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03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04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13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09702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D650FFA-464B-ABAE-7B71-0CC9AF456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586230"/>
              </p:ext>
            </p:extLst>
          </p:nvPr>
        </p:nvGraphicFramePr>
        <p:xfrm>
          <a:off x="4384964" y="2833825"/>
          <a:ext cx="64956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563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2822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8058476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628955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215721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46468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981354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F18BA7-B076-B61C-66D9-3FD2807EEA33}"/>
              </a:ext>
            </a:extLst>
          </p:cNvPr>
          <p:cNvGraphicFramePr>
            <a:graphicFrameLocks noGrp="1"/>
          </p:cNvGraphicFramePr>
          <p:nvPr/>
        </p:nvGraphicFramePr>
        <p:xfrm>
          <a:off x="7193306" y="2325403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01010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E9EEF367-CA3A-3F3A-8C4A-0474939D8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47624"/>
              </p:ext>
            </p:extLst>
          </p:nvPr>
        </p:nvGraphicFramePr>
        <p:xfrm>
          <a:off x="7203698" y="384679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D4FA1C0-D648-2D9A-220A-A6C7826A4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Observe that all the buckets for bits 10 are full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Need to split again buckets for 10.</a:t>
            </a: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Now,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3-bits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0A319C-4BB0-E39B-EB3E-FE51F9EE1D2F}"/>
              </a:ext>
            </a:extLst>
          </p:cNvPr>
          <p:cNvSpPr txBox="1"/>
          <p:nvPr/>
        </p:nvSpPr>
        <p:spPr>
          <a:xfrm>
            <a:off x="4647861" y="2286145"/>
            <a:ext cx="1489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Bits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5B35D7-D02B-24B2-188C-09785264C640}"/>
              </a:ext>
            </a:extLst>
          </p:cNvPr>
          <p:cNvSpPr txBox="1"/>
          <p:nvPr/>
        </p:nvSpPr>
        <p:spPr>
          <a:xfrm>
            <a:off x="7092586" y="1847592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C4EEB6-26CE-EB62-E532-2F9D002F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163095"/>
              </p:ext>
            </p:extLst>
          </p:nvPr>
        </p:nvGraphicFramePr>
        <p:xfrm>
          <a:off x="7214089" y="5379457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11000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120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55054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5A1BDE7-79E6-2E53-B740-6B580FD619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260236"/>
              </p:ext>
            </p:extLst>
          </p:nvPr>
        </p:nvGraphicFramePr>
        <p:xfrm>
          <a:off x="9136202" y="3845284"/>
          <a:ext cx="104462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10110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51" name="Group 50">
            <a:extLst>
              <a:ext uri="{FF2B5EF4-FFF2-40B4-BE49-F238E27FC236}">
                <a16:creationId xmlns:a16="http://schemas.microsoft.com/office/drawing/2014/main" id="{B2E11648-CEC6-7EFF-2ED8-FEAA6E9E0227}"/>
              </a:ext>
            </a:extLst>
          </p:cNvPr>
          <p:cNvGrpSpPr/>
          <p:nvPr/>
        </p:nvGrpSpPr>
        <p:grpSpPr>
          <a:xfrm>
            <a:off x="5931295" y="2350407"/>
            <a:ext cx="1173600" cy="2145600"/>
            <a:chOff x="5931295" y="2350407"/>
            <a:chExt cx="1173600" cy="21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A45F58-D4F9-538E-07DD-7F1C192104C3}"/>
                    </a:ext>
                  </a:extLst>
                </p14:cNvPr>
                <p14:cNvContentPartPr/>
                <p14:nvPr/>
              </p14:nvContentPartPr>
              <p14:xfrm>
                <a:off x="5961895" y="2421687"/>
                <a:ext cx="1092600" cy="70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A45F58-D4F9-538E-07DD-7F1C192104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955775" y="2415567"/>
                  <a:ext cx="110484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476F3F-55F5-3576-B400-AEEAE2101559}"/>
                    </a:ext>
                  </a:extLst>
                </p14:cNvPr>
                <p14:cNvContentPartPr/>
                <p14:nvPr/>
              </p14:nvContentPartPr>
              <p14:xfrm>
                <a:off x="6916615" y="2350407"/>
                <a:ext cx="145080" cy="199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476F3F-55F5-3576-B400-AEEAE210155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910495" y="2344287"/>
                  <a:ext cx="157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DD844F-2168-5D4B-2692-C792276A72FA}"/>
                    </a:ext>
                  </a:extLst>
                </p14:cNvPr>
                <p14:cNvContentPartPr/>
                <p14:nvPr/>
              </p14:nvContentPartPr>
              <p14:xfrm>
                <a:off x="5931295" y="2619687"/>
                <a:ext cx="1088640" cy="89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DD844F-2168-5D4B-2692-C792276A72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25175" y="2613567"/>
                  <a:ext cx="1100880" cy="91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7FE6DCD-5600-BA71-BAD3-F8CC6B105F08}"/>
                    </a:ext>
                  </a:extLst>
                </p14:cNvPr>
                <p14:cNvContentPartPr/>
                <p14:nvPr/>
              </p14:nvContentPartPr>
              <p14:xfrm>
                <a:off x="6884575" y="2552727"/>
                <a:ext cx="193680" cy="174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7FE6DCD-5600-BA71-BAD3-F8CC6B105F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78455" y="2546607"/>
                  <a:ext cx="205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D5CA300-7E37-0D29-9CD8-B690C15C2D50}"/>
                    </a:ext>
                  </a:extLst>
                </p14:cNvPr>
                <p14:cNvContentPartPr/>
                <p14:nvPr/>
              </p14:nvContentPartPr>
              <p14:xfrm>
                <a:off x="5967295" y="2960247"/>
                <a:ext cx="1095120" cy="1034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D5CA300-7E37-0D29-9CD8-B690C15C2D5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961175" y="2954127"/>
                  <a:ext cx="110736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286F0BC-489D-D559-0F8B-9775CBF06FE0}"/>
                    </a:ext>
                  </a:extLst>
                </p14:cNvPr>
                <p14:cNvContentPartPr/>
                <p14:nvPr/>
              </p14:nvContentPartPr>
              <p14:xfrm>
                <a:off x="6861175" y="2900127"/>
                <a:ext cx="215280" cy="155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286F0BC-489D-D559-0F8B-9775CBF06F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55055" y="2894007"/>
                  <a:ext cx="2275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58A2CB-C772-AC8B-DA07-91068D89D7C0}"/>
                    </a:ext>
                  </a:extLst>
                </p14:cNvPr>
                <p14:cNvContentPartPr/>
                <p14:nvPr/>
              </p14:nvContentPartPr>
              <p14:xfrm>
                <a:off x="5962975" y="3337167"/>
                <a:ext cx="1054080" cy="1158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958A2CB-C772-AC8B-DA07-91068D89D7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56855" y="3331047"/>
                  <a:ext cx="1066320" cy="11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0B2D46-B9DD-5897-BF40-4E3426F6BD9E}"/>
                    </a:ext>
                  </a:extLst>
                </p14:cNvPr>
                <p14:cNvContentPartPr/>
                <p14:nvPr/>
              </p14:nvContentPartPr>
              <p14:xfrm>
                <a:off x="6903655" y="3261567"/>
                <a:ext cx="201240" cy="14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0B2D46-B9DD-5897-BF40-4E3426F6BD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97535" y="3255447"/>
                  <a:ext cx="2134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EE085D-3020-E1FD-341C-18BC43A33146}"/>
              </a:ext>
            </a:extLst>
          </p:cNvPr>
          <p:cNvGrpSpPr/>
          <p:nvPr/>
        </p:nvGrpSpPr>
        <p:grpSpPr>
          <a:xfrm>
            <a:off x="6029215" y="4226727"/>
            <a:ext cx="1071000" cy="665280"/>
            <a:chOff x="6029215" y="4226727"/>
            <a:chExt cx="107100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141ED74-F26F-7274-928C-EB069E89729C}"/>
                    </a:ext>
                  </a:extLst>
                </p14:cNvPr>
                <p14:cNvContentPartPr/>
                <p14:nvPr/>
              </p14:nvContentPartPr>
              <p14:xfrm>
                <a:off x="6029215" y="4281807"/>
                <a:ext cx="1051560" cy="610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141ED74-F26F-7274-928C-EB069E8972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23095" y="4275687"/>
                  <a:ext cx="10638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84B1C2-F16F-BC28-0655-D47225D7861F}"/>
                    </a:ext>
                  </a:extLst>
                </p14:cNvPr>
                <p14:cNvContentPartPr/>
                <p14:nvPr/>
              </p14:nvContentPartPr>
              <p14:xfrm>
                <a:off x="6925255" y="4226727"/>
                <a:ext cx="174960" cy="153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84B1C2-F16F-BC28-0655-D47225D786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19135" y="4220607"/>
                  <a:ext cx="187200" cy="16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5887F6F-81E1-1BF2-A9C5-EFD9A9741BF3}"/>
              </a:ext>
            </a:extLst>
          </p:cNvPr>
          <p:cNvGrpSpPr/>
          <p:nvPr/>
        </p:nvGrpSpPr>
        <p:grpSpPr>
          <a:xfrm>
            <a:off x="5910055" y="4746567"/>
            <a:ext cx="3092400" cy="624600"/>
            <a:chOff x="5910055" y="4746567"/>
            <a:chExt cx="309240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718C87B-FCE6-3CE4-5DD2-3F566A516068}"/>
                    </a:ext>
                  </a:extLst>
                </p14:cNvPr>
                <p14:cNvContentPartPr/>
                <p14:nvPr/>
              </p14:nvContentPartPr>
              <p14:xfrm>
                <a:off x="5910055" y="4830807"/>
                <a:ext cx="3090960" cy="54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718C87B-FCE6-3CE4-5DD2-3F566A5160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03935" y="4824687"/>
                  <a:ext cx="31032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61DAB7-3C64-AE01-E179-CCF33D85AEDA}"/>
                    </a:ext>
                  </a:extLst>
                </p14:cNvPr>
                <p14:cNvContentPartPr/>
                <p14:nvPr/>
              </p14:nvContentPartPr>
              <p14:xfrm>
                <a:off x="8858455" y="4746567"/>
                <a:ext cx="144000" cy="210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61DAB7-3C64-AE01-E179-CCF33D85AE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52335" y="4740447"/>
                  <a:ext cx="1562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B13935B-28A7-5695-C80F-B99CD0298EED}"/>
              </a:ext>
            </a:extLst>
          </p:cNvPr>
          <p:cNvGrpSpPr/>
          <p:nvPr/>
        </p:nvGrpSpPr>
        <p:grpSpPr>
          <a:xfrm>
            <a:off x="5930215" y="5788407"/>
            <a:ext cx="1162080" cy="169920"/>
            <a:chOff x="5930215" y="5788407"/>
            <a:chExt cx="11620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8E9172-B059-28CA-3B4B-750A5BEFD300}"/>
                    </a:ext>
                  </a:extLst>
                </p14:cNvPr>
                <p14:cNvContentPartPr/>
                <p14:nvPr/>
              </p14:nvContentPartPr>
              <p14:xfrm>
                <a:off x="5930215" y="5813607"/>
                <a:ext cx="1162080" cy="47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8E9172-B059-28CA-3B4B-750A5BEFD3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24095" y="5807487"/>
                  <a:ext cx="1174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216D12-C4C2-3D35-E0B7-1052802C1880}"/>
                    </a:ext>
                  </a:extLst>
                </p14:cNvPr>
                <p14:cNvContentPartPr/>
                <p14:nvPr/>
              </p14:nvContentPartPr>
              <p14:xfrm>
                <a:off x="6896095" y="5788407"/>
                <a:ext cx="196200" cy="169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216D12-C4C2-3D35-E0B7-1052802C188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89975" y="5782287"/>
                  <a:ext cx="208440" cy="18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5AF69AC-EBAB-AFF5-AB6F-3D2350DA8210}"/>
                  </a:ext>
                </a:extLst>
              </p14:cNvPr>
              <p14:cNvContentPartPr/>
              <p14:nvPr/>
            </p14:nvContentPartPr>
            <p14:xfrm>
              <a:off x="5886295" y="6272607"/>
              <a:ext cx="1163520" cy="302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5AF69AC-EBAB-AFF5-AB6F-3D2350DA821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880175" y="6266487"/>
                <a:ext cx="11757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9C19DE9-6A0D-6B8E-DF83-5E1443F17E93}"/>
                  </a:ext>
                </a:extLst>
              </p14:cNvPr>
              <p14:cNvContentPartPr/>
              <p14:nvPr/>
            </p14:nvContentPartPr>
            <p14:xfrm>
              <a:off x="6917335" y="6185487"/>
              <a:ext cx="192240" cy="209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9C19DE9-6A0D-6B8E-DF83-5E1443F17E9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911215" y="6179367"/>
                <a:ext cx="204480" cy="22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66713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ACA45-3FC6-3706-987F-96B98E312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22CE1-D41B-645C-9307-98A5553D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D81B7-E619-0743-BD68-1338EEAC5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5474566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Extensible hashing works well, but we perform the splitting </a:t>
            </a:r>
            <a:r>
              <a:rPr lang="en-US" sz="2400" b="1" dirty="0">
                <a:latin typeface="Palatino Linotype" panose="02040502050505030304" pitchFamily="18" charset="0"/>
              </a:rPr>
              <a:t>lazily</a:t>
            </a:r>
            <a:r>
              <a:rPr lang="en-US" sz="2400" dirty="0">
                <a:latin typeface="Palatino Linotype" panose="02040502050505030304" pitchFamily="18" charset="0"/>
              </a:rPr>
              <a:t> when the buckets for some bit(s) are full.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if we allow splitting to happen </a:t>
            </a:r>
            <a:r>
              <a:rPr lang="en-US" sz="2400" b="1" dirty="0">
                <a:latin typeface="Palatino Linotype" panose="02040502050505030304" pitchFamily="18" charset="0"/>
              </a:rPr>
              <a:t>eagerly</a:t>
            </a:r>
            <a:r>
              <a:rPr lang="en-US" sz="2400" dirty="0">
                <a:latin typeface="Palatino Linotype" panose="02040502050505030304" pitchFamily="18" charset="0"/>
              </a:rPr>
              <a:t> in the hope that in the future we would anyways need to split.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Linear hashing </a:t>
            </a:r>
            <a:r>
              <a:rPr lang="en-US" sz="2400" dirty="0">
                <a:latin typeface="Palatino Linotype" panose="02040502050505030304" pitchFamily="18" charset="0"/>
              </a:rPr>
              <a:t>performs eager and random splitting.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We call the splitting random because you may end up splitting empty buckets.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Note: there is no longer tracking of buckets via binary representation.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What we need is a </a:t>
            </a:r>
            <a:r>
              <a:rPr lang="en-US" sz="2400" b="1" dirty="0">
                <a:latin typeface="Palatino Linotype" panose="02040502050505030304" pitchFamily="18" charset="0"/>
              </a:rPr>
              <a:t>split pointer </a:t>
            </a:r>
            <a:r>
              <a:rPr lang="en-US" sz="2400" dirty="0">
                <a:latin typeface="Palatino Linotype" panose="02040502050505030304" pitchFamily="18" charset="0"/>
              </a:rPr>
              <a:t>that tells where did the last split took place.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Every </a:t>
            </a:r>
            <a:r>
              <a:rPr lang="en-US" b="1" dirty="0">
                <a:latin typeface="Palatino Linotype" panose="02040502050505030304" pitchFamily="18" charset="0"/>
              </a:rPr>
              <a:t>n-</a:t>
            </a:r>
            <a:r>
              <a:rPr lang="en-US" b="1" dirty="0" err="1">
                <a:latin typeface="Palatino Linotype" panose="02040502050505030304" pitchFamily="18" charset="0"/>
              </a:rPr>
              <a:t>th</a:t>
            </a:r>
            <a:r>
              <a:rPr lang="en-US" b="1" dirty="0">
                <a:latin typeface="Palatino Linotype" panose="02040502050505030304" pitchFamily="18" charset="0"/>
              </a:rPr>
              <a:t> split</a:t>
            </a:r>
            <a:r>
              <a:rPr lang="en-US" dirty="0">
                <a:latin typeface="Palatino Linotype" panose="02040502050505030304" pitchFamily="18" charset="0"/>
              </a:rPr>
              <a:t> introduces a new hash function.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5DFD6-ED5A-B479-6A91-81E55A3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81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20831-2554-BC2D-863A-C3ACA3CA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C8087-8C56-A482-4C9F-73FA74A45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2B7F2E-882C-7FA6-6C64-D3A6D6CB1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83488"/>
              </p:ext>
            </p:extLst>
          </p:nvPr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66C6E0-E44B-5B4B-4C48-590F2DBF9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30721"/>
              </p:ext>
            </p:extLst>
          </p:nvPr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137C01-4711-E582-CD6D-7948A553C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716094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32130F-9954-FC70-0B77-D360832AF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526790"/>
              </p:ext>
            </p:extLst>
          </p:nvPr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CE674B1-F9AF-0CA1-3483-DADE13D2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Initially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say our hash function is: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4E77B5-50EE-B650-A5AB-C40071823651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11A1DC-98A2-8120-AF22-B29EBAE10802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F82575F-0BD6-8627-88A3-C1CFDAA8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85F3D-028B-85E8-8AB7-FCBBEAB593DB}"/>
                  </a:ext>
                </a:extLst>
              </p:cNvPr>
              <p:cNvSpPr txBox="1"/>
              <p:nvPr/>
            </p:nvSpPr>
            <p:spPr>
              <a:xfrm>
                <a:off x="503933" y="1621578"/>
                <a:ext cx="43992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885F3D-028B-85E8-8AB7-FCBBEAB59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3" y="1621578"/>
                <a:ext cx="439922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6ABD55C4-BB8F-2625-B31C-A9CFDD3F714D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C71C00-9B9B-BE58-FB2D-A5148AE90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92079"/>
              </p:ext>
            </p:extLst>
          </p:nvPr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C17F69-DF5E-BC84-181E-FB4021F7C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00256"/>
              </p:ext>
            </p:extLst>
          </p:nvPr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2A3F09C-8F72-D7E6-A468-37E1F3FF0705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422931-24A9-C223-CDED-8F91693E1E51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422931-24A9-C223-CDED-8F91693E1E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33FF65-369F-5BB1-6FB5-9E8EC68D7EED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33FF65-369F-5BB1-6FB5-9E8EC68D7EE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32" y="2463116"/>
                  <a:ext cx="14184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3E7E2D-63DB-9882-9A46-E2352157FDE0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7E42FB3-4DB3-420F-B6E8-44518A038E5A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7E42FB3-4DB3-420F-B6E8-44518A038E5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840C0D8-75B9-6146-26D8-1616B9DADA1E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840C0D8-75B9-6146-26D8-1616B9DADA1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892" y="3661196"/>
                  <a:ext cx="29808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14937A-CFCE-3DB0-2B71-37558AD1FBCF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56F8E0B-8AD3-1110-F26D-9A1C9825495B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56F8E0B-8AD3-1110-F26D-9A1C9825495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AB27586-7212-CA26-E0E9-59E945550B2D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AB27586-7212-CA26-E0E9-59E945550B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12" y="4646876"/>
                  <a:ext cx="30492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F6F6FC-D7A4-51E6-5264-89F4FC1036A6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F6F6FC-D7A4-51E6-5264-89F4FC1036A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572ED8-B678-0509-0A87-78EA24C9191F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572ED8-B678-0509-0A87-78EA24C9191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49B1F7-FBAF-D70A-A203-0D7B3FF00F2B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A1BA1C-2D40-FDF1-3446-9515AF88E4C7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</p:spTree>
    <p:extLst>
      <p:ext uri="{BB962C8B-B14F-4D97-AF65-F5344CB8AC3E}">
        <p14:creationId xmlns:p14="http://schemas.microsoft.com/office/powerpoint/2010/main" val="197272687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EBEE5-DF7F-0DD9-E36E-7BC33C855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C962B-B576-2C53-01F6-567A5490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0A9355-4F8B-3547-9264-B36A2DCCBAA8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167A697-2F96-BFA0-E990-CC0E8997044D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AAE023-7F7B-BC19-49A2-1C81B095D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447032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6291527-C549-F52B-F1EA-337A50B83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56042"/>
              </p:ext>
            </p:extLst>
          </p:nvPr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3B818B9-8321-62B1-77E5-7F10BBCE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 our buckets look like this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A4ABF9-B343-8FD3-C7ED-FED2CC40861A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D8AD21-5CFA-DF4C-63EE-749B44B7630B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023A203-8AE9-7808-6405-17CBF0ED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275BD-DD9B-8BCC-3704-F1662361A638}"/>
                  </a:ext>
                </a:extLst>
              </p:cNvPr>
              <p:cNvSpPr txBox="1"/>
              <p:nvPr/>
            </p:nvSpPr>
            <p:spPr>
              <a:xfrm>
                <a:off x="503933" y="1621578"/>
                <a:ext cx="2897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2400" b="1" i="1" baseline="-25000" dirty="0" smtClean="0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𝒌𝒆𝒚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𝒌𝒆𝒚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 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F275BD-DD9B-8BCC-3704-F1662361A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33" y="1621578"/>
                <a:ext cx="2897599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E90F5AFE-07EB-8ED7-1A82-DF11D7A9D3A9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F8609-8639-02E8-C952-0601E2003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37323"/>
              </p:ext>
            </p:extLst>
          </p:nvPr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36CEA9-0162-1370-2A50-A1639E11E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737468"/>
              </p:ext>
            </p:extLst>
          </p:nvPr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814CF76-AC10-11DE-DF8D-63D613760263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5649CE-7891-93DA-A0AC-1D8AFFF6F235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5649CE-7891-93DA-A0AC-1D8AFFF6F23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345CDF8-2EB0-A168-2558-3CD05C9ED62A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345CDF8-2EB0-A168-2558-3CD05C9ED6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BD0D17-53E0-362F-A629-4A7EE86A17DB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1F9D671-E858-E73F-911E-2928461A4F53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1F9D671-E858-E73F-911E-2928461A4F5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CC46158-5F91-BF54-D5F2-84DD984FCF9C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CC46158-5F91-BF54-D5F2-84DD984FCF9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377B63-69E5-A131-BB1F-D9CF062A3BA5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57B4E29-C071-3693-2988-3640B2608DFA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57B4E29-C071-3693-2988-3640B2608D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E74B7E-7F50-7D05-3DBD-49AC95A3F422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E74B7E-7F50-7D05-3DBD-49AC95A3F4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8CA0999-4153-3A92-C2CD-20E1973A5998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8CA0999-4153-3A92-C2CD-20E1973A599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3015FB4-D35C-1026-517F-FCB7AB2DC0BE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3015FB4-D35C-1026-517F-FCB7AB2DC0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54671F-C671-232B-8900-B8F65E9FF266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B2CB1A9-40E7-A196-95ED-71AF0EC9124F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</p:spTree>
    <p:extLst>
      <p:ext uri="{BB962C8B-B14F-4D97-AF65-F5344CB8AC3E}">
        <p14:creationId xmlns:p14="http://schemas.microsoft.com/office/powerpoint/2010/main" val="4270670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DB91-BA61-A40F-7083-684862DBA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B882B-D565-C34A-34D6-7EF9377E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1BD658-0E88-4A8C-9C92-DF53B8427DBF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8AB01E-349F-5F88-A135-50D8C1B56FA6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251AC4-0C12-D35E-F51C-F83090CB429A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25BD6C7-B578-A860-F7D4-0E80BD2FD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444549"/>
              </p:ext>
            </p:extLst>
          </p:nvPr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C833389-36A6-BC8F-C88A-6D4C6913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73DF8-86BA-7AD7-7606-14837575276C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70532E-9F37-540E-C745-BA525CEA08A7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9BD1B645-8B50-77C0-99C4-68CA110C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17FA89-95F6-A47E-0FCD-F829CB221D23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17FA89-95F6-A47E-0FCD-F829CB22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blipFill>
                <a:blip r:embed="rId2"/>
                <a:stretch>
                  <a:fillRect l="-851" t="-7895" r="-12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69D0477B-D28D-7CD3-DCF9-BE8A2F68F639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4995FE-B6C6-5D0A-99B4-EDD4B266E640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CFEA05-FF66-2DD9-E51D-F4CC795A033B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E131E790-882B-61B2-B68A-986FB0AFFC32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03BF9DE-84D1-BED9-F520-A164E9C719DD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03BF9DE-84D1-BED9-F520-A164E9C719D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1C3ED2-E2E1-A89C-054E-006ADA2C923E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1C3ED2-E2E1-A89C-054E-006ADA2C92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1245A5-33D3-EB3B-13E4-0A82EAF534A7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5B6B65-EB89-A4D0-1E5D-F645EECE62F5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5B6B65-EB89-A4D0-1E5D-F645EECE62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370481-8450-9CCB-1EE6-5DF6ACB8730A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370481-8450-9CCB-1EE6-5DF6ACB8730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AC7F058-2ADE-092C-8404-5A4C749DF1AE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E42FBE4-7A0E-BE1F-2A4B-3CD2EE0F5243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E42FBE4-7A0E-BE1F-2A4B-3CD2EE0F524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08BD4C-D078-7101-5CA3-9823C2B2CECD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08BD4C-D078-7101-5CA3-9823C2B2CEC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93D6C3-37C8-CE36-D65E-E0E0760EAE76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93D6C3-37C8-CE36-D65E-E0E0760EA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E601102-D224-0E99-40CC-F7B64F07DE8E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E601102-D224-0E99-40CC-F7B64F07DE8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EA59B0-D43F-7389-0D68-339A0AEA570E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90047D8-6206-65B5-5BA6-338F577506CE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</p:spTree>
    <p:extLst>
      <p:ext uri="{BB962C8B-B14F-4D97-AF65-F5344CB8AC3E}">
        <p14:creationId xmlns:p14="http://schemas.microsoft.com/office/powerpoint/2010/main" val="2720046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7F7C-7FE5-7F1A-5ABF-A7A9E648B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B9C5-5AAC-0B4F-845A-0D39584C5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3E808E-7E2B-8A2A-E934-269249D7D019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7ED627-F1BD-28D6-4EE6-30C22E6210CA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F88BA8-F634-E919-E3C0-A551D92C2ADE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FECBA47-1B78-6B35-CB54-A849FD8CE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427453"/>
              </p:ext>
            </p:extLst>
          </p:nvPr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DD0D56A-B4B6-3146-A065-FFD336FE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247749-9020-ADDA-D614-48A568E190BF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D25FA4-DE53-FCED-8F4C-D38FF47FAA8E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B56EF0DC-190C-35A2-4AF2-42252CE3F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A7ADB0-E352-8619-3CDF-1FA6FF130379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A7ADB0-E352-8619-3CDF-1FA6FF13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blipFill>
                <a:blip r:embed="rId2"/>
                <a:stretch>
                  <a:fillRect l="-851" t="-7895" r="-12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A58E7E86-9F9D-79F8-3B77-7FD8F0AB0C2E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7E3196-C3C7-0A46-9846-93F1952DCD54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1884C42-D7D4-5E21-8596-AB23B125DD77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9969E-CAFA-CFD0-14A1-5732A34691FD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2CB3B0-9B24-3245-17C6-B9805F88FBDC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2CB3B0-9B24-3245-17C6-B9805F88FBD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978D1A-1A5B-E1FD-9BAA-7099BFD47235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978D1A-1A5B-E1FD-9BAA-7099BFD4723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2BD6B6-52C2-6AB8-756E-B4960B6C794E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1C8323E-6458-2EA0-1BC1-1BF5E060A6D1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1C8323E-6458-2EA0-1BC1-1BF5E060A6D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A9B9F6-4297-0544-D74C-D82FE2DCB63A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A9B9F6-4297-0544-D74C-D82FE2DCB6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04A3FF-DFBB-D51F-0F16-0DDA2AD4A154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AC1A4FC-2357-77A6-438C-99D9372B341C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AC1A4FC-2357-77A6-438C-99D9372B341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B4A256-E7BE-1D3B-65B0-31EFAEBF71C5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B4A256-E7BE-1D3B-65B0-31EFAEBF71C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6E225E0-5783-3F24-F2F2-AF8A596183EB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6E225E0-5783-3F24-F2F2-AF8A596183E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0DCC694-57B0-CCF8-1628-CE7F7308DCDF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0DCC694-57B0-CCF8-1628-CE7F7308DCD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AFD37DD-D761-F3C2-4CAA-E5AA9D83CF5E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5F853D-CC9E-5589-45F8-46D2C8542643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5CF2E-391D-DB5D-4602-5DA60F44F6C8}"/>
              </a:ext>
            </a:extLst>
          </p:cNvPr>
          <p:cNvSpPr txBox="1"/>
          <p:nvPr/>
        </p:nvSpPr>
        <p:spPr>
          <a:xfrm>
            <a:off x="684482" y="4744417"/>
            <a:ext cx="257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The bucket is full, so we create a new bucket and link.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3DD3538-7FDC-2540-0EBB-CE5768499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050612"/>
              </p:ext>
            </p:extLst>
          </p:nvPr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E623BBE-F3EA-55E1-7D9A-75AB68F43F86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E623BBE-F3EA-55E1-7D9A-75AB68F43F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285D8CE-E0E0-9991-E58F-A2738EC0E8EE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285D8CE-E0E0-9991-E58F-A2738EC0E8E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79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3B5B0-AAB7-44AE-3B86-83AD617C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ADDA-A787-4F7B-32FF-61088716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E18DE-B463-4DBC-5DC0-E2E83498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3946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Say, we know in our database there will be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5 record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s. </a:t>
            </a:r>
          </a:p>
          <a:p>
            <a:pPr marL="0" indent="0" algn="just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So, we select a hash function and 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hash table (array) of size 5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C232B-6385-E4E1-42FB-60726715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91B0C0B-81DB-230D-9D62-EF326A4635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780630"/>
              </p:ext>
            </p:extLst>
          </p:nvPr>
        </p:nvGraphicFramePr>
        <p:xfrm>
          <a:off x="7937906" y="3927372"/>
          <a:ext cx="397284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8925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55C031-4D4C-A5D3-BAEF-5303A7A7A71B}"/>
              </a:ext>
            </a:extLst>
          </p:cNvPr>
          <p:cNvGraphicFramePr>
            <a:graphicFrameLocks noGrp="1"/>
          </p:cNvGraphicFramePr>
          <p:nvPr/>
        </p:nvGraphicFramePr>
        <p:xfrm>
          <a:off x="6283606" y="3927372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C8B4BA-0273-908B-BEA8-9981A5076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6537129"/>
              </p:ext>
            </p:extLst>
          </p:nvPr>
        </p:nvGraphicFramePr>
        <p:xfrm>
          <a:off x="480816" y="3911877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F9B33C58-6724-F5F5-847B-4233C066D635}"/>
              </a:ext>
            </a:extLst>
          </p:cNvPr>
          <p:cNvSpPr/>
          <p:nvPr/>
        </p:nvSpPr>
        <p:spPr>
          <a:xfrm>
            <a:off x="375214" y="3670737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D4AC-5D4E-C6CE-575F-8E1762EEDD6C}"/>
                  </a:ext>
                </a:extLst>
              </p:cNvPr>
              <p:cNvSpPr txBox="1"/>
              <p:nvPr/>
            </p:nvSpPr>
            <p:spPr>
              <a:xfrm>
                <a:off x="3680351" y="4846499"/>
                <a:ext cx="12416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92D4AC-5D4E-C6CE-575F-8E1762EED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51" y="4846499"/>
                <a:ext cx="1241622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2F3FDC-9F96-9A2D-33BC-565775F32B51}"/>
              </a:ext>
            </a:extLst>
          </p:cNvPr>
          <p:cNvCxnSpPr>
            <a:cxnSpLocks/>
          </p:cNvCxnSpPr>
          <p:nvPr/>
        </p:nvCxnSpPr>
        <p:spPr>
          <a:xfrm>
            <a:off x="4559265" y="4834758"/>
            <a:ext cx="1883099" cy="7971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8DB9BA-7561-4CAE-2A5F-79A1612CDBB4}"/>
                  </a:ext>
                </a:extLst>
              </p:cNvPr>
              <p:cNvSpPr txBox="1"/>
              <p:nvPr/>
            </p:nvSpPr>
            <p:spPr>
              <a:xfrm>
                <a:off x="6091963" y="5781572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8DB9BA-7561-4CAE-2A5F-79A1612CD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963" y="5781572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10811" r="-882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1841D6-280F-1E2D-8C58-1BF746C09E17}"/>
              </a:ext>
            </a:extLst>
          </p:cNvPr>
          <p:cNvSpPr txBox="1"/>
          <p:nvPr/>
        </p:nvSpPr>
        <p:spPr>
          <a:xfrm>
            <a:off x="8946336" y="3439904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1F96AA9-0A9E-6BE7-3602-87CA66D8B909}"/>
              </a:ext>
            </a:extLst>
          </p:cNvPr>
          <p:cNvCxnSpPr>
            <a:cxnSpLocks/>
          </p:cNvCxnSpPr>
          <p:nvPr/>
        </p:nvCxnSpPr>
        <p:spPr>
          <a:xfrm flipV="1">
            <a:off x="6620117" y="4193637"/>
            <a:ext cx="1317789" cy="11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372B4-33FB-01F5-6CC2-9842D2271AEC}"/>
              </a:ext>
            </a:extLst>
          </p:cNvPr>
          <p:cNvCxnSpPr>
            <a:cxnSpLocks/>
          </p:cNvCxnSpPr>
          <p:nvPr/>
        </p:nvCxnSpPr>
        <p:spPr>
          <a:xfrm flipV="1">
            <a:off x="6620117" y="4519567"/>
            <a:ext cx="1317789" cy="1112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979420F-2EC5-1E33-9A9C-AAC32B2C0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1297"/>
              </p:ext>
            </p:extLst>
          </p:nvPr>
        </p:nvGraphicFramePr>
        <p:xfrm>
          <a:off x="5945901" y="3927372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E7D56D8-5E7D-DBF6-0C60-391FDEDC1A62}"/>
              </a:ext>
            </a:extLst>
          </p:cNvPr>
          <p:cNvSpPr txBox="1"/>
          <p:nvPr/>
        </p:nvSpPr>
        <p:spPr>
          <a:xfrm>
            <a:off x="5621481" y="3408553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45478300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150D0-082C-1CD9-C499-F2F16CF04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D2D37-E260-19F0-984C-7DA178E5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20D8C-21C8-E09C-40C3-3CF2A1BA08A0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67D1483-8E4B-5416-CC31-D16825CD8008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A06C21-374A-9C7A-5AE0-6496F2288DFD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C636D3-2D0F-41C6-FA4B-7C62BA4C4644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99B9772-A88E-A0C2-3440-7847B24C5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07A956-667F-C8C5-B7FA-FA7AFF7BC05C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D095EE-A90B-E418-2346-6B470E34A67A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5A4F614-D790-CA77-EB71-9CE899E1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0FA72-59BD-39B3-4B8C-D234D6119C23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AF0FA72-59BD-39B3-4B8C-D234D6119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blipFill>
                <a:blip r:embed="rId2"/>
                <a:stretch>
                  <a:fillRect l="-851" t="-7895" r="-12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FE8ACC7C-A8DE-6B52-4995-905CB11D1D3B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FA5A04-7570-D846-22D0-E335F1BB0D22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E75D4C-9FC3-3EAF-F92B-29E046B8C1C2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38B2D7E3-2C9E-CFE2-7F3E-DD806690238A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13C1FCC-D6B2-8210-0A0F-472A5770869D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13C1FCC-D6B2-8210-0A0F-472A5770869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3EBCEC-BFA5-B217-4E8D-182CC8910CB4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3EBCEC-BFA5-B217-4E8D-182CC8910CB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E1A4B-4583-A4B2-379D-91C6E8358383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38FA82-E348-B84F-1A8A-CB5FE32E6A5E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38FA82-E348-B84F-1A8A-CB5FE32E6A5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88E05E1-BEF2-AC05-C258-818F35F95EFE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88E05E1-BEF2-AC05-C258-818F35F95E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E8BFDB0-F35E-2030-5180-F01FB62FB80E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A415325-33A2-D22C-CD52-36835DCC13D4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A415325-33A2-D22C-CD52-36835DCC13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3F6F7C-0DF9-A147-3CDE-A0292C39846B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3F6F7C-0DF9-A147-3CDE-A0292C39846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08E45B2-A467-9E74-43BD-A8675F8A0EC5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08E45B2-A467-9E74-43BD-A8675F8A0EC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E3761A4-B1E7-BA27-3246-8EBC7A075BC9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E3761A4-B1E7-BA27-3246-8EBC7A075BC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330F79-E918-8349-0B91-842CF6E8BB71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67DB812-B058-FFAE-DA10-2BB8A6BBA900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40DDE5-51C6-39C5-8C88-CB60933EBF10}"/>
              </a:ext>
            </a:extLst>
          </p:cNvPr>
          <p:cNvSpPr txBox="1"/>
          <p:nvPr/>
        </p:nvSpPr>
        <p:spPr>
          <a:xfrm>
            <a:off x="684482" y="4744417"/>
            <a:ext cx="257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This situation has caused an </a:t>
            </a: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overflow</a:t>
            </a:r>
            <a:r>
              <a:rPr lang="en-US" sz="2000" b="1" dirty="0">
                <a:latin typeface="Palatino Linotype" panose="02040502050505030304" pitchFamily="18" charset="0"/>
              </a:rPr>
              <a:t>, so we need to </a:t>
            </a: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split</a:t>
            </a:r>
            <a:r>
              <a:rPr lang="en-US" sz="2000" b="1" dirty="0">
                <a:latin typeface="Palatino Linotype" panose="02040502050505030304" pitchFamily="18" charset="0"/>
              </a:rPr>
              <a:t>!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3A8DC8-4327-3365-346A-DD9BA0DA9285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E0F93B5-F2C9-C6A0-290A-7D7FB3BC2A9D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E0F93B5-F2C9-C6A0-290A-7D7FB3BC2A9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E827036-9356-7497-7EB8-0BA714CE3019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E827036-9356-7497-7EB8-0BA714CE301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37526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6F66-13BB-5FEA-7866-75767C78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40A4EC-0725-9071-E831-BF58E1E19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14435F-3479-ADDF-0866-70F83C46956E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30D909-AC58-A24A-8459-EC78E4E0DF13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9861BD-3D2C-1FCC-8607-D99F257B2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34137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0108EBE-151F-C047-1B08-34CC20BE7201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F6328C1-F663-0B05-0E79-7FD02F1A4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55C06E-2CD1-99E9-ABEE-89005C86AF72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D6BC38-28F5-E7A1-6BFD-A4C37668E29D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62465D8D-E85D-ECF8-C042-54E6DEDB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98B03-9962-047D-A373-2789ABBE85D8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98B03-9962-047D-A373-2789ABBE8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blipFill>
                <a:blip r:embed="rId2"/>
                <a:stretch>
                  <a:fillRect l="-851" t="-7895" r="-12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BAF0D798-B2C0-6D66-E4DC-25E63032B526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896A00-CDB6-360C-ABDA-4DA7456868F1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B15ADC-1B69-B533-5D38-1D83395000EA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A96A3FB8-8DB7-B24A-FF1A-3AC33CE18ABD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50FB41-3364-CAEA-B4FC-DD85AD5A98B5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50FB41-3364-CAEA-B4FC-DD85AD5A98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112566E-EE38-B98A-E4FE-F3935DD9E7A9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112566E-EE38-B98A-E4FE-F3935DD9E7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78B86B-2E9F-64C9-A033-A7A2B8C8F9BA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6567120-965D-5809-9C98-77CEA734D384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6567120-965D-5809-9C98-77CEA734D3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71F4CA-2DB1-B566-BA1B-53A18073546C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71F4CA-2DB1-B566-BA1B-53A1807354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EE4BD9-5B9C-435B-7684-D4D56D2366FD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9B397AE-789E-C348-E3A5-5FE230755A35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9B397AE-789E-C348-E3A5-5FE230755A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A35BE6-FFFD-2FCA-9600-90852B0D8E21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A35BE6-FFFD-2FCA-9600-90852B0D8E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760D79-C43F-5194-6DA5-556B2F0199A1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760D79-C43F-5194-6DA5-556B2F0199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13DEB26-7E2A-75DB-A66C-793E06C66FCD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13DEB26-7E2A-75DB-A66C-793E06C66FC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D93029-982D-F950-A502-6EB77E93883F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47E1C3-A21B-52A4-B657-3F464C4D6044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8B8439-FEE5-F381-AAD6-ED1B8EFC8897}"/>
              </a:ext>
            </a:extLst>
          </p:cNvPr>
          <p:cNvSpPr txBox="1"/>
          <p:nvPr/>
        </p:nvSpPr>
        <p:spPr>
          <a:xfrm>
            <a:off x="684482" y="4744417"/>
            <a:ext cx="212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My split pointer is at 0, so I will split bucket 0.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30D977-E985-6FAD-39A3-5EADD18FD1C5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DE6548-98BD-CD81-4E57-8B70401EAD93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DE6548-98BD-CD81-4E57-8B70401EAD9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2B551B3-58CF-F347-4D55-7F84DAB14265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2B551B3-58CF-F347-4D55-7F84DAB1426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443327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9CCC8-9FDB-081C-62B0-F1D0BFC3B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CFFEF-3BC1-1AD0-C839-0D4CB915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F9D2A5-2968-6B4C-056D-89400140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5049923"/>
              </p:ext>
            </p:extLst>
          </p:nvPr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5C289F-3227-793D-D8EE-078E6B4AB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9633"/>
              </p:ext>
            </p:extLst>
          </p:nvPr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03C2E23-F932-B48E-F227-8F0739BFE080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BF0BE54-E3AD-3A8F-4BD0-30D91136B8A9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F8D8005-43DD-44F3-62B2-99C04792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1D43C3-2C86-B440-2230-A34118E38990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28E5F0-4CFB-5F55-221A-4897C2F48EE6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70391683-DA9F-9B78-6789-0B2E6B73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67923-F115-AC54-C2CE-3096BCA5B6B0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𝟏𝟕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𝟏𝟕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167923-F115-AC54-C2CE-3096BCA5B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2981620" cy="461665"/>
              </a:xfrm>
              <a:prstGeom prst="rect">
                <a:avLst/>
              </a:prstGeom>
              <a:blipFill>
                <a:blip r:embed="rId2"/>
                <a:stretch>
                  <a:fillRect l="-851" t="-7895" r="-12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606408D9-05BB-B2E3-A527-E65110ECF4BC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06DC36-DB5D-5BF3-3899-00C78D253FEE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610A72-D070-D279-09EE-635B803897D5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8012F6E-BDE1-90A7-28B3-5A128CB2532F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3EE3EA-A217-C013-3AED-B2D423D173CC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3EE3EA-A217-C013-3AED-B2D423D173C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D8DBBCB-4FC5-DDAD-5008-7926D7BD8FD3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D8DBBCB-4FC5-DDAD-5008-7926D7BD8F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4F0CAD-9816-9E61-C179-801A1C2F469B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EC477E-320C-1141-46C3-165E3461B064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EC477E-320C-1141-46C3-165E3461B0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18F053-9E85-202A-D9D3-24B3E491D7D7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18F053-9E85-202A-D9D3-24B3E491D7D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1C30F13-711E-04CC-01DF-27E2C803DB8A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1375AB-C8F4-EF14-7EBF-4DC6EBC0D254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1375AB-C8F4-EF14-7EBF-4DC6EBC0D25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18DF69-93F3-9B35-7B1A-AEC226271645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18DF69-93F3-9B35-7B1A-AEC2262716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CCCF29-4200-5184-EF17-7F42BBA2116B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CCCF29-4200-5184-EF17-7F42BBA2116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0B47C4-A160-FF91-E9C7-1E5D35135175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0B47C4-A160-FF91-E9C7-1E5D3513517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10E2CB-274C-D3A9-3218-7287B17315AF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27DE235-FBCB-140A-3908-9B53FE35D149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6BEFE5-2F14-ECDF-4FC1-6AB780DA6944}"/>
              </a:ext>
            </a:extLst>
          </p:cNvPr>
          <p:cNvSpPr txBox="1"/>
          <p:nvPr/>
        </p:nvSpPr>
        <p:spPr>
          <a:xfrm>
            <a:off x="264449" y="4744417"/>
            <a:ext cx="3275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My split pointer is at 0, so I will </a:t>
            </a: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split bucket 0</a:t>
            </a:r>
            <a:r>
              <a:rPr lang="en-US" sz="2000" b="1" dirty="0">
                <a:latin typeface="Palatino Linotype" panose="02040502050505030304" pitchFamily="18" charset="0"/>
              </a:rPr>
              <a:t>, and add a new </a:t>
            </a:r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bucket pointer.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BBADB6F-4DAF-EA26-FE1B-15EE3F64743A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DB21B4-CC05-4EF3-E64E-2B97762C0EE5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DB21B4-CC05-4EF3-E64E-2B97762C0E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0BC6E2C-7CBC-1830-887D-0B905C1A94F1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0BC6E2C-7CBC-1830-887D-0B905C1A94F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AD8F21E-9A68-AD60-2827-619DE1215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369544"/>
              </p:ext>
            </p:extLst>
          </p:nvPr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32B2545A-764D-25B4-0A0B-DC4F33B9601C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273C3CB-F37A-BE87-C27A-CCD46362B766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273C3CB-F37A-BE87-C27A-CCD46362B76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3E44D1-E476-C2F5-EBA1-9D7D9E34B826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3E44D1-E476-C2F5-EBA1-9D7D9E34B82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16"/>
                  <a:ext cx="148680" cy="21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92987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22CC-0462-2FD7-E31C-02904BDFC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C673F-1169-1D9B-EEBD-305BCCBF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698098-A388-826B-4447-95AE139B71E7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596FA30-46AE-8DCD-1023-EE1AD1880C26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02ADCC-4C5B-F066-FE58-CD779596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585769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53DB08F-D19A-D361-C8E6-1AD22C7FE285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F42B757-54F1-ECE2-219A-D4F3DFBA8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05066F-3998-3468-A910-69B9990EFDB2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1C4012-45A3-66EE-66A1-E431E69943DD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AAD2FA2-1986-B173-3284-B862E993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315ED2-1025-1318-A4A6-5340CAF36C52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315ED2-1025-1318-A4A6-5340CAF3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r="-15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70692E4A-FC93-03BA-46E2-BCDA09396057}"/>
              </a:ext>
            </a:extLst>
          </p:cNvPr>
          <p:cNvSpPr/>
          <p:nvPr/>
        </p:nvSpPr>
        <p:spPr>
          <a:xfrm>
            <a:off x="3060601" y="3362583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A9A376-ED6D-B639-8971-0AB7A58F4404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797931D-ED52-F999-7120-287CC3B812C1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5039221F-01CA-0BC3-7C21-03351B256930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F7622F0-9FA6-8536-00A0-FE1B86DFBD69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F7622F0-9FA6-8536-00A0-FE1B86DFBD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77C1267-30A4-DCE1-A6DB-6AA678B5E97A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77C1267-30A4-DCE1-A6DB-6AA678B5E97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68025-A2BB-5CFF-B58E-C01B32C71D07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E73402E-CD73-05F6-835C-F78ACD1FEA2E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E73402E-CD73-05F6-835C-F78ACD1FEA2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322754-F34A-FB72-11C0-22B15B548744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322754-F34A-FB72-11C0-22B15B54874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80A90B-9F59-11B3-BB92-467B6EFD1CB2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4D6C957-0914-9C5F-6E4F-E95668727F96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4D6C957-0914-9C5F-6E4F-E95668727F9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A01BDCB-BE44-DCD9-D753-068995473250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A01BDCB-BE44-DCD9-D753-0689954732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A97E60-9561-7AF4-8E3F-E040442020FA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A97E60-9561-7AF4-8E3F-E040442020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299849A-D8A1-86A6-A6B4-32488AB2E666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299849A-D8A1-86A6-A6B4-32488AB2E6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806A68D-6C7B-06C0-1713-13CA29AB7290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E48CFF0-0A55-4D2E-CDDE-3AE11928D079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8F63EF-5CFD-9582-ED04-605759E929F0}"/>
              </a:ext>
            </a:extLst>
          </p:cNvPr>
          <p:cNvSpPr txBox="1"/>
          <p:nvPr/>
        </p:nvSpPr>
        <p:spPr>
          <a:xfrm>
            <a:off x="306569" y="4744417"/>
            <a:ext cx="31120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Introduce a new hash function and Rehash the keys in original bucket 0.</a:t>
            </a:r>
          </a:p>
          <a:p>
            <a:pPr algn="ctr"/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8 % 8 = 0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20 % 8 = 4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8879B81-DF0E-2831-10BB-9AA120029DD7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9FE30D-CC24-6633-2C4A-9BB42496E325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9FE30D-CC24-6633-2C4A-9BB42496E3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5A76884-BBFD-B258-2E34-66B94F75144D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5A76884-BBFD-B258-2E34-66B94F75144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F060219-5A89-995E-2849-EC66D1A92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75570"/>
              </p:ext>
            </p:extLst>
          </p:nvPr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2BC1134F-A029-7BE1-C049-7D78D40B2AA1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37CCF42-ED66-B634-69B0-68DA6ED1A1C8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37CCF42-ED66-B634-69B0-68DA6ED1A1C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43EFB6A-9EA0-FB2B-1DF9-88769032051C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43EFB6A-9EA0-FB2B-1DF9-8876903205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35684F-EC57-AA43-86FE-A63E211E5DB4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835684F-EC57-AA43-86FE-A63E211E5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r="-114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319359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84B4B-824C-306E-DE80-BFD943AD0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91262-FA6B-9D44-F500-8E3E242B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7A25AF-3736-588D-FD5B-F387BBC8C495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939792-3726-BF46-DF3E-55AF329BBA5A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69AE63-5FED-F894-C79F-92EEDFE4651B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978D163-050E-BD56-DAA3-A635738CB73E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5A3A198-1C37-F844-D74E-11DC4EE56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17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59033A-E7F4-D267-76CE-A0A4EFA3B9C8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A0691ED-78DE-7708-5839-A22F51A44334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285472D-07CC-3C02-E63A-543C85BC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BB50D5-2485-A8EC-A808-02BFEAC36772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ABB50D5-2485-A8EC-A808-02BFEAC3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r="-153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B7FBEDF6-5727-297E-45C8-6A69DD96CD3F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FAFA71-8269-DE34-FC86-2760D5B1071F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DF44E4-0FEE-B240-5FBA-AC43595302B2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10607633-1BE5-EE4E-5864-CCDDB6933C30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8E48559-19BC-967A-58FF-55F6A8163D22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8E48559-19BC-967A-58FF-55F6A8163D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973B1C3-BD6F-E6DA-CC14-327B31CE73D4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973B1C3-BD6F-E6DA-CC14-327B31CE7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50AB6-39D7-F28F-803A-23749135ADFE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C8B9E1C-973C-0586-51EB-F1B7543FF25F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C8B9E1C-973C-0586-51EB-F1B7543FF2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249A874-568C-ED00-A1B9-BD18D3EC8760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249A874-568C-ED00-A1B9-BD18D3EC87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500B9AC-40B8-E896-71BB-B7A2097C62A2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601A02-AE6E-F1F9-FB16-05784A6443F5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601A02-AE6E-F1F9-FB16-05784A6443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043E35-BD95-E8BF-5A76-AE37D2C9B20B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043E35-BD95-E8BF-5A76-AE37D2C9B2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53245D-8F1E-7314-7D7B-DCCF7ABAC51E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53245D-8F1E-7314-7D7B-DCCF7ABAC51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4292E65-AC7B-BD85-728A-749C8CE49572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4292E65-AC7B-BD85-728A-749C8CE4957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033E5D-224C-5E37-2C49-582BC2471EBD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FDB1320-1D2A-D39A-BBFB-DB463B630A6C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2300E8-6783-515C-078B-5CC7C7B676D2}"/>
              </a:ext>
            </a:extLst>
          </p:cNvPr>
          <p:cNvSpPr txBox="1"/>
          <p:nvPr/>
        </p:nvSpPr>
        <p:spPr>
          <a:xfrm>
            <a:off x="306569" y="4744417"/>
            <a:ext cx="3112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Move the split pointer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1231128-C382-F13D-8C83-B678F54DEE5C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D6B454-C1B2-BFFE-4A0A-DABFE0FCFBC2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D6B454-C1B2-BFFE-4A0A-DABFE0FCFBC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1DF4FF-0A89-4858-9CDE-7A01B5E8D98E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1DF4FF-0A89-4858-9CDE-7A01B5E8D9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D68088D-2145-83C7-7164-974D2415F5D0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1BB75BE-5102-A9D5-E1DA-88197077394B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54FD818-C390-643E-925A-0DCE8EABCB35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54FD818-C390-643E-925A-0DCE8EABCB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F5E0C7D-DC69-6CC4-2223-AAA0F874EC3D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F5E0C7D-DC69-6CC4-2223-AAA0F874EC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B6D5D0-89B3-5A49-3C89-880247F89B34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B6D5D0-89B3-5A49-3C89-880247F89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r="-114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30172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6386E-E605-C898-534B-B38674D2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BC41B6-925A-5F64-CFC6-4B182685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16ACB-9D34-19A5-A94D-D9723FDB8480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BFCDC9-3B8B-3964-C4CF-D41688CC2A62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6A39DE-4176-3FB7-4FDA-A94AAC5999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786273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3E0F05-8D8F-935C-4136-93A6FF681191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829874C-489A-1B16-D626-145E140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16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F42DB6-C28C-D2E7-3B8C-5B4253032B73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5BDD94-2823-91D2-877C-EA897AD3BC04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597B738-B909-4037-0399-736277F1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25B50-F151-5FD0-92D0-D7288517D076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AC25B50-F151-5FD0-92D0-D7288517D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F22C870B-8AB3-26E4-A436-D1854A73DA60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50D7EF-8A41-A775-8110-9BB5266294EF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6175AE0-8EC7-42E9-9F65-8A78499F57F7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12B3A31-BA86-7D16-22CA-565DEDF932F4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011149-554E-2ECD-473B-21332D2CA5EB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011149-554E-2ECD-473B-21332D2CA5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CE3BF9-FE0A-8832-E53F-CCF48D40A7C9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CE3BF9-FE0A-8832-E53F-CCF48D40A7C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D382CF-ADE7-940B-2054-19F3897D5A16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25B024-56D9-36D2-C3BA-7BED00392CF5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25B024-56D9-36D2-C3BA-7BED00392C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5B4985A-DF56-1534-CE11-E7F0B1611A8E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5B4985A-DF56-1534-CE11-E7F0B1611A8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F6F931-5885-66EC-5DD6-53FAA479DC9D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6BDFE-CA28-5BAC-8ACB-075EBB9F688A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6BDFE-CA28-5BAC-8ACB-075EBB9F688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762A2F3-BEE2-D230-B13C-681A2BDAF319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762A2F3-BEE2-D230-B13C-681A2BDAF31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04F40A-8E0A-19C6-1BA2-E9C25FFD66BD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04F40A-8E0A-19C6-1BA2-E9C25FFD66B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BE0304D-9DB8-7014-2445-44B0A1563BFF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BE0304D-9DB8-7014-2445-44B0A1563BF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87391F-83D8-1E34-1CE1-39A48AAB50A4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881E1A6-D7BE-8828-CDDD-D24273660F7B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C8D74-8656-DB22-437C-1EDC0F661EDF}"/>
              </a:ext>
            </a:extLst>
          </p:cNvPr>
          <p:cNvSpPr txBox="1"/>
          <p:nvPr/>
        </p:nvSpPr>
        <p:spPr>
          <a:xfrm>
            <a:off x="306569" y="4744417"/>
            <a:ext cx="311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First try the hash function h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latin typeface="Palatino Linotype" panose="02040502050505030304" pitchFamily="18" charset="0"/>
              </a:rPr>
              <a:t>(key).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FEE3916-30FB-12AE-F025-6D56DFD20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516765"/>
              </p:ext>
            </p:extLst>
          </p:nvPr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80A963B-0E7F-0209-6D6B-492FC7B8A2E8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80A963B-0E7F-0209-6D6B-492FC7B8A2E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CE16983-269D-4FC7-57ED-FB5555DDAC0F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CE16983-269D-4FC7-57ED-FB5555DDAC0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0B1106-A8A8-9B1D-7C1C-D86E9FCB8A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4155"/>
              </p:ext>
            </p:extLst>
          </p:nvPr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0C81B793-01E1-054B-E0AE-86AD34D8FA4F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8A1054-E5B4-F57F-2556-E0925352FF0F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8A1054-E5B4-F57F-2556-E0925352FF0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6F135E-1CFB-56BF-DAFC-41053D735A25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6F135E-1CFB-56BF-DAFC-41053D735A2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A3CC94-07F8-1AAF-2E59-463F6624EA26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A3CC94-07F8-1AAF-2E59-463F6624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r="-114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507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2B10B-41CE-BAAC-348B-0F1D72277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DFE329-4C1A-88C4-434A-55F7D5C07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410A25-6041-3B44-C1A3-B3303BD07ED5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D4DE8A-77FE-BF68-DC75-D9CB61AE9590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4DE28F-DBBC-DE0E-489E-185CBBA89BC8}"/>
              </a:ext>
            </a:extLst>
          </p:cNvPr>
          <p:cNvGraphicFramePr>
            <a:graphicFrameLocks noGrp="1"/>
          </p:cNvGraphicFramePr>
          <p:nvPr/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7C263D-8D6A-75C2-BE42-0565CF986834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847388F-A32E-5E8B-EF83-89E75B7F6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16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FB80B5-5ED6-4CAD-3EC5-D291B5068C12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B7C23A-5AC0-68E6-288C-E1C3B085FFFD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C4E46A6D-C774-1099-B774-1ED87388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190ED9-5744-81BE-F231-25E8DDBB39DA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190ED9-5744-81BE-F231-25E8DDBB3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B4E836CC-7FF6-A3E9-3532-D2EEC8A28F1A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B45EDD-9009-FFB0-5CD8-198B3FABA580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32674D-6DE7-29A6-C53C-DB0ED056AD80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10AFA95-DB3D-9D74-8BAE-D2993636FD19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DCFE5EE-19E6-B3D8-E32E-4F7262ED6386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DCFE5EE-19E6-B3D8-E32E-4F7262ED638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7CEF00A-734B-1A0B-1C69-BC828473AEA2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7CEF00A-734B-1A0B-1C69-BC828473AEA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1924CF-2411-2645-C13B-5700D4D433C6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4EDF46D-3BB9-2229-47B1-9BC1B5BB0A01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4EDF46D-3BB9-2229-47B1-9BC1B5BB0A0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97C9F25-B40C-366E-07D0-72DE844F5FAC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97C9F25-B40C-366E-07D0-72DE844F5F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8D1DF8B-BDD5-616D-AF3B-85A3F8FE5308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61B3D4F-CBE9-FFFD-8031-1FF4FBEC912C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61B3D4F-CBE9-FFFD-8031-1FF4FBEC91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B3603E-D433-2E91-005B-B192E0E3D6AC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B3603E-D433-2E91-005B-B192E0E3D6A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899F109-9C69-A47E-1B32-E1D4F0D781F4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899F109-9C69-A47E-1B32-E1D4F0D781F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C03EE63-39FF-3549-DE44-568DE7645BE8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C03EE63-39FF-3549-DE44-568DE7645B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481EE6-C3DA-D90D-FEA9-91B0A7DB3D23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521E25E-488A-1D0E-D434-044443AF1CE5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08B79-0372-72A8-A45E-B84EF9FD1E92}"/>
              </a:ext>
            </a:extLst>
          </p:cNvPr>
          <p:cNvSpPr txBox="1"/>
          <p:nvPr/>
        </p:nvSpPr>
        <p:spPr>
          <a:xfrm>
            <a:off x="306569" y="4744417"/>
            <a:ext cx="319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As 0 is above the split pointer, so we need to run the next hash function.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0009EB7-1C12-5FE6-AE24-DF0D4067FA02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278A0CA-076A-1046-C40A-5FB2D4E3B7E1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278A0CA-076A-1046-C40A-5FB2D4E3B7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549B52D-3686-3045-6B1A-F78030006551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549B52D-3686-3045-6B1A-F780300065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41BB2E-6AFB-9262-EDA9-C154BE736F29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DCE07C9-1C7C-FA9E-CF5F-0337B573B1A5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ED1AA7F-98D0-003A-E8ED-2B1D0330103F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ED1AA7F-98D0-003A-E8ED-2B1D0330103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EEA9E8-1BC5-74F9-9209-C3AF0CC168E3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EEA9E8-1BC5-74F9-9209-C3AF0CC168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472CB8-A2E3-2358-2FF2-C262C7C184FE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9472CB8-A2E3-2358-2FF2-C262C7C18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92706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2402D-D34D-DFF0-7699-5044A0A30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5F1BAA-77F3-9A3E-E8B2-BA5D33C0E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304F51-BDDA-F2E9-C1F8-D954393D5BC1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DFA3E8-B3CA-1C64-807B-8B69E6AEE655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F1F16A-8132-A28D-740F-5AD353488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326694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77659AA-21A4-0FD9-54E5-549D82B8A260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5CF30FA-C545-E4BA-FB5D-EED2D75A1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16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56E02C-48CC-A222-9AC4-0D7897CD3D29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6C43FB-F642-8A92-C29E-F2204C440DB2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F9BC9DE-168D-C29D-E71B-2050B004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E99212-BE1E-B1B7-2C75-6F557B337EEE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E99212-BE1E-B1B7-2C75-6F557B33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310A305E-8E65-2C0E-BAD3-69D8E815C79A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667AC7-3957-B5F6-64C7-F55D3E884E91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2CC58F-46DA-B12D-1495-6D234A39EC9B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51813B2-D503-3AF0-90B1-9FC289EBD69A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7B8DB3-861E-472D-3602-026B06CDB2BD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7B8DB3-861E-472D-3602-026B06CDB2B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98A3966-FCA2-6A1E-C32D-D29B9A44B868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98A3966-FCA2-6A1E-C32D-D29B9A44B8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4ADE5D-EFFE-DE13-F9DF-602510D4FF80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CBA38D0-A523-215B-3208-3AC18E2CB018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CBA38D0-A523-215B-3208-3AC18E2CB01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8E67101-9522-4E1B-E91F-53D17316205E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8E67101-9522-4E1B-E91F-53D1731620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8F871E3-04C1-9B53-D302-7530D60FC95E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1D2B55-57D0-41FC-87BF-9C4EB40FF514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1D2B55-57D0-41FC-87BF-9C4EB40FF51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502FF4E-93F7-0FED-E8B4-6F5FD85797EA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502FF4E-93F7-0FED-E8B4-6F5FD85797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E734E03-DF4C-BEA1-7434-0DBD6D9678F0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E734E03-DF4C-BEA1-7434-0DBD6D9678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60D4289-C22D-EA21-EC6E-E65F93EADB9D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60D4289-C22D-EA21-EC6E-E65F93EADB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5105E1-9849-6B1A-FC25-0EAABCC62FC7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20412C9-094D-6FB1-EC23-A1D9EC4FDD2D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D5519-80AB-C259-EC98-53440C4C858C}"/>
              </a:ext>
            </a:extLst>
          </p:cNvPr>
          <p:cNvSpPr txBox="1"/>
          <p:nvPr/>
        </p:nvSpPr>
        <p:spPr>
          <a:xfrm>
            <a:off x="306569" y="4744417"/>
            <a:ext cx="319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As 0 is above the split pointer, so we need to run the next hash function.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F19976-6BCB-3D8B-4B0E-8576343CF19D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DE9CD9E-7F46-5F0C-D6A3-21B332F15E0E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DE9CD9E-7F46-5F0C-D6A3-21B332F15E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D5C6CE8-3269-46AE-A6FB-E8200CF99D48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D5C6CE8-3269-46AE-A6FB-E8200CF99D4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3DB2642E-8727-C5F0-783E-FE0145301934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02DDF159-F633-B9F0-DBA7-55F4FF780EA1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CC5728-F8DC-D1A5-C21C-A4B18250FFC1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CC5728-F8DC-D1A5-C21C-A4B18250FF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8698A1-3C2C-B86C-B7C8-7D9DAAD67280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8698A1-3C2C-B86C-B7C8-7D9DAAD6728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EB8C4F-A922-7331-AD1F-C3E850B8F142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𝟏𝟔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EB8C4F-A922-7331-AD1F-C3E850B8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91425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B408-5B70-E014-1909-14F94652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5E541-7A6A-3A9E-A417-023ABA21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5E6197-2E3B-DE37-88B2-B5A826153F00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E03264-6DD9-29F1-F927-216E7B96FE5A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D063862-829D-D88D-BFFB-D3FC51441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069020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E1BD485-BF39-CD71-8329-226984BEE524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D0390D2-2AD6-A3C8-7181-E3321B1D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12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2DD0B23-DF1D-8470-8F8D-146255B41A2E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A58BB6-75B2-C00F-969F-864C94EC2F2A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4C42180A-9A98-1BAD-9582-85175434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035FB9-4168-0728-6089-F9D08E833413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035FB9-4168-0728-6089-F9D08E833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CC5CCB67-D598-B966-7EEA-7CE9E4AE4059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25E6F4-5C01-FC20-E6E6-7FD4E554E465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67EEF6-4E54-43C7-2851-E95C6C547E1C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A59F2A6-F7ED-F9C3-DA31-3B7607985556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662C9E-D535-BA3B-6787-4C4E88D9F822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662C9E-D535-BA3B-6787-4C4E88D9F82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9EAEA9-7CC2-D2DA-7128-81D3E3596E59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9EAEA9-7CC2-D2DA-7128-81D3E3596E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6306A6-61B1-D787-04C2-DCBB745F78E4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D7DBB3-18FA-4209-D5EA-AEB77A272192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D7DBB3-18FA-4209-D5EA-AEB77A27219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8AEE99-8E08-0C9C-1AB6-65B2C5980975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8AEE99-8E08-0C9C-1AB6-65B2C598097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5DBCAEB-7C9F-F61E-3D84-53EA2CD5990C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CE2D710-D636-D121-03C4-607FCF89C206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CE2D710-D636-D121-03C4-607FCF89C20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14506DC-2255-E42C-ED2F-8DFF60709E06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14506DC-2255-E42C-ED2F-8DFF60709E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84F1C0-B1D9-ECDB-870C-1C13DF89C410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84F1C0-B1D9-ECDB-870C-1C13DF89C4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600C9F-73D1-8DA3-A95B-5608F6048973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600C9F-73D1-8DA3-A95B-5608F60489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1BFEF69-2F94-1B81-F8EC-990E57469542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7A042F-9CFF-E762-AA1D-78AA9FBE35AA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A9DB6-5B18-0857-A249-7851925ECDD4}"/>
              </a:ext>
            </a:extLst>
          </p:cNvPr>
          <p:cNvSpPr txBox="1"/>
          <p:nvPr/>
        </p:nvSpPr>
        <p:spPr>
          <a:xfrm>
            <a:off x="306569" y="4744417"/>
            <a:ext cx="3112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First try the hash function h</a:t>
            </a:r>
            <a:r>
              <a:rPr lang="en-US" sz="2000" b="1" baseline="-25000" dirty="0">
                <a:latin typeface="Palatino Linotype" panose="02040502050505030304" pitchFamily="18" charset="0"/>
              </a:rPr>
              <a:t>1</a:t>
            </a:r>
            <a:r>
              <a:rPr lang="en-US" sz="2000" b="1" dirty="0">
                <a:latin typeface="Palatino Linotype" panose="02040502050505030304" pitchFamily="18" charset="0"/>
              </a:rPr>
              <a:t>(key).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D2D87CB-BE2D-70A6-C42E-28B283109733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CEA5FCD-5CD1-6A31-424C-882E986570AE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CEA5FCD-5CD1-6A31-424C-882E986570A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4EF677-368F-2E51-03D8-119E31BCEF27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4EF677-368F-2E51-03D8-119E31BCEF2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7F7B8A4-A8D3-4E16-766F-2E3B22E529C5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00CC097A-8DF7-4969-55A6-FA15516F908E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343AD1-2F42-5704-5553-8FFC9DA1136A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343AD1-2F42-5704-5553-8FFC9DA1136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1C36FD-03DF-0778-5276-2854FD8BD1B3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1C36FD-03DF-0778-5276-2854FD8BD1B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FA8C7B-BCD5-6335-55AA-6AAE34DFF3B9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𝒌𝒆𝒚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1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0FA8C7B-BCD5-6335-55AA-6AAE34DFF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r="-114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62662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C12FB-D939-7C9D-5747-12E4EACA3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F4A6-41F2-9339-D14E-951BAE19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1D7B7-B0A6-E84C-8210-7B9C23F36A1F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7E582DC-703D-0C37-8E9A-A9DAFBB7E244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6A55B7-AB20-8068-1D6C-85DBC5C2C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38719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0CD036B-FDAB-8648-9C61-7D4ACB7898AA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EE9CBD5-F6AC-8350-0025-2419FA882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12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E2B3D6-91F4-4A44-AEBC-1A4A8FCB7C41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CAAAB8-DDCE-D4F1-6990-0DCD105DC8BE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00FBC561-DA59-2ABD-E869-D39AA306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EDCE2-4547-67CE-92BB-114AA956883F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9EDCE2-4547-67CE-92BB-114AA9568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D85F436B-5D43-83D9-E266-CB87CDB6194E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339A50-CAC7-7059-E72F-125E37C11396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58B43B0-63EB-58FB-386E-4ECD08DDED8C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C4DA32B-7AFB-991E-7E33-437DF4C28BD0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328808D-497C-E5E3-7732-7F3A48D4164B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328808D-497C-E5E3-7732-7F3A48D4164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06B432-0FBD-7E6D-BE39-BF63270F5AA5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06B432-0FBD-7E6D-BE39-BF63270F5AA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1D220C-3118-C2A5-9919-A85CB19AD68C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4A00F99-B250-2E94-7820-78C248C78CC7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4A00F99-B250-2E94-7820-78C248C78C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004EBD-EA30-5A19-21DF-D545A5A7FC37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004EBD-EA30-5A19-21DF-D545A5A7FC3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5DBE0-7E8D-8DB0-EDF6-653F35B2FEEF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ABC896-7CBE-837B-1A3A-91DB13CCB881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ABC896-7CBE-837B-1A3A-91DB13CCB8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67278D-A82A-DCBA-FB2F-7ADCB5E251C4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67278D-A82A-DCBA-FB2F-7ADCB5E251C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98B7E4-BC69-EFA6-3550-1AEB86727195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98B7E4-BC69-EFA6-3550-1AEB867271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28A3D03-8FE5-0B6F-1833-ACE0E2698695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28A3D03-8FE5-0B6F-1833-ACE0E26986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B1B8BA-F476-6B09-A431-361AF15243A5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B375EB5-2F63-EB18-70E1-39C99898B1AF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97B534-9554-55E0-E0CB-8209D2ADE258}"/>
              </a:ext>
            </a:extLst>
          </p:cNvPr>
          <p:cNvSpPr txBox="1"/>
          <p:nvPr/>
        </p:nvSpPr>
        <p:spPr>
          <a:xfrm>
            <a:off x="306569" y="4744417"/>
            <a:ext cx="319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As 0 is above the split pointer, so we need to run the next hash function.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6EE31F1-1DC9-A2D1-465B-F8B3B8C889EA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42F161F-51C0-50FF-DEEE-0FEE45377847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42F161F-51C0-50FF-DEEE-0FEE4537784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47B5444-24A6-E372-9941-299DA696644C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47B5444-24A6-E372-9941-299DA696644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F6D4953-1237-6D47-AA41-53EB2693F13C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699D360D-EEBE-301E-C221-0B1B3B2F668C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F25D8D9-1AB6-595C-2B5E-93202154867A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F25D8D9-1AB6-595C-2B5E-93202154867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DA58F8-4B9F-C2C0-D0F8-3F08239B1EA5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DA58F8-4B9F-C2C0-D0F8-3F08239B1EA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E19238-3FE4-65CD-A58D-CBA2D211E4D4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4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2E19238-3FE4-65CD-A58D-CBA2D211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97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67E08-DA8C-EE2D-443B-36F046606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1C3E-C46A-10DC-35A9-89728DB8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Static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3A99-F522-4442-11FE-1F7A29B49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13946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Say, we know in our database there will be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5 record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s. </a:t>
            </a:r>
          </a:p>
          <a:p>
            <a:pPr marL="0" indent="0" algn="just">
              <a:buNone/>
            </a:pPr>
            <a:endParaRPr lang="en-US" sz="16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So, we select a hash function and create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hash table (array) of size 5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68851-822D-5962-B254-D075B509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A428337-B096-8A47-5275-AA645BF827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88418"/>
              </p:ext>
            </p:extLst>
          </p:nvPr>
        </p:nvGraphicFramePr>
        <p:xfrm>
          <a:off x="7937906" y="3927372"/>
          <a:ext cx="39728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889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8157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CD17C1-4857-FEED-E5B8-225747F4B427}"/>
              </a:ext>
            </a:extLst>
          </p:cNvPr>
          <p:cNvGraphicFramePr>
            <a:graphicFrameLocks noGrp="1"/>
          </p:cNvGraphicFramePr>
          <p:nvPr/>
        </p:nvGraphicFramePr>
        <p:xfrm>
          <a:off x="6283606" y="3927372"/>
          <a:ext cx="4618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818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D044653-78E2-ACDB-1450-1F7624100C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0691642"/>
              </p:ext>
            </p:extLst>
          </p:nvPr>
        </p:nvGraphicFramePr>
        <p:xfrm>
          <a:off x="480816" y="3911877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865373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36D8C0BC-8CA6-7C09-068F-0493EBD1B43E}"/>
              </a:ext>
            </a:extLst>
          </p:cNvPr>
          <p:cNvSpPr/>
          <p:nvPr/>
        </p:nvSpPr>
        <p:spPr>
          <a:xfrm>
            <a:off x="375214" y="3670737"/>
            <a:ext cx="738883" cy="85922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904ACB-AE9D-345F-7BDD-C76996565781}"/>
                  </a:ext>
                </a:extLst>
              </p:cNvPr>
              <p:cNvSpPr txBox="1"/>
              <p:nvPr/>
            </p:nvSpPr>
            <p:spPr>
              <a:xfrm>
                <a:off x="3680351" y="4846499"/>
                <a:ext cx="14259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%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F904ACB-AE9D-345F-7BDD-C76996565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351" y="4846499"/>
                <a:ext cx="1425967" cy="461665"/>
              </a:xfrm>
              <a:prstGeom prst="rect">
                <a:avLst/>
              </a:prstGeom>
              <a:blipFill>
                <a:blip r:embed="rId2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A8E69D-9D1F-2738-2E3A-CB1A7FB39B96}"/>
              </a:ext>
            </a:extLst>
          </p:cNvPr>
          <p:cNvCxnSpPr>
            <a:cxnSpLocks/>
          </p:cNvCxnSpPr>
          <p:nvPr/>
        </p:nvCxnSpPr>
        <p:spPr>
          <a:xfrm flipV="1">
            <a:off x="4559265" y="4114800"/>
            <a:ext cx="1862317" cy="719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A03CE4-673E-C96B-7176-92D7E2240663}"/>
                  </a:ext>
                </a:extLst>
              </p:cNvPr>
              <p:cNvSpPr txBox="1"/>
              <p:nvPr/>
            </p:nvSpPr>
            <p:spPr>
              <a:xfrm>
                <a:off x="6102473" y="5782803"/>
                <a:ext cx="845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= 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A03CE4-673E-C96B-7176-92D7E2240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73" y="5782803"/>
                <a:ext cx="845103" cy="461665"/>
              </a:xfrm>
              <a:prstGeom prst="rect">
                <a:avLst/>
              </a:prstGeom>
              <a:blipFill>
                <a:blip r:embed="rId3"/>
                <a:stretch>
                  <a:fillRect t="-10811" r="-8824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2DB89D6-D96A-218A-834A-9AE90A01B4BD}"/>
              </a:ext>
            </a:extLst>
          </p:cNvPr>
          <p:cNvSpPr txBox="1"/>
          <p:nvPr/>
        </p:nvSpPr>
        <p:spPr>
          <a:xfrm>
            <a:off x="8946336" y="3439904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E72F3B-F2EF-42B9-B75E-17E8C98A4F27}"/>
              </a:ext>
            </a:extLst>
          </p:cNvPr>
          <p:cNvCxnSpPr>
            <a:cxnSpLocks/>
          </p:cNvCxnSpPr>
          <p:nvPr/>
        </p:nvCxnSpPr>
        <p:spPr>
          <a:xfrm>
            <a:off x="6620117" y="4114800"/>
            <a:ext cx="1317789" cy="7199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8994233-C935-5F8B-25F5-0D1BE58B9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341297"/>
              </p:ext>
            </p:extLst>
          </p:nvPr>
        </p:nvGraphicFramePr>
        <p:xfrm>
          <a:off x="5945901" y="3927372"/>
          <a:ext cx="3042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9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579521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444FA3-8F6E-25F0-FF3F-4A3B9F056912}"/>
              </a:ext>
            </a:extLst>
          </p:cNvPr>
          <p:cNvCxnSpPr>
            <a:cxnSpLocks/>
          </p:cNvCxnSpPr>
          <p:nvPr/>
        </p:nvCxnSpPr>
        <p:spPr>
          <a:xfrm flipV="1">
            <a:off x="6620117" y="4193637"/>
            <a:ext cx="1317789" cy="11145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E7FDA6-3A5E-DDD9-F9A6-4A3B1EA7726A}"/>
              </a:ext>
            </a:extLst>
          </p:cNvPr>
          <p:cNvCxnSpPr>
            <a:cxnSpLocks/>
          </p:cNvCxnSpPr>
          <p:nvPr/>
        </p:nvCxnSpPr>
        <p:spPr>
          <a:xfrm flipV="1">
            <a:off x="6620117" y="4519567"/>
            <a:ext cx="1317789" cy="111230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7493CD8-C1E2-F247-C349-C6F98ABAEBA0}"/>
              </a:ext>
            </a:extLst>
          </p:cNvPr>
          <p:cNvSpPr txBox="1"/>
          <p:nvPr/>
        </p:nvSpPr>
        <p:spPr>
          <a:xfrm>
            <a:off x="5621481" y="3408553"/>
            <a:ext cx="170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Hash Table</a:t>
            </a:r>
          </a:p>
        </p:txBody>
      </p:sp>
    </p:spTree>
    <p:extLst>
      <p:ext uri="{BB962C8B-B14F-4D97-AF65-F5344CB8AC3E}">
        <p14:creationId xmlns:p14="http://schemas.microsoft.com/office/powerpoint/2010/main" val="1967866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7511-08D8-5E52-01F1-116158CF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93DBB-71B3-F44E-05C3-22F81D2D6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7D4480-2EA3-1E25-C734-C606120ACCE6}"/>
              </a:ext>
            </a:extLst>
          </p:cNvPr>
          <p:cNvGraphicFramePr>
            <a:graphicFrameLocks noGrp="1"/>
          </p:cNvGraphicFramePr>
          <p:nvPr/>
        </p:nvGraphicFramePr>
        <p:xfrm>
          <a:off x="5153208" y="3281937"/>
          <a:ext cx="5524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471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822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07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55584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3010C66-CE6D-FDFB-D467-D123534E03A9}"/>
              </a:ext>
            </a:extLst>
          </p:cNvPr>
          <p:cNvGraphicFramePr>
            <a:graphicFrameLocks noGrp="1"/>
          </p:cNvGraphicFramePr>
          <p:nvPr/>
        </p:nvGraphicFramePr>
        <p:xfrm>
          <a:off x="4782031" y="3279748"/>
          <a:ext cx="3543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80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395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038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0FA8BE-250B-33C6-A3C9-E66ED604F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714765"/>
              </p:ext>
            </p:extLst>
          </p:nvPr>
        </p:nvGraphicFramePr>
        <p:xfrm>
          <a:off x="7204606" y="2027537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501F59E8-2DB0-CE4E-0729-434D837B39DE}"/>
              </a:ext>
            </a:extLst>
          </p:cNvPr>
          <p:cNvGraphicFramePr>
            <a:graphicFrameLocks noGrp="1"/>
          </p:cNvGraphicFramePr>
          <p:nvPr/>
        </p:nvGraphicFramePr>
        <p:xfrm>
          <a:off x="7203700" y="3238882"/>
          <a:ext cx="104462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465B275-35BC-E413-6168-422BBA2CF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5" y="1246909"/>
            <a:ext cx="11675276" cy="4042063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Let’s insert a </a:t>
            </a:r>
            <a:r>
              <a:rPr lang="en-US" sz="2400" b="1" dirty="0">
                <a:latin typeface="Palatino Linotype" panose="02040502050505030304" pitchFamily="18" charset="0"/>
              </a:rPr>
              <a:t>key = 12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: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71ABB2D-C770-EF8B-DB27-CBAE999275C0}"/>
              </a:ext>
            </a:extLst>
          </p:cNvPr>
          <p:cNvSpPr txBox="1"/>
          <p:nvPr/>
        </p:nvSpPr>
        <p:spPr>
          <a:xfrm>
            <a:off x="4731356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Bucket Pointers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B178DA-D9D5-E64B-A851-5B1F313AABE4}"/>
              </a:ext>
            </a:extLst>
          </p:cNvPr>
          <p:cNvSpPr txBox="1"/>
          <p:nvPr/>
        </p:nvSpPr>
        <p:spPr>
          <a:xfrm>
            <a:off x="7103886" y="1591764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Buckets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2C25120F-D7B1-AAF1-691B-C45CC5FF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Linear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48675-CB03-04A0-EF2A-391ECC6C4AE6}"/>
                  </a:ext>
                </a:extLst>
              </p:cNvPr>
              <p:cNvSpPr txBox="1"/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548675-CB03-04A0-EF2A-391ECC6C4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21578"/>
                <a:ext cx="3306374" cy="461665"/>
              </a:xfrm>
              <a:prstGeom prst="rect">
                <a:avLst/>
              </a:prstGeom>
              <a:blipFill>
                <a:blip r:embed="rId2"/>
                <a:stretch>
                  <a:fillRect l="-766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7CC87972-7D4C-B982-110D-7FBEF684C61C}"/>
              </a:ext>
            </a:extLst>
          </p:cNvPr>
          <p:cNvSpPr/>
          <p:nvPr/>
        </p:nvSpPr>
        <p:spPr>
          <a:xfrm>
            <a:off x="2952140" y="3877351"/>
            <a:ext cx="872455" cy="201336"/>
          </a:xfrm>
          <a:prstGeom prst="rightArrow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AD8FB2-DA65-00E4-0E45-F91DD0F61A43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4460732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55A51D-1A5F-E8CC-3DC2-333E6547AE92}"/>
              </a:ext>
            </a:extLst>
          </p:cNvPr>
          <p:cNvGraphicFramePr>
            <a:graphicFrameLocks noGrp="1"/>
          </p:cNvGraphicFramePr>
          <p:nvPr/>
        </p:nvGraphicFramePr>
        <p:xfrm>
          <a:off x="7203698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11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77333677-15D0-5909-ECF5-69883E1EB648}"/>
              </a:ext>
            </a:extLst>
          </p:cNvPr>
          <p:cNvGrpSpPr/>
          <p:nvPr/>
        </p:nvGrpSpPr>
        <p:grpSpPr>
          <a:xfrm>
            <a:off x="5556852" y="2469236"/>
            <a:ext cx="1483920" cy="1059120"/>
            <a:chOff x="5556852" y="2469236"/>
            <a:chExt cx="1483920" cy="105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643A7C-F7E8-493B-EDB5-904212BFC130}"/>
                    </a:ext>
                  </a:extLst>
                </p14:cNvPr>
                <p14:cNvContentPartPr/>
                <p14:nvPr/>
              </p14:nvContentPartPr>
              <p14:xfrm>
                <a:off x="5556852" y="2531156"/>
                <a:ext cx="1483920" cy="9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643A7C-F7E8-493B-EDB5-904212BFC13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550732" y="2525036"/>
                  <a:ext cx="1496160" cy="10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677282F-324E-B909-8A97-AED8C1B41D05}"/>
                    </a:ext>
                  </a:extLst>
                </p14:cNvPr>
                <p14:cNvContentPartPr/>
                <p14:nvPr/>
              </p14:nvContentPartPr>
              <p14:xfrm>
                <a:off x="6879852" y="2469236"/>
                <a:ext cx="129600" cy="164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677282F-324E-B909-8A97-AED8C1B41D0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73715" y="2463116"/>
                  <a:ext cx="141874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A6D66A-1701-9973-EC20-B3F45AD81450}"/>
              </a:ext>
            </a:extLst>
          </p:cNvPr>
          <p:cNvGrpSpPr/>
          <p:nvPr/>
        </p:nvGrpSpPr>
        <p:grpSpPr>
          <a:xfrm>
            <a:off x="5588532" y="3667316"/>
            <a:ext cx="1498320" cy="331560"/>
            <a:chOff x="5588532" y="3667316"/>
            <a:chExt cx="14983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0563184-97CF-FF19-28E1-ABDF3F72500D}"/>
                    </a:ext>
                  </a:extLst>
                </p14:cNvPr>
                <p14:cNvContentPartPr/>
                <p14:nvPr/>
              </p14:nvContentPartPr>
              <p14:xfrm>
                <a:off x="5588532" y="3704396"/>
                <a:ext cx="1446840" cy="294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0563184-97CF-FF19-28E1-ABDF3F7250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82412" y="3698276"/>
                  <a:ext cx="14590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84ACB7-24B9-6315-2F68-150DAB6EC221}"/>
                    </a:ext>
                  </a:extLst>
                </p14:cNvPr>
                <p14:cNvContentPartPr/>
                <p14:nvPr/>
              </p14:nvContentPartPr>
              <p14:xfrm>
                <a:off x="6801012" y="3667316"/>
                <a:ext cx="285840" cy="166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84ACB7-24B9-6315-2F68-150DAB6EC22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900" y="3661196"/>
                  <a:ext cx="298065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CC1AA4-05D1-0D5E-4CF5-944C9A270C32}"/>
              </a:ext>
            </a:extLst>
          </p:cNvPr>
          <p:cNvGrpSpPr/>
          <p:nvPr/>
        </p:nvGrpSpPr>
        <p:grpSpPr>
          <a:xfrm>
            <a:off x="5582052" y="4441316"/>
            <a:ext cx="1605960" cy="1581840"/>
            <a:chOff x="5582052" y="4441316"/>
            <a:chExt cx="1605960" cy="158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736E56-1A78-E9B7-525E-CB95AA8D1501}"/>
                    </a:ext>
                  </a:extLst>
                </p14:cNvPr>
                <p14:cNvContentPartPr/>
                <p14:nvPr/>
              </p14:nvContentPartPr>
              <p14:xfrm>
                <a:off x="5582052" y="4441316"/>
                <a:ext cx="1579680" cy="457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736E56-1A78-E9B7-525E-CB95AA8D15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75932" y="4435196"/>
                  <a:ext cx="159192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63C762A-6C72-A803-E91E-560CE1D86077}"/>
                    </a:ext>
                  </a:extLst>
                </p14:cNvPr>
                <p14:cNvContentPartPr/>
                <p14:nvPr/>
              </p14:nvContentPartPr>
              <p14:xfrm>
                <a:off x="6895332" y="4652996"/>
                <a:ext cx="292680" cy="2941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63C762A-6C72-A803-E91E-560CE1D860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89204" y="4646876"/>
                  <a:ext cx="304935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A9B6DB-B730-1CD3-8BD7-6B909D7553A2}"/>
                    </a:ext>
                  </a:extLst>
                </p14:cNvPr>
                <p14:cNvContentPartPr/>
                <p14:nvPr/>
              </p14:nvContentPartPr>
              <p14:xfrm>
                <a:off x="5587452" y="4904996"/>
                <a:ext cx="1446840" cy="1118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A9B6DB-B730-1CD3-8BD7-6B909D7553A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581332" y="4898876"/>
                  <a:ext cx="1459080" cy="113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23861F-D861-F14E-FD29-364CECAD5CC3}"/>
                  </a:ext>
                </a:extLst>
              </p14:cNvPr>
              <p14:cNvContentPartPr/>
              <p14:nvPr/>
            </p14:nvContentPartPr>
            <p14:xfrm>
              <a:off x="6828732" y="5888876"/>
              <a:ext cx="213840" cy="344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23861F-D861-F14E-FD29-364CECAD5C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612" y="5882756"/>
                <a:ext cx="226080" cy="35712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68FD86-D0E4-ED62-4569-0F46D5C66D19}"/>
              </a:ext>
            </a:extLst>
          </p:cNvPr>
          <p:cNvCxnSpPr/>
          <p:nvPr/>
        </p:nvCxnSpPr>
        <p:spPr>
          <a:xfrm>
            <a:off x="4135558" y="2551676"/>
            <a:ext cx="8424" cy="424082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E8CFB91-986F-AA3E-33DA-1DD01CFB3F38}"/>
              </a:ext>
            </a:extLst>
          </p:cNvPr>
          <p:cNvSpPr txBox="1"/>
          <p:nvPr/>
        </p:nvSpPr>
        <p:spPr>
          <a:xfrm>
            <a:off x="2709551" y="2407885"/>
            <a:ext cx="13331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</a:rPr>
              <a:t>Split Pointer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86E55-8CB1-9217-4AED-5743F808EC7A}"/>
              </a:ext>
            </a:extLst>
          </p:cNvPr>
          <p:cNvSpPr txBox="1"/>
          <p:nvPr/>
        </p:nvSpPr>
        <p:spPr>
          <a:xfrm>
            <a:off x="306569" y="4744417"/>
            <a:ext cx="31909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As 0 is above the split pointer, so we need to run the next hash function.</a:t>
            </a:r>
            <a:endParaRPr lang="en-US" sz="20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CA2E889-69AD-F6EB-3274-A97C56B710EA}"/>
              </a:ext>
            </a:extLst>
          </p:cNvPr>
          <p:cNvGraphicFramePr>
            <a:graphicFrameLocks noGrp="1"/>
          </p:cNvGraphicFramePr>
          <p:nvPr/>
        </p:nvGraphicFramePr>
        <p:xfrm>
          <a:off x="8784977" y="3236720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101FAF3-7E97-533B-BF83-D8DB5D787A5E}"/>
                  </a:ext>
                </a:extLst>
              </p14:cNvPr>
              <p14:cNvContentPartPr/>
              <p14:nvPr/>
            </p14:nvContentPartPr>
            <p14:xfrm>
              <a:off x="8284932" y="3774236"/>
              <a:ext cx="43884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101FAF3-7E97-533B-BF83-D8DB5D787A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278812" y="3768116"/>
                <a:ext cx="451080" cy="1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9A7492F-AD09-E3E1-8BBC-FA8B2E82A1C2}"/>
                  </a:ext>
                </a:extLst>
              </p14:cNvPr>
              <p14:cNvContentPartPr/>
              <p14:nvPr/>
            </p14:nvContentPartPr>
            <p14:xfrm>
              <a:off x="8604252" y="3693956"/>
              <a:ext cx="138600" cy="1897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9A7492F-AD09-E3E1-8BBC-FA8B2E82A1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98132" y="3687836"/>
                <a:ext cx="150840" cy="2019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ACBBDDC-294B-4AA3-C232-3515FA8AB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509620"/>
              </p:ext>
            </p:extLst>
          </p:nvPr>
        </p:nvGraphicFramePr>
        <p:xfrm>
          <a:off x="8784977" y="5677814"/>
          <a:ext cx="1044625" cy="1114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625">
                  <a:extLst>
                    <a:ext uri="{9D8B030D-6E8A-4147-A177-3AD203B41FA5}">
                      <a16:colId xmlns:a16="http://schemas.microsoft.com/office/drawing/2014/main" val="11189900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14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211485"/>
                  </a:ext>
                </a:extLst>
              </a:tr>
              <a:tr h="373002">
                <a:tc>
                  <a:txBody>
                    <a:bodyPr/>
                    <a:lstStyle/>
                    <a:p>
                      <a:pPr algn="ctr"/>
                      <a:endParaRPr lang="en-US" sz="18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655690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C960C-9A0F-4CAC-403C-5E140AACB65F}"/>
              </a:ext>
            </a:extLst>
          </p:cNvPr>
          <p:cNvGrpSpPr/>
          <p:nvPr/>
        </p:nvGrpSpPr>
        <p:grpSpPr>
          <a:xfrm>
            <a:off x="5603652" y="5432756"/>
            <a:ext cx="3030480" cy="1172520"/>
            <a:chOff x="5603652" y="5432756"/>
            <a:chExt cx="3030480" cy="11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31A207-499C-E2A8-5C53-E15F0F7563DA}"/>
                    </a:ext>
                  </a:extLst>
                </p14:cNvPr>
                <p14:cNvContentPartPr/>
                <p14:nvPr/>
              </p14:nvContentPartPr>
              <p14:xfrm>
                <a:off x="5603652" y="5432756"/>
                <a:ext cx="3030480" cy="11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31A207-499C-E2A8-5C53-E15F0F7563D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597532" y="5426636"/>
                  <a:ext cx="30427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3466E0-AA5D-FF4C-2938-A12042B37348}"/>
                    </a:ext>
                  </a:extLst>
                </p14:cNvPr>
                <p14:cNvContentPartPr/>
                <p14:nvPr/>
              </p14:nvContentPartPr>
              <p14:xfrm>
                <a:off x="8483652" y="6261836"/>
                <a:ext cx="136440" cy="203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3466E0-AA5D-FF4C-2938-A12042B373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477532" y="6255727"/>
                  <a:ext cx="148680" cy="21525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6ABFAB-424A-767E-4C6C-517D794FCE14}"/>
                  </a:ext>
                </a:extLst>
              </p:cNvPr>
              <p:cNvSpPr txBox="1"/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d>
                      <m:d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𝟏𝟐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E6ABFAB-424A-767E-4C6C-517D794FC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8" y="2027537"/>
                <a:ext cx="3315246" cy="461665"/>
              </a:xfrm>
              <a:prstGeom prst="rect">
                <a:avLst/>
              </a:prstGeom>
              <a:blipFill>
                <a:blip r:embed="rId27"/>
                <a:stretch>
                  <a:fillRect l="-76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0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62773</TotalTime>
  <Words>4395</Words>
  <Application>Microsoft Macintosh PowerPoint</Application>
  <PresentationFormat>Widescreen</PresentationFormat>
  <Paragraphs>1698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Arial</vt:lpstr>
      <vt:lpstr>Calibri</vt:lpstr>
      <vt:lpstr>Calibri Light</vt:lpstr>
      <vt:lpstr>Cambria Math</vt:lpstr>
      <vt:lpstr>Palatino Linotype</vt:lpstr>
      <vt:lpstr>Office Theme</vt:lpstr>
      <vt:lpstr>Introduction to Databases CS 451 / 551</vt:lpstr>
      <vt:lpstr>Assignment 1 is Out! Deadline: Oct 29, 2024 at 11:59pm   Start collaborating with your groups!   Midterm: Oct 31, 2024 (in class)</vt:lpstr>
      <vt:lpstr>Unordered Indexing</vt:lpstr>
      <vt:lpstr>Hashing</vt:lpstr>
      <vt:lpstr>Types of Hashing</vt:lpstr>
      <vt:lpstr>Complexity of Hashing</vt:lpstr>
      <vt:lpstr>Static Hashing</vt:lpstr>
      <vt:lpstr>Static Hashing</vt:lpstr>
      <vt:lpstr>Static Hashing</vt:lpstr>
      <vt:lpstr>Challenges for Static Hashing</vt:lpstr>
      <vt:lpstr>Challenges for Static Hashing</vt:lpstr>
      <vt:lpstr>Challenges for Static Hashing</vt:lpstr>
      <vt:lpstr>Challenges for Static Hashing</vt:lpstr>
      <vt:lpstr>Challenges for Static Hashing</vt:lpstr>
      <vt:lpstr>Design Decisions for Static Hashing</vt:lpstr>
      <vt:lpstr>Hash Functions</vt:lpstr>
      <vt:lpstr>Hash Functions</vt:lpstr>
      <vt:lpstr>Hash Schemes Performance </vt:lpstr>
      <vt:lpstr>Static Hashing Algorithms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Linear Probe Hashing</vt:lpstr>
      <vt:lpstr>Searching in Linear Probe Hashing</vt:lpstr>
      <vt:lpstr>Deleting in Linear Probe Hashing</vt:lpstr>
      <vt:lpstr>Deleting in Linear Probe Hashing</vt:lpstr>
      <vt:lpstr>Deleting in Linear Probe Hashing</vt:lpstr>
      <vt:lpstr>Deletions: Rearrangement</vt:lpstr>
      <vt:lpstr>Deletions: Tombstones</vt:lpstr>
      <vt:lpstr>Duplicate Keys in Linear Probe Hashing</vt:lpstr>
      <vt:lpstr>Duplicate Keys: List of Values</vt:lpstr>
      <vt:lpstr>Duplicate Keys: Allow Redundant Keys</vt:lpstr>
      <vt:lpstr>Cuckoo Hashing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Cuckoo Hashing: Insertion</vt:lpstr>
      <vt:lpstr>Challenges with Cuckoo Hashing</vt:lpstr>
      <vt:lpstr>Dynamic Hashing</vt:lpstr>
      <vt:lpstr>Chained Hashing</vt:lpstr>
      <vt:lpstr>Chained Hashing</vt:lpstr>
      <vt:lpstr>Chained Hashing</vt:lpstr>
      <vt:lpstr>Chained Hashing</vt:lpstr>
      <vt:lpstr>Chained Hashing</vt:lpstr>
      <vt:lpstr>Chained Hashing</vt:lpstr>
      <vt:lpstr>Searching in Chained Hashing</vt:lpstr>
      <vt:lpstr>Challenges with Chained Hashing</vt:lpstr>
      <vt:lpstr>Extensible Hashing</vt:lpstr>
      <vt:lpstr>Extensible Hashing</vt:lpstr>
      <vt:lpstr>Extensible Hashing</vt:lpstr>
      <vt:lpstr>Extensible Hashing</vt:lpstr>
      <vt:lpstr>Extensible Hashing</vt:lpstr>
      <vt:lpstr>Extensible Hashing</vt:lpstr>
      <vt:lpstr>Extensible Hashing</vt:lpstr>
      <vt:lpstr>Extensible Hashing</vt:lpstr>
      <vt:lpstr>Extensible Hashing</vt:lpstr>
      <vt:lpstr>Extensible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  <vt:lpstr>Linear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1050</cp:revision>
  <dcterms:created xsi:type="dcterms:W3CDTF">2023-07-25T15:37:00Z</dcterms:created>
  <dcterms:modified xsi:type="dcterms:W3CDTF">2024-10-17T17:00:54Z</dcterms:modified>
</cp:coreProperties>
</file>