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69" r:id="rId4"/>
    <p:sldId id="258" r:id="rId5"/>
    <p:sldId id="284" r:id="rId6"/>
    <p:sldId id="294" r:id="rId7"/>
    <p:sldId id="260" r:id="rId8"/>
    <p:sldId id="295" r:id="rId9"/>
    <p:sldId id="296" r:id="rId10"/>
    <p:sldId id="297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00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5" r:id="rId40"/>
    <p:sldId id="336" r:id="rId41"/>
    <p:sldId id="337" r:id="rId42"/>
    <p:sldId id="338" r:id="rId43"/>
    <p:sldId id="339" r:id="rId44"/>
    <p:sldId id="334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1"/>
    <p:restoredTop sz="96327"/>
  </p:normalViewPr>
  <p:slideViewPr>
    <p:cSldViewPr snapToGrid="0">
      <p:cViewPr varScale="1">
        <p:scale>
          <a:sx n="108" d="100"/>
          <a:sy n="108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6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24575,'11'0'0,"4"0"0,3 0 0,-3 0 0,-1 0 0,-4 0 0,0 0 0,3-3 0,1-2 0,5-3 0,2-3 0,3 0 0,1-2 0,-2 1 0,1-1 0,-2 4 0,-3 3 0,-8 10 0,-4 13 0,-1 17 0,6 16 0,5 15 0,2 5 0,-3-9 0,-2-10 0,-4-16 0,-1-8 0,0-2 0,0-6 0,-1-2 0,-2-5 0,0-2 0,-3-2 0,0-1 0,0 0 0,-2-3 0,1-2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5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24575,'19'0'0,"-2"0"0,9 0 0,-2 0 0,-4 0 0,0 0 0,-4 0 0,3 0 0,5 0 0,1 0 0,2 0 0,3 0 0,3 0 0,1 1 0,6 5 0,10 5 0,8 4 0,10 4 0,-1 0 0,1 0 0,1 1 0,7-1 0,6 2 0,4-1 0,0 0 0,-15-2 0,-11-1 0,-16-2 0,-5 2 0,1-1 0,2 1 0,4 1 0,4-1 0,9 3 0,3 2 0,-2 2 0,11 5 0,12 4 0,-34-13 0,1 2 0,9 2 0,1 0 0,0 2 0,0-1 0,2 1 0,0 0 0,-4-3 0,1 0 0,-4-1 0,-1-1 0,-2 0 0,-2-2 0,42 18 0,-5 3 0,-7 0 0,-16-4 0,-8-2 0,-15-9 0,-7-3 0,-4-3 0,-6-1 0,1-2 0,-3-1 0,0-2 0,-4-2 0,0-1 0,0-1 0,5 3 0,4 1 0,7 3 0,1 1 0,-5-2 0,-5-4 0,-9-4 0,-7-4 0,-4-1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53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0 24575,'15'16'0,"3"4"0,0 5 0,0 2 0,-2-3 0,-4-6 0,-4-5 0,-3-6 0,0-2 0,0 0 0,3 3 0,4 8 0,6 5 0,4 5 0,3 0 0,-4-5 0,-6-7 0,-5-4 0,-8-5 0,-6-2 0,-13-2 0,-17-1 0,-18 0 0,-16 3 0,-6 1 0,2 1 0,15 0 0,16-3 0,16-1 0,13 1 0,2 0 0,2 0 0,1-2 0,-1 0 0,4 0 0,1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3:49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744 1 24575,'0'12'0,"-2"5"0,-2 4 0,-5 5 0,-3 3 0,-5 6 0,-3 5 0,-10 6 0,-9 9 0,-13 19 0,21-31 0,0 1 0,1 0 0,-1 0 0,0 0 0,1-2 0,-18 28 0,10-12 0,7-7 0,9-8 0,5-9 0,2-5 0,5-8 0,-1-4 0,1-1 0,0 0 0,1 1 0,2-3 0,1-1 0,2-3 0,0-2 0,0-1 0,2 1 0,0-1 0,2-1 0,0 1 0,0 0 0,-2 0 0,0 1 0,-1 0 0,-1 3 0,1-1 0,-2 1 0,-1 0 0,-1 0 0,-2 9 0,-4 9 0,-5 10 0,0 5 0,3-5 0,5-10 0,4-12 0,4-10 0,0-4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3:51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24575,'0'21'0,"0"11"0,0 17 0,0 0 0,0-8 0,0-9 0,0-10 0,0-3 0,0-6 0,0 7 0,0-1 0,0 6 0,0 1 0,0-4 0,0 0 0,0-4 0,0-2 0,0-4 0,0-1 0,0-4 0,0 1 0,5-3 0,16-1 0,21-2 0,25-6 0,14-10 0,4-12 0,-9-9 0,-16 0 0,-20 9 0,-18 10 0,-9 9 0,-6 3 0,-3 2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4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1428 24575,'0'-64'0,"0"-4"0,0-4 0,0 12 0,0 18 0,0 2 0,0 0 0,0-6 0,0-19 0,0 18 0,0-11 0,0 18 0,3-2 0,8-12 0,5-11 0,8-9 0,0 0 0,-2 6 0,-1 12 0,-6 17 0,-4 11 0,-5 12 0,-4 5 0,-1 2 0,3 0 0,3-4 0,4-9 0,3-10 0,3-8 0,0-3 0,-3 4 0,-3 10 0,-6 13 0,-3 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24575,'13'0'0,"-2"0"0,2 0 0,-2 0 0,-3 0 0,3 0 0,5-1 0,10-5 0,3-5 0,3-1 0,-6-1 0,-8 5 0,-6 3 0,-2 7 0,10 17 0,13 22 0,15 27 0,6 13 0,-7-5 0,-12-16 0,-12-21 0,-10-16 0,-8-13 0,-3-5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59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24575,'18'0'0,"8"0"0,9 0 0,9 0 0,7 0 0,6 0 0,7 2 0,7 7 0,8 10 0,2 12 0,4 4 0,-12-4 0,-12-4 0,-13-8 0,-9-2 0,1 0 0,-1-2 0,1 1 0,-1-1 0,2 0 0,-2 2 0,1 1 0,2 3 0,8 6 0,2 3 0,-1 2 0,-9-1 0,-11-4 0,-6-1 0,-2-2 0,-1 4 0,2 4 0,2 2 0,-3-3 0,-3-5 0,-7-7 0,-2-3 0,0 1 0,-1-3 0,0-1 0,0-2 0,0 0 0,0 1 0,1 0 0,0 0 0,5 6 0,7 5 0,10 9 0,7 8 0,1 3 0,-3-2 0,-8-8 0,-9-10 0,-8-9 0,-9-6 0,-6-4 0,0-3 0,-1-1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0:01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1 407 24575,'30'0'0,"16"0"0,22 0 0,9 0 0,-3 0 0,-13 0 0,-15 0 0,-12 0 0,-9 2 0,-5 0 0,-6 2 0,-3 0 0,-3-2 0,-1 0 0,1-2 0,-1 1 0,1 1 0,5 1 0,2 3 0,2-2 0,-1 0 0,-8-6 0,-7-13 0,-11-20 0,-13-25 0,-8-20 0,1-2 0,7 10 0,8 22 0,8 21 0,3 17 0,2 7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4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3266 24575,'-13'-10'0,"-8"-13"0,-7-19 0,-8-24 0,1-13 0,18 32 0,0-2 0,2-1 0,1-2 0,0-7 0,0-3 0,1-1 0,0-2 0,2-1 0,0-2 0,0-8 0,1 2 0,2 14 0,2 0 0,-1-4 0,2 2 0,-1-33 0,3 19 0,2 2 0,1 13 0,0-6 0,0-2 0,0-1 0,0 2 0,0 1 0,0-3 0,0-13 0,0-9 0,-1 39 0,2 0 0,0-1 0,0-1 0,0 2 0,1 0 0,0 2 0,1 1 0,2-45 0,-2 4 0,-1 4 0,-2 0 0,0 1 0,0 6 0,0 16 0,0 18 0,0 17 0,0 10 0,0 1 0,0 4 0,0 1 0,0 3 0,0 2 0,0 4 0,0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6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24575,'11'0'0,"4"0"0,3 0 0,-3 0 0,-1 0 0,-4 0 0,0 0 0,3-3 0,1-2 0,5-3 0,2-3 0,3 0 0,1-2 0,-2 1 0,1-1 0,-2 4 0,-3 3 0,-8 10 0,-4 13 0,-1 17 0,6 16 0,5 15 0,2 5 0,-3-9 0,-2-10 0,-4-16 0,-1-8 0,0-2 0,0-6 0,-1-2 0,-2-5 0,0-2 0,-3-2 0,0-1 0,0 0 0,-2-3 0,1-2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5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24575,'19'0'0,"-2"0"0,9 0 0,-2 0 0,-4 0 0,0 0 0,-4 0 0,3 0 0,5 0 0,1 0 0,2 0 0,3 0 0,3 0 0,1 1 0,6 5 0,10 5 0,8 4 0,10 4 0,-1 0 0,1 0 0,1 1 0,7-1 0,6 2 0,4-1 0,0 0 0,-15-2 0,-11-1 0,-16-2 0,-5 2 0,1-1 0,2 1 0,4 1 0,4-1 0,9 3 0,3 2 0,-2 2 0,11 5 0,12 4 0,-34-13 0,1 2 0,9 2 0,1 0 0,0 2 0,0-1 0,2 1 0,0 0 0,-4-3 0,1 0 0,-4-1 0,-1-1 0,-2 0 0,-2-2 0,42 18 0,-5 3 0,-7 0 0,-16-4 0,-8-2 0,-15-9 0,-7-3 0,-4-3 0,-6-1 0,1-2 0,-3-1 0,0-2 0,-4-2 0,0-1 0,0-1 0,5 3 0,4 1 0,7 3 0,1 1 0,-5-2 0,-5-4 0,-9-4 0,-7-4 0,-4-1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53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0 24575,'15'16'0,"3"4"0,0 5 0,0 2 0,-2-3 0,-4-6 0,-4-5 0,-3-6 0,0-2 0,0 0 0,3 3 0,4 8 0,6 5 0,4 5 0,3 0 0,-4-5 0,-6-7 0,-5-4 0,-8-5 0,-6-2 0,-13-2 0,-17-1 0,-18 0 0,-16 3 0,-6 1 0,2 1 0,15 0 0,16-3 0,16-1 0,13 1 0,2 0 0,2 0 0,1-2 0,-1 0 0,4 0 0,1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3:49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744 1 24575,'0'12'0,"-2"5"0,-2 4 0,-5 5 0,-3 3 0,-5 6 0,-3 5 0,-10 6 0,-9 9 0,-13 19 0,21-31 0,0 1 0,1 0 0,-1 0 0,0 0 0,1-2 0,-18 28 0,10-12 0,7-7 0,9-8 0,5-9 0,2-5 0,5-8 0,-1-4 0,1-1 0,0 0 0,1 1 0,2-3 0,1-1 0,2-3 0,0-2 0,0-1 0,2 1 0,0-1 0,2-1 0,0 1 0,0 0 0,-2 0 0,0 1 0,-1 0 0,-1 3 0,1-1 0,-2 1 0,-1 0 0,-1 0 0,-2 9 0,-4 9 0,-5 10 0,0 5 0,3-5 0,5-10 0,4-12 0,4-10 0,0-4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3:51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24575,'0'21'0,"0"11"0,0 17 0,0 0 0,0-8 0,0-9 0,0-10 0,0-3 0,0-6 0,0 7 0,0-1 0,0 6 0,0 1 0,0-4 0,0 0 0,0-4 0,0-2 0,0-4 0,0-1 0,0-4 0,0 1 0,5-3 0,16-1 0,21-2 0,25-6 0,14-10 0,4-12 0,-9-9 0,-16 0 0,-20 9 0,-18 10 0,-9 9 0,-6 3 0,-3 2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4:40.8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1317 24575,'0'-9'0,"0"-5"0,0-7 0,0-9 0,0-3 0,0-6 0,0-9 0,0 5 0,0-5 0,0-1 0,0-11 0,3-15 0,8-11 0,9-3 0,7 3 0,3 7 0,-3 10 0,-4 14 0,-4 16 0,-7 14 0,-4 13 0,-3 3 0,-4 2 0,4-3 0,3-5 0,2-2 0,2-1 0,-2 5 0,-4 2 0,-2 2 0,1 0 0,1 0 0,-1 2 0,1-1 0,-1 1 0,-1-2 0,0-2 0,-1-7 0,1-3 0,1-1 0,1 3 0,0 5 0,-1 3 0,2 2 0,-2 0 0,1 3 0,-3 1 0,-1 3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4:42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24575,'24'0'0,"19"0"0,6 0 0,9 0 0,-15 0 0,-6 0 0,-3 0 0,-9 0 0,-3 0 0,-10 0 0,-2 0 0,-4 3 0,-2 10 0,-3 6 0,-3 9 0,0 0 0,-1-2 0,0 2 0,0-2 0,0 0 0,-2-4 0,2-4 0,1-4 0,2-1 0,-2-3 0,0-1 0,0 0 0,0 3 0,2 4 0,0 4 0,0-1 0,0-3 0,-1-6 0,0-4 0,0-5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4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1428 24575,'0'-64'0,"0"-4"0,0-4 0,0 12 0,0 18 0,0 2 0,0 0 0,0-6 0,0-19 0,0 18 0,0-11 0,0 18 0,3-2 0,8-12 0,5-11 0,8-9 0,0 0 0,-2 6 0,-1 12 0,-6 17 0,-4 11 0,-5 12 0,-4 5 0,-1 2 0,3 0 0,3-4 0,4-9 0,3-10 0,3-8 0,0-3 0,-3 4 0,-3 10 0,-6 13 0,-3 9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24575,'13'0'0,"-2"0"0,2 0 0,-2 0 0,-3 0 0,3 0 0,5-1 0,10-5 0,3-5 0,3-1 0,-6-1 0,-8 5 0,-6 3 0,-2 7 0,10 17 0,13 22 0,15 27 0,6 13 0,-7-5 0,-12-16 0,-12-21 0,-10-16 0,-8-13 0,-3-5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59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24575,'18'0'0,"8"0"0,9 0 0,9 0 0,7 0 0,6 0 0,7 2 0,7 7 0,8 10 0,2 12 0,4 4 0,-12-4 0,-12-4 0,-13-8 0,-9-2 0,1 0 0,-1-2 0,1 1 0,-1-1 0,2 0 0,-2 2 0,1 1 0,2 3 0,8 6 0,2 3 0,-1 2 0,-9-1 0,-11-4 0,-6-1 0,-2-2 0,-1 4 0,2 4 0,2 2 0,-3-3 0,-3-5 0,-7-7 0,-2-3 0,0 1 0,-1-3 0,0-1 0,0-2 0,0 0 0,0 1 0,1 0 0,0 0 0,5 6 0,7 5 0,10 9 0,7 8 0,1 3 0,-3-2 0,-8-8 0,-9-10 0,-8-9 0,-9-6 0,-6-4 0,0-3 0,-1-1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0:01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1 407 24575,'30'0'0,"16"0"0,22 0 0,9 0 0,-3 0 0,-13 0 0,-15 0 0,-12 0 0,-9 2 0,-5 0 0,-6 2 0,-3 0 0,-3-2 0,-1 0 0,1-2 0,-1 1 0,1 1 0,5 1 0,2 3 0,2-2 0,-1 0 0,-8-6 0,-7-13 0,-11-20 0,-13-25 0,-8-20 0,1-2 0,7 10 0,8 22 0,8 21 0,3 17 0,2 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4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3266 24575,'-13'-10'0,"-8"-13"0,-7-19 0,-8-24 0,1-13 0,18 32 0,0-2 0,2-1 0,1-2 0,0-7 0,0-3 0,1-1 0,0-2 0,2-1 0,0-2 0,0-8 0,1 2 0,2 14 0,2 0 0,-1-4 0,2 2 0,-1-33 0,3 19 0,2 2 0,1 13 0,0-6 0,0-2 0,0-1 0,0 2 0,0 1 0,0-3 0,0-13 0,0-9 0,-1 39 0,2 0 0,0-1 0,0-1 0,0 2 0,1 0 0,0 2 0,1 1 0,2-45 0,-2 4 0,-1 4 0,-2 0 0,0 1 0,0 6 0,0 16 0,0 18 0,0 17 0,0 10 0,0 1 0,0 4 0,0 1 0,0 3 0,0 2 0,0 4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6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24575,'11'0'0,"4"0"0,3 0 0,-3 0 0,-1 0 0,-4 0 0,0 0 0,3-3 0,1-2 0,5-3 0,2-3 0,3 0 0,1-2 0,-2 1 0,1-1 0,-2 4 0,-3 3 0,-8 10 0,-4 13 0,-1 17 0,6 16 0,5 15 0,2 5 0,-3-9 0,-2-10 0,-4-16 0,-1-8 0,0-2 0,0-6 0,-1-2 0,-2-5 0,0-2 0,-3-2 0,0-1 0,0 0 0,-2-3 0,1-2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5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24575,'19'0'0,"-2"0"0,9 0 0,-2 0 0,-4 0 0,0 0 0,-4 0 0,3 0 0,5 0 0,1 0 0,2 0 0,3 0 0,3 0 0,1 1 0,6 5 0,10 5 0,8 4 0,10 4 0,-1 0 0,1 0 0,1 1 0,7-1 0,6 2 0,4-1 0,0 0 0,-15-2 0,-11-1 0,-16-2 0,-5 2 0,1-1 0,2 1 0,4 1 0,4-1 0,9 3 0,3 2 0,-2 2 0,11 5 0,12 4 0,-34-13 0,1 2 0,9 2 0,1 0 0,0 2 0,0-1 0,2 1 0,0 0 0,-4-3 0,1 0 0,-4-1 0,-1-1 0,-2 0 0,-2-2 0,42 18 0,-5 3 0,-7 0 0,-16-4 0,-8-2 0,-15-9 0,-7-3 0,-4-3 0,-6-1 0,1-2 0,-3-1 0,0-2 0,-4-2 0,0-1 0,0-1 0,5 3 0,4 1 0,7 3 0,1 1 0,-5-2 0,-5-4 0,-9-4 0,-7-4 0,-4-1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53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0 24575,'15'16'0,"3"4"0,0 5 0,0 2 0,-2-3 0,-4-6 0,-4-5 0,-3-6 0,0-2 0,0 0 0,3 3 0,4 8 0,6 5 0,4 5 0,3 0 0,-4-5 0,-6-7 0,-5-4 0,-8-5 0,-6-2 0,-13-2 0,-17-1 0,-18 0 0,-16 3 0,-6 1 0,2 1 0,15 0 0,16-3 0,16-1 0,13 1 0,2 0 0,2 0 0,1-2 0,-1 0 0,4 0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3:49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744 1 24575,'0'12'0,"-2"5"0,-2 4 0,-5 5 0,-3 3 0,-5 6 0,-3 5 0,-10 6 0,-9 9 0,-13 19 0,21-31 0,0 1 0,1 0 0,-1 0 0,0 0 0,1-2 0,-18 28 0,10-12 0,7-7 0,9-8 0,5-9 0,2-5 0,5-8 0,-1-4 0,1-1 0,0 0 0,1 1 0,2-3 0,1-1 0,2-3 0,0-2 0,0-1 0,2 1 0,0-1 0,2-1 0,0 1 0,0 0 0,-2 0 0,0 1 0,-1 0 0,-1 3 0,1-1 0,-2 1 0,-1 0 0,-1 0 0,-2 9 0,-4 9 0,-5 10 0,0 5 0,3-5 0,5-10 0,4-12 0,4-10 0,0-4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3:51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24575,'0'21'0,"0"11"0,0 17 0,0 0 0,0-8 0,0-9 0,0-10 0,0-3 0,0-6 0,0 7 0,0-1 0,0 6 0,0 1 0,0-4 0,0 0 0,0-4 0,0-2 0,0-4 0,0-1 0,0-4 0,0 1 0,5-3 0,16-1 0,21-2 0,25-6 0,14-10 0,4-12 0,-9-9 0,-16 0 0,-20 9 0,-18 10 0,-9 9 0,-6 3 0,-3 2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4:40.8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1317 24575,'0'-9'0,"0"-5"0,0-7 0,0-9 0,0-3 0,0-6 0,0-9 0,0 5 0,0-5 0,0-1 0,0-11 0,3-15 0,8-11 0,9-3 0,7 3 0,3 7 0,-3 10 0,-4 14 0,-4 16 0,-7 14 0,-4 13 0,-3 3 0,-4 2 0,4-3 0,3-5 0,2-2 0,2-1 0,-2 5 0,-4 2 0,-2 2 0,1 0 0,1 0 0,-1 2 0,1-1 0,-1 1 0,-1-2 0,0-2 0,-1-7 0,1-3 0,1-1 0,1 3 0,0 5 0,-1 3 0,2 2 0,-2 0 0,1 3 0,-3 1 0,-1 3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4:42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24575,'24'0'0,"19"0"0,6 0 0,9 0 0,-15 0 0,-6 0 0,-3 0 0,-9 0 0,-3 0 0,-10 0 0,-2 0 0,-4 3 0,-2 10 0,-3 6 0,-3 9 0,0 0 0,-1-2 0,0 2 0,0-2 0,0 0 0,-2-4 0,2-4 0,1-4 0,2-1 0,-2-3 0,0-1 0,0 0 0,0 3 0,2 4 0,0 4 0,0-1 0,0-3 0,-1-6 0,0-4 0,0-5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4:54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24575,'15'0'0,"1"0"0,8 0 0,13 0 0,19 0 0,25 3 0,15 10 0,-42-1 0,1 3 0,0 4 0,-1 3 0,-3 3 0,0 1 0,-3-1 0,-2 0 0,30 21 0,-11-8 0,-6-4 0,-8-5 0,-5-4 0,-8-4 0,-8-3 0,-1-1 0,-2-1 0,-3-2 0,-2-3 0,-3-1 0,-5-2 0,0 0 0,0 1 0,3 2 0,2 2 0,1 0 0,1 1 0,-1-1 0,-3 2 0,-1 4 0,0 1 0,0 2 0,-1-1 0,1 1 0,-4-2 0,-3-3 0,-2-4 0,-1-3 0,-1-1 0,1-1 0,-2-1 0,-2 1 0,0-1 0,-2 0 0,0 1 0,0-4 0,0-1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4:56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1 190 24575,'8'0'0,"0"0"0,-1 0 0,1 0 0,-2 0 0,1 0 0,4 0 0,10 4 0,19 7 0,19 6 0,2 3 0,-6-1 0,-17-6 0,-16-2 0,-3-3 0,-7-4 0,-3 0 0,-1-2 0,-3-3 0,-3-5 0,-3-6 0,-9-11 0,-3-4 0,-8-9 0,-2-9 0,1 1 0,2 1 0,7 13 0,6 12 0,5 8 0,1 6 0,1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28:16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2067 0 24575,'-24'0'0,"0"0"0,-9 0 0,-4 0 0,-4 3 0,-16 9 0,-12 9 0,-13 9 0,-2 4 0,6-1 0,12-3 0,12-5 0,11-3 0,9-5 0,5-1 0,6-3 0,3-1 0,6-3 0,0-1 0,-1 0 0,1 0 0,0 0 0,0 1 0,0 2 0,2-1 0,1-1 0,1-1 0,0 0 0,-2 1 0,1 1 0,-2 2 0,-10 7 0,-10 5 0,-14 10 0,-12 9 0,-9 1 0,-5 4 0,0-3 0,5-3 0,6-4 0,15-10 0,12-6 0,12-8 0,7-4 0,-1-1 0,3-1 0,2 0 0,4-1 0,2-1 0,0-2 0,0 0 0,-3 0 0,-8 5 0,-8 6 0,-13 6 0,-7 4 0,-4 6 0,2 1 0,9-4 0,9-5 0,12-8 0,9-5 0,0-5 0,-2 0 0,-3 2 0,-2 3 0,1 0 0,6-5 0,3-3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28:17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24575,'0'34'0,"0"2"0,0 5 0,0-6 0,0-12 0,0-7 0,0-7 0,2-4 0,1 0 0,3 2 0,7 2 0,6 6 0,12 6 0,8 2 0,-1-1 0,-1-5 0,-7-5 0,0-3 0,2 0 0,4 1 0,1 0 0,2-1 0,-1 0 0,-2-4 0,-2-1 0,-6-2 0,-3 1 0,-5-1 0,-2-2 0,-3 0 0,-4 2 0,-5-2 0,-4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28:16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2067 0 24575,'-24'0'0,"0"0"0,-9 0 0,-4 0 0,-4 3 0,-16 9 0,-12 9 0,-13 9 0,-2 4 0,6-1 0,12-3 0,12-5 0,11-3 0,9-5 0,5-1 0,6-3 0,3-1 0,6-3 0,0-1 0,-1 0 0,1 0 0,0 0 0,0 1 0,0 2 0,2-1 0,1-1 0,1-1 0,0 0 0,-2 1 0,1 1 0,-2 2 0,-10 7 0,-10 5 0,-14 10 0,-12 9 0,-9 1 0,-5 4 0,0-3 0,5-3 0,6-4 0,15-10 0,12-6 0,12-8 0,7-4 0,-1-1 0,3-1 0,2 0 0,4-1 0,2-1 0,0-2 0,0 0 0,-3 0 0,-8 5 0,-8 6 0,-13 6 0,-7 4 0,-4 6 0,2 1 0,9-4 0,9-5 0,12-8 0,9-5 0,0-5 0,-2 0 0,-3 2 0,-2 3 0,1 0 0,6-5 0,3-3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28:17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24575,'0'34'0,"0"2"0,0 5 0,0-6 0,0-12 0,0-7 0,0-7 0,2-4 0,1 0 0,3 2 0,7 2 0,6 6 0,12 6 0,8 2 0,-1-1 0,-1-5 0,-7-5 0,0-3 0,2 0 0,4 1 0,1 0 0,2-1 0,-1 0 0,-2-4 0,-2-1 0,-6-2 0,-3 1 0,-5-1 0,-2-2 0,-3 0 0,-4 2 0,-5-2 0,-4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30:07.1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24575,'10'0'0,"1"0"0,3 0 0,-1 0 0,1 0 0,0 0 0,7 0 0,7 5 0,12 9 0,14 11 0,12 12 0,9 5 0,3 1 0,-6-2 0,-8-5 0,-4-1 0,3-1 0,-2-2 0,-2 0 0,-7-6 0,-3-1 0,3 0 0,4 2 0,3 3 0,-2-1 0,-3 4 0,-4-2 0,-2 2 0,2 2 0,10 9 0,4 5 0,7 8 0,-1-1 0,-5-5 0,-7-5 0,-6-8 0,-7-6 0,-6-4 0,-1-3 0,-8-5 0,-3-1 0,-6-5 0,-4-1 0,-1-1 0,-1-2 0,-3-1 0,-2-2 0,-2 1 0,-1-1 0,1-1 0,-4-2 0,-1-2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30:08.8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1 253 24575,'9'0'0,"-1"0"0,9 0 0,-2 0 0,4 0 0,12 0 0,8 1 0,7 3 0,0 4 0,-4 4 0,0 3 0,-3 2 0,0 1 0,0-1 0,-3-1 0,-7-2 0,-7-2 0,-8-3 0,-4-1 0,0-2 0,-3-2 0,1 0 0,-2-7 0,-2-3 0,-3-8 0,-1-8 0,-2-8 0,-5-31 0,-1 0 0,-4-15 0,6 24 0,1 16 0,5 14 0,-1 5 0,0 7 0,0 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28:16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2067 0 24575,'-24'0'0,"0"0"0,-9 0 0,-4 0 0,-4 3 0,-16 9 0,-12 9 0,-13 9 0,-2 4 0,6-1 0,12-3 0,12-5 0,11-3 0,9-5 0,5-1 0,6-3 0,3-1 0,6-3 0,0-1 0,-1 0 0,1 0 0,0 0 0,0 1 0,0 2 0,2-1 0,1-1 0,1-1 0,0 0 0,-2 1 0,1 1 0,-2 2 0,-10 7 0,-10 5 0,-14 10 0,-12 9 0,-9 1 0,-5 4 0,0-3 0,5-3 0,6-4 0,15-10 0,12-6 0,12-8 0,7-4 0,-1-1 0,3-1 0,2 0 0,4-1 0,2-1 0,0-2 0,0 0 0,-3 0 0,-8 5 0,-8 6 0,-13 6 0,-7 4 0,-4 6 0,2 1 0,9-4 0,9-5 0,12-8 0,9-5 0,0-5 0,-2 0 0,-3 2 0,-2 3 0,1 0 0,6-5 0,3-3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28:17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24575,'0'34'0,"0"2"0,0 5 0,0-6 0,0-12 0,0-7 0,0-7 0,2-4 0,1 0 0,3 2 0,7 2 0,6 6 0,12 6 0,8 2 0,-1-1 0,-1-5 0,-7-5 0,0-3 0,2 0 0,4 1 0,1 0 0,2-1 0,-1 0 0,-2-4 0,-2-1 0,-6-2 0,-3 1 0,-5-1 0,-2-2 0,-3 0 0,-4 2 0,-5-2 0,-4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30:07.1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24575,'10'0'0,"1"0"0,3 0 0,-1 0 0,1 0 0,0 0 0,7 0 0,7 5 0,12 9 0,14 11 0,12 12 0,9 5 0,3 1 0,-6-2 0,-8-5 0,-4-1 0,3-1 0,-2-2 0,-2 0 0,-7-6 0,-3-1 0,3 0 0,4 2 0,3 3 0,-2-1 0,-3 4 0,-4-2 0,-2 2 0,2 2 0,10 9 0,4 5 0,7 8 0,-1-1 0,-5-5 0,-7-5 0,-6-8 0,-7-6 0,-6-4 0,-1-3 0,-8-5 0,-3-1 0,-6-5 0,-4-1 0,-1-1 0,-1-2 0,-3-1 0,-2-2 0,-2 1 0,-1-1 0,1-1 0,-4-2 0,-1-2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30:08.8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1 253 24575,'9'0'0,"-1"0"0,9 0 0,-2 0 0,4 0 0,12 0 0,8 1 0,7 3 0,0 4 0,-4 4 0,0 3 0,-3 2 0,0 1 0,0-1 0,-3-1 0,-7-2 0,-7-2 0,-8-3 0,-4-1 0,0-2 0,-3-2 0,1 0 0,-2-7 0,-2-3 0,-3-8 0,-1-8 0,-2-8 0,-5-31 0,-1 0 0,-4-15 0,6 24 0,1 16 0,5 14 0,-1 5 0,0 7 0,0 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33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2067 0 24575,'-24'0'0,"0"0"0,-9 0 0,-4 0 0,-4 3 0,-16 9 0,-12 9 0,-13 9 0,-2 4 0,6-1 0,12-3 0,12-5 0,11-3 0,9-5 0,5-1 0,6-3 0,3-1 0,6-3 0,0-1 0,-1 0 0,1 0 0,0 0 0,0 1 0,0 2 0,2-1 0,1-1 0,1-1 0,0 0 0,-2 1 0,1 1 0,-2 2 0,-10 7 0,-10 5 0,-14 10 0,-12 9 0,-9 1 0,-5 4 0,0-3 0,5-3 0,6-4 0,15-10 0,12-6 0,12-8 0,7-4 0,-1-1 0,3-1 0,2 0 0,4-1 0,2-1 0,0-2 0,0 0 0,-3 0 0,-8 5 0,-8 6 0,-13 6 0,-7 4 0,-4 6 0,2 1 0,9-4 0,9-5 0,12-8 0,9-5 0,0-5 0,-2 0 0,-3 2 0,-2 3 0,1 0 0,6-5 0,3-3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4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1428 24575,'0'-64'0,"0"-4"0,0-4 0,0 12 0,0 18 0,0 2 0,0 0 0,0-6 0,0-19 0,0 18 0,0-11 0,0 18 0,3-2 0,8-12 0,5-11 0,8-9 0,0 0 0,-2 6 0,-1 12 0,-6 17 0,-4 11 0,-5 12 0,-4 5 0,-1 2 0,3 0 0,3-4 0,4-9 0,3-10 0,3-8 0,0-3 0,-3 4 0,-3 10 0,-6 13 0,-3 9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33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24575,'0'34'0,"0"2"0,0 5 0,0-6 0,0-12 0,0-7 0,0-7 0,2-4 0,1 0 0,3 2 0,7 2 0,6 6 0,12 6 0,8 2 0,-1-1 0,-1-5 0,-7-5 0,0-3 0,2 0 0,4 1 0,1 0 0,2-1 0,-1 0 0,-2-4 0,-2-1 0,-6-2 0,-3 1 0,-5-1 0,-2-2 0,-3 0 0,-4 2 0,-5-2 0,-4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43.9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2067 0 24575,'-24'0'0,"0"0"0,-9 0 0,-4 0 0,-4 3 0,-16 9 0,-12 9 0,-13 9 0,-2 4 0,6-1 0,12-3 0,12-5 0,11-3 0,9-5 0,5-1 0,6-3 0,3-1 0,6-3 0,0-1 0,-1 0 0,1 0 0,0 0 0,0 1 0,0 2 0,2-1 0,1-1 0,1-1 0,0 0 0,-2 1 0,1 1 0,-2 2 0,-10 7 0,-10 5 0,-14 10 0,-12 9 0,-9 1 0,-5 4 0,0-3 0,5-3 0,6-4 0,15-10 0,12-6 0,12-8 0,7-4 0,-1-1 0,3-1 0,2 0 0,4-1 0,2-1 0,0-2 0,0 0 0,-3 0 0,-8 5 0,-8 6 0,-13 6 0,-7 4 0,-4 6 0,2 1 0,9-4 0,9-5 0,12-8 0,9-5 0,0-5 0,-2 0 0,-3 2 0,-2 3 0,1 0 0,6-5 0,3-3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43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24575,'0'34'0,"0"2"0,0 5 0,0-6 0,0-12 0,0-7 0,0-7 0,2-4 0,1 0 0,3 2 0,7 2 0,6 6 0,12 6 0,8 2 0,-1-1 0,-1-5 0,-7-5 0,0-3 0,2 0 0,4 1 0,1 0 0,2-1 0,-1 0 0,-2-4 0,-2-1 0,-6-2 0,-3 1 0,-5-1 0,-2-2 0,-3 0 0,-4 2 0,-5-2 0,-4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43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24575,'10'0'0,"1"0"0,3 0 0,-1 0 0,1 0 0,0 0 0,7 0 0,7 5 0,12 9 0,14 11 0,12 12 0,9 5 0,3 1 0,-6-2 0,-8-5 0,-4-1 0,3-1 0,-2-2 0,-2 0 0,-7-6 0,-3-1 0,3 0 0,4 2 0,3 3 0,-2-1 0,-3 4 0,-4-2 0,-2 2 0,2 2 0,10 9 0,4 5 0,7 8 0,-1-1 0,-5-5 0,-7-5 0,-6-8 0,-7-6 0,-6-4 0,-1-3 0,-8-5 0,-3-1 0,-6-5 0,-4-1 0,-1-1 0,-1-2 0,-3-1 0,-2-2 0,-2 1 0,-1-1 0,1-1 0,-4-2 0,-1-2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43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1 253 24575,'9'0'0,"-1"0"0,9 0 0,-2 0 0,4 0 0,12 0 0,8 1 0,7 3 0,0 4 0,-4 4 0,0 3 0,-3 2 0,0 1 0,0-1 0,-3-1 0,-7-2 0,-7-2 0,-8-3 0,-4-1 0,0-2 0,-3-2 0,1 0 0,-2-7 0,-2-3 0,-3-8 0,-1-8 0,-2-8 0,-5-31 0,-1 0 0,-4-15 0,6 24 0,1 16 0,5 14 0,-1 5 0,0 7 0,0 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2067 0 24575,'-24'0'0,"0"0"0,-9 0 0,-4 0 0,-4 3 0,-16 9 0,-12 9 0,-13 9 0,-2 4 0,6-1 0,12-3 0,12-5 0,11-3 0,9-5 0,5-1 0,6-3 0,3-1 0,6-3 0,0-1 0,-1 0 0,1 0 0,0 0 0,0 1 0,0 2 0,2-1 0,1-1 0,1-1 0,0 0 0,-2 1 0,1 1 0,-2 2 0,-10 7 0,-10 5 0,-14 10 0,-12 9 0,-9 1 0,-5 4 0,0-3 0,5-3 0,6-4 0,15-10 0,12-6 0,12-8 0,7-4 0,-1-1 0,3-1 0,2 0 0,4-1 0,2-1 0,0-2 0,0 0 0,-3 0 0,-8 5 0,-8 6 0,-13 6 0,-7 4 0,-4 6 0,2 1 0,9-4 0,9-5 0,12-8 0,9-5 0,0-5 0,-2 0 0,-3 2 0,-2 3 0,1 0 0,6-5 0,3-3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24575,'0'34'0,"0"2"0,0 5 0,0-6 0,0-12 0,0-7 0,0-7 0,2-4 0,1 0 0,3 2 0,7 2 0,6 6 0,12 6 0,8 2 0,-1-1 0,-1-5 0,-7-5 0,0-3 0,2 0 0,4 1 0,1 0 0,2-1 0,-1 0 0,-2-4 0,-2-1 0,-6-2 0,-3 1 0,-5-1 0,-2-2 0,-3 0 0,-4 2 0,-5-2 0,-4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24575,'10'0'0,"1"0"0,3 0 0,-1 0 0,1 0 0,0 0 0,7 0 0,7 5 0,12 9 0,14 11 0,12 12 0,9 5 0,3 1 0,-6-2 0,-8-5 0,-4-1 0,3-1 0,-2-2 0,-2 0 0,-7-6 0,-3-1 0,3 0 0,4 2 0,3 3 0,-2-1 0,-3 4 0,-4-2 0,-2 2 0,2 2 0,10 9 0,4 5 0,7 8 0,-1-1 0,-5-5 0,-7-5 0,-6-8 0,-7-6 0,-6-4 0,-1-3 0,-8-5 0,-3-1 0,-6-5 0,-4-1 0,-1-1 0,-1-2 0,-3-1 0,-2-2 0,-2 1 0,-1-1 0,1-1 0,-4-2 0,-1-2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1 253 24575,'9'0'0,"-1"0"0,9 0 0,-2 0 0,4 0 0,12 0 0,8 1 0,7 3 0,0 4 0,-4 4 0,0 3 0,-3 2 0,0 1 0,0-1 0,-3-1 0,-7-2 0,-7-2 0,-8-3 0,-4-1 0,0-2 0,-3-2 0,1 0 0,-2-7 0,-2-3 0,-3-8 0,-1-8 0,-2-8 0,-5-31 0,-1 0 0,-4-15 0,6 24 0,1 16 0,5 14 0,-1 5 0,0 7 0,0 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2067 0 24575,'-24'0'0,"0"0"0,-9 0 0,-4 0 0,-4 3 0,-16 9 0,-12 9 0,-13 9 0,-2 4 0,6-1 0,12-3 0,12-5 0,11-3 0,9-5 0,5-1 0,6-3 0,3-1 0,6-3 0,0-1 0,-1 0 0,1 0 0,0 0 0,0 1 0,0 2 0,2-1 0,1-1 0,1-1 0,0 0 0,-2 1 0,1 1 0,-2 2 0,-10 7 0,-10 5 0,-14 10 0,-12 9 0,-9 1 0,-5 4 0,0-3 0,5-3 0,6-4 0,15-10 0,12-6 0,12-8 0,7-4 0,-1-1 0,3-1 0,2 0 0,4-1 0,2-1 0,0-2 0,0 0 0,-3 0 0,-8 5 0,-8 6 0,-13 6 0,-7 4 0,-4 6 0,2 1 0,9-4 0,9-5 0,12-8 0,9-5 0,0-5 0,-2 0 0,-3 2 0,-2 3 0,1 0 0,6-5 0,3-3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24575,'13'0'0,"-2"0"0,2 0 0,-2 0 0,-3 0 0,3 0 0,5-1 0,10-5 0,3-5 0,3-1 0,-6-1 0,-8 5 0,-6 3 0,-2 7 0,10 17 0,13 22 0,15 27 0,6 13 0,-7-5 0,-12-16 0,-12-21 0,-10-16 0,-8-13 0,-3-5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24575,'0'34'0,"0"2"0,0 5 0,0-6 0,0-12 0,0-7 0,0-7 0,2-4 0,1 0 0,3 2 0,7 2 0,6 6 0,12 6 0,8 2 0,-1-1 0,-1-5 0,-7-5 0,0-3 0,2 0 0,4 1 0,1 0 0,2-1 0,-1 0 0,-2-4 0,-2-1 0,-6-2 0,-3 1 0,-5-1 0,-2-2 0,-3 0 0,-4 2 0,-5-2 0,-4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24575,'10'0'0,"1"0"0,3 0 0,-1 0 0,1 0 0,0 0 0,7 0 0,7 5 0,12 9 0,14 11 0,12 12 0,9 5 0,3 1 0,-6-2 0,-8-5 0,-4-1 0,3-1 0,-2-2 0,-2 0 0,-7-6 0,-3-1 0,3 0 0,4 2 0,3 3 0,-2-1 0,-3 4 0,-4-2 0,-2 2 0,2 2 0,10 9 0,4 5 0,7 8 0,-1-1 0,-5-5 0,-7-5 0,-6-8 0,-7-6 0,-6-4 0,-1-3 0,-8-5 0,-3-1 0,-6-5 0,-4-1 0,-1-1 0,-1-2 0,-3-1 0,-2-2 0,-2 1 0,-1-1 0,1-1 0,-4-2 0,-1-2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1 253 24575,'9'0'0,"-1"0"0,9 0 0,-2 0 0,4 0 0,12 0 0,8 1 0,7 3 0,0 4 0,-4 4 0,0 3 0,-3 2 0,0 1 0,0-1 0,-3-1 0,-7-2 0,-7-2 0,-8-3 0,-4-1 0,0-2 0,-3-2 0,1 0 0,-2-7 0,-2-3 0,-3-8 0,-1-8 0,-2-8 0,-5-31 0,-1 0 0,-4-15 0,6 24 0,1 16 0,5 14 0,-1 5 0,0 7 0,0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5:58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0 429 24575,'2'-10'0,"2"-2"0,3-2 0,5-2 0,0-2 0,3-1 0,-2 1 0,-2 2 0,1 4 0,-2 3 0,-1 1 0,2 0 0,4-3 0,13-8 0,13-6 0,9-5 0,2 3 0,-3 5 0,-9 5 0,-6 4 0,-7 4 0,-3 3 0,-1-1 0,-2 0 0,3 1 0,0-1 0,1 0 0,-1 1 0,1-3 0,0 2 0,0 2 0,2 1 0,7 0 0,8-3 0,7 1 0,3 1 0,-2 3 0,0 2 0,-1 0 0,-1 0 0,-1 0 0,1 0 0,-8 0 0,-2 0 0,-6 0 0,-2 0 0,2 0 0,1 0 0,1 0 0,2 2 0,-1 2 0,1 3 0,-2 1 0,-3-2 0,-1 1 0,0 1 0,6 5 0,5 1 0,4 3 0,-2 1 0,-6-1 0,-7-2 0,-8-3 0,-6-3 0,-7-2 0,-2 0 0,-2 0 0,1 2 0,1 2 0,2 3 0,2 2 0,-1 0 0,2 1 0,-1-1 0,-1 1 0,1 0 0,0 0 0,-1-1 0,-1-2 0,-3-5 0,-2-1 0,0-2 0,-2-2 0,-1-1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5:59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1 303 24575,'12'0'0,"3"0"0,7 0 0,1 0 0,-3 0 0,-5 0 0,-3 0 0,-2 0 0,-1 0 0,-1 0 0,1 0 0,0 0 0,3 0 0,2 0 0,0 0 0,2 2 0,0 0 0,-1 0 0,-2 0 0,-2-2 0,-1 0 0,-3-3 0,-3-7 0,-4-14 0,-4-18 0,-1-13 0,-1-6 0,1 10 0,2 16 0,1 15 0,2 14 0,0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2067 0 24575,'-24'0'0,"0"0"0,-9 0 0,-4 0 0,-4 3 0,-16 9 0,-12 9 0,-13 9 0,-2 4 0,6-1 0,12-3 0,12-5 0,11-3 0,9-5 0,5-1 0,6-3 0,3-1 0,6-3 0,0-1 0,-1 0 0,1 0 0,0 0 0,0 1 0,0 2 0,2-1 0,1-1 0,1-1 0,0 0 0,-2 1 0,1 1 0,-2 2 0,-10 7 0,-10 5 0,-14 10 0,-12 9 0,-9 1 0,-5 4 0,0-3 0,5-3 0,6-4 0,15-10 0,12-6 0,12-8 0,7-4 0,-1-1 0,3-1 0,2 0 0,4-1 0,2-1 0,0-2 0,0 0 0,-3 0 0,-8 5 0,-8 6 0,-13 6 0,-7 4 0,-4 6 0,2 1 0,9-4 0,9-5 0,12-8 0,9-5 0,0-5 0,-2 0 0,-3 2 0,-2 3 0,1 0 0,6-5 0,3-3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24575,'0'34'0,"0"2"0,0 5 0,0-6 0,0-12 0,0-7 0,0-7 0,2-4 0,1 0 0,3 2 0,7 2 0,6 6 0,12 6 0,8 2 0,-1-1 0,-1-5 0,-7-5 0,0-3 0,2 0 0,4 1 0,1 0 0,2-1 0,-1 0 0,-2-4 0,-2-1 0,-6-2 0,-3 1 0,-5-1 0,-2-2 0,-3 0 0,-4 2 0,-5-2 0,-4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24575,'10'0'0,"1"0"0,3 0 0,-1 0 0,1 0 0,0 0 0,7 0 0,7 5 0,12 9 0,14 11 0,12 12 0,9 5 0,3 1 0,-6-2 0,-8-5 0,-4-1 0,3-1 0,-2-2 0,-2 0 0,-7-6 0,-3-1 0,3 0 0,4 2 0,3 3 0,-2-1 0,-3 4 0,-4-2 0,-2 2 0,2 2 0,10 9 0,4 5 0,7 8 0,-1-1 0,-5-5 0,-7-5 0,-6-8 0,-7-6 0,-6-4 0,-1-3 0,-8-5 0,-3-1 0,-6-5 0,-4-1 0,-1-1 0,-1-2 0,-3-1 0,-2-2 0,-2 1 0,-1-1 0,1-1 0,-4-2 0,-1-2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1 253 24575,'9'0'0,"-1"0"0,9 0 0,-2 0 0,4 0 0,12 0 0,8 1 0,7 3 0,0 4 0,-4 4 0,0 3 0,-3 2 0,0 1 0,0-1 0,-3-1 0,-7-2 0,-7-2 0,-8-3 0,-4-1 0,0-2 0,-3-2 0,1 0 0,-2-7 0,-2-3 0,-3-8 0,-1-8 0,-2-8 0,-5-31 0,-1 0 0,-4-15 0,6 24 0,1 16 0,5 14 0,-1 5 0,0 7 0,0 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5:58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0 429 24575,'2'-10'0,"2"-2"0,3-2 0,5-2 0,0-2 0,3-1 0,-2 1 0,-2 2 0,1 4 0,-2 3 0,-1 1 0,2 0 0,4-3 0,13-8 0,13-6 0,9-5 0,2 3 0,-3 5 0,-9 5 0,-6 4 0,-7 4 0,-3 3 0,-1-1 0,-2 0 0,3 1 0,0-1 0,1 0 0,-1 1 0,1-3 0,0 2 0,0 2 0,2 1 0,7 0 0,8-3 0,7 1 0,3 1 0,-2 3 0,0 2 0,-1 0 0,-1 0 0,-1 0 0,1 0 0,-8 0 0,-2 0 0,-6 0 0,-2 0 0,2 0 0,1 0 0,1 0 0,2 2 0,-1 2 0,1 3 0,-2 1 0,-3-2 0,-1 1 0,0 1 0,6 5 0,5 1 0,4 3 0,-2 1 0,-6-1 0,-7-2 0,-8-3 0,-6-3 0,-7-2 0,-2 0 0,-2 0 0,1 2 0,1 2 0,2 3 0,2 2 0,-1 0 0,2 1 0,-1-1 0,-1 1 0,1 0 0,0 0 0,-1-1 0,-1-2 0,-3-5 0,-2-1 0,0-2 0,-2-2 0,-1-1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5:59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1 303 24575,'12'0'0,"3"0"0,7 0 0,1 0 0,-3 0 0,-5 0 0,-3 0 0,-2 0 0,-1 0 0,-1 0 0,1 0 0,0 0 0,3 0 0,2 0 0,0 0 0,2 2 0,0 0 0,-1 0 0,-2 0 0,-2-2 0,-1 0 0,-3-3 0,-3-7 0,-4-14 0,-4-18 0,-1-13 0,-1-6 0,1 10 0,2 16 0,1 15 0,2 14 0,0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2067 0 24575,'-24'0'0,"0"0"0,-9 0 0,-4 0 0,-4 3 0,-16 9 0,-12 9 0,-13 9 0,-2 4 0,6-1 0,12-3 0,12-5 0,11-3 0,9-5 0,5-1 0,6-3 0,3-1 0,6-3 0,0-1 0,-1 0 0,1 0 0,0 0 0,0 1 0,0 2 0,2-1 0,1-1 0,1-1 0,0 0 0,-2 1 0,1 1 0,-2 2 0,-10 7 0,-10 5 0,-14 10 0,-12 9 0,-9 1 0,-5 4 0,0-3 0,5-3 0,6-4 0,15-10 0,12-6 0,12-8 0,7-4 0,-1-1 0,3-1 0,2 0 0,4-1 0,2-1 0,0-2 0,0 0 0,-3 0 0,-8 5 0,-8 6 0,-13 6 0,-7 4 0,-4 6 0,2 1 0,9-4 0,9-5 0,12-8 0,9-5 0,0-5 0,-2 0 0,-3 2 0,-2 3 0,1 0 0,6-5 0,3-3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24575,'0'34'0,"0"2"0,0 5 0,0-6 0,0-12 0,0-7 0,0-7 0,2-4 0,1 0 0,3 2 0,7 2 0,6 6 0,12 6 0,8 2 0,-1-1 0,-1-5 0,-7-5 0,0-3 0,2 0 0,4 1 0,1 0 0,2-1 0,-1 0 0,-2-4 0,-2-1 0,-6-2 0,-3 1 0,-5-1 0,-2-2 0,-3 0 0,-4 2 0,-5-2 0,-4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24575,'10'0'0,"1"0"0,3 0 0,-1 0 0,1 0 0,0 0 0,7 0 0,7 5 0,12 9 0,14 11 0,12 12 0,9 5 0,3 1 0,-6-2 0,-8-5 0,-4-1 0,3-1 0,-2-2 0,-2 0 0,-7-6 0,-3-1 0,3 0 0,4 2 0,3 3 0,-2-1 0,-3 4 0,-4-2 0,-2 2 0,2 2 0,10 9 0,4 5 0,7 8 0,-1-1 0,-5-5 0,-7-5 0,-6-8 0,-7-6 0,-6-4 0,-1-3 0,-8-5 0,-3-1 0,-6-5 0,-4-1 0,-1-1 0,-1-2 0,-3-1 0,-2-2 0,-2 1 0,-1-1 0,1-1 0,-4-2 0,-1-2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1 253 24575,'9'0'0,"-1"0"0,9 0 0,-2 0 0,4 0 0,12 0 0,8 1 0,7 3 0,0 4 0,-4 4 0,0 3 0,-3 2 0,0 1 0,0-1 0,-3-1 0,-7-2 0,-7-2 0,-8-3 0,-4-1 0,0-2 0,-3-2 0,1 0 0,-2-7 0,-2-3 0,-3-8 0,-1-8 0,-2-8 0,-5-31 0,-1 0 0,-4-15 0,6 24 0,1 16 0,5 14 0,-1 5 0,0 7 0,0 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5:58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0 429 24575,'2'-10'0,"2"-2"0,3-2 0,5-2 0,0-2 0,3-1 0,-2 1 0,-2 2 0,1 4 0,-2 3 0,-1 1 0,2 0 0,4-3 0,13-8 0,13-6 0,9-5 0,2 3 0,-3 5 0,-9 5 0,-6 4 0,-7 4 0,-3 3 0,-1-1 0,-2 0 0,3 1 0,0-1 0,1 0 0,-1 1 0,1-3 0,0 2 0,0 2 0,2 1 0,7 0 0,8-3 0,7 1 0,3 1 0,-2 3 0,0 2 0,-1 0 0,-1 0 0,-1 0 0,1 0 0,-8 0 0,-2 0 0,-6 0 0,-2 0 0,2 0 0,1 0 0,1 0 0,2 2 0,-1 2 0,1 3 0,-2 1 0,-3-2 0,-1 1 0,0 1 0,6 5 0,5 1 0,4 3 0,-2 1 0,-6-1 0,-7-2 0,-8-3 0,-6-3 0,-7-2 0,-2 0 0,-2 0 0,1 2 0,1 2 0,2 3 0,2 2 0,-1 0 0,2 1 0,-1-1 0,-1 1 0,1 0 0,0 0 0,-1-1 0,-1-2 0,-3-5 0,-2-1 0,0-2 0,-2-2 0,-1-1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5:59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1 303 24575,'12'0'0,"3"0"0,7 0 0,1 0 0,-3 0 0,-5 0 0,-3 0 0,-2 0 0,-1 0 0,-1 0 0,1 0 0,0 0 0,3 0 0,2 0 0,0 0 0,2 2 0,0 0 0,-1 0 0,-2 0 0,-2-2 0,-1 0 0,-3-3 0,-3-7 0,-4-14 0,-4-18 0,-1-13 0,-1-6 0,1 10 0,2 16 0,1 15 0,2 14 0,0 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2067 0 24575,'-24'0'0,"0"0"0,-9 0 0,-4 0 0,-4 3 0,-16 9 0,-12 9 0,-13 9 0,-2 4 0,6-1 0,12-3 0,12-5 0,11-3 0,9-5 0,5-1 0,6-3 0,3-1 0,6-3 0,0-1 0,-1 0 0,1 0 0,0 0 0,0 1 0,0 2 0,2-1 0,1-1 0,1-1 0,0 0 0,-2 1 0,1 1 0,-2 2 0,-10 7 0,-10 5 0,-14 10 0,-12 9 0,-9 1 0,-5 4 0,0-3 0,5-3 0,6-4 0,15-10 0,12-6 0,12-8 0,7-4 0,-1-1 0,3-1 0,2 0 0,4-1 0,2-1 0,0-2 0,0 0 0,-3 0 0,-8 5 0,-8 6 0,-13 6 0,-7 4 0,-4 6 0,2 1 0,9-4 0,9-5 0,12-8 0,9-5 0,0-5 0,-2 0 0,-3 2 0,-2 3 0,1 0 0,6-5 0,3-3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24575,'0'34'0,"0"2"0,0 5 0,0-6 0,0-12 0,0-7 0,0-7 0,2-4 0,1 0 0,3 2 0,7 2 0,6 6 0,12 6 0,8 2 0,-1-1 0,-1-5 0,-7-5 0,0-3 0,2 0 0,4 1 0,1 0 0,2-1 0,-1 0 0,-2-4 0,-2-1 0,-6-2 0,-3 1 0,-5-1 0,-2-2 0,-3 0 0,-4 2 0,-5-2 0,-4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24575,'10'0'0,"1"0"0,3 0 0,-1 0 0,1 0 0,0 0 0,7 0 0,7 5 0,12 9 0,14 11 0,12 12 0,9 5 0,3 1 0,-6-2 0,-8-5 0,-4-1 0,3-1 0,-2-2 0,-2 0 0,-7-6 0,-3-1 0,3 0 0,4 2 0,3 3 0,-2-1 0,-3 4 0,-4-2 0,-2 2 0,2 2 0,10 9 0,4 5 0,7 8 0,-1-1 0,-5-5 0,-7-5 0,-6-8 0,-7-6 0,-6-4 0,-1-3 0,-8-5 0,-3-1 0,-6-5 0,-4-1 0,-1-1 0,-1-2 0,-3-1 0,-2-2 0,-2 1 0,-1-1 0,1-1 0,-4-2 0,-1-2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1 253 24575,'9'0'0,"-1"0"0,9 0 0,-2 0 0,4 0 0,12 0 0,8 1 0,7 3 0,0 4 0,-4 4 0,0 3 0,-3 2 0,0 1 0,0-1 0,-3-1 0,-7-2 0,-7-2 0,-8-3 0,-4-1 0,0-2 0,-3-2 0,1 0 0,-2-7 0,-2-3 0,-3-8 0,-1-8 0,-2-8 0,-5-31 0,-1 0 0,-4-15 0,6 24 0,1 16 0,5 14 0,-1 5 0,0 7 0,0 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5:58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0 429 24575,'2'-10'0,"2"-2"0,3-2 0,5-2 0,0-2 0,3-1 0,-2 1 0,-2 2 0,1 4 0,-2 3 0,-1 1 0,2 0 0,4-3 0,13-8 0,13-6 0,9-5 0,2 3 0,-3 5 0,-9 5 0,-6 4 0,-7 4 0,-3 3 0,-1-1 0,-2 0 0,3 1 0,0-1 0,1 0 0,-1 1 0,1-3 0,0 2 0,0 2 0,2 1 0,7 0 0,8-3 0,7 1 0,3 1 0,-2 3 0,0 2 0,-1 0 0,-1 0 0,-1 0 0,1 0 0,-8 0 0,-2 0 0,-6 0 0,-2 0 0,2 0 0,1 0 0,1 0 0,2 2 0,-1 2 0,1 3 0,-2 1 0,-3-2 0,-1 1 0,0 1 0,6 5 0,5 1 0,4 3 0,-2 1 0,-6-1 0,-7-2 0,-8-3 0,-6-3 0,-7-2 0,-2 0 0,-2 0 0,1 2 0,1 2 0,2 3 0,2 2 0,-1 0 0,2 1 0,-1-1 0,-1 1 0,1 0 0,0 0 0,-1-1 0,-1-2 0,-3-5 0,-2-1 0,0-2 0,-2-2 0,-1-1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5:59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1 303 24575,'12'0'0,"3"0"0,7 0 0,1 0 0,-3 0 0,-5 0 0,-3 0 0,-2 0 0,-1 0 0,-1 0 0,1 0 0,0 0 0,3 0 0,2 0 0,0 0 0,2 2 0,0 0 0,-1 0 0,-2 0 0,-2-2 0,-1 0 0,-3-3 0,-3-7 0,-4-14 0,-4-18 0,-1-13 0,-1-6 0,1 10 0,2 16 0,1 15 0,2 14 0,0 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7:31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0 676 24575,'2'-23'0,"14"-7"0,17-17 0,23-8 0,13-6 0,3-3 0,-10 12 0,-11 7 0,-12 14 0,-7 7 0,-1 1 0,-6 2 0,0 4 0,-4 2 0,2 2 0,-2 2 0,-1 0 0,1 2 0,2-1 0,7-1 0,8 1 0,6-1 0,2-1 0,1 2 0,-3 0 0,1 1 0,-1 2 0,0 0 0,2 1 0,-7 1 0,-4-1 0,-8 1 0,-2 2 0,-1 1 0,0 2 0,-1 0 0,-1 0 0,2 0 0,1 0 0,2 0 0,6 0 0,17 0 0,17 0 0,12 4 0,5 7 0,-5 8 0,-8 9 0,-3 5 0,-8 0 0,-9-2 0,-7-2 0,-15-9 0,-9-4 0,-8-5 0,-5-6 0,0 1 0,-2-1 0,1 1 0,-1 1 0,2 1 0,2 1 0,3 5 0,5 3 0,5 5 0,3 4 0,1 0 0,-2 0 0,-5-4 0,-8-9 0,-5-5 0,-2-1 0,3 2 0,1 8 0,1 2 0,1 1 0,-4-3 0,0-5 0,-2-2 0,-2-2 0,0-4 0,-2-1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7:33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0 334 24575,'17'0'0,"1"0"0,9 0 0,10 0 0,11 0 0,6 0 0,-1 2 0,-9 2 0,-12 0 0,-12 1 0,-11-2 0,-3-4 0,-5-5 0,-1-6 0,0-4 0,0-6 0,0-5 0,0-6 0,0-1 0,0-5 0,0-4 0,0 2 0,0 6 0,0 12 0,0 11 0,0 8 0,0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2067 0 24575,'-24'0'0,"0"0"0,-9 0 0,-4 0 0,-4 3 0,-16 9 0,-12 9 0,-13 9 0,-2 4 0,6-1 0,12-3 0,12-5 0,11-3 0,9-5 0,5-1 0,6-3 0,3-1 0,6-3 0,0-1 0,-1 0 0,1 0 0,0 0 0,0 1 0,0 2 0,2-1 0,1-1 0,1-1 0,0 0 0,-2 1 0,1 1 0,-2 2 0,-10 7 0,-10 5 0,-14 10 0,-12 9 0,-9 1 0,-5 4 0,0-3 0,5-3 0,6-4 0,15-10 0,12-6 0,12-8 0,7-4 0,-1-1 0,3-1 0,2 0 0,4-1 0,2-1 0,0-2 0,0 0 0,-3 0 0,-8 5 0,-8 6 0,-13 6 0,-7 4 0,-4 6 0,2 1 0,9-4 0,9-5 0,12-8 0,9-5 0,0-5 0,-2 0 0,-3 2 0,-2 3 0,1 0 0,6-5 0,3-3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24575,'0'34'0,"0"2"0,0 5 0,0-6 0,0-12 0,0-7 0,0-7 0,2-4 0,1 0 0,3 2 0,7 2 0,6 6 0,12 6 0,8 2 0,-1-1 0,-1-5 0,-7-5 0,0-3 0,2 0 0,4 1 0,1 0 0,2-1 0,-1 0 0,-2-4 0,-2-1 0,-6-2 0,-3 1 0,-5-1 0,-2-2 0,-3 0 0,-4 2 0,-5-2 0,-4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24575,'10'0'0,"1"0"0,3 0 0,-1 0 0,1 0 0,0 0 0,7 0 0,7 5 0,12 9 0,14 11 0,12 12 0,9 5 0,3 1 0,-6-2 0,-8-5 0,-4-1 0,3-1 0,-2-2 0,-2 0 0,-7-6 0,-3-1 0,3 0 0,4 2 0,3 3 0,-2-1 0,-3 4 0,-4-2 0,-2 2 0,2 2 0,10 9 0,4 5 0,7 8 0,-1-1 0,-5-5 0,-7-5 0,-6-8 0,-7-6 0,-6-4 0,-1-3 0,-8-5 0,-3-1 0,-6-5 0,-4-1 0,-1-1 0,-1-2 0,-3-1 0,-2-2 0,-2 1 0,-1-1 0,1-1 0,-4-2 0,-1-2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2:58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1 253 24575,'9'0'0,"-1"0"0,9 0 0,-2 0 0,4 0 0,12 0 0,8 1 0,7 3 0,0 4 0,-4 4 0,0 3 0,-3 2 0,0 1 0,0-1 0,-3-1 0,-7-2 0,-7-2 0,-8-3 0,-4-1 0,0-2 0,-3-2 0,1 0 0,-2-7 0,-2-3 0,-3-8 0,-1-8 0,-2-8 0,-5-31 0,-1 0 0,-4-15 0,6 24 0,1 16 0,5 14 0,-1 5 0,0 7 0,0 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5:58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0 429 24575,'2'-10'0,"2"-2"0,3-2 0,5-2 0,0-2 0,3-1 0,-2 1 0,-2 2 0,1 4 0,-2 3 0,-1 1 0,2 0 0,4-3 0,13-8 0,13-6 0,9-5 0,2 3 0,-3 5 0,-9 5 0,-6 4 0,-7 4 0,-3 3 0,-1-1 0,-2 0 0,3 1 0,0-1 0,1 0 0,-1 1 0,1-3 0,0 2 0,0 2 0,2 1 0,7 0 0,8-3 0,7 1 0,3 1 0,-2 3 0,0 2 0,-1 0 0,-1 0 0,-1 0 0,1 0 0,-8 0 0,-2 0 0,-6 0 0,-2 0 0,2 0 0,1 0 0,1 0 0,2 2 0,-1 2 0,1 3 0,-2 1 0,-3-2 0,-1 1 0,0 1 0,6 5 0,5 1 0,4 3 0,-2 1 0,-6-1 0,-7-2 0,-8-3 0,-6-3 0,-7-2 0,-2 0 0,-2 0 0,1 2 0,1 2 0,2 3 0,2 2 0,-1 0 0,2 1 0,-1-1 0,-1 1 0,1 0 0,0 0 0,-1-1 0,-1-2 0,-3-5 0,-2-1 0,0-2 0,-2-2 0,-1-1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5:59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1 303 24575,'12'0'0,"3"0"0,7 0 0,1 0 0,-3 0 0,-5 0 0,-3 0 0,-2 0 0,-1 0 0,-1 0 0,1 0 0,0 0 0,3 0 0,2 0 0,0 0 0,2 2 0,0 0 0,-1 0 0,-2 0 0,-2-2 0,-1 0 0,-3-3 0,-3-7 0,-4-14 0,-4-18 0,-1-13 0,-1-6 0,1 10 0,2 16 0,1 15 0,2 14 0,0 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7:31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0 676 24575,'2'-23'0,"14"-7"0,17-17 0,23-8 0,13-6 0,3-3 0,-10 12 0,-11 7 0,-12 14 0,-7 7 0,-1 1 0,-6 2 0,0 4 0,-4 2 0,2 2 0,-2 2 0,-1 0 0,1 2 0,2-1 0,7-1 0,8 1 0,6-1 0,2-1 0,1 2 0,-3 0 0,1 1 0,-1 2 0,0 0 0,2 1 0,-7 1 0,-4-1 0,-8 1 0,-2 2 0,-1 1 0,0 2 0,-1 0 0,-1 0 0,2 0 0,1 0 0,2 0 0,6 0 0,17 0 0,17 0 0,12 4 0,5 7 0,-5 8 0,-8 9 0,-3 5 0,-8 0 0,-9-2 0,-7-2 0,-15-9 0,-9-4 0,-8-5 0,-5-6 0,0 1 0,-2-1 0,1 1 0,-1 1 0,2 1 0,2 1 0,3 5 0,5 3 0,5 5 0,3 4 0,1 0 0,-2 0 0,-5-4 0,-8-9 0,-5-5 0,-2-1 0,3 2 0,1 8 0,1 2 0,1 1 0,-4-3 0,0-5 0,-2-2 0,-2-2 0,0-4 0,-2-1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47:33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0 334 24575,'17'0'0,"1"0"0,9 0 0,10 0 0,11 0 0,6 0 0,-1 2 0,-9 2 0,-12 0 0,-12 1 0,-11-2 0,-3-4 0,-5-5 0,-1-6 0,0-4 0,0-6 0,0-5 0,0-6 0,0-1 0,0-5 0,0-4 0,0 2 0,0 6 0,0 12 0,0 11 0,0 8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4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1428 24575,'0'-64'0,"0"-4"0,0-4 0,0 12 0,0 18 0,0 2 0,0 0 0,0-6 0,0-19 0,0 18 0,0-11 0,0 18 0,3-2 0,8-12 0,5-11 0,8-9 0,0 0 0,-2 6 0,-1 12 0,-6 17 0,-4 11 0,-5 12 0,-4 5 0,-1 2 0,3 0 0,3-4 0,4-9 0,3-10 0,3-8 0,0-3 0,-3 4 0,-3 10 0,-6 13 0,-3 9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24575,'13'0'0,"-2"0"0,2 0 0,-2 0 0,-3 0 0,3 0 0,5-1 0,10-5 0,3-5 0,3-1 0,-6-1 0,-8 5 0,-6 3 0,-2 7 0,10 17 0,13 22 0,15 27 0,6 13 0,-7-5 0,-12-16 0,-12-21 0,-10-16 0,-8-13 0,-3-5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59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24575,'18'0'0,"8"0"0,9 0 0,9 0 0,7 0 0,6 0 0,7 2 0,7 7 0,8 10 0,2 12 0,4 4 0,-12-4 0,-12-4 0,-13-8 0,-9-2 0,1 0 0,-1-2 0,1 1 0,-1-1 0,2 0 0,-2 2 0,1 1 0,2 3 0,8 6 0,2 3 0,-1 2 0,-9-1 0,-11-4 0,-6-1 0,-2-2 0,-1 4 0,2 4 0,2 2 0,-3-3 0,-3-5 0,-7-7 0,-2-3 0,0 1 0,-1-3 0,0-1 0,0-2 0,0 0 0,0 1 0,1 0 0,0 0 0,5 6 0,7 5 0,10 9 0,7 8 0,1 3 0,-3-2 0,-8-8 0,-9-10 0,-8-9 0,-9-6 0,-6-4 0,0-3 0,-1-1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0:01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1 407 24575,'30'0'0,"16"0"0,22 0 0,9 0 0,-3 0 0,-13 0 0,-15 0 0,-12 0 0,-9 2 0,-5 0 0,-6 2 0,-3 0 0,-3-2 0,-1 0 0,1-2 0,-1 1 0,1 1 0,5 1 0,2 3 0,2-2 0,-1 0 0,-8-6 0,-7-13 0,-11-20 0,-13-25 0,-8-20 0,1-2 0,7 10 0,8 22 0,8 21 0,3 17 0,2 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4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1428 24575,'0'-64'0,"0"-4"0,0-4 0,0 12 0,0 18 0,0 2 0,0 0 0,0-6 0,0-19 0,0 18 0,0-11 0,0 18 0,3-2 0,8-12 0,5-11 0,8-9 0,0 0 0,-2 6 0,-1 12 0,-6 17 0,-4 11 0,-5 12 0,-4 5 0,-1 2 0,3 0 0,3-4 0,4-9 0,3-10 0,3-8 0,0-3 0,-3 4 0,-3 10 0,-6 13 0,-3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24575,'13'0'0,"-2"0"0,2 0 0,-2 0 0,-3 0 0,3 0 0,5-1 0,10-5 0,3-5 0,3-1 0,-6-1 0,-8 5 0,-6 3 0,-2 7 0,10 17 0,13 22 0,15 27 0,6 13 0,-7-5 0,-12-16 0,-12-21 0,-10-16 0,-8-13 0,-3-5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59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24575,'18'0'0,"8"0"0,9 0 0,9 0 0,7 0 0,6 0 0,7 2 0,7 7 0,8 10 0,2 12 0,4 4 0,-12-4 0,-12-4 0,-13-8 0,-9-2 0,1 0 0,-1-2 0,1 1 0,-1-1 0,2 0 0,-2 2 0,1 1 0,2 3 0,8 6 0,2 3 0,-1 2 0,-9-1 0,-11-4 0,-6-1 0,-2-2 0,-1 4 0,2 4 0,2 2 0,-3-3 0,-3-5 0,-7-7 0,-2-3 0,0 1 0,-1-3 0,0-1 0,0-2 0,0 0 0,0 1 0,1 0 0,0 0 0,5 6 0,7 5 0,10 9 0,7 8 0,1 3 0,-3-2 0,-8-8 0,-9-10 0,-8-9 0,-9-6 0,-6-4 0,0-3 0,-1-1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0:01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1 407 24575,'30'0'0,"16"0"0,22 0 0,9 0 0,-3 0 0,-13 0 0,-15 0 0,-12 0 0,-9 2 0,-5 0 0,-6 2 0,-3 0 0,-3-2 0,-1 0 0,1-2 0,-1 1 0,1 1 0,5 1 0,2 3 0,2-2 0,-1 0 0,-8-6 0,-7-13 0,-11-20 0,-13-25 0,-8-20 0,1-2 0,7 10 0,8 22 0,8 21 0,3 17 0,2 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4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1428 24575,'0'-64'0,"0"-4"0,0-4 0,0 12 0,0 18 0,0 2 0,0 0 0,0-6 0,0-19 0,0 18 0,0-11 0,0 18 0,3-2 0,8-12 0,5-11 0,8-9 0,0 0 0,-2 6 0,-1 12 0,-6 17 0,-4 11 0,-5 12 0,-4 5 0,-1 2 0,3 0 0,3-4 0,4-9 0,3-10 0,3-8 0,0-3 0,-3 4 0,-3 10 0,-6 13 0,-3 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24575,'13'0'0,"-2"0"0,2 0 0,-2 0 0,-3 0 0,3 0 0,5-1 0,10-5 0,3-5 0,3-1 0,-6-1 0,-8 5 0,-6 3 0,-2 7 0,10 17 0,13 22 0,15 27 0,6 13 0,-7-5 0,-12-16 0,-12-21 0,-10-16 0,-8-13 0,-3-5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59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24575,'18'0'0,"8"0"0,9 0 0,9 0 0,7 0 0,6 0 0,7 2 0,7 7 0,8 10 0,2 12 0,4 4 0,-12-4 0,-12-4 0,-13-8 0,-9-2 0,1 0 0,-1-2 0,1 1 0,-1-1 0,2 0 0,-2 2 0,1 1 0,2 3 0,8 6 0,2 3 0,-1 2 0,-9-1 0,-11-4 0,-6-1 0,-2-2 0,-1 4 0,2 4 0,2 2 0,-3-3 0,-3-5 0,-7-7 0,-2-3 0,0 1 0,-1-3 0,0-1 0,0-2 0,0 0 0,0 1 0,1 0 0,0 0 0,5 6 0,7 5 0,10 9 0,7 8 0,1 3 0,-3-2 0,-8-8 0,-9-10 0,-8-9 0,-9-6 0,-6-4 0,0-3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0:01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1 407 24575,'30'0'0,"16"0"0,22 0 0,9 0 0,-3 0 0,-13 0 0,-15 0 0,-12 0 0,-9 2 0,-5 0 0,-6 2 0,-3 0 0,-3-2 0,-1 0 0,1-2 0,-1 1 0,1 1 0,5 1 0,2 3 0,2-2 0,-1 0 0,-8-6 0,-7-13 0,-11-20 0,-13-25 0,-8-20 0,1-2 0,7 10 0,8 22 0,8 21 0,3 17 0,2 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4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1428 24575,'0'-64'0,"0"-4"0,0-4 0,0 12 0,0 18 0,0 2 0,0 0 0,0-6 0,0-19 0,0 18 0,0-11 0,0 18 0,3-2 0,8-12 0,5-11 0,8-9 0,0 0 0,-2 6 0,-1 12 0,-6 17 0,-4 11 0,-5 12 0,-4 5 0,-1 2 0,3 0 0,3-4 0,4-9 0,3-10 0,3-8 0,0-3 0,-3 4 0,-3 10 0,-6 13 0,-3 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24575,'13'0'0,"-2"0"0,2 0 0,-2 0 0,-3 0 0,3 0 0,5-1 0,10-5 0,3-5 0,3-1 0,-6-1 0,-8 5 0,-6 3 0,-2 7 0,10 17 0,13 22 0,15 27 0,6 13 0,-7-5 0,-12-16 0,-12-21 0,-10-16 0,-8-13 0,-3-5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59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24575,'18'0'0,"8"0"0,9 0 0,9 0 0,7 0 0,6 0 0,7 2 0,7 7 0,8 10 0,2 12 0,4 4 0,-12-4 0,-12-4 0,-13-8 0,-9-2 0,1 0 0,-1-2 0,1 1 0,-1-1 0,2 0 0,-2 2 0,1 1 0,2 3 0,8 6 0,2 3 0,-1 2 0,-9-1 0,-11-4 0,-6-1 0,-2-2 0,-1 4 0,2 4 0,2 2 0,-3-3 0,-3-5 0,-7-7 0,-2-3 0,0 1 0,-1-3 0,0-1 0,0-2 0,0 0 0,0 1 0,1 0 0,0 0 0,5 6 0,7 5 0,10 9 0,7 8 0,1 3 0,-3-2 0,-8-8 0,-9-10 0,-8-9 0,-9-6 0,-6-4 0,0-3 0,-1-1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0:01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1 407 24575,'30'0'0,"16"0"0,22 0 0,9 0 0,-3 0 0,-13 0 0,-15 0 0,-12 0 0,-9 2 0,-5 0 0,-6 2 0,-3 0 0,-3-2 0,-1 0 0,1-2 0,-1 1 0,1 1 0,5 1 0,2 3 0,2-2 0,-1 0 0,-8-6 0,-7-13 0,-11-20 0,-13-25 0,-8-20 0,1-2 0,7 10 0,8 22 0,8 21 0,3 17 0,2 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4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3266 24575,'-13'-10'0,"-8"-13"0,-7-19 0,-8-24 0,1-13 0,18 32 0,0-2 0,2-1 0,1-2 0,0-7 0,0-3 0,1-1 0,0-2 0,2-1 0,0-2 0,0-8 0,1 2 0,2 14 0,2 0 0,-1-4 0,2 2 0,-1-33 0,3 19 0,2 2 0,1 13 0,0-6 0,0-2 0,0-1 0,0 2 0,0 1 0,0-3 0,0-13 0,0-9 0,-1 39 0,2 0 0,0-1 0,0-1 0,0 2 0,1 0 0,0 2 0,1 1 0,2-45 0,-2 4 0,-1 4 0,-2 0 0,0 1 0,0 6 0,0 16 0,0 18 0,0 17 0,0 10 0,0 1 0,0 4 0,0 1 0,0 3 0,0 2 0,0 4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6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24575,'11'0'0,"4"0"0,3 0 0,-3 0 0,-1 0 0,-4 0 0,0 0 0,3-3 0,1-2 0,5-3 0,2-3 0,3 0 0,1-2 0,-2 1 0,1-1 0,-2 4 0,-3 3 0,-8 10 0,-4 13 0,-1 17 0,6 16 0,5 15 0,2 5 0,-3-9 0,-2-10 0,-4-16 0,-1-8 0,0-2 0,0-6 0,-1-2 0,-2-5 0,0-2 0,-3-2 0,0-1 0,0 0 0,-2-3 0,1-2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4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1428 24575,'0'-64'0,"0"-4"0,0-4 0,0 12 0,0 18 0,0 2 0,0 0 0,0-6 0,0-19 0,0 18 0,0-11 0,0 18 0,3-2 0,8-12 0,5-11 0,8-9 0,0 0 0,-2 6 0,-1 12 0,-6 17 0,-4 11 0,-5 12 0,-4 5 0,-1 2 0,3 0 0,3-4 0,4-9 0,3-10 0,3-8 0,0-3 0,-3 4 0,-3 10 0,-6 13 0,-3 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24575,'13'0'0,"-2"0"0,2 0 0,-2 0 0,-3 0 0,3 0 0,5-1 0,10-5 0,3-5 0,3-1 0,-6-1 0,-8 5 0,-6 3 0,-2 7 0,10 17 0,13 22 0,15 27 0,6 13 0,-7-5 0,-12-16 0,-12-21 0,-10-16 0,-8-13 0,-3-5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59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24575,'18'0'0,"8"0"0,9 0 0,9 0 0,7 0 0,6 0 0,7 2 0,7 7 0,8 10 0,2 12 0,4 4 0,-12-4 0,-12-4 0,-13-8 0,-9-2 0,1 0 0,-1-2 0,1 1 0,-1-1 0,2 0 0,-2 2 0,1 1 0,2 3 0,8 6 0,2 3 0,-1 2 0,-9-1 0,-11-4 0,-6-1 0,-2-2 0,-1 4 0,2 4 0,2 2 0,-3-3 0,-3-5 0,-7-7 0,-2-3 0,0 1 0,-1-3 0,0-1 0,0-2 0,0 0 0,0 1 0,1 0 0,0 0 0,5 6 0,7 5 0,10 9 0,7 8 0,1 3 0,-3-2 0,-8-8 0,-9-10 0,-8-9 0,-9-6 0,-6-4 0,0-3 0,-1-1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0:01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1 407 24575,'30'0'0,"16"0"0,22 0 0,9 0 0,-3 0 0,-13 0 0,-15 0 0,-12 0 0,-9 2 0,-5 0 0,-6 2 0,-3 0 0,-3-2 0,-1 0 0,1-2 0,-1 1 0,1 1 0,5 1 0,2 3 0,2-2 0,-1 0 0,-8-6 0,-7-13 0,-11-20 0,-13-25 0,-8-20 0,1-2 0,7 10 0,8 22 0,8 21 0,3 17 0,2 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4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3266 24575,'-13'-10'0,"-8"-13"0,-7-19 0,-8-24 0,1-13 0,18 32 0,0-2 0,2-1 0,1-2 0,0-7 0,0-3 0,1-1 0,0-2 0,2-1 0,0-2 0,0-8 0,1 2 0,2 14 0,2 0 0,-1-4 0,2 2 0,-1-33 0,3 19 0,2 2 0,1 13 0,0-6 0,0-2 0,0-1 0,0 2 0,0 1 0,0-3 0,0-13 0,0-9 0,-1 39 0,2 0 0,0-1 0,0-1 0,0 2 0,1 0 0,0 2 0,1 1 0,2-45 0,-2 4 0,-1 4 0,-2 0 0,0 1 0,0 6 0,0 16 0,0 18 0,0 17 0,0 10 0,0 1 0,0 4 0,0 1 0,0 3 0,0 2 0,0 4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6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24575,'11'0'0,"4"0"0,3 0 0,-3 0 0,-1 0 0,-4 0 0,0 0 0,3-3 0,1-2 0,5-3 0,2-3 0,3 0 0,1-2 0,-2 1 0,1-1 0,-2 4 0,-3 3 0,-8 10 0,-4 13 0,-1 17 0,6 16 0,5 15 0,2 5 0,-3-9 0,-2-10 0,-4-16 0,-1-8 0,0-2 0,0-6 0,-1-2 0,-2-5 0,0-2 0,-3-2 0,0-1 0,0 0 0,-2-3 0,1-2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5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24575,'19'0'0,"-2"0"0,9 0 0,-2 0 0,-4 0 0,0 0 0,-4 0 0,3 0 0,5 0 0,1 0 0,2 0 0,3 0 0,3 0 0,1 1 0,6 5 0,10 5 0,8 4 0,10 4 0,-1 0 0,1 0 0,1 1 0,7-1 0,6 2 0,4-1 0,0 0 0,-15-2 0,-11-1 0,-16-2 0,-5 2 0,1-1 0,2 1 0,4 1 0,4-1 0,9 3 0,3 2 0,-2 2 0,11 5 0,12 4 0,-34-13 0,1 2 0,9 2 0,1 0 0,0 2 0,0-1 0,2 1 0,0 0 0,-4-3 0,1 0 0,-4-1 0,-1-1 0,-2 0 0,-2-2 0,42 18 0,-5 3 0,-7 0 0,-16-4 0,-8-2 0,-15-9 0,-7-3 0,-4-3 0,-6-1 0,1-2 0,-3-1 0,0-2 0,-4-2 0,0-1 0,0-1 0,5 3 0,4 1 0,7 3 0,1 1 0,-5-2 0,-5-4 0,-9-4 0,-7-4 0,-4-1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53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0 24575,'15'16'0,"3"4"0,0 5 0,0 2 0,-2-3 0,-4-6 0,-4-5 0,-3-6 0,0-2 0,0 0 0,3 3 0,4 8 0,6 5 0,4 5 0,3 0 0,-4-5 0,-6-7 0,-5-4 0,-8-5 0,-6-2 0,-13-2 0,-17-1 0,-18 0 0,-16 3 0,-6 1 0,2 1 0,15 0 0,16-3 0,16-1 0,13 1 0,2 0 0,2 0 0,1-2 0,-1 0 0,4 0 0,1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4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1428 24575,'0'-64'0,"0"-4"0,0-4 0,0 12 0,0 18 0,0 2 0,0 0 0,0-6 0,0-19 0,0 18 0,0-11 0,0 18 0,3-2 0,8-12 0,5-11 0,8-9 0,0 0 0,-2 6 0,-1 12 0,-6 17 0,-4 11 0,-5 12 0,-4 5 0,-1 2 0,3 0 0,3-4 0,4-9 0,3-10 0,3-8 0,0-3 0,-3 4 0,-3 10 0,-6 13 0,-3 9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24575,'13'0'0,"-2"0"0,2 0 0,-2 0 0,-3 0 0,3 0 0,5-1 0,10-5 0,3-5 0,3-1 0,-6-1 0,-8 5 0,-6 3 0,-2 7 0,10 17 0,13 22 0,15 27 0,6 13 0,-7-5 0,-12-16 0,-12-21 0,-10-16 0,-8-13 0,-3-5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59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24575,'18'0'0,"8"0"0,9 0 0,9 0 0,7 0 0,6 0 0,7 2 0,7 7 0,8 10 0,2 12 0,4 4 0,-12-4 0,-12-4 0,-13-8 0,-9-2 0,1 0 0,-1-2 0,1 1 0,-1-1 0,2 0 0,-2 2 0,1 1 0,2 3 0,8 6 0,2 3 0,-1 2 0,-9-1 0,-11-4 0,-6-1 0,-2-2 0,-1 4 0,2 4 0,2 2 0,-3-3 0,-3-5 0,-7-7 0,-2-3 0,0 1 0,-1-3 0,0-1 0,0-2 0,0 0 0,0 1 0,1 0 0,0 0 0,5 6 0,7 5 0,10 9 0,7 8 0,1 3 0,-3-2 0,-8-8 0,-9-10 0,-8-9 0,-9-6 0,-6-4 0,0-3 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0:01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1 407 24575,'30'0'0,"16"0"0,22 0 0,9 0 0,-3 0 0,-13 0 0,-15 0 0,-12 0 0,-9 2 0,-5 0 0,-6 2 0,-3 0 0,-3-2 0,-1 0 0,1-2 0,-1 1 0,1 1 0,5 1 0,2 3 0,2-2 0,-1 0 0,-8-6 0,-7-13 0,-11-20 0,-13-25 0,-8-20 0,1-2 0,7 10 0,8 22 0,8 21 0,3 17 0,2 7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4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3266 24575,'-13'-10'0,"-8"-13"0,-7-19 0,-8-24 0,1-13 0,18 32 0,0-2 0,2-1 0,1-2 0,0-7 0,0-3 0,1-1 0,0-2 0,2-1 0,0-2 0,0-8 0,1 2 0,2 14 0,2 0 0,-1-4 0,2 2 0,-1-33 0,3 19 0,2 2 0,1 13 0,0-6 0,0-2 0,0-1 0,0 2 0,0 1 0,0-3 0,0-13 0,0-9 0,-1 39 0,2 0 0,0-1 0,0-1 0,0 2 0,1 0 0,0 2 0,1 1 0,2-45 0,-2 4 0,-1 4 0,-2 0 0,0 1 0,0 6 0,0 16 0,0 18 0,0 17 0,0 10 0,0 1 0,0 4 0,0 1 0,0 3 0,0 2 0,0 4 0,0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6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24575,'11'0'0,"4"0"0,3 0 0,-3 0 0,-1 0 0,-4 0 0,0 0 0,3-3 0,1-2 0,5-3 0,2-3 0,3 0 0,1-2 0,-2 1 0,1-1 0,-2 4 0,-3 3 0,-8 10 0,-4 13 0,-1 17 0,6 16 0,5 15 0,2 5 0,-3-9 0,-2-10 0,-4-16 0,-1-8 0,0-2 0,0-6 0,-1-2 0,-2-5 0,0-2 0,-3-2 0,0-1 0,0 0 0,-2-3 0,1-2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5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24575,'19'0'0,"-2"0"0,9 0 0,-2 0 0,-4 0 0,0 0 0,-4 0 0,3 0 0,5 0 0,1 0 0,2 0 0,3 0 0,3 0 0,1 1 0,6 5 0,10 5 0,8 4 0,10 4 0,-1 0 0,1 0 0,1 1 0,7-1 0,6 2 0,4-1 0,0 0 0,-15-2 0,-11-1 0,-16-2 0,-5 2 0,1-1 0,2 1 0,4 1 0,4-1 0,9 3 0,3 2 0,-2 2 0,11 5 0,12 4 0,-34-13 0,1 2 0,9 2 0,1 0 0,0 2 0,0-1 0,2 1 0,0 0 0,-4-3 0,1 0 0,-4-1 0,-1-1 0,-2 0 0,-2-2 0,42 18 0,-5 3 0,-7 0 0,-16-4 0,-8-2 0,-15-9 0,-7-3 0,-4-3 0,-6-1 0,1-2 0,-3-1 0,0-2 0,-4-2 0,0-1 0,0-1 0,5 3 0,4 1 0,7 3 0,1 1 0,-5-2 0,-5-4 0,-9-4 0,-7-4 0,-4-1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53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0 24575,'15'16'0,"3"4"0,0 5 0,0 2 0,-2-3 0,-4-6 0,-4-5 0,-3-6 0,0-2 0,0 0 0,3 3 0,4 8 0,6 5 0,4 5 0,3 0 0,-4-5 0,-6-7 0,-5-4 0,-8-5 0,-6-2 0,-13-2 0,-17-1 0,-18 0 0,-16 3 0,-6 1 0,2 1 0,15 0 0,16-3 0,16-1 0,13 1 0,2 0 0,2 0 0,1-2 0,-1 0 0,4 0 0,1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3:49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744 1 24575,'0'12'0,"-2"5"0,-2 4 0,-5 5 0,-3 3 0,-5 6 0,-3 5 0,-10 6 0,-9 9 0,-13 19 0,21-31 0,0 1 0,1 0 0,-1 0 0,0 0 0,1-2 0,-18 28 0,10-12 0,7-7 0,9-8 0,5-9 0,2-5 0,5-8 0,-1-4 0,1-1 0,0 0 0,1 1 0,2-3 0,1-1 0,2-3 0,0-2 0,0-1 0,2 1 0,0-1 0,2-1 0,0 1 0,0 0 0,-2 0 0,0 1 0,-1 0 0,-1 3 0,1-1 0,-2 1 0,-1 0 0,-1 0 0,-2 9 0,-4 9 0,-5 10 0,0 5 0,3-5 0,5-10 0,4-12 0,4-10 0,0-4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3:51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24575,'0'21'0,"0"11"0,0 17 0,0 0 0,0-8 0,0-9 0,0-10 0,0-3 0,0-6 0,0 7 0,0-1 0,0 6 0,0 1 0,0-4 0,0 0 0,0-4 0,0-2 0,0-4 0,0-1 0,0-4 0,0 1 0,5-3 0,16-1 0,21-2 0,25-6 0,14-10 0,4-12 0,-9-9 0,-16 0 0,-20 9 0,-18 10 0,-9 9 0,-6 3 0,-3 2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4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1428 24575,'0'-64'0,"0"-4"0,0-4 0,0 12 0,0 18 0,0 2 0,0 0 0,0-6 0,0-19 0,0 18 0,0-11 0,0 18 0,3-2 0,8-12 0,5-11 0,8-9 0,0 0 0,-2 6 0,-1 12 0,-6 17 0,-4 11 0,-5 12 0,-4 5 0,-1 2 0,3 0 0,3-4 0,4-9 0,3-10 0,3-8 0,0-3 0,-3 4 0,-3 10 0,-6 13 0,-3 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24575,'13'0'0,"-2"0"0,2 0 0,-2 0 0,-3 0 0,3 0 0,5-1 0,10-5 0,3-5 0,3-1 0,-6-1 0,-8 5 0,-6 3 0,-2 7 0,10 17 0,13 22 0,15 27 0,6 13 0,-7-5 0,-12-16 0,-12-21 0,-10-16 0,-8-13 0,-3-5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59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24575,'18'0'0,"8"0"0,9 0 0,9 0 0,7 0 0,6 0 0,7 2 0,7 7 0,8 10 0,2 12 0,4 4 0,-12-4 0,-12-4 0,-13-8 0,-9-2 0,1 0 0,-1-2 0,1 1 0,-1-1 0,2 0 0,-2 2 0,1 1 0,2 3 0,8 6 0,2 3 0,-1 2 0,-9-1 0,-11-4 0,-6-1 0,-2-2 0,-1 4 0,2 4 0,2 2 0,-3-3 0,-3-5 0,-7-7 0,-2-3 0,0 1 0,-1-3 0,0-1 0,0-2 0,0 0 0,0 1 0,1 0 0,0 0 0,5 6 0,7 5 0,10 9 0,7 8 0,1 3 0,-3-2 0,-8-8 0,-9-10 0,-8-9 0,-9-6 0,-6-4 0,0-3 0,-1-1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0:01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1 407 24575,'30'0'0,"16"0"0,22 0 0,9 0 0,-3 0 0,-13 0 0,-15 0 0,-12 0 0,-9 2 0,-5 0 0,-6 2 0,-3 0 0,-3-2 0,-1 0 0,1-2 0,-1 1 0,1 1 0,5 1 0,2 3 0,2-2 0,-1 0 0,-8-6 0,-7-13 0,-11-20 0,-13-25 0,-8-20 0,1-2 0,7 10 0,8 22 0,8 21 0,3 17 0,2 7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4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3266 24575,'-13'-10'0,"-8"-13"0,-7-19 0,-8-24 0,1-13 0,18 32 0,0-2 0,2-1 0,1-2 0,0-7 0,0-3 0,1-1 0,0-2 0,2-1 0,0-2 0,0-8 0,1 2 0,2 14 0,2 0 0,-1-4 0,2 2 0,-1-33 0,3 19 0,2 2 0,1 13 0,0-6 0,0-2 0,0-1 0,0 2 0,0 1 0,0-3 0,0-13 0,0-9 0,-1 39 0,2 0 0,0-1 0,0-1 0,0 2 0,1 0 0,0 2 0,1 1 0,2-45 0,-2 4 0,-1 4 0,-2 0 0,0 1 0,0 6 0,0 16 0,0 18 0,0 17 0,0 10 0,0 1 0,0 4 0,0 1 0,0 3 0,0 2 0,0 4 0,0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6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24575,'11'0'0,"4"0"0,3 0 0,-3 0 0,-1 0 0,-4 0 0,0 0 0,3-3 0,1-2 0,5-3 0,2-3 0,3 0 0,1-2 0,-2 1 0,1-1 0,-2 4 0,-3 3 0,-8 10 0,-4 13 0,-1 17 0,6 16 0,5 15 0,2 5 0,-3-9 0,-2-10 0,-4-16 0,-1-8 0,0-2 0,0-6 0,-1-2 0,-2-5 0,0-2 0,-3-2 0,0-1 0,0 0 0,-2-3 0,1-2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5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24575,'19'0'0,"-2"0"0,9 0 0,-2 0 0,-4 0 0,0 0 0,-4 0 0,3 0 0,5 0 0,1 0 0,2 0 0,3 0 0,3 0 0,1 1 0,6 5 0,10 5 0,8 4 0,10 4 0,-1 0 0,1 0 0,1 1 0,7-1 0,6 2 0,4-1 0,0 0 0,-15-2 0,-11-1 0,-16-2 0,-5 2 0,1-1 0,2 1 0,4 1 0,4-1 0,9 3 0,3 2 0,-2 2 0,11 5 0,12 4 0,-34-13 0,1 2 0,9 2 0,1 0 0,0 2 0,0-1 0,2 1 0,0 0 0,-4-3 0,1 0 0,-4-1 0,-1-1 0,-2 0 0,-2-2 0,42 18 0,-5 3 0,-7 0 0,-16-4 0,-8-2 0,-15-9 0,-7-3 0,-4-3 0,-6-1 0,1-2 0,-3-1 0,0-2 0,-4-2 0,0-1 0,0-1 0,5 3 0,4 1 0,7 3 0,1 1 0,-5-2 0,-5-4 0,-9-4 0,-7-4 0,-4-1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53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0 24575,'15'16'0,"3"4"0,0 5 0,0 2 0,-2-3 0,-4-6 0,-4-5 0,-3-6 0,0-2 0,0 0 0,3 3 0,4 8 0,6 5 0,4 5 0,3 0 0,-4-5 0,-6-7 0,-5-4 0,-8-5 0,-6-2 0,-13-2 0,-17-1 0,-18 0 0,-16 3 0,-6 1 0,2 1 0,15 0 0,16-3 0,16-1 0,13 1 0,2 0 0,2 0 0,1-2 0,-1 0 0,4 0 0,1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3:49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744 1 24575,'0'12'0,"-2"5"0,-2 4 0,-5 5 0,-3 3 0,-5 6 0,-3 5 0,-10 6 0,-9 9 0,-13 19 0,21-31 0,0 1 0,1 0 0,-1 0 0,0 0 0,1-2 0,-18 28 0,10-12 0,7-7 0,9-8 0,5-9 0,2-5 0,5-8 0,-1-4 0,1-1 0,0 0 0,1 1 0,2-3 0,1-1 0,2-3 0,0-2 0,0-1 0,2 1 0,0-1 0,2-1 0,0 1 0,0 0 0,-2 0 0,0 1 0,-1 0 0,-1 3 0,1-1 0,-2 1 0,-1 0 0,-1 0 0,-2 9 0,-4 9 0,-5 10 0,0 5 0,3-5 0,5-10 0,4-12 0,4-10 0,0-4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3:51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24575,'0'21'0,"0"11"0,0 17 0,0 0 0,0-8 0,0-9 0,0-10 0,0-3 0,0-6 0,0 7 0,0-1 0,0 6 0,0 1 0,0-4 0,0 0 0,0-4 0,0-2 0,0-4 0,0-1 0,0-4 0,0 1 0,5-3 0,16-1 0,21-2 0,25-6 0,14-10 0,4-12 0,-9-9 0,-16 0 0,-20 9 0,-18 10 0,-9 9 0,-6 3 0,-3 2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1429 24575,'0'-16'0,"1"-2"0,4-2 0,4-3 0,4 3 0,3-5 0,4-1 0,3-1 0,0 0 0,0 0 0,1-3 0,3-4 0,8-8 0,9-10 0,5-8 0,5-6 0,3 0 0,1 1 0,2-1 0,3 3 0,3 2 0,3 3 0,-11 10 0,-6 8 0,-13 9 0,-5 6 0,0 2 0,-3 2 0,2 1 0,-3 1 0,1 0 0,1-1 0,8-6 0,10-4 0,14-7 0,10-3 0,2 1 0,-5 3 0,-13 9 0,-17 8 0,-15 8 0,-14 7 0,-7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4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24575,'8'0'0,"3"0"0,-2 0 0,6 0 0,0 0 0,1 0 0,5 0 0,1 0 0,2 0 0,-1 0 0,-4 0 0,-5 0 0,1 0 0,5 0 0,7 0 0,2 0 0,-8 0 0,-6 0 0,-6 0 0,-3 5 0,-6 13 0,-8 18 0,-9 20 0,-1 2 0,0-3 0,5-10 0,3-6 0,0 2 0,2-7 0,1-2 0,2-8 0,0-3 0,1-4 0,1-2 0,1-8 0,2-2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6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24575,'15'0'0,"-2"0"0,1 0 0,-1 0 0,3 0 0,0 2 0,-1 2 0,1 4 0,2 6 0,5 9 0,5 11 0,3 8 0,-1 5 0,-3-1 0,-3-5 0,-5-6 0,-1-4 0,-1-3 0,-4-1 0,1 0 0,-2-3 0,2 3 0,-1 2 0,1 0 0,-1 0 0,-1-2 0,-1-1 0,-3-2 0,1-2 0,0-1 0,2 5 0,-1-1 0,0 4 0,-1 5 0,1 0 0,1 5 0,-1 2 0,3 0 0,-2 1 0,0-5 0,-1-6 0,-4-10 0,-1-5 0,-3-6 0,0-3 0,0 1 0,0 0 0,0 0 0,1 3 0,2 7 0,5 8 0,0 7 0,1 2 0,-3-5 0,-3-8 0,-1-9 0,-4-6 0,2-4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8:58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1 294 24575,'18'0'0,"-1"0"0,0 0 0,-4 0 0,-3 0 0,-1 0 0,4 0 0,-3 0 0,18 12 0,-15-4 0,11 12 0,-10-5 0,1 3 0,2 2 0,-3-1 0,-2-1 0,-4-4 0,-2-1 0,-2 0 0,-1-3 0,0 1 0,1-2 0,-1-2 0,1 0 0,0 1 0,0-1 0,-1 1 0,0-1 0,-1 1 0,-1-2 0,1-4 0,0-5 0,0-6 0,-2-5 0,0-7 0,0-3 0,0-2 0,0-1 0,0-3 0,0-1 0,1-5 0,4-8 0,4-3 0,5-4 0,-1 5 0,-2 12 0,-3 11 0,-2 10 0,-1 4 0,1-2 0,1-1 0,-2-1 0,0 4 0,-1 3 0,-2 0 0,1 3 0,-2-1 0,1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4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1428 24575,'0'-64'0,"0"-4"0,0-4 0,0 12 0,0 18 0,0 2 0,0 0 0,0-6 0,0-19 0,0 18 0,0-11 0,0 18 0,3-2 0,8-12 0,5-11 0,8-9 0,0 0 0,-2 6 0,-1 12 0,-6 17 0,-4 11 0,-5 12 0,-4 5 0,-1 2 0,3 0 0,3-4 0,4-9 0,3-10 0,3-8 0,0-3 0,-3 4 0,-3 10 0,-6 13 0,-3 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46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24575,'13'0'0,"-2"0"0,2 0 0,-2 0 0,-3 0 0,3 0 0,5-1 0,10-5 0,3-5 0,3-1 0,-6-1 0,-8 5 0,-6 3 0,-2 7 0,10 17 0,13 22 0,15 27 0,6 13 0,-7-5 0,-12-16 0,-12-21 0,-10-16 0,-8-13 0,-3-5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09:59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24575,'18'0'0,"8"0"0,9 0 0,9 0 0,7 0 0,6 0 0,7 2 0,7 7 0,8 10 0,2 12 0,4 4 0,-12-4 0,-12-4 0,-13-8 0,-9-2 0,1 0 0,-1-2 0,1 1 0,-1-1 0,2 0 0,-2 2 0,1 1 0,2 3 0,8 6 0,2 3 0,-1 2 0,-9-1 0,-11-4 0,-6-1 0,-2-2 0,-1 4 0,2 4 0,2 2 0,-3-3 0,-3-5 0,-7-7 0,-2-3 0,0 1 0,-1-3 0,0-1 0,0-2 0,0 0 0,0 1 0,1 0 0,0 0 0,5 6 0,7 5 0,10 9 0,7 8 0,1 3 0,-3-2 0,-8-8 0,-9-10 0,-8-9 0,-9-6 0,-6-4 0,0-3 0,-1-1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0:01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1 407 24575,'30'0'0,"16"0"0,22 0 0,9 0 0,-3 0 0,-13 0 0,-15 0 0,-12 0 0,-9 2 0,-5 0 0,-6 2 0,-3 0 0,-3-2 0,-1 0 0,1-2 0,-1 1 0,1 1 0,5 1 0,2 3 0,2-2 0,-1 0 0,-8-6 0,-7-13 0,-11-20 0,-13-25 0,-8-20 0,1-2 0,7 10 0,8 22 0,8 21 0,3 17 0,2 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2T22:12:34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3266 24575,'-13'-10'0,"-8"-13"0,-7-19 0,-8-24 0,1-13 0,18 32 0,0-2 0,2-1 0,1-2 0,0-7 0,0-3 0,1-1 0,0-2 0,2-1 0,0-2 0,0-8 0,1 2 0,2 14 0,2 0 0,-1-4 0,2 2 0,-1-33 0,3 19 0,2 2 0,1 13 0,0-6 0,0-2 0,0-1 0,0 2 0,0 1 0,0-3 0,0-13 0,0-9 0,-1 39 0,2 0 0,0-1 0,0-1 0,0 2 0,1 0 0,0 2 0,1 1 0,2-45 0,-2 4 0,-1 4 0,-2 0 0,0 1 0,0 6 0,0 16 0,0 18 0,0 17 0,0 10 0,0 1 0,0 4 0,0 1 0,0 3 0,0 2 0,0 4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7.png"/><Relationship Id="rId4" Type="http://schemas.openxmlformats.org/officeDocument/2006/relationships/customXml" Target="../ink/ink4.xml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7.png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ustomXml" Target="../ink/ink16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ustomXml" Target="../ink/ink22.xml"/><Relationship Id="rId17" Type="http://schemas.openxmlformats.org/officeDocument/2006/relationships/image" Target="../media/image17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11.png"/><Relationship Id="rId14" Type="http://schemas.openxmlformats.org/officeDocument/2006/relationships/customXml" Target="../ink/ink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ustomXml" Target="../ink/ink30.xml"/><Relationship Id="rId17" Type="http://schemas.openxmlformats.org/officeDocument/2006/relationships/image" Target="../media/image19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customXml" Target="../ink/ink29.xml"/><Relationship Id="rId4" Type="http://schemas.openxmlformats.org/officeDocument/2006/relationships/customXml" Target="../ink/ink26.xml"/><Relationship Id="rId9" Type="http://schemas.openxmlformats.org/officeDocument/2006/relationships/image" Target="../media/image11.png"/><Relationship Id="rId14" Type="http://schemas.openxmlformats.org/officeDocument/2006/relationships/customXml" Target="../ink/ink3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ustomXml" Target="../ink/ink38.xml"/><Relationship Id="rId17" Type="http://schemas.openxmlformats.org/officeDocument/2006/relationships/image" Target="../media/image19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11.png"/><Relationship Id="rId14" Type="http://schemas.openxmlformats.org/officeDocument/2006/relationships/customXml" Target="../ink/ink3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15.png"/><Relationship Id="rId18" Type="http://schemas.openxmlformats.org/officeDocument/2006/relationships/customXml" Target="../ink/ink49.xml"/><Relationship Id="rId3" Type="http://schemas.openxmlformats.org/officeDocument/2006/relationships/image" Target="../media/image6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customXml" Target="../ink/ink46.xml"/><Relationship Id="rId17" Type="http://schemas.openxmlformats.org/officeDocument/2006/relationships/image" Target="../media/image19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customXml" Target="../ink/ink45.xml"/><Relationship Id="rId19" Type="http://schemas.openxmlformats.org/officeDocument/2006/relationships/image" Target="../media/image20.png"/><Relationship Id="rId4" Type="http://schemas.openxmlformats.org/officeDocument/2006/relationships/customXml" Target="../ink/ink42.xml"/><Relationship Id="rId9" Type="http://schemas.openxmlformats.org/officeDocument/2006/relationships/image" Target="../media/image11.png"/><Relationship Id="rId14" Type="http://schemas.openxmlformats.org/officeDocument/2006/relationships/customXml" Target="../ink/ink4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15.png"/><Relationship Id="rId18" Type="http://schemas.openxmlformats.org/officeDocument/2006/relationships/customXml" Target="../ink/ink59.xml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customXml" Target="../ink/ink56.xml"/><Relationship Id="rId17" Type="http://schemas.openxmlformats.org/officeDocument/2006/relationships/image" Target="../media/image19.png"/><Relationship Id="rId25" Type="http://schemas.openxmlformats.org/officeDocument/2006/relationships/image" Target="../media/image25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14.png"/><Relationship Id="rId24" Type="http://schemas.openxmlformats.org/officeDocument/2006/relationships/customXml" Target="../ink/ink62.xml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4.png"/><Relationship Id="rId10" Type="http://schemas.openxmlformats.org/officeDocument/2006/relationships/customXml" Target="../ink/ink55.xml"/><Relationship Id="rId19" Type="http://schemas.openxmlformats.org/officeDocument/2006/relationships/image" Target="../media/image22.png"/><Relationship Id="rId4" Type="http://schemas.openxmlformats.org/officeDocument/2006/relationships/customXml" Target="../ink/ink52.xml"/><Relationship Id="rId9" Type="http://schemas.openxmlformats.org/officeDocument/2006/relationships/image" Target="../media/image11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15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customXml" Target="../ink/ink68.xml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image" Target="../media/image14.png"/><Relationship Id="rId24" Type="http://schemas.openxmlformats.org/officeDocument/2006/relationships/customXml" Target="../ink/ink74.xml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customXml" Target="../ink/ink76.xml"/><Relationship Id="rId10" Type="http://schemas.openxmlformats.org/officeDocument/2006/relationships/customXml" Target="../ink/ink67.xml"/><Relationship Id="rId19" Type="http://schemas.openxmlformats.org/officeDocument/2006/relationships/image" Target="../media/image22.png"/><Relationship Id="rId4" Type="http://schemas.openxmlformats.org/officeDocument/2006/relationships/customXml" Target="../ink/ink64.xml"/><Relationship Id="rId9" Type="http://schemas.openxmlformats.org/officeDocument/2006/relationships/image" Target="../media/image11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15.png"/><Relationship Id="rId18" Type="http://schemas.openxmlformats.org/officeDocument/2006/relationships/customXml" Target="../ink/ink85.xml"/><Relationship Id="rId26" Type="http://schemas.openxmlformats.org/officeDocument/2006/relationships/customXml" Target="../ink/ink89.xml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customXml" Target="../ink/ink82.xml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customXml" Target="../ink/ink77.xml"/><Relationship Id="rId16" Type="http://schemas.openxmlformats.org/officeDocument/2006/relationships/customXml" Target="../ink/ink84.xml"/><Relationship Id="rId20" Type="http://schemas.openxmlformats.org/officeDocument/2006/relationships/customXml" Target="../ink/ink86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14.png"/><Relationship Id="rId24" Type="http://schemas.openxmlformats.org/officeDocument/2006/relationships/customXml" Target="../ink/ink88.xml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customXml" Target="../ink/ink90.xml"/><Relationship Id="rId10" Type="http://schemas.openxmlformats.org/officeDocument/2006/relationships/customXml" Target="../ink/ink81.xml"/><Relationship Id="rId19" Type="http://schemas.openxmlformats.org/officeDocument/2006/relationships/image" Target="../media/image22.png"/><Relationship Id="rId4" Type="http://schemas.openxmlformats.org/officeDocument/2006/relationships/customXml" Target="../ink/ink78.xml"/><Relationship Id="rId9" Type="http://schemas.openxmlformats.org/officeDocument/2006/relationships/image" Target="../media/image11.png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15.png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customXml" Target="../ink/ink96.xml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0" Type="http://schemas.openxmlformats.org/officeDocument/2006/relationships/customXml" Target="../ink/ink100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14.png"/><Relationship Id="rId24" Type="http://schemas.openxmlformats.org/officeDocument/2006/relationships/customXml" Target="../ink/ink102.xml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customXml" Target="../ink/ink104.xml"/><Relationship Id="rId10" Type="http://schemas.openxmlformats.org/officeDocument/2006/relationships/customXml" Target="../ink/ink95.xml"/><Relationship Id="rId19" Type="http://schemas.openxmlformats.org/officeDocument/2006/relationships/image" Target="../media/image22.png"/><Relationship Id="rId4" Type="http://schemas.openxmlformats.org/officeDocument/2006/relationships/customXml" Target="../ink/ink92.xml"/><Relationship Id="rId9" Type="http://schemas.openxmlformats.org/officeDocument/2006/relationships/image" Target="../media/image11.png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113.xml"/><Relationship Id="rId26" Type="http://schemas.openxmlformats.org/officeDocument/2006/relationships/customXml" Target="../ink/ink117.xml"/><Relationship Id="rId3" Type="http://schemas.openxmlformats.org/officeDocument/2006/relationships/image" Target="../media/image6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customXml" Target="../ink/ink110.xml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3.png"/><Relationship Id="rId2" Type="http://schemas.openxmlformats.org/officeDocument/2006/relationships/customXml" Target="../ink/ink105.xml"/><Relationship Id="rId16" Type="http://schemas.openxmlformats.org/officeDocument/2006/relationships/customXml" Target="../ink/ink112.xml"/><Relationship Id="rId20" Type="http://schemas.openxmlformats.org/officeDocument/2006/relationships/customXml" Target="../ink/ink114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14.png"/><Relationship Id="rId24" Type="http://schemas.openxmlformats.org/officeDocument/2006/relationships/customXml" Target="../ink/ink116.xml"/><Relationship Id="rId32" Type="http://schemas.openxmlformats.org/officeDocument/2006/relationships/customXml" Target="../ink/ink120.xml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customXml" Target="../ink/ink118.xml"/><Relationship Id="rId10" Type="http://schemas.openxmlformats.org/officeDocument/2006/relationships/customXml" Target="../ink/ink109.xml"/><Relationship Id="rId19" Type="http://schemas.openxmlformats.org/officeDocument/2006/relationships/image" Target="../media/image22.png"/><Relationship Id="rId31" Type="http://schemas.openxmlformats.org/officeDocument/2006/relationships/image" Target="../media/image32.png"/><Relationship Id="rId4" Type="http://schemas.openxmlformats.org/officeDocument/2006/relationships/customXml" Target="../ink/ink106.xml"/><Relationship Id="rId9" Type="http://schemas.openxmlformats.org/officeDocument/2006/relationships/image" Target="../media/image11.png"/><Relationship Id="rId14" Type="http://schemas.openxmlformats.org/officeDocument/2006/relationships/customXml" Target="../ink/ink111.xml"/><Relationship Id="rId22" Type="http://schemas.openxmlformats.org/officeDocument/2006/relationships/customXml" Target="../ink/ink115.xml"/><Relationship Id="rId27" Type="http://schemas.openxmlformats.org/officeDocument/2006/relationships/image" Target="../media/image30.png"/><Relationship Id="rId30" Type="http://schemas.openxmlformats.org/officeDocument/2006/relationships/customXml" Target="../ink/ink119.xml"/><Relationship Id="rId8" Type="http://schemas.openxmlformats.org/officeDocument/2006/relationships/customXml" Target="../ink/ink108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21" Type="http://schemas.openxmlformats.org/officeDocument/2006/relationships/image" Target="../media/image23.png"/><Relationship Id="rId34" Type="http://schemas.openxmlformats.org/officeDocument/2006/relationships/customXml" Target="../ink/ink137.xml"/><Relationship Id="rId7" Type="http://schemas.openxmlformats.org/officeDocument/2006/relationships/image" Target="../media/image10.png"/><Relationship Id="rId12" Type="http://schemas.openxmlformats.org/officeDocument/2006/relationships/customXml" Target="../ink/ink126.xml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14.png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37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10" Type="http://schemas.openxmlformats.org/officeDocument/2006/relationships/customXml" Target="../ink/ink125.xml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customXml" Target="../ink/ink122.xml"/><Relationship Id="rId9" Type="http://schemas.openxmlformats.org/officeDocument/2006/relationships/image" Target="../media/image11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30.png"/><Relationship Id="rId30" Type="http://schemas.openxmlformats.org/officeDocument/2006/relationships/customXml" Target="../ink/ink135.xml"/><Relationship Id="rId35" Type="http://schemas.openxmlformats.org/officeDocument/2006/relationships/image" Target="../media/image36.png"/><Relationship Id="rId8" Type="http://schemas.openxmlformats.org/officeDocument/2006/relationships/customXml" Target="../ink/ink124.xml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4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4.xml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customXml" Target="../ink/ink1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3.xml"/><Relationship Id="rId5" Type="http://schemas.openxmlformats.org/officeDocument/2006/relationships/image" Target="../media/image39.png"/><Relationship Id="rId4" Type="http://schemas.openxmlformats.org/officeDocument/2006/relationships/customXml" Target="../ink/ink142.xml"/><Relationship Id="rId9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8.xml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customXml" Target="../ink/ink1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7.xml"/><Relationship Id="rId5" Type="http://schemas.openxmlformats.org/officeDocument/2006/relationships/image" Target="../media/image39.png"/><Relationship Id="rId4" Type="http://schemas.openxmlformats.org/officeDocument/2006/relationships/customXml" Target="../ink/ink146.xml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1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5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4.xml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customXml" Target="../ink/ink1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3.xml"/><Relationship Id="rId5" Type="http://schemas.openxmlformats.org/officeDocument/2006/relationships/image" Target="../media/image39.png"/><Relationship Id="rId4" Type="http://schemas.openxmlformats.org/officeDocument/2006/relationships/customXml" Target="../ink/ink152.xml"/><Relationship Id="rId9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8.xml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5" Type="http://schemas.openxmlformats.org/officeDocument/2006/relationships/image" Target="../media/image39.png"/><Relationship Id="rId4" Type="http://schemas.openxmlformats.org/officeDocument/2006/relationships/customXml" Target="../ink/ink156.xml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2.xml"/><Relationship Id="rId13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customXml" Target="../ink/ink164.xml"/><Relationship Id="rId2" Type="http://schemas.openxmlformats.org/officeDocument/2006/relationships/customXml" Target="../ink/ink1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.xml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customXml" Target="../ink/ink163.xml"/><Relationship Id="rId4" Type="http://schemas.openxmlformats.org/officeDocument/2006/relationships/customXml" Target="../ink/ink160.xml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8.xml"/><Relationship Id="rId13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customXml" Target="../ink/ink170.xml"/><Relationship Id="rId2" Type="http://schemas.openxmlformats.org/officeDocument/2006/relationships/customXml" Target="../ink/ink1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.xml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customXml" Target="../ink/ink169.xml"/><Relationship Id="rId4" Type="http://schemas.openxmlformats.org/officeDocument/2006/relationships/customXml" Target="../ink/ink166.xml"/><Relationship Id="rId9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4.xml"/><Relationship Id="rId13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customXml" Target="../ink/ink176.xml"/><Relationship Id="rId2" Type="http://schemas.openxmlformats.org/officeDocument/2006/relationships/customXml" Target="../ink/ink17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3.xml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customXml" Target="../ink/ink175.xml"/><Relationship Id="rId4" Type="http://schemas.openxmlformats.org/officeDocument/2006/relationships/customXml" Target="../ink/ink172.xml"/><Relationship Id="rId9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0.xml"/><Relationship Id="rId13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customXml" Target="../ink/ink182.xml"/><Relationship Id="rId17" Type="http://schemas.openxmlformats.org/officeDocument/2006/relationships/image" Target="../media/image49.png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9.xml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customXml" Target="../ink/ink181.xml"/><Relationship Id="rId4" Type="http://schemas.openxmlformats.org/officeDocument/2006/relationships/customXml" Target="../ink/ink178.xml"/><Relationship Id="rId9" Type="http://schemas.openxmlformats.org/officeDocument/2006/relationships/image" Target="../media/image42.png"/><Relationship Id="rId14" Type="http://schemas.openxmlformats.org/officeDocument/2006/relationships/customXml" Target="../ink/ink18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8.xml"/><Relationship Id="rId13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customXml" Target="../ink/ink190.xml"/><Relationship Id="rId17" Type="http://schemas.openxmlformats.org/officeDocument/2006/relationships/image" Target="../media/image51.png"/><Relationship Id="rId2" Type="http://schemas.openxmlformats.org/officeDocument/2006/relationships/customXml" Target="../ink/ink185.xml"/><Relationship Id="rId16" Type="http://schemas.openxmlformats.org/officeDocument/2006/relationships/customXml" Target="../ink/ink1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7.xml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5" Type="http://schemas.openxmlformats.org/officeDocument/2006/relationships/image" Target="../media/image50.png"/><Relationship Id="rId10" Type="http://schemas.openxmlformats.org/officeDocument/2006/relationships/customXml" Target="../ink/ink189.xml"/><Relationship Id="rId4" Type="http://schemas.openxmlformats.org/officeDocument/2006/relationships/customXml" Target="../ink/ink186.xml"/><Relationship Id="rId9" Type="http://schemas.openxmlformats.org/officeDocument/2006/relationships/image" Target="../media/image42.png"/><Relationship Id="rId14" Type="http://schemas.openxmlformats.org/officeDocument/2006/relationships/customXml" Target="../ink/ink19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Introduction to Databases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5: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Searching and Indexing: Part 2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2196A-A6C3-73C7-0A57-D9F91181B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9A30-316B-9908-18B7-D381E0C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4276-F3AB-E866-340D-6FD7BF72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in-order traversal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5A7DC-60CE-1040-5F9E-8F744460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3E3C1D1-DBA6-924E-D9D1-6F51AF1339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043000"/>
              </p:ext>
            </p:extLst>
          </p:nvPr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FBD6AD-0682-4D37-0903-AF7DE0F0AD0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2414E2-7983-3361-F6BF-1D37472FF0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418879"/>
              </p:ext>
            </p:extLst>
          </p:nvPr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049ADAE-B0EC-268B-4309-36BD78A550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102589"/>
              </p:ext>
            </p:extLst>
          </p:nvPr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9D54E09-14D6-18D6-76C0-953CB19D7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686130"/>
              </p:ext>
            </p:extLst>
          </p:nvPr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BECD090-3CE7-E1DA-2542-E0882CA83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5323482"/>
              </p:ext>
            </p:extLst>
          </p:nvPr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B972905-EE1D-FA44-BB59-C0EBB49287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072440"/>
              </p:ext>
            </p:extLst>
          </p:nvPr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D3D6912-7754-C124-4F86-D072211DC8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5765290"/>
              </p:ext>
            </p:extLst>
          </p:nvPr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6B49FC3-800B-C146-C299-DD712A62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208627"/>
              </p:ext>
            </p:extLst>
          </p:nvPr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C6AC5-462D-C561-6D82-B772FFBD14BD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1A9918-365E-F3B1-EF7E-B33B2F1B9475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BD3CFB-518A-E066-5CE4-701938D10082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660A31-F639-37A8-59EA-D3BEBA3669DE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F8DA46-6B16-03AC-4896-AA174ADD7E6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7F882A-6A93-D7D8-867B-CAB107A0BAE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F05AAB-6EC6-921A-78BC-38B78F725BA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B30BB4-ACF6-BDEA-3043-D37C0696C46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3B030B-7F70-363D-0E18-59C78E1A8B3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59F9C9-1677-AFC9-335D-9933234043A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B1A1C-E4E1-47F1-ED09-6CD008605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7491-AAC6-08EF-B1B3-EF1DCAE8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6E8E-9B31-2C47-E2C5-CAB4AE10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131D-97FF-27E0-C733-955480AE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FA130EA-96D3-5101-85F9-0F67D00B9507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3A2898-3AF0-B8B6-1DFE-7942E5145B8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F500A-92DC-C463-207E-4FE21286B86E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8C3478F-D80B-AC91-95A7-A466B2E4A718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A48012E-2EEF-FD2F-3F78-048ADDBEF6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110029"/>
              </p:ext>
            </p:extLst>
          </p:nvPr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03D1181-F906-21E9-CAB0-C1636F5B18A5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7816BF4-54BE-E611-73EE-C491D6B04394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E9E2C68-8E6B-00D7-693C-A872EFB7FA2B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2129536-B629-4862-73DA-C586C55EA27E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39236C-12AC-33DB-81D8-324524DEEA6B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B3D7AB-40E7-66A9-DAA2-887CF2C22947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926673-DEFA-12C5-4385-37475978C64A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B4658F-834B-0E2A-BDFE-B4E2B1BAD5AF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B8E2B4-7279-8390-F7BA-F341EDA5B9B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553668-84BF-14F5-B97F-7227E334F8C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A9B89A-A9C4-DF06-AD7E-C8AC6E4FD25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2C8EC4-99AB-B3AF-D377-488E80CF1BB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8DC9D0-6949-9080-3F39-3D8FEF08A3A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74D442-9AB1-4520-6153-BF129C724C7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02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459F3-ECE2-0420-09F2-84F31CA5C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214E-0ACA-F98D-0432-BE4E33F0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8833-722B-7504-DB1E-2EFEEDD9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298CC-A007-416C-4B2E-6DEAF38C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5A16938-295B-377E-B497-DC2FFB66F636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2AF330-453D-AEDE-CFD4-77D97CF969B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1BD732-7D1F-F111-C7EC-224F2CF23678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C89CD3E-17E2-6CCA-45B3-96A3329945CE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B87A7BC-C0C4-9A49-8110-2BC60EF1BAB0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0E35D3C-1D0B-77E7-D893-B5995476DAC9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E573E6E-7F45-2518-EE88-6740D29ED320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855275-74A1-1120-1D7E-0BB66D91842E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DA8F775-2347-D635-4AEA-9189B31CB6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517485"/>
              </p:ext>
            </p:extLst>
          </p:nvPr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11B8FC-948F-DC2A-2644-47CB31C53332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0AFA9B-07A5-3AF3-204A-BE57049F72CF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6BD29C-5EDF-0DDE-5840-05127A99A056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E32EBF-AD6D-7F84-80F8-F83EAD10A770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62F2A-F2D2-EC32-4BC1-793D78C1BAD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8529F7-2CD4-9CDD-A2A9-7D029B5E53E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A19791-10B7-9640-619A-598700BCA63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84212-A06E-CE47-5B96-C0130303192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8FC386-E0BA-D494-73FD-E63C3A1FBAE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F76CBF-539B-E52A-26D1-674167343E4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9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BD22-10A9-7BEF-BCBC-DBD1CEE25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7CF1-25E5-74F2-3950-838527FE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F3160-9A86-EA6C-ABA7-F37E14C54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10597-8CC5-EB6A-37C0-6E34BA70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FF47F0C-9000-0EB6-D3A8-EFF0E9F29F0E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A838C4-7FB2-EF8C-16FB-9021919A7F6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745D883-E998-FCB0-AC22-FF31C4AA8DD7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7216C22-FD4F-8D85-143B-EAB49A4D73EF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9AD4AAB-256C-8C99-5AB5-C0FBF2B1F707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692DB53-53C2-D0FC-2DA7-235A6BE68EFE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EC34910-7DC0-ACB5-5677-E193138BB197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431A1AD-DDB0-05F1-AF45-3BF80667B752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3C3E4B0-FB86-A954-4BC3-EE7F6EA9A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636445"/>
              </p:ext>
            </p:extLst>
          </p:nvPr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8F5EEE-BC26-9164-F76E-4A3B6CE6752C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D9DF4B-63A4-216B-5564-566986E68E17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30F2AA-B384-D716-149A-3AA85605E433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FBE3C-2A76-7C42-18D4-91AE087A4DD8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4C26BF-2E0B-617C-BEB6-9FF360ED001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DE1453-F79D-16BA-E17B-8FD0DBB04C5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9E49F1-E703-F3E4-5F6C-25CE02C2203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A0D1BF-0206-666A-775D-ACEE1C39186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008010-7F53-009A-3218-86F4A82ED47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E90FC8-15D1-406D-92F1-35D4A70D430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0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BBBD8-1E2F-4237-8582-3C20AF9D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B54F-A7EB-7310-B733-C5A0F90D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E11D4-F327-30A0-1FA1-5FF8D8D95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59974-F0C8-B344-162A-E14F38A8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C36A429-5946-CCC3-110E-6C8AE51B9C55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7BCABF-AD61-379C-B890-6051AF0981D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2602C2-C502-850E-EEFE-F200F587DB36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183A34F-A105-72C1-7E18-2F99FF9386AE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A568A61-ABE7-CCEF-D272-AA0C6C39CDBB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9FE01EF-3552-A6FC-F86C-817ED1BE1816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1A4866A-B213-0822-08F8-04FD61EA9A14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62551B2-6267-9CAE-5862-AAC183113C59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B38ED7F-A01F-987A-6A54-82078E53F6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054646"/>
              </p:ext>
            </p:extLst>
          </p:nvPr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CB15E-A870-1C07-244E-49B697AD732B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BEFF32-FA2B-C293-5F92-2FA3E01A8AA6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491F6-8186-F78A-1F99-716FB6E2361E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37BA9D-921E-71EB-64DB-C6329BA963F9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B1CD2-3255-6C5C-AF38-357BA40FA9E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D36D1B-75A9-7506-569A-06F81DEF18A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ABF436-A916-BB8D-6F06-04CE05A34E0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57F0B2-C908-7C32-45A5-5A547AD1F09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FD719-4D47-B2B0-4A15-A0741E32B1E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F15CCE-37FC-22F1-4C33-C9A6980A4A6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1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F925A-A72E-4E38-BB6B-B54AE3299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0942-4DE2-7EED-2707-EA931474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3134-4F1E-8456-B44C-11A474802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B5C96-1CDE-FC06-5076-42F19490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0052F92-7ECD-31C4-8FA3-01C605C32568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1522CC-183F-2E2F-8A59-8D525D8970AF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E8E3B16-1796-8F59-B8E9-E2DA3D375DAC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97DD723-B981-0014-8A94-1E3B38872ABA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EA11837-1DE5-B0A3-EB35-B2B2D8830EF9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01EE4F1-0BBF-30D5-7D37-D4E7EEEB1614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2C89DAA-1BCA-EE30-356F-41AA2A3AF430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FE70B14-2B4C-EE85-A841-2E0C9016372A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2805C55-9960-41A6-82AC-F26862E5A7FC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F78794-2070-CCFC-5FD3-C0C7C8C6D56C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AB91A5-82F9-B92E-469D-4A4A1A3BE716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620675-35A2-ADB6-6EBB-EEBFEC4C849D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8B42F9-8D34-A630-3DCD-1FA6F801D47A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31BDC0-3055-B38F-3F75-7AF345036D3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5A2457-E766-E1D5-E367-C2F1C855D0A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4C76C1-4974-E16E-DC33-7A3CAF31D4B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97560-0BDC-DFFC-27D1-C07926CF044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52E32-F05F-94B2-5B99-B880F82DDCA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927904-9792-96C6-5F38-E1114329407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C905F3-0D12-50FC-027C-2A07B7DFC0F4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EE048D-F40D-93FB-400F-2E1A2A3CA09D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EE048D-F40D-93FB-400F-2E1A2A3CA0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60" y="3701981"/>
                  <a:ext cx="5997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C2BA70-590E-223E-6403-56C7A840C575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C2BA70-590E-223E-6403-56C7A840C5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051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79323-83D8-55C3-2FE5-49B12DEF5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44DC-1EBD-567A-175B-7E63678B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95B77-01E4-3670-CB08-A5146A2C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D8BF8-8AE4-AC1E-AF34-A6A16CCE2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CA0E306-1D38-4F15-6734-B582C8597EBB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CDF64B-E17D-D30E-E516-13FB02A1B41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AB7CA92-7202-EDBF-58DD-07300B6049A6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4E729A0-7E91-74D5-C7CC-2E415F35DC66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FB57E77-AB31-76DB-956E-A760A22442B3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E6BE8F1-C65A-98BB-71D4-24DE9C13364F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B086714-D52D-C141-021A-F5541C2CBF97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BC3E847-D540-0F2C-9CE9-62DD373CD765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709F8D7-EF08-3932-C552-0FB260A0458F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3B7EFF-3FCD-7B66-3B54-587CCEFC4FA3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53F590-2474-2ADE-7DA0-BA2C670956AB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F33498-B7E4-9C82-5560-3B3F9DB40946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CB88D4-8239-31D6-5602-B15FE68007AA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34F8FE-20B2-7BDF-168D-4951857D55F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DB990-0D62-91AC-3355-05B72BBB882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889114-37BA-208D-1696-80DD3F7BE1A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1B1E69-3A63-8EDA-CD01-2B256FE8BCA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950DD9-AC3A-4F5A-C140-CD9614C83A26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0D4588-5069-C3DA-BF1E-E769D081359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BEB2B4-36BB-AB0E-C48A-656A518C2CB3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84734F-CB02-E47D-3096-2124322912FD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84734F-CB02-E47D-3096-2124322912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9A5B83-2D1F-EB2F-C9B1-1657967A164B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9A5B83-2D1F-EB2F-C9B1-1657967A16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46BD80-4A1E-A73A-CB44-C6691A5B29D8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94BC86-A5DD-E571-7F36-C90CCE7F499C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94BC86-A5DD-E571-7F36-C90CCE7F49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1CC715-DF03-BAC5-A554-1F6E64555D0A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1CC715-DF03-BAC5-A554-1F6E64555D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8124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89E7-6645-5DEC-DCB5-6B0B2894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99FB-FDD0-C500-6D75-8ECD5CB3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EFDA-EE69-5404-C3F8-ADF7AED5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B0B82-5BD2-D499-C85D-ED50E86E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0BFE80C-0690-274F-ADC8-D9FBE844F105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F9151-BED4-D2A4-8C1E-463B1507013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455951E-407F-7E81-FD1C-1B3D22160FFF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19B3DEC-79D6-697B-6EB7-198FE88146A4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CE94A80-7A7F-25E8-FED6-0BA007623770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DCFE5F7-05F5-1035-89E8-38EF3B6C2435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D11B160-4D60-A1F9-02AC-EAA6B363C732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CD19752-0BCC-8ED1-8AD1-82BB0D97A4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658749"/>
              </p:ext>
            </p:extLst>
          </p:nvPr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026947B-ACD3-5357-E772-22441CA6C0E7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046A6F-CB66-C150-D13F-8FDAAD72992A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C80D81-F194-35B3-C7C8-12F94E0D9B1C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727C6D-2AC8-BF46-4712-BEAFA3C80A84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250936-41E3-12E7-2939-952DEC41BC1C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99FC2-D8C9-396F-9873-DBCF4BD5FCE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F13441-5846-E5E5-7BFE-0016E425FA3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C0E44-4F3B-3793-D798-210255AFBE0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75A593-2E4B-98B3-DB16-A771B46E3A2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2FB434-F464-53B4-F65F-FCDFB7163ED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298460-F977-6FE1-EB1B-964A1EE01BC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B559DA-59E6-F68E-3412-425B42C8D133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5B1F8B-00B9-1EB0-9594-0C512F2B9343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5B1F8B-00B9-1EB0-9594-0C512F2B93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ED47BC-4CC2-6524-E83A-4C37FFE1A34E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ED47BC-4CC2-6524-E83A-4C37FFE1A3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21653A-4244-0D0D-550A-FCE2EBEE4776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93352F-984F-F1F7-2B7B-4C7E96CEFE13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93352F-984F-F1F7-2B7B-4C7E96CEFE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EDF7DC4-872B-AB84-09B5-FAC4211CED58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EDF7DC4-872B-AB84-09B5-FAC4211CED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341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1D98B-29F4-713B-11BE-49F56FE9C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55C2-B562-6B58-D128-9E603B39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90A7-5D11-E23F-CA8E-D1556B04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AA8A7-4B9F-0A10-15E9-7CEC2B8D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3873BFB-1C3F-26BE-66EF-6013AC35E8A1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9AB691-BCF8-A059-FAD6-09AC1FD65BBF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C71463-C396-4B12-1CB4-9754BE3349DA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314131D-3F0D-362C-0FD7-2F73E9A0A59C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5B6C3B9-74E6-772E-C67A-FCB7774668C1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1D517B6-FBB7-5013-BA9B-701FCFB65E6B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AA57616-BB10-E77D-AA8F-4D8DB5B3D42E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3B5ABF2-FB33-D2B4-9B8D-42BB938AD8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836572"/>
              </p:ext>
            </p:extLst>
          </p:nvPr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B8404FC-9A9B-F3CA-2D89-FDE73AD9DC16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020F9E-6C16-F09D-DBE4-FA77BCE6F26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8FBA9-589E-B71B-CEFD-E581CB4BDDCA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04FD48-D090-46C0-A9AB-614EDD4C9B49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3939B8-6CC5-C26D-77A0-6C9CF2D62DED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A519C6-11E6-914A-A479-40FCBEB8BD0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D74046-4C0F-B57A-9B25-02F664BED3A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FB1048-59E0-19AF-DC4A-9697BA4EA2C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DA9D44-2011-D514-F23B-234DB82B914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96EBDF-1850-FF54-4466-A62BDF482A0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3E68CB-02C6-CA67-CDF7-3F311747CF9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11F671-5C81-BB2F-5047-B8A3C07B2EC9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F994C9-3034-E737-A420-ACA7C7779A23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F994C9-3034-E737-A420-ACA7C7779A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31E0AC-57CF-24DA-AEED-4D05FB809DC4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31E0AC-57CF-24DA-AEED-4D05FB809D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0E691B-25D2-314C-A320-9E91C04274A1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36EDC9-79C3-A842-F7A5-A77333455590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36EDC9-79C3-A842-F7A5-A773334555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BFE6FF-317B-FB1F-60CD-1D9BF4492B5B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BFE6FF-317B-FB1F-60CD-1D9BF4492B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37000A-E734-8A6E-5EB5-A2BAE4FA7505}"/>
              </a:ext>
            </a:extLst>
          </p:cNvPr>
          <p:cNvGrpSpPr/>
          <p:nvPr/>
        </p:nvGrpSpPr>
        <p:grpSpPr>
          <a:xfrm>
            <a:off x="4213100" y="3698021"/>
            <a:ext cx="193680" cy="514440"/>
            <a:chOff x="4213100" y="3698021"/>
            <a:chExt cx="1936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D588C4-BAC3-F5E7-CBE1-F8A86AE00FBA}"/>
                    </a:ext>
                  </a:extLst>
                </p14:cNvPr>
                <p14:cNvContentPartPr/>
                <p14:nvPr/>
              </p14:nvContentPartPr>
              <p14:xfrm>
                <a:off x="4213100" y="3698021"/>
                <a:ext cx="93240" cy="51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D588C4-BAC3-F5E7-CBE1-F8A86AE00F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6980" y="3691901"/>
                  <a:ext cx="105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FA73F33-1E5F-5E3C-AB82-9E45079EA82F}"/>
                    </a:ext>
                  </a:extLst>
                </p14:cNvPr>
                <p14:cNvContentPartPr/>
                <p14:nvPr/>
              </p14:nvContentPartPr>
              <p14:xfrm>
                <a:off x="4221020" y="3720701"/>
                <a:ext cx="18576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FA73F33-1E5F-5E3C-AB82-9E45079EA8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900" y="3714581"/>
                  <a:ext cx="198000" cy="16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7884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0006C-805F-45A0-BD6E-A15285157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0C98-8AEC-76A3-A1BB-EE98F9C7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6288-D9CB-1197-A6B1-52B38513F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27670-C245-0601-558C-CBC1E4D1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9496309-8D00-C713-36F8-126EDFC1B1FF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EF4DC4-B89C-F3F3-DB25-77838324F5E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0D6A27-1377-BDDC-B5D4-3B51C6E4FE80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6BC0A05-038F-3BDB-C4FC-66E43C32CCAC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7905B41-6E58-E49F-E7F4-4439F4050904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44DEAD5-A47C-792D-53DE-3DF5E63B5425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A96D270-DB80-5765-F7E1-FE46F9A564A2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C89B43B-1574-23BA-0B56-03A4479D9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65157"/>
              </p:ext>
            </p:extLst>
          </p:nvPr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2E5673F-15EA-AD26-B7FB-F8FB1A48E239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5B02C1-E2BC-AC40-2CDB-4184B3EFD65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56D0D8-8CC3-20D9-80B6-11C00B1E9F31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4F4D69-07C5-3A44-08AA-74875685C7DD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F02199-DE69-0549-5B74-765B85C79803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27CC3D-ED64-EF99-86F0-FE287CCB1E5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C4521C-3BCA-32C7-BC8F-F9CF4F51886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261EBD-6197-6E1C-2DF1-0E5C1AEA69B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0D327B-0EE4-B271-545B-A6AEC866B9C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51A6D2-B7C1-7007-2F5E-B93E4F3A1D5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C0802D-A4F6-31D4-247C-AF1802B44B0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1942045-8608-5BBE-F3F6-89AA235F4F50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EDA0B03-8F18-1CDF-DE44-FB6CA402430A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EDA0B03-8F18-1CDF-DE44-FB6CA40243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564BCA-A8F7-F6AB-AC09-2BC771101B97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564BCA-A8F7-F6AB-AC09-2BC771101B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EF4444-8203-C85D-6C45-3CCC7D00830A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CA6C4E-8BD3-A52A-295E-22601F10459A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CA6C4E-8BD3-A52A-295E-22601F1045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3197E9C-1C94-6BF5-DDEA-EB804074C633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3197E9C-1C94-6BF5-DDEA-EB804074C6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637DEA-DE98-7C8B-381B-5180D6FF7F10}"/>
              </a:ext>
            </a:extLst>
          </p:cNvPr>
          <p:cNvGrpSpPr/>
          <p:nvPr/>
        </p:nvGrpSpPr>
        <p:grpSpPr>
          <a:xfrm>
            <a:off x="4213100" y="3698021"/>
            <a:ext cx="193680" cy="514440"/>
            <a:chOff x="4213100" y="3698021"/>
            <a:chExt cx="1936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F54D56-F79B-0AC0-BC2E-F3022AFA66C1}"/>
                    </a:ext>
                  </a:extLst>
                </p14:cNvPr>
                <p14:cNvContentPartPr/>
                <p14:nvPr/>
              </p14:nvContentPartPr>
              <p14:xfrm>
                <a:off x="4213100" y="3698021"/>
                <a:ext cx="93240" cy="51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F54D56-F79B-0AC0-BC2E-F3022AFA66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6980" y="3691901"/>
                  <a:ext cx="105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A1E8872-3EA7-26B1-17C5-56DABAFF4B4B}"/>
                    </a:ext>
                  </a:extLst>
                </p14:cNvPr>
                <p14:cNvContentPartPr/>
                <p14:nvPr/>
              </p14:nvContentPartPr>
              <p14:xfrm>
                <a:off x="4221020" y="3720701"/>
                <a:ext cx="18576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A1E8872-3EA7-26B1-17C5-56DABAFF4B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912" y="3714581"/>
                  <a:ext cx="197976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F742DDA-E4D0-370D-BCE6-DB5C4FE024F6}"/>
              </a:ext>
            </a:extLst>
          </p:cNvPr>
          <p:cNvGrpSpPr/>
          <p:nvPr/>
        </p:nvGrpSpPr>
        <p:grpSpPr>
          <a:xfrm>
            <a:off x="4716020" y="3799181"/>
            <a:ext cx="723960" cy="405360"/>
            <a:chOff x="4716020" y="3799181"/>
            <a:chExt cx="72396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35EFCD-34F5-ADDA-9DEB-821EC701A942}"/>
                    </a:ext>
                  </a:extLst>
                </p14:cNvPr>
                <p14:cNvContentPartPr/>
                <p14:nvPr/>
              </p14:nvContentPartPr>
              <p14:xfrm>
                <a:off x="4716020" y="3799181"/>
                <a:ext cx="686880" cy="39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35EFCD-34F5-ADDA-9DEB-821EC701A9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9900" y="3793061"/>
                  <a:ext cx="6991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E93FFB-3318-9498-596B-4BC67F1AE2D3}"/>
                    </a:ext>
                  </a:extLst>
                </p14:cNvPr>
                <p14:cNvContentPartPr/>
                <p14:nvPr/>
              </p14:nvContentPartPr>
              <p14:xfrm>
                <a:off x="5218580" y="4045061"/>
                <a:ext cx="22140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E93FFB-3318-9498-596B-4BC67F1AE2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2460" y="4038941"/>
                  <a:ext cx="233640" cy="17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447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14153"/>
            <a:ext cx="10515600" cy="483800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1 is Out!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</a:t>
            </a:r>
            <a:r>
              <a:rPr lang="en-US" sz="3600" b="1" dirty="0">
                <a:latin typeface="Palatino Linotype" panose="02040502050505030304" pitchFamily="18" charset="0"/>
              </a:rPr>
              <a:t>Oct 29, 2024 at 11:59pm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latin typeface="Palatino Linotype" panose="02040502050505030304" pitchFamily="18" charset="0"/>
              </a:rPr>
              <a:t>Start collaborating with your groups!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Midterm: </a:t>
            </a:r>
            <a:r>
              <a:rPr lang="en-US" sz="3600" b="1" dirty="0">
                <a:latin typeface="Palatino Linotype" panose="02040502050505030304" pitchFamily="18" charset="0"/>
              </a:rPr>
              <a:t>Oct 31, 2024 (in class)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3DA49-F5B0-640E-9167-5A772D4D8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1C54-4A64-F853-8C7C-53BDAF23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D150-F5A6-1576-E38D-507BD6FA7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E38D-3A12-3162-21D0-03C52255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5021D01-46C7-592E-5A81-25D3745FD8DB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9C5B54-24DF-A7A6-EA00-69B8C286FBD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04482BD-89DC-C3BF-2DEC-CC1057CE7023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41F46F4-6F11-0898-5D11-38FFC820D10E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E15032E-25CD-0D2B-7F9C-6E08A0491012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59740DE-C46C-FBD5-63AB-193836385953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174BF02-511D-39D4-E42C-D13F54B12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0940399"/>
              </p:ext>
            </p:extLst>
          </p:nvPr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45C0ABD-A284-8472-C438-5D1423BA2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043556"/>
              </p:ext>
            </p:extLst>
          </p:nvPr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0E1D36E-261B-EB68-68FB-8F71D6EEC767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22A41C-8F5F-51CD-70D6-38D7E798DF0B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68C9A5-49B6-AFD4-6080-A8CB831E9041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A7E6C0-B4E5-ECE8-B6B2-01F8DC6BF18E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F93675-E404-44A6-7491-3759E8AAA3C2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48CA9F-1B7F-9D0F-2584-11F94542D5A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D128BA-94DF-4FC8-9A8A-16B50B8B9FDC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076300-0F43-DF2F-E880-6DF54442C2C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D7E10A-94CC-C45D-44BE-D424CF8CA08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B6D0DB-FD8C-4A5A-ED75-B5E05812A11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DB218B-4BE2-56A3-6B94-13890E7C703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4B7AA9-D23F-2663-0B0B-74E83FE923D5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AE36BC-E258-A8E1-6C70-D19732935D81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AE36BC-E258-A8E1-6C70-D19732935D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4A6749E-F4BF-0465-416F-D634033358B4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4A6749E-F4BF-0465-416F-D634033358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AA59E8-D870-EB1C-C6F4-DDDF5E3EDBD9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9DC078E-53EA-6409-B9AD-4A91B9283592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9DC078E-53EA-6409-B9AD-4A91B92835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918A4A-1A61-0D03-600E-17EEEFBA7EF1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918A4A-1A61-0D03-600E-17EEEFBA7E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15A2534-DF7B-1096-8844-6197FFC495D5}"/>
              </a:ext>
            </a:extLst>
          </p:cNvPr>
          <p:cNvGrpSpPr/>
          <p:nvPr/>
        </p:nvGrpSpPr>
        <p:grpSpPr>
          <a:xfrm>
            <a:off x="4213100" y="3698021"/>
            <a:ext cx="193680" cy="514440"/>
            <a:chOff x="4213100" y="3698021"/>
            <a:chExt cx="1936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B02D5D-DE7B-EB25-D892-9CC3E4A660C1}"/>
                    </a:ext>
                  </a:extLst>
                </p14:cNvPr>
                <p14:cNvContentPartPr/>
                <p14:nvPr/>
              </p14:nvContentPartPr>
              <p14:xfrm>
                <a:off x="4213100" y="3698021"/>
                <a:ext cx="93240" cy="51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B02D5D-DE7B-EB25-D892-9CC3E4A660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6980" y="3691901"/>
                  <a:ext cx="105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97948D-EFB1-BB3F-577E-94B05D6EC5DF}"/>
                    </a:ext>
                  </a:extLst>
                </p14:cNvPr>
                <p14:cNvContentPartPr/>
                <p14:nvPr/>
              </p14:nvContentPartPr>
              <p14:xfrm>
                <a:off x="4221020" y="3720701"/>
                <a:ext cx="18576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97948D-EFB1-BB3F-577E-94B05D6EC5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912" y="3714581"/>
                  <a:ext cx="197976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A13E62-EE45-B2F5-CF27-D809ABA51906}"/>
              </a:ext>
            </a:extLst>
          </p:cNvPr>
          <p:cNvGrpSpPr/>
          <p:nvPr/>
        </p:nvGrpSpPr>
        <p:grpSpPr>
          <a:xfrm>
            <a:off x="4716020" y="3799181"/>
            <a:ext cx="723960" cy="405360"/>
            <a:chOff x="4716020" y="3799181"/>
            <a:chExt cx="72396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DC126E9-3C01-4319-14DA-8F9CF3D03332}"/>
                    </a:ext>
                  </a:extLst>
                </p14:cNvPr>
                <p14:cNvContentPartPr/>
                <p14:nvPr/>
              </p14:nvContentPartPr>
              <p14:xfrm>
                <a:off x="4716020" y="3799181"/>
                <a:ext cx="686880" cy="39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DC126E9-3C01-4319-14DA-8F9CF3D033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9900" y="3793055"/>
                  <a:ext cx="699120" cy="405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1D3D07-BE2F-08D2-5839-8910A1438EA9}"/>
                    </a:ext>
                  </a:extLst>
                </p14:cNvPr>
                <p14:cNvContentPartPr/>
                <p14:nvPr/>
              </p14:nvContentPartPr>
              <p14:xfrm>
                <a:off x="5218580" y="4045061"/>
                <a:ext cx="22140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1D3D07-BE2F-08D2-5839-8910A1438E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2460" y="4038941"/>
                  <a:ext cx="233640" cy="17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5922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55A53-D4A1-2533-24C0-CABF6368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3726-D982-8D63-D498-6EB7AA9F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8E7E-0C2F-E273-5CAB-48495F8B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6CE67-F316-BDD1-7847-55046A31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FCFA7B4-C797-1299-C164-F2BB95EB9C5F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963FAB-4854-AE35-D507-A6895C44264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5F2090-D1D9-843A-AE1B-74E1AF50E460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12A3F45-C7A8-CF59-4CA5-8341C64B63D1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5029BBE-EB0E-DFCE-1134-7598B6FA9988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724A420-9C63-C29C-3658-6A326191D7FF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0CFB7A2-0AB3-8F84-8E4C-338962938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074259"/>
              </p:ext>
            </p:extLst>
          </p:nvPr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EE9ECEA-A0A5-6071-000C-DC8360949583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E94B3F9-BB09-0532-BAB4-9BF24E4CE056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2DF584-6581-769A-0726-FF9A74D153B8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3D27CE-965A-4599-09F5-84A7E436624D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1D2F6-5A73-28BB-E551-07C750F350AF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66F9E6-E64F-6A50-999C-946290ACE796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A9BD08-AB8B-38CB-44F5-5B4B19CAA06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6A6DF2-0CA2-0F12-E50A-6A64FB4AECE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4F783F-760F-E5D3-261D-6162BEAB8C2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FDE1EB-F9A0-7B71-A0F4-7178A8C30D0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9A55C7-BCE7-BCAE-6E7A-348A625216A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170035-CDBB-8DB4-3BB8-FEAD1EAAD26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8358E0-A7D6-9EF5-5AE6-3A27DCCC43A7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734D56-5E1C-5936-8636-E36DF313FC37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734D56-5E1C-5936-8636-E36DF313FC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142975-BAE3-7F99-BFF0-4A1FA34C169A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142975-BAE3-7F99-BFF0-4A1FA34C16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7E652E-43A1-5569-3E71-24E803CECA86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9A85FD-4635-C27F-7A9A-F0848F8E840D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9A85FD-4635-C27F-7A9A-F0848F8E84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EBF536-D623-302D-457F-EDF01104B494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EBF536-D623-302D-457F-EDF01104B4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629339-131F-3E3C-02F6-294B5C8F0D55}"/>
              </a:ext>
            </a:extLst>
          </p:cNvPr>
          <p:cNvGrpSpPr/>
          <p:nvPr/>
        </p:nvGrpSpPr>
        <p:grpSpPr>
          <a:xfrm>
            <a:off x="4213100" y="3698021"/>
            <a:ext cx="193680" cy="514440"/>
            <a:chOff x="4213100" y="3698021"/>
            <a:chExt cx="1936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01251B-E93F-F7DA-063C-A72A4CAC3A96}"/>
                    </a:ext>
                  </a:extLst>
                </p14:cNvPr>
                <p14:cNvContentPartPr/>
                <p14:nvPr/>
              </p14:nvContentPartPr>
              <p14:xfrm>
                <a:off x="4213100" y="3698021"/>
                <a:ext cx="93240" cy="51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01251B-E93F-F7DA-063C-A72A4CAC3A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6980" y="3691901"/>
                  <a:ext cx="105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0DD804-50B8-EA6B-4888-98227F833FC7}"/>
                    </a:ext>
                  </a:extLst>
                </p14:cNvPr>
                <p14:cNvContentPartPr/>
                <p14:nvPr/>
              </p14:nvContentPartPr>
              <p14:xfrm>
                <a:off x="4221020" y="3720701"/>
                <a:ext cx="18576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0DD804-50B8-EA6B-4888-98227F833F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912" y="3714581"/>
                  <a:ext cx="197976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67E587-4CEF-5762-6EB4-8084B6883C93}"/>
              </a:ext>
            </a:extLst>
          </p:cNvPr>
          <p:cNvGrpSpPr/>
          <p:nvPr/>
        </p:nvGrpSpPr>
        <p:grpSpPr>
          <a:xfrm>
            <a:off x="4716020" y="3799181"/>
            <a:ext cx="723960" cy="405360"/>
            <a:chOff x="4716020" y="3799181"/>
            <a:chExt cx="72396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9908B8-AC2E-642D-6BCA-9281EB40F837}"/>
                    </a:ext>
                  </a:extLst>
                </p14:cNvPr>
                <p14:cNvContentPartPr/>
                <p14:nvPr/>
              </p14:nvContentPartPr>
              <p14:xfrm>
                <a:off x="4716020" y="3799181"/>
                <a:ext cx="686880" cy="39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9908B8-AC2E-642D-6BCA-9281EB40F8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9900" y="3793055"/>
                  <a:ext cx="699120" cy="405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B28774-EE8C-F515-AE02-BD5DE0823C4C}"/>
                    </a:ext>
                  </a:extLst>
                </p14:cNvPr>
                <p14:cNvContentPartPr/>
                <p14:nvPr/>
              </p14:nvContentPartPr>
              <p14:xfrm>
                <a:off x="5218580" y="4045061"/>
                <a:ext cx="22140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B28774-EE8C-F515-AE02-BD5DE0823C4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2460" y="4038941"/>
                  <a:ext cx="233640" cy="17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2028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B377E-CDD4-0E4B-B3AA-CF40CB300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FD0A-DBE6-8C51-B11C-58BAB4F6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7864-FD94-C9D2-6D87-E08C0757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63D80-5F4C-6956-FC2E-A791AC25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B6C12B1-3F6A-3170-6D2E-79A25D1C34C8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884393-158B-16DE-5E76-50ADA469DA2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8A0E6FC-B4CF-D3B3-E150-F842CA30D627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ED44CDF-BDF7-C0DD-2F01-598EF509E54E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7A05E3F-F7D3-68EF-9362-D75D99560B64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D04AB60-5A45-C350-F8A1-4569C9C8AD36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6971281-6528-48C3-26CC-D4C0E335F632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842D9CE-7556-2A9B-16A7-D4BE497B1B28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9C049BC-81E1-50B1-DFFB-15A194A78A6A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F27B0F-C98F-8CB3-8F4A-C1CA32F808F0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B037C6-9488-1B03-4510-08CA674C3670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8D1F68-A7DE-FB92-8B31-2730ACF0BFDA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C4D992-24D2-B809-1B80-0239F37D865C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26F614-A143-364F-D59F-19945FF88EE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0138A8-6085-9B98-3FFC-BB63DC35DE5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E54674-DB77-C3BA-CC58-FA2F300BF0C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CE48C8-19A5-D48D-D19A-5FF4469D29B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939E86-02E1-0438-2BD9-90AD6485A62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9FD194-9543-D8ED-53E5-F75C87765E5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6ED458-8E92-480C-77D8-942EA82A20E7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277838-F2C4-4A20-27E4-236B60D298EA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277838-F2C4-4A20-27E4-236B60D298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98C73A-D104-776E-1A5E-6D612E335119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98C73A-D104-776E-1A5E-6D612E3351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0B003C-0CC3-6CAF-980C-4A9E7A833105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4C87E5-0F74-20E3-66C4-830F314F197A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4C87E5-0F74-20E3-66C4-830F314F197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63BAFF-381F-EA4D-23F0-47B00DF6A0A4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63BAFF-381F-EA4D-23F0-47B00DF6A0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8610B3-3599-AA93-631F-6E8F76551CF2}"/>
              </a:ext>
            </a:extLst>
          </p:cNvPr>
          <p:cNvGrpSpPr/>
          <p:nvPr/>
        </p:nvGrpSpPr>
        <p:grpSpPr>
          <a:xfrm>
            <a:off x="4213100" y="3698021"/>
            <a:ext cx="193680" cy="514440"/>
            <a:chOff x="4213100" y="3698021"/>
            <a:chExt cx="1936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0DA6B5-299E-029E-11E1-7ADF6B1B9ACF}"/>
                    </a:ext>
                  </a:extLst>
                </p14:cNvPr>
                <p14:cNvContentPartPr/>
                <p14:nvPr/>
              </p14:nvContentPartPr>
              <p14:xfrm>
                <a:off x="4213100" y="3698021"/>
                <a:ext cx="93240" cy="51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0DA6B5-299E-029E-11E1-7ADF6B1B9A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6980" y="3691901"/>
                  <a:ext cx="105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344A31-A7B6-F9F6-69E1-78AAB3CD4F62}"/>
                    </a:ext>
                  </a:extLst>
                </p14:cNvPr>
                <p14:cNvContentPartPr/>
                <p14:nvPr/>
              </p14:nvContentPartPr>
              <p14:xfrm>
                <a:off x="4221020" y="3720701"/>
                <a:ext cx="18576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344A31-A7B6-F9F6-69E1-78AAB3CD4F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912" y="3714581"/>
                  <a:ext cx="197976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74B695-7C2A-8AE0-E3B8-4492391AFD03}"/>
              </a:ext>
            </a:extLst>
          </p:cNvPr>
          <p:cNvGrpSpPr/>
          <p:nvPr/>
        </p:nvGrpSpPr>
        <p:grpSpPr>
          <a:xfrm>
            <a:off x="4716020" y="3799181"/>
            <a:ext cx="723960" cy="405360"/>
            <a:chOff x="4716020" y="3799181"/>
            <a:chExt cx="72396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68B984-6317-5AFF-AA83-1EF4FBAF9213}"/>
                    </a:ext>
                  </a:extLst>
                </p14:cNvPr>
                <p14:cNvContentPartPr/>
                <p14:nvPr/>
              </p14:nvContentPartPr>
              <p14:xfrm>
                <a:off x="4716020" y="3799181"/>
                <a:ext cx="686880" cy="39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68B984-6317-5AFF-AA83-1EF4FBAF92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9900" y="3793055"/>
                  <a:ext cx="699120" cy="405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337AFB-1337-6261-876E-0E8BAB7A106A}"/>
                    </a:ext>
                  </a:extLst>
                </p14:cNvPr>
                <p14:cNvContentPartPr/>
                <p14:nvPr/>
              </p14:nvContentPartPr>
              <p14:xfrm>
                <a:off x="5218580" y="4045061"/>
                <a:ext cx="22140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337AFB-1337-6261-876E-0E8BAB7A10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2460" y="4038941"/>
                  <a:ext cx="2336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199BA6-85CF-6744-9811-C73D12BA8B40}"/>
              </a:ext>
            </a:extLst>
          </p:cNvPr>
          <p:cNvGrpSpPr/>
          <p:nvPr/>
        </p:nvGrpSpPr>
        <p:grpSpPr>
          <a:xfrm>
            <a:off x="5906180" y="2948141"/>
            <a:ext cx="192240" cy="1211760"/>
            <a:chOff x="5906180" y="2948141"/>
            <a:chExt cx="192240" cy="12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832D0A-33F1-FEF8-95CA-4D6B03476E1E}"/>
                    </a:ext>
                  </a:extLst>
                </p14:cNvPr>
                <p14:cNvContentPartPr/>
                <p14:nvPr/>
              </p14:nvContentPartPr>
              <p14:xfrm>
                <a:off x="5979620" y="2983781"/>
                <a:ext cx="118800" cy="1176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832D0A-33F1-FEF8-95CA-4D6B03476E1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73500" y="2977661"/>
                  <a:ext cx="131040" cy="11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4F78DB-F27E-3F05-7642-02623AF5DBAD}"/>
                    </a:ext>
                  </a:extLst>
                </p14:cNvPr>
                <p14:cNvContentPartPr/>
                <p14:nvPr/>
              </p14:nvContentPartPr>
              <p14:xfrm>
                <a:off x="5906180" y="2948141"/>
                <a:ext cx="168480" cy="18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4F78DB-F27E-3F05-7642-02623AF5DB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0060" y="2942021"/>
                  <a:ext cx="180720" cy="20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50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A5B64-F339-421D-EC28-6B39F2446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EEFD-A3F8-8184-9489-2CB979E1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CE4B-4D95-2E72-4217-570386B2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D900F-23F9-E349-B242-CD465EC8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DA6367D-CBA2-AD9F-2064-9FD9FB8409C2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93655E-1B02-1C9C-18C0-3E49A21A29B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FAF6A44-7821-A86E-3044-338FE483475A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527EDDA-4722-1573-491F-27B528E32105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3445CEB-AB75-49C0-6B41-A71B5A9B2535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F823552-C7C0-8B5F-FBBB-C05974D03181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8FD1053-9B4C-0BC5-934D-17CD3CCABA40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8172EDB-C837-6AD6-58F4-FE2D9A481FB1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84473E3-0544-85DF-CE15-325CB0C7C1CB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02E444-E44D-AC09-2344-546967EFDF1D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0551D1-9F9C-93A6-99A7-9F3F5E95B5C8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4D958F-BD61-225D-29F1-1EBBF5713A29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9E3061-DF15-2FB0-A3B2-A64360249D26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983BD0-0CE7-21B5-0C08-B2E432B225D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4C891A-658F-DE12-FF08-26DF183ED71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CBF8D-5621-C327-49A7-5C6799E818E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4D414E-8D40-C83A-B2B4-C8EF6DDE321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A3C027-7C46-87F0-4207-51DDD3E0E33F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EA90BD-57E4-2603-F7D4-44DD45FD6EB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6CAB98-107D-72A5-B2E0-48864B2B8621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495509-5519-2488-58F2-4F861A7A8FC3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495509-5519-2488-58F2-4F861A7A8F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0EF548-B3F6-10FA-F95D-927E71686BAC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0EF548-B3F6-10FA-F95D-927E71686B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35CDE5-4655-90A4-B9C4-A84571774CE1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54F60D2-4FE3-F619-05E6-BCE941C4862D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54F60D2-4FE3-F619-05E6-BCE941C486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AB9E04-6C34-FA37-2BB7-D5F436FD75B0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AB9E04-6C34-FA37-2BB7-D5F436FD75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69D21B-8F9F-B73D-DA0D-388484AF6714}"/>
              </a:ext>
            </a:extLst>
          </p:cNvPr>
          <p:cNvGrpSpPr/>
          <p:nvPr/>
        </p:nvGrpSpPr>
        <p:grpSpPr>
          <a:xfrm>
            <a:off x="4213100" y="3698021"/>
            <a:ext cx="193680" cy="514440"/>
            <a:chOff x="4213100" y="3698021"/>
            <a:chExt cx="1936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8DCA924-62C5-9F1D-E51F-31F0FC094BB3}"/>
                    </a:ext>
                  </a:extLst>
                </p14:cNvPr>
                <p14:cNvContentPartPr/>
                <p14:nvPr/>
              </p14:nvContentPartPr>
              <p14:xfrm>
                <a:off x="4213100" y="3698021"/>
                <a:ext cx="93240" cy="51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8DCA924-62C5-9F1D-E51F-31F0FC094B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6980" y="3691901"/>
                  <a:ext cx="105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B49765-AE34-5A97-F303-994979E7193C}"/>
                    </a:ext>
                  </a:extLst>
                </p14:cNvPr>
                <p14:cNvContentPartPr/>
                <p14:nvPr/>
              </p14:nvContentPartPr>
              <p14:xfrm>
                <a:off x="4221020" y="3720701"/>
                <a:ext cx="18576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B49765-AE34-5A97-F303-994979E719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912" y="3714581"/>
                  <a:ext cx="197976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C2113A-9BBE-2596-F162-B9253933E501}"/>
              </a:ext>
            </a:extLst>
          </p:cNvPr>
          <p:cNvGrpSpPr/>
          <p:nvPr/>
        </p:nvGrpSpPr>
        <p:grpSpPr>
          <a:xfrm>
            <a:off x="4716020" y="3799181"/>
            <a:ext cx="723960" cy="405360"/>
            <a:chOff x="4716020" y="3799181"/>
            <a:chExt cx="72396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8E0EE1-52F6-B533-F9FC-98258514737C}"/>
                    </a:ext>
                  </a:extLst>
                </p14:cNvPr>
                <p14:cNvContentPartPr/>
                <p14:nvPr/>
              </p14:nvContentPartPr>
              <p14:xfrm>
                <a:off x="4716020" y="3799181"/>
                <a:ext cx="686880" cy="39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8E0EE1-52F6-B533-F9FC-9825851473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9900" y="3793055"/>
                  <a:ext cx="699120" cy="405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525F3BE-680B-54B4-C09B-6105C514AA29}"/>
                    </a:ext>
                  </a:extLst>
                </p14:cNvPr>
                <p14:cNvContentPartPr/>
                <p14:nvPr/>
              </p14:nvContentPartPr>
              <p14:xfrm>
                <a:off x="5218580" y="4045061"/>
                <a:ext cx="22140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525F3BE-680B-54B4-C09B-6105C514AA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2460" y="4038941"/>
                  <a:ext cx="2336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9DA953-4169-F000-CEF8-4A3CD026AA04}"/>
              </a:ext>
            </a:extLst>
          </p:cNvPr>
          <p:cNvGrpSpPr/>
          <p:nvPr/>
        </p:nvGrpSpPr>
        <p:grpSpPr>
          <a:xfrm>
            <a:off x="5906180" y="2948141"/>
            <a:ext cx="192240" cy="1211760"/>
            <a:chOff x="5906180" y="2948141"/>
            <a:chExt cx="192240" cy="12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B36F42-B726-C3D1-A25B-9E736B440C84}"/>
                    </a:ext>
                  </a:extLst>
                </p14:cNvPr>
                <p14:cNvContentPartPr/>
                <p14:nvPr/>
              </p14:nvContentPartPr>
              <p14:xfrm>
                <a:off x="5979620" y="2983781"/>
                <a:ext cx="118800" cy="1176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B36F42-B726-C3D1-A25B-9E736B440C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73518" y="2977659"/>
                  <a:ext cx="131003" cy="1188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0C9FE2-770D-DE79-5F7B-AE4428194E8E}"/>
                    </a:ext>
                  </a:extLst>
                </p14:cNvPr>
                <p14:cNvContentPartPr/>
                <p14:nvPr/>
              </p14:nvContentPartPr>
              <p14:xfrm>
                <a:off x="5906180" y="2948141"/>
                <a:ext cx="168480" cy="18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0C9FE2-770D-DE79-5F7B-AE4428194E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0073" y="2942021"/>
                  <a:ext cx="180694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C2F499-EF63-6FA6-FFEF-15885AA49323}"/>
              </a:ext>
            </a:extLst>
          </p:cNvPr>
          <p:cNvGrpSpPr/>
          <p:nvPr/>
        </p:nvGrpSpPr>
        <p:grpSpPr>
          <a:xfrm>
            <a:off x="6428540" y="2870741"/>
            <a:ext cx="1259280" cy="460080"/>
            <a:chOff x="6428540" y="2870741"/>
            <a:chExt cx="125928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229E2C-709E-A198-6623-EA88494748BB}"/>
                    </a:ext>
                  </a:extLst>
                </p14:cNvPr>
                <p14:cNvContentPartPr/>
                <p14:nvPr/>
              </p14:nvContentPartPr>
              <p14:xfrm>
                <a:off x="6428540" y="2870741"/>
                <a:ext cx="1237320" cy="438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229E2C-709E-A198-6623-EA88494748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22420" y="2864621"/>
                  <a:ext cx="12495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F33C9D-555F-A070-3684-CB542DF601FD}"/>
                    </a:ext>
                  </a:extLst>
                </p14:cNvPr>
                <p14:cNvContentPartPr/>
                <p14:nvPr/>
              </p14:nvContentPartPr>
              <p14:xfrm>
                <a:off x="7508900" y="3209141"/>
                <a:ext cx="17892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F33C9D-555F-A070-3684-CB542DF601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02780" y="3203021"/>
                  <a:ext cx="191160" cy="13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629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A3D11-4A66-65C3-10D4-96259649D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B7BD-4B93-2168-BD1F-A0B0EFAB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4CB7-D93D-1023-AE42-C7A6ED52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9A3C7-4A19-0A18-96FE-90E36E2A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C2189DA-495F-B297-5CA6-785C1FFE4D3D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37B5DC-70C4-39B2-7D0F-3B3E6EA7892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D958E9D-767F-E756-E623-5CC90F665E3B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4E09BBE-998D-9188-47DE-C5BDC991D08E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F7C2C2B-2653-A8E3-1B3F-C5BEFA6B3A59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4F28414-D8D7-ACC1-A167-A57DD6412B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386728"/>
              </p:ext>
            </p:extLst>
          </p:nvPr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94A8BD2-DAF7-8D96-0E76-EC4D47F5B008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6C52AAF-171C-326D-5EB0-5A24DC5DA467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D044499-18AF-28AD-779B-980030AE5878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8AD064-0AFD-DBC2-6879-19024F26CBE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8706C4-A085-5E25-01C1-3D3578B4A3E6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4D419C-FA7F-03E8-878E-EC03477A111A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11A9C-36C6-68D8-99DE-087EE1C2C8D2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29F1C-35ED-CD80-F9A8-9D3D119B63D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278D53-34EE-8ECB-B4D0-1FCC48D7A96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C60157-9B70-0E45-9620-5BE75EBB98C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D8DCE9-D201-0859-4163-C1E0C98A802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CE3BDA-B18B-E9DE-A101-B17C4877817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E23BF0-11CF-43D7-9DB3-113F01AEE27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D7A8A0-5B7F-B924-F107-EAD20338F8BE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6705F1-795C-BC4B-E0B4-F2C43C4ED07E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6705F1-795C-BC4B-E0B4-F2C43C4ED0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3CF568-4BE1-D1DD-F8EE-313BAE6E0269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3CF568-4BE1-D1DD-F8EE-313BAE6E02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31BB42-F814-319A-1595-CB84607053E9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2BE73B-9CC4-7E69-FB99-1139E1A1C465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2BE73B-9CC4-7E69-FB99-1139E1A1C4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D835EE-4C6C-4B0F-4584-9DEEBB1C6D40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D835EE-4C6C-4B0F-4584-9DEEBB1C6D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ED94F4-AB72-5A81-6274-A47ABBD10816}"/>
              </a:ext>
            </a:extLst>
          </p:cNvPr>
          <p:cNvGrpSpPr/>
          <p:nvPr/>
        </p:nvGrpSpPr>
        <p:grpSpPr>
          <a:xfrm>
            <a:off x="4213100" y="3698021"/>
            <a:ext cx="193680" cy="514440"/>
            <a:chOff x="4213100" y="3698021"/>
            <a:chExt cx="1936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49E28C-1C6E-74B0-2F88-F3084AD26481}"/>
                    </a:ext>
                  </a:extLst>
                </p14:cNvPr>
                <p14:cNvContentPartPr/>
                <p14:nvPr/>
              </p14:nvContentPartPr>
              <p14:xfrm>
                <a:off x="4213100" y="3698021"/>
                <a:ext cx="93240" cy="51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49E28C-1C6E-74B0-2F88-F3084AD264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6980" y="3691901"/>
                  <a:ext cx="105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CF6BE7E-72A7-413F-9DFC-7AA0DDFB21B9}"/>
                    </a:ext>
                  </a:extLst>
                </p14:cNvPr>
                <p14:cNvContentPartPr/>
                <p14:nvPr/>
              </p14:nvContentPartPr>
              <p14:xfrm>
                <a:off x="4221020" y="3720701"/>
                <a:ext cx="18576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CF6BE7E-72A7-413F-9DFC-7AA0DDFB21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912" y="3714581"/>
                  <a:ext cx="197976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7F5F526-340B-E1D4-2728-DA301A91E5D8}"/>
              </a:ext>
            </a:extLst>
          </p:cNvPr>
          <p:cNvGrpSpPr/>
          <p:nvPr/>
        </p:nvGrpSpPr>
        <p:grpSpPr>
          <a:xfrm>
            <a:off x="4716020" y="3799181"/>
            <a:ext cx="723960" cy="405360"/>
            <a:chOff x="4716020" y="3799181"/>
            <a:chExt cx="72396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DEA97D-2D22-4A2C-E58D-7F6E56D1F477}"/>
                    </a:ext>
                  </a:extLst>
                </p14:cNvPr>
                <p14:cNvContentPartPr/>
                <p14:nvPr/>
              </p14:nvContentPartPr>
              <p14:xfrm>
                <a:off x="4716020" y="3799181"/>
                <a:ext cx="686880" cy="39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DEA97D-2D22-4A2C-E58D-7F6E56D1F4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9900" y="3793055"/>
                  <a:ext cx="699120" cy="405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98EAD9F-96C5-B91F-C1E8-EB19AC1D4E9C}"/>
                    </a:ext>
                  </a:extLst>
                </p14:cNvPr>
                <p14:cNvContentPartPr/>
                <p14:nvPr/>
              </p14:nvContentPartPr>
              <p14:xfrm>
                <a:off x="5218580" y="4045061"/>
                <a:ext cx="22140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98EAD9F-96C5-B91F-C1E8-EB19AC1D4E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2460" y="4038941"/>
                  <a:ext cx="2336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FC8997-8A34-2CA4-6DE5-8F5EE49D1B74}"/>
              </a:ext>
            </a:extLst>
          </p:cNvPr>
          <p:cNvGrpSpPr/>
          <p:nvPr/>
        </p:nvGrpSpPr>
        <p:grpSpPr>
          <a:xfrm>
            <a:off x="5906180" y="2948141"/>
            <a:ext cx="192240" cy="1211760"/>
            <a:chOff x="5906180" y="2948141"/>
            <a:chExt cx="192240" cy="12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6D32E9-479D-2432-FD0B-E2F3112BBD8F}"/>
                    </a:ext>
                  </a:extLst>
                </p14:cNvPr>
                <p14:cNvContentPartPr/>
                <p14:nvPr/>
              </p14:nvContentPartPr>
              <p14:xfrm>
                <a:off x="5979620" y="2983781"/>
                <a:ext cx="118800" cy="1176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6D32E9-479D-2432-FD0B-E2F3112BBD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73518" y="2977659"/>
                  <a:ext cx="131003" cy="1188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60F6FC-6574-9403-B943-03F1B1A254B0}"/>
                    </a:ext>
                  </a:extLst>
                </p14:cNvPr>
                <p14:cNvContentPartPr/>
                <p14:nvPr/>
              </p14:nvContentPartPr>
              <p14:xfrm>
                <a:off x="5906180" y="2948141"/>
                <a:ext cx="168480" cy="18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60F6FC-6574-9403-B943-03F1B1A254B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0073" y="2942021"/>
                  <a:ext cx="180694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972AD34-CCFA-FCD3-DEB6-53179C28CC1E}"/>
              </a:ext>
            </a:extLst>
          </p:cNvPr>
          <p:cNvGrpSpPr/>
          <p:nvPr/>
        </p:nvGrpSpPr>
        <p:grpSpPr>
          <a:xfrm>
            <a:off x="6428540" y="2870741"/>
            <a:ext cx="1259280" cy="460080"/>
            <a:chOff x="6428540" y="2870741"/>
            <a:chExt cx="125928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5FC84A-F6AD-0549-C65D-E6C3EDAF8B1E}"/>
                    </a:ext>
                  </a:extLst>
                </p14:cNvPr>
                <p14:cNvContentPartPr/>
                <p14:nvPr/>
              </p14:nvContentPartPr>
              <p14:xfrm>
                <a:off x="6428540" y="2870741"/>
                <a:ext cx="1237320" cy="438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5FC84A-F6AD-0549-C65D-E6C3EDAF8B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22420" y="2864621"/>
                  <a:ext cx="12495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1477BAB-DEE5-E691-EAE1-8933EF486D96}"/>
                    </a:ext>
                  </a:extLst>
                </p14:cNvPr>
                <p14:cNvContentPartPr/>
                <p14:nvPr/>
              </p14:nvContentPartPr>
              <p14:xfrm>
                <a:off x="7508900" y="3209141"/>
                <a:ext cx="17892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1477BAB-DEE5-E691-EAE1-8933EF486D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02780" y="3203021"/>
                  <a:ext cx="1911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A7E44DD-040D-7B52-BB80-D2D4C92A7A84}"/>
              </a:ext>
            </a:extLst>
          </p:cNvPr>
          <p:cNvGrpSpPr/>
          <p:nvPr/>
        </p:nvGrpSpPr>
        <p:grpSpPr>
          <a:xfrm>
            <a:off x="7448780" y="3690821"/>
            <a:ext cx="284760" cy="512280"/>
            <a:chOff x="7448780" y="3690821"/>
            <a:chExt cx="28476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728E36-7D8A-4266-4F91-1850364D10F5}"/>
                    </a:ext>
                  </a:extLst>
                </p14:cNvPr>
                <p14:cNvContentPartPr/>
                <p14:nvPr/>
              </p14:nvContentPartPr>
              <p14:xfrm>
                <a:off x="7465340" y="3690821"/>
                <a:ext cx="268200" cy="496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728E36-7D8A-4266-4F91-1850364D10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59220" y="3684701"/>
                  <a:ext cx="2804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8132417-D416-823D-4031-3E549AD35A0B}"/>
                    </a:ext>
                  </a:extLst>
                </p14:cNvPr>
                <p14:cNvContentPartPr/>
                <p14:nvPr/>
              </p14:nvContentPartPr>
              <p14:xfrm>
                <a:off x="7448780" y="4024541"/>
                <a:ext cx="190080" cy="178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8132417-D416-823D-4031-3E549AD35A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42660" y="4018421"/>
                  <a:ext cx="202320" cy="19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4658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15D69-1629-695F-9EB9-03B8E683D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830E-5EEF-0010-6A58-53ECB50D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951A-37CE-1CCA-E0D0-711C67521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699BF-1D5A-AF99-A9B1-34587CD8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02EB19A-0A41-0F7A-37FF-6F9BBB2ABE4B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3ED485-3542-A2CA-AB63-FF097F123A7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237F6EC-8974-6C48-8A78-A980D08CA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520393"/>
              </p:ext>
            </p:extLst>
          </p:nvPr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86FEEC7-C6FF-C14F-4A16-2B2B95429BB7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11DBBA4-1BD1-187A-5797-5C8523507884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2BE462F-B510-7361-C3AD-C3C1A4FFD943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55BEC95-4C96-CB77-FEA2-90A463D62A7A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BBD5DB4-9C4A-EE8C-7E79-63DBD42B9DEC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CB4142D-351A-A120-FD27-A557C696D3C0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D8611E-B001-D4D0-B4CD-F3A0256872EA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49A960-881D-6979-4027-AE3574BC784C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CB29E4-925F-AD79-51DB-7688793EA3B3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3BA4D0-86FD-1D75-B247-EDD55D49BCFE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987271-23AD-B2F8-6408-13019BAEEB7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6447A-36D5-3ED3-2A07-DCF1044F8E9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9C04C-36E9-52C4-FA3C-02C9FD631D0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5DEE7B-95AC-24A3-D85D-263F33FB464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C7831E-B795-B2C4-238D-B2292124549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F94755-5002-E7F2-2D0E-55AE9357C84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331026D-2E8F-1B8F-7659-8CDF860B4486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942E21-B3DC-B108-9C0B-0526085051C7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942E21-B3DC-B108-9C0B-0526085051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31B289-D8DB-40A4-14B9-23332ECDA683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31B289-D8DB-40A4-14B9-23332ECDA6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2521E2-F116-2AC8-FCD3-D85F506BAB96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280DA9-00AF-B436-F060-6647BAE3D8AD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280DA9-00AF-B436-F060-6647BAE3D8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56D505-6B40-BF12-2940-70B17E4D6FC6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56D505-6B40-BF12-2940-70B17E4D6F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3A31BE2-1577-8160-9EE2-32C789FD0ACE}"/>
              </a:ext>
            </a:extLst>
          </p:cNvPr>
          <p:cNvGrpSpPr/>
          <p:nvPr/>
        </p:nvGrpSpPr>
        <p:grpSpPr>
          <a:xfrm>
            <a:off x="4213100" y="3698021"/>
            <a:ext cx="193680" cy="514440"/>
            <a:chOff x="4213100" y="3698021"/>
            <a:chExt cx="1936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BF6833-C977-A83E-026B-3D407440236F}"/>
                    </a:ext>
                  </a:extLst>
                </p14:cNvPr>
                <p14:cNvContentPartPr/>
                <p14:nvPr/>
              </p14:nvContentPartPr>
              <p14:xfrm>
                <a:off x="4213100" y="3698021"/>
                <a:ext cx="93240" cy="51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BF6833-C977-A83E-026B-3D40744023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6980" y="3691901"/>
                  <a:ext cx="105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30C9A25-02D7-5EE0-DA18-65E93947B8E1}"/>
                    </a:ext>
                  </a:extLst>
                </p14:cNvPr>
                <p14:cNvContentPartPr/>
                <p14:nvPr/>
              </p14:nvContentPartPr>
              <p14:xfrm>
                <a:off x="4221020" y="3720701"/>
                <a:ext cx="18576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30C9A25-02D7-5EE0-DA18-65E93947B8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912" y="3714581"/>
                  <a:ext cx="197976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637BE57-CDD9-858C-11C6-41DEEC0DF21E}"/>
              </a:ext>
            </a:extLst>
          </p:cNvPr>
          <p:cNvGrpSpPr/>
          <p:nvPr/>
        </p:nvGrpSpPr>
        <p:grpSpPr>
          <a:xfrm>
            <a:off x="4716020" y="3799181"/>
            <a:ext cx="723960" cy="405360"/>
            <a:chOff x="4716020" y="3799181"/>
            <a:chExt cx="72396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3364A8-75AE-1ACE-D167-E2F0283FF174}"/>
                    </a:ext>
                  </a:extLst>
                </p14:cNvPr>
                <p14:cNvContentPartPr/>
                <p14:nvPr/>
              </p14:nvContentPartPr>
              <p14:xfrm>
                <a:off x="4716020" y="3799181"/>
                <a:ext cx="686880" cy="39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3364A8-75AE-1ACE-D167-E2F0283FF1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9900" y="3793055"/>
                  <a:ext cx="699120" cy="405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76E934-66B8-0E5F-1D86-2A15EB5902F8}"/>
                    </a:ext>
                  </a:extLst>
                </p14:cNvPr>
                <p14:cNvContentPartPr/>
                <p14:nvPr/>
              </p14:nvContentPartPr>
              <p14:xfrm>
                <a:off x="5218580" y="4045061"/>
                <a:ext cx="22140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76E934-66B8-0E5F-1D86-2A15EB5902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2460" y="4038941"/>
                  <a:ext cx="2336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EE88D6-D7DC-B211-BB68-92535B163AE2}"/>
              </a:ext>
            </a:extLst>
          </p:cNvPr>
          <p:cNvGrpSpPr/>
          <p:nvPr/>
        </p:nvGrpSpPr>
        <p:grpSpPr>
          <a:xfrm>
            <a:off x="5906180" y="2948141"/>
            <a:ext cx="192240" cy="1211760"/>
            <a:chOff x="5906180" y="2948141"/>
            <a:chExt cx="192240" cy="12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C0E729-6A8F-4B08-04FF-FB34CC0E3ED7}"/>
                    </a:ext>
                  </a:extLst>
                </p14:cNvPr>
                <p14:cNvContentPartPr/>
                <p14:nvPr/>
              </p14:nvContentPartPr>
              <p14:xfrm>
                <a:off x="5979620" y="2983781"/>
                <a:ext cx="118800" cy="1176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C0E729-6A8F-4B08-04FF-FB34CC0E3E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73518" y="2977659"/>
                  <a:ext cx="131003" cy="1188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0AC7B9-93A0-6A17-B37A-7D38F41231A9}"/>
                    </a:ext>
                  </a:extLst>
                </p14:cNvPr>
                <p14:cNvContentPartPr/>
                <p14:nvPr/>
              </p14:nvContentPartPr>
              <p14:xfrm>
                <a:off x="5906180" y="2948141"/>
                <a:ext cx="168480" cy="18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0AC7B9-93A0-6A17-B37A-7D38F41231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0073" y="2942021"/>
                  <a:ext cx="180694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65E7F9-B5E7-6066-A641-621577B2A494}"/>
              </a:ext>
            </a:extLst>
          </p:cNvPr>
          <p:cNvGrpSpPr/>
          <p:nvPr/>
        </p:nvGrpSpPr>
        <p:grpSpPr>
          <a:xfrm>
            <a:off x="6428540" y="2870741"/>
            <a:ext cx="1259280" cy="460080"/>
            <a:chOff x="6428540" y="2870741"/>
            <a:chExt cx="125928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B4E165-9244-39B1-6AF9-DE2FDB7EF093}"/>
                    </a:ext>
                  </a:extLst>
                </p14:cNvPr>
                <p14:cNvContentPartPr/>
                <p14:nvPr/>
              </p14:nvContentPartPr>
              <p14:xfrm>
                <a:off x="6428540" y="2870741"/>
                <a:ext cx="1237320" cy="438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B4E165-9244-39B1-6AF9-DE2FDB7EF0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22420" y="2864621"/>
                  <a:ext cx="12495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6D8068-8798-B76F-3842-76A9D7BC4DEB}"/>
                    </a:ext>
                  </a:extLst>
                </p14:cNvPr>
                <p14:cNvContentPartPr/>
                <p14:nvPr/>
              </p14:nvContentPartPr>
              <p14:xfrm>
                <a:off x="7508900" y="3209141"/>
                <a:ext cx="17892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6D8068-8798-B76F-3842-76A9D7BC4D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02780" y="3203021"/>
                  <a:ext cx="1911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490A9FD-3B82-C93C-3BB9-2E2A408E1F53}"/>
              </a:ext>
            </a:extLst>
          </p:cNvPr>
          <p:cNvGrpSpPr/>
          <p:nvPr/>
        </p:nvGrpSpPr>
        <p:grpSpPr>
          <a:xfrm>
            <a:off x="7448780" y="3690821"/>
            <a:ext cx="284760" cy="512280"/>
            <a:chOff x="7448780" y="3690821"/>
            <a:chExt cx="28476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0B57DD-5A42-3548-C593-171610038266}"/>
                    </a:ext>
                  </a:extLst>
                </p14:cNvPr>
                <p14:cNvContentPartPr/>
                <p14:nvPr/>
              </p14:nvContentPartPr>
              <p14:xfrm>
                <a:off x="7465340" y="3690821"/>
                <a:ext cx="268200" cy="496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0B57DD-5A42-3548-C593-1716100382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59220" y="3684701"/>
                  <a:ext cx="2804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68FFC8E-FB1E-09AA-70ED-7656353D73EB}"/>
                    </a:ext>
                  </a:extLst>
                </p14:cNvPr>
                <p14:cNvContentPartPr/>
                <p14:nvPr/>
              </p14:nvContentPartPr>
              <p14:xfrm>
                <a:off x="7448780" y="4024541"/>
                <a:ext cx="190080" cy="178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68FFC8E-FB1E-09AA-70ED-7656353D73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42660" y="4018421"/>
                  <a:ext cx="202320" cy="19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0670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C2CBC-84DD-0F20-9134-F7E856ACE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92A8-48AE-43B8-A927-21B415F8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8AA9-7BC8-9FA7-5C2C-A093D6BE0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099D3-9B86-4C9C-C415-9900820E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ABDC216-99FB-E03F-80B8-E7EDC4F4DEC4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31E599-3E6D-F35E-A4F1-1BBE984DA18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D1AD766-2EE7-94A8-B2C3-D1358E6DE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315927"/>
              </p:ext>
            </p:extLst>
          </p:nvPr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183038C-BB11-0711-64AD-23EE413FC387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D1BD0AB-42A9-43B9-1244-28C7532EEF5E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FA434AA-6409-C06A-92AD-5B7D508C4F70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37DF97C-3B79-5C81-E357-82214716784D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2DD4055-338B-F2B1-5A5C-CF481CCFF745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B7B2725-08F9-1418-F00C-FA6A3BCAC4FA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62E7E4-5978-8B2A-5EE9-8FD3669253D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F1EB37-E7D5-521B-CC81-D443F1F9B47E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E44C5-BA6A-E6DC-9FA3-0F1F9D8CE0F4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6BDFC7-8D6D-CDEB-21AD-26CBB4BDA585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9449ED-9FBA-D618-B298-4ED178A7A04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05EEBC-9115-096D-8F5A-8B024E6FB19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D20AA0-04A3-2ECF-6F7C-60E381046DF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61A5F-C877-B077-C24B-B3A12466C5F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A1A7D4-27B7-7604-D93D-9B4518EB322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FE042D-CACD-851D-F123-2B2079E6E64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C0CDECC-5266-4528-E8CA-87ABA0C3A829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AE2522-3D7D-E4FC-FBFB-AB983A498FA6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AE2522-3D7D-E4FC-FBFB-AB983A498F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CF2248-A141-E80D-FCB5-2840B91277FB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CF2248-A141-E80D-FCB5-2840B91277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B870B5-5306-DF06-19A1-093FE874E50E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B13857-1B61-87FD-C2A5-2716A4891BDB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B13857-1B61-87FD-C2A5-2716A4891B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5D00E8-2535-4346-7D62-482489036D5A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5D00E8-2535-4346-7D62-482489036D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E2D9C5-2E29-152F-6BE9-94A3444393A4}"/>
              </a:ext>
            </a:extLst>
          </p:cNvPr>
          <p:cNvGrpSpPr/>
          <p:nvPr/>
        </p:nvGrpSpPr>
        <p:grpSpPr>
          <a:xfrm>
            <a:off x="4213100" y="3698021"/>
            <a:ext cx="193680" cy="514440"/>
            <a:chOff x="4213100" y="3698021"/>
            <a:chExt cx="1936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EA6DF95-9784-D52C-4E8D-9B2790EF13CD}"/>
                    </a:ext>
                  </a:extLst>
                </p14:cNvPr>
                <p14:cNvContentPartPr/>
                <p14:nvPr/>
              </p14:nvContentPartPr>
              <p14:xfrm>
                <a:off x="4213100" y="3698021"/>
                <a:ext cx="93240" cy="51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EA6DF95-9784-D52C-4E8D-9B2790EF13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6980" y="3691901"/>
                  <a:ext cx="105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0856DB-4021-28C4-D0F7-745A5CBA678A}"/>
                    </a:ext>
                  </a:extLst>
                </p14:cNvPr>
                <p14:cNvContentPartPr/>
                <p14:nvPr/>
              </p14:nvContentPartPr>
              <p14:xfrm>
                <a:off x="4221020" y="3720701"/>
                <a:ext cx="18576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0856DB-4021-28C4-D0F7-745A5CBA67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912" y="3714581"/>
                  <a:ext cx="197976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1D3E19-09CE-6801-AFCA-631C1D47E565}"/>
              </a:ext>
            </a:extLst>
          </p:cNvPr>
          <p:cNvGrpSpPr/>
          <p:nvPr/>
        </p:nvGrpSpPr>
        <p:grpSpPr>
          <a:xfrm>
            <a:off x="4716020" y="3799181"/>
            <a:ext cx="723960" cy="405360"/>
            <a:chOff x="4716020" y="3799181"/>
            <a:chExt cx="72396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FDDCB4-A843-7E28-6D61-C9D0B3D5FAFE}"/>
                    </a:ext>
                  </a:extLst>
                </p14:cNvPr>
                <p14:cNvContentPartPr/>
                <p14:nvPr/>
              </p14:nvContentPartPr>
              <p14:xfrm>
                <a:off x="4716020" y="3799181"/>
                <a:ext cx="686880" cy="39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FDDCB4-A843-7E28-6D61-C9D0B3D5FA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9900" y="3793055"/>
                  <a:ext cx="699120" cy="405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27DB582-010F-F133-7AD7-F38A764E95B7}"/>
                    </a:ext>
                  </a:extLst>
                </p14:cNvPr>
                <p14:cNvContentPartPr/>
                <p14:nvPr/>
              </p14:nvContentPartPr>
              <p14:xfrm>
                <a:off x="5218580" y="4045061"/>
                <a:ext cx="22140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27DB582-010F-F133-7AD7-F38A764E95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2460" y="4038941"/>
                  <a:ext cx="2336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211863-351D-0F8C-B891-C2E44ECBABA4}"/>
              </a:ext>
            </a:extLst>
          </p:cNvPr>
          <p:cNvGrpSpPr/>
          <p:nvPr/>
        </p:nvGrpSpPr>
        <p:grpSpPr>
          <a:xfrm>
            <a:off x="5906180" y="2948141"/>
            <a:ext cx="192240" cy="1211760"/>
            <a:chOff x="5906180" y="2948141"/>
            <a:chExt cx="192240" cy="12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698EA5-04B8-B1B7-9229-3A73DED030F5}"/>
                    </a:ext>
                  </a:extLst>
                </p14:cNvPr>
                <p14:cNvContentPartPr/>
                <p14:nvPr/>
              </p14:nvContentPartPr>
              <p14:xfrm>
                <a:off x="5979620" y="2983781"/>
                <a:ext cx="118800" cy="1176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698EA5-04B8-B1B7-9229-3A73DED030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73518" y="2977659"/>
                  <a:ext cx="131003" cy="1188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CD2780-76D1-87C8-93BE-FF4DF956AE14}"/>
                    </a:ext>
                  </a:extLst>
                </p14:cNvPr>
                <p14:cNvContentPartPr/>
                <p14:nvPr/>
              </p14:nvContentPartPr>
              <p14:xfrm>
                <a:off x="5906180" y="2948141"/>
                <a:ext cx="168480" cy="18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CD2780-76D1-87C8-93BE-FF4DF956AE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0073" y="2942021"/>
                  <a:ext cx="180694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7E53C9-0D1B-B42F-2BE6-26CC2E53F90F}"/>
              </a:ext>
            </a:extLst>
          </p:cNvPr>
          <p:cNvGrpSpPr/>
          <p:nvPr/>
        </p:nvGrpSpPr>
        <p:grpSpPr>
          <a:xfrm>
            <a:off x="6428540" y="2870741"/>
            <a:ext cx="1259280" cy="460080"/>
            <a:chOff x="6428540" y="2870741"/>
            <a:chExt cx="125928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209E7E-24F2-F31F-661C-08EE6FE05451}"/>
                    </a:ext>
                  </a:extLst>
                </p14:cNvPr>
                <p14:cNvContentPartPr/>
                <p14:nvPr/>
              </p14:nvContentPartPr>
              <p14:xfrm>
                <a:off x="6428540" y="2870741"/>
                <a:ext cx="1237320" cy="438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209E7E-24F2-F31F-661C-08EE6FE054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22420" y="2864621"/>
                  <a:ext cx="12495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31AE1ED-D6FD-F109-05CC-3E356C525A50}"/>
                    </a:ext>
                  </a:extLst>
                </p14:cNvPr>
                <p14:cNvContentPartPr/>
                <p14:nvPr/>
              </p14:nvContentPartPr>
              <p14:xfrm>
                <a:off x="7508900" y="3209141"/>
                <a:ext cx="17892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31AE1ED-D6FD-F109-05CC-3E356C525A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02780" y="3203021"/>
                  <a:ext cx="1911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939C74-C7D2-1399-6147-DC00926ABEED}"/>
              </a:ext>
            </a:extLst>
          </p:cNvPr>
          <p:cNvGrpSpPr/>
          <p:nvPr/>
        </p:nvGrpSpPr>
        <p:grpSpPr>
          <a:xfrm>
            <a:off x="7448780" y="3690821"/>
            <a:ext cx="284760" cy="512280"/>
            <a:chOff x="7448780" y="3690821"/>
            <a:chExt cx="28476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07CFEAB-408F-DC2D-B5D6-8C68604D8B75}"/>
                    </a:ext>
                  </a:extLst>
                </p14:cNvPr>
                <p14:cNvContentPartPr/>
                <p14:nvPr/>
              </p14:nvContentPartPr>
              <p14:xfrm>
                <a:off x="7465340" y="3690821"/>
                <a:ext cx="268200" cy="496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07CFEAB-408F-DC2D-B5D6-8C68604D8B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59220" y="3684701"/>
                  <a:ext cx="2804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D948D0D-C867-9DAF-EEFD-3213F71BF1DF}"/>
                    </a:ext>
                  </a:extLst>
                </p14:cNvPr>
                <p14:cNvContentPartPr/>
                <p14:nvPr/>
              </p14:nvContentPartPr>
              <p14:xfrm>
                <a:off x="7448780" y="4024541"/>
                <a:ext cx="190080" cy="178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D948D0D-C867-9DAF-EEFD-3213F71BF1D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42660" y="4018421"/>
                  <a:ext cx="202320" cy="19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142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0105E-4A8E-7B36-0EAD-79C5DFD0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5427-AA12-5A12-A72E-4B7B2CAF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65A6-D683-923F-1593-AA6A206E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1505A-D7D6-0D7C-46E8-9E7683EC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AB8546D-F0F2-66D7-E96A-3A513BBF80E5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3B6CA6-41BC-3FEC-E27A-E6BA9226C30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59CCB9-674B-561C-93FD-FFAB77182B7F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20CDC10-748A-6073-DE79-3AED93E79554}"/>
              </a:ext>
            </a:extLst>
          </p:cNvPr>
          <p:cNvGraphicFramePr>
            <a:graphicFrameLocks/>
          </p:cNvGraphicFramePr>
          <p:nvPr/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E594BCB-A1F4-E910-60C5-13944560C9F2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EF26CE2-81A2-FEAC-E2B6-A2A4430B9F9B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E192EFE-EC6E-3291-17F3-9BF5321C7F88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50DD7F1-71BA-D68F-D044-D19D539F17BF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EB7A349-996C-6335-0698-493A3C6A7526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D42FB7-2C3A-A143-3926-B81F884900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B797E5-0EC3-DC9D-8DDE-A0734A9A3EBF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C55DF3-4793-1DEA-D81B-B5AC90E8DC64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4A786B-3775-14DB-FE69-2FB51979CCBB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3C68F6-E946-CD78-F11E-4D0B4A7A0D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6DAEC3-F66C-D260-F37B-A16572772CF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803C21-B1B5-3CE7-69F5-02BDBCFF64F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74EA28-BD4E-3764-32B2-8DD6728659E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A5440-7658-3800-169B-7A6767F5F81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1F3A45-847B-7411-D81B-F5461E72214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2ACB285-A5E5-74E8-4079-9F7E5032BC3D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7E0707-4101-00A9-90E7-81EE0C8D4FBA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7E0707-4101-00A9-90E7-81EE0C8D4FB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00EF9E-73BE-DEB5-F479-84F6AE840971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00EF9E-73BE-DEB5-F479-84F6AE8409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894CCB-4D78-BA56-B86F-0A7B0CE300A6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A7A8F0-160A-49B4-8A2D-06C61D7FA3D6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A7A8F0-160A-49B4-8A2D-06C61D7FA3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3436FF-70A0-6821-24B0-097455812CD2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3436FF-70A0-6821-24B0-097455812C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406A20-730F-A7A3-33A1-B06898659F1E}"/>
              </a:ext>
            </a:extLst>
          </p:cNvPr>
          <p:cNvGrpSpPr/>
          <p:nvPr/>
        </p:nvGrpSpPr>
        <p:grpSpPr>
          <a:xfrm>
            <a:off x="4213100" y="3698021"/>
            <a:ext cx="193680" cy="514440"/>
            <a:chOff x="4213100" y="3698021"/>
            <a:chExt cx="1936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E5F859-11C5-1605-1935-1108F34E2A37}"/>
                    </a:ext>
                  </a:extLst>
                </p14:cNvPr>
                <p14:cNvContentPartPr/>
                <p14:nvPr/>
              </p14:nvContentPartPr>
              <p14:xfrm>
                <a:off x="4213100" y="3698021"/>
                <a:ext cx="93240" cy="51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E5F859-11C5-1605-1935-1108F34E2A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6980" y="3691901"/>
                  <a:ext cx="105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8F7EF0-5891-719A-1942-7CCC7094A628}"/>
                    </a:ext>
                  </a:extLst>
                </p14:cNvPr>
                <p14:cNvContentPartPr/>
                <p14:nvPr/>
              </p14:nvContentPartPr>
              <p14:xfrm>
                <a:off x="4221020" y="3720701"/>
                <a:ext cx="18576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8F7EF0-5891-719A-1942-7CCC7094A6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912" y="3714581"/>
                  <a:ext cx="197976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811A66-CF5C-EDEB-675B-65A65E58AB2E}"/>
              </a:ext>
            </a:extLst>
          </p:cNvPr>
          <p:cNvGrpSpPr/>
          <p:nvPr/>
        </p:nvGrpSpPr>
        <p:grpSpPr>
          <a:xfrm>
            <a:off x="4716020" y="3799181"/>
            <a:ext cx="723960" cy="405360"/>
            <a:chOff x="4716020" y="3799181"/>
            <a:chExt cx="72396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8A0E8A-2EDA-77DF-F628-9F611A9676BC}"/>
                    </a:ext>
                  </a:extLst>
                </p14:cNvPr>
                <p14:cNvContentPartPr/>
                <p14:nvPr/>
              </p14:nvContentPartPr>
              <p14:xfrm>
                <a:off x="4716020" y="3799181"/>
                <a:ext cx="686880" cy="39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8A0E8A-2EDA-77DF-F628-9F611A9676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9900" y="3793055"/>
                  <a:ext cx="699120" cy="405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916CA43-AD11-F4E0-96F6-DD10361B0F96}"/>
                    </a:ext>
                  </a:extLst>
                </p14:cNvPr>
                <p14:cNvContentPartPr/>
                <p14:nvPr/>
              </p14:nvContentPartPr>
              <p14:xfrm>
                <a:off x="5218580" y="4045061"/>
                <a:ext cx="22140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916CA43-AD11-F4E0-96F6-DD10361B0F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2460" y="4038941"/>
                  <a:ext cx="2336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AEFCAE-D8FF-FCC7-CDA0-2E7848AB5165}"/>
              </a:ext>
            </a:extLst>
          </p:cNvPr>
          <p:cNvGrpSpPr/>
          <p:nvPr/>
        </p:nvGrpSpPr>
        <p:grpSpPr>
          <a:xfrm>
            <a:off x="5906180" y="2948141"/>
            <a:ext cx="192240" cy="1211760"/>
            <a:chOff x="5906180" y="2948141"/>
            <a:chExt cx="192240" cy="12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008BC3-627E-C893-F3F7-FA6592905BA1}"/>
                    </a:ext>
                  </a:extLst>
                </p14:cNvPr>
                <p14:cNvContentPartPr/>
                <p14:nvPr/>
              </p14:nvContentPartPr>
              <p14:xfrm>
                <a:off x="5979620" y="2983781"/>
                <a:ext cx="118800" cy="1176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008BC3-627E-C893-F3F7-FA6592905B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73518" y="2977659"/>
                  <a:ext cx="131003" cy="1188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524817-F5B9-58D9-3FED-F1AB3631BD28}"/>
                    </a:ext>
                  </a:extLst>
                </p14:cNvPr>
                <p14:cNvContentPartPr/>
                <p14:nvPr/>
              </p14:nvContentPartPr>
              <p14:xfrm>
                <a:off x="5906180" y="2948141"/>
                <a:ext cx="168480" cy="18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524817-F5B9-58D9-3FED-F1AB3631BD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0073" y="2942021"/>
                  <a:ext cx="180694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0B667C-F0BF-B60D-9791-64656E47199A}"/>
              </a:ext>
            </a:extLst>
          </p:cNvPr>
          <p:cNvGrpSpPr/>
          <p:nvPr/>
        </p:nvGrpSpPr>
        <p:grpSpPr>
          <a:xfrm>
            <a:off x="6428540" y="2870741"/>
            <a:ext cx="1259280" cy="460080"/>
            <a:chOff x="6428540" y="2870741"/>
            <a:chExt cx="125928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06E8A0B-E620-DD7D-DCCE-5045979B2E04}"/>
                    </a:ext>
                  </a:extLst>
                </p14:cNvPr>
                <p14:cNvContentPartPr/>
                <p14:nvPr/>
              </p14:nvContentPartPr>
              <p14:xfrm>
                <a:off x="6428540" y="2870741"/>
                <a:ext cx="1237320" cy="438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06E8A0B-E620-DD7D-DCCE-5045979B2E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22420" y="2864621"/>
                  <a:ext cx="12495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5FDA44-2AD9-9116-B04C-39E057ED0AAF}"/>
                    </a:ext>
                  </a:extLst>
                </p14:cNvPr>
                <p14:cNvContentPartPr/>
                <p14:nvPr/>
              </p14:nvContentPartPr>
              <p14:xfrm>
                <a:off x="7508900" y="3209141"/>
                <a:ext cx="17892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5FDA44-2AD9-9116-B04C-39E057ED0A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02780" y="3203021"/>
                  <a:ext cx="1911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7C9C035-3965-CE54-72A4-71557EF12B82}"/>
              </a:ext>
            </a:extLst>
          </p:cNvPr>
          <p:cNvGrpSpPr/>
          <p:nvPr/>
        </p:nvGrpSpPr>
        <p:grpSpPr>
          <a:xfrm>
            <a:off x="7448780" y="3690821"/>
            <a:ext cx="284760" cy="512280"/>
            <a:chOff x="7448780" y="3690821"/>
            <a:chExt cx="28476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D0FF94-DF34-4837-9A41-E9A02C232C85}"/>
                    </a:ext>
                  </a:extLst>
                </p14:cNvPr>
                <p14:cNvContentPartPr/>
                <p14:nvPr/>
              </p14:nvContentPartPr>
              <p14:xfrm>
                <a:off x="7465340" y="3690821"/>
                <a:ext cx="268200" cy="496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D0FF94-DF34-4837-9A41-E9A02C232C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59220" y="3684701"/>
                  <a:ext cx="2804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FFD7FE-68F8-2E3D-24A0-EBE13C9FBBEC}"/>
                    </a:ext>
                  </a:extLst>
                </p14:cNvPr>
                <p14:cNvContentPartPr/>
                <p14:nvPr/>
              </p14:nvContentPartPr>
              <p14:xfrm>
                <a:off x="7448780" y="4024541"/>
                <a:ext cx="190080" cy="178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FFD7FE-68F8-2E3D-24A0-EBE13C9FBB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42660" y="4018421"/>
                  <a:ext cx="20232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7372AC-BA5D-3CDF-1C8B-41B235145DA7}"/>
              </a:ext>
            </a:extLst>
          </p:cNvPr>
          <p:cNvGrpSpPr/>
          <p:nvPr/>
        </p:nvGrpSpPr>
        <p:grpSpPr>
          <a:xfrm>
            <a:off x="8015420" y="3758501"/>
            <a:ext cx="172440" cy="474120"/>
            <a:chOff x="8015420" y="3758501"/>
            <a:chExt cx="17244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A63F2F-2CA5-6F39-E592-B00827A54F01}"/>
                    </a:ext>
                  </a:extLst>
                </p14:cNvPr>
                <p14:cNvContentPartPr/>
                <p14:nvPr/>
              </p14:nvContentPartPr>
              <p14:xfrm>
                <a:off x="8015420" y="3758501"/>
                <a:ext cx="119160" cy="474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A63F2F-2CA5-6F39-E592-B00827A54F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09300" y="3752381"/>
                  <a:ext cx="131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8CE53F-CE66-BF29-80DF-BB9646443E50}"/>
                    </a:ext>
                  </a:extLst>
                </p14:cNvPr>
                <p14:cNvContentPartPr/>
                <p14:nvPr/>
              </p14:nvContentPartPr>
              <p14:xfrm>
                <a:off x="8055020" y="3758501"/>
                <a:ext cx="132840" cy="14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8CE53F-CE66-BF29-80DF-BB9646443E5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8900" y="3752381"/>
                  <a:ext cx="14508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5542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A7739-5588-67D7-81E4-FF52120A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6F68-C4B4-7156-88C9-DAD4BF88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C075-579B-8552-6223-0EBFBF4F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480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Let’s run an in-order traversal, where we will only output data in the leaf nodes.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8AAE9-BF8E-EE0B-025E-DA379F95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6E41540-38E2-31A8-DB12-B6A7255D5297}"/>
              </a:ext>
            </a:extLst>
          </p:cNvPr>
          <p:cNvGraphicFramePr>
            <a:graphicFrameLocks/>
          </p:cNvGraphicFramePr>
          <p:nvPr/>
        </p:nvGraphicFramePr>
        <p:xfrm>
          <a:off x="5510045" y="2422105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B1CDA2-4770-221F-35AE-DE474848E41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37441" y="2640552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6DBF25-5E43-736A-5D89-0037EB982474}"/>
              </a:ext>
            </a:extLst>
          </p:cNvPr>
          <p:cNvGraphicFramePr>
            <a:graphicFrameLocks/>
          </p:cNvGraphicFramePr>
          <p:nvPr/>
        </p:nvGraphicFramePr>
        <p:xfrm>
          <a:off x="6994111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FA9CC2D-143D-98D6-39EF-900D24572F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85444"/>
              </p:ext>
            </p:extLst>
          </p:nvPr>
        </p:nvGraphicFramePr>
        <p:xfrm>
          <a:off x="8799312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8CE9BC7-A9FD-56A6-18AC-04E8942C4806}"/>
              </a:ext>
            </a:extLst>
          </p:cNvPr>
          <p:cNvGraphicFramePr>
            <a:graphicFrameLocks/>
          </p:cNvGraphicFramePr>
          <p:nvPr/>
        </p:nvGraphicFramePr>
        <p:xfrm>
          <a:off x="3326723" y="331300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A8672EE-0B76-E299-C112-5C73A7ABB94C}"/>
              </a:ext>
            </a:extLst>
          </p:cNvPr>
          <p:cNvGraphicFramePr>
            <a:graphicFrameLocks/>
          </p:cNvGraphicFramePr>
          <p:nvPr/>
        </p:nvGraphicFramePr>
        <p:xfrm>
          <a:off x="7797550" y="3309273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A5489CC-33A3-BA9D-4116-3E65B2F74EE2}"/>
              </a:ext>
            </a:extLst>
          </p:cNvPr>
          <p:cNvGraphicFramePr>
            <a:graphicFrameLocks/>
          </p:cNvGraphicFramePr>
          <p:nvPr/>
        </p:nvGraphicFramePr>
        <p:xfrm>
          <a:off x="5138146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B21BC70-3122-0C5F-F72E-BD102817F5FE}"/>
              </a:ext>
            </a:extLst>
          </p:cNvPr>
          <p:cNvGraphicFramePr>
            <a:graphicFrameLocks/>
          </p:cNvGraphicFramePr>
          <p:nvPr/>
        </p:nvGraphicFramePr>
        <p:xfrm>
          <a:off x="3326723" y="4292551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BB17709-8290-1B55-90CB-9A43CAC0D748}"/>
              </a:ext>
            </a:extLst>
          </p:cNvPr>
          <p:cNvGraphicFramePr>
            <a:graphicFrameLocks/>
          </p:cNvGraphicFramePr>
          <p:nvPr/>
        </p:nvGraphicFramePr>
        <p:xfrm>
          <a:off x="1492757" y="429875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0D50D2-2492-A2E3-74E5-9801B2FB954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14193" y="4460191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F11D85-AD77-2383-7515-EDD73052881E}"/>
              </a:ext>
            </a:extLst>
          </p:cNvPr>
          <p:cNvCxnSpPr/>
          <p:nvPr/>
        </p:nvCxnSpPr>
        <p:spPr>
          <a:xfrm>
            <a:off x="4817073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1ECB04-0E73-6BE9-82D8-5284B6777A61}"/>
              </a:ext>
            </a:extLst>
          </p:cNvPr>
          <p:cNvCxnSpPr/>
          <p:nvPr/>
        </p:nvCxnSpPr>
        <p:spPr>
          <a:xfrm>
            <a:off x="6673038" y="4490044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97C81D-0CF3-0BF6-FAA4-7A8C4BA541C4}"/>
              </a:ext>
            </a:extLst>
          </p:cNvPr>
          <p:cNvCxnSpPr/>
          <p:nvPr/>
        </p:nvCxnSpPr>
        <p:spPr>
          <a:xfrm>
            <a:off x="8505853" y="4490045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DB1810-B307-2AC3-53AA-77C17DACC19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283934" y="2614744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1AA4E1-0F03-D636-1E53-F5A5E407BE9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03474" y="3564522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487E9D-6F6D-6907-CE10-5FE40B9BBD1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37440" y="3564522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E9F6CA-70DE-36DF-1F00-7A84AE20075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741849" y="3561418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D0D776-27BB-56CD-39E7-3BA82018EF7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04827" y="3561418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B87D85-4D6E-59F4-38CB-FF76632B7FD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04370" y="3561418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6954F0-7931-6BCE-42C6-45E0AE921227}"/>
              </a:ext>
            </a:extLst>
          </p:cNvPr>
          <p:cNvGrpSpPr/>
          <p:nvPr/>
        </p:nvGrpSpPr>
        <p:grpSpPr>
          <a:xfrm>
            <a:off x="2770580" y="3708101"/>
            <a:ext cx="595080" cy="514800"/>
            <a:chOff x="2770580" y="3708101"/>
            <a:chExt cx="595080" cy="51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A07BDE-EB34-D96E-AE67-0CD833200D20}"/>
                    </a:ext>
                  </a:extLst>
                </p14:cNvPr>
                <p14:cNvContentPartPr/>
                <p14:nvPr/>
              </p14:nvContentPartPr>
              <p14:xfrm>
                <a:off x="2770580" y="3708101"/>
                <a:ext cx="587520" cy="514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A07BDE-EB34-D96E-AE67-0CD833200D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64456" y="3701981"/>
                  <a:ext cx="599768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F4B5A6B-62D3-41AD-E0A5-421ED12BF69A}"/>
                    </a:ext>
                  </a:extLst>
                </p14:cNvPr>
                <p14:cNvContentPartPr/>
                <p14:nvPr/>
              </p14:nvContentPartPr>
              <p14:xfrm>
                <a:off x="3243260" y="3710621"/>
                <a:ext cx="122400" cy="183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F4B5A6B-62D3-41AD-E0A5-421ED12BF6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37140" y="3704501"/>
                  <a:ext cx="13464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E05B31-64C0-2030-CE25-AE1CADF51859}"/>
              </a:ext>
            </a:extLst>
          </p:cNvPr>
          <p:cNvGrpSpPr/>
          <p:nvPr/>
        </p:nvGrpSpPr>
        <p:grpSpPr>
          <a:xfrm>
            <a:off x="3656180" y="3737261"/>
            <a:ext cx="284040" cy="484560"/>
            <a:chOff x="3656180" y="3737261"/>
            <a:chExt cx="28404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1CB6F25-4CC1-A003-855F-98C34E1F8877}"/>
                    </a:ext>
                  </a:extLst>
                </p14:cNvPr>
                <p14:cNvContentPartPr/>
                <p14:nvPr/>
              </p14:nvContentPartPr>
              <p14:xfrm>
                <a:off x="3656180" y="3737261"/>
                <a:ext cx="248760" cy="47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1CB6F25-4CC1-A003-855F-98C34E1F88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50060" y="3731141"/>
                  <a:ext cx="26100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8B8C50-F8D5-E26A-B82A-72D7C1B93C41}"/>
                    </a:ext>
                  </a:extLst>
                </p14:cNvPr>
                <p14:cNvContentPartPr/>
                <p14:nvPr/>
              </p14:nvContentPartPr>
              <p14:xfrm>
                <a:off x="3792620" y="4022381"/>
                <a:ext cx="147600" cy="19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8B8C50-F8D5-E26A-B82A-72D7C1B93C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6500" y="4016261"/>
                  <a:ext cx="1598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3D31B02-BD74-3475-82C5-D43EDDB3C548}"/>
              </a:ext>
            </a:extLst>
          </p:cNvPr>
          <p:cNvGrpSpPr/>
          <p:nvPr/>
        </p:nvGrpSpPr>
        <p:grpSpPr>
          <a:xfrm>
            <a:off x="4213100" y="3698021"/>
            <a:ext cx="193680" cy="514440"/>
            <a:chOff x="4213100" y="3698021"/>
            <a:chExt cx="19368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F2ECC1-64DF-699C-656B-03436D0A95B1}"/>
                    </a:ext>
                  </a:extLst>
                </p14:cNvPr>
                <p14:cNvContentPartPr/>
                <p14:nvPr/>
              </p14:nvContentPartPr>
              <p14:xfrm>
                <a:off x="4213100" y="3698021"/>
                <a:ext cx="93240" cy="51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F2ECC1-64DF-699C-656B-03436D0A95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06980" y="3691901"/>
                  <a:ext cx="10548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8032BA-87FD-D983-4F3B-24CE0F0B5D1E}"/>
                    </a:ext>
                  </a:extLst>
                </p14:cNvPr>
                <p14:cNvContentPartPr/>
                <p14:nvPr/>
              </p14:nvContentPartPr>
              <p14:xfrm>
                <a:off x="4221020" y="3720701"/>
                <a:ext cx="185760" cy="153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8032BA-87FD-D983-4F3B-24CE0F0B5D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4912" y="3714581"/>
                  <a:ext cx="197976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BE480E6-15F0-CBCF-EBE4-FA9D7338A2CB}"/>
              </a:ext>
            </a:extLst>
          </p:cNvPr>
          <p:cNvGrpSpPr/>
          <p:nvPr/>
        </p:nvGrpSpPr>
        <p:grpSpPr>
          <a:xfrm>
            <a:off x="4716020" y="3799181"/>
            <a:ext cx="723960" cy="405360"/>
            <a:chOff x="4716020" y="3799181"/>
            <a:chExt cx="72396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732128-81A9-7461-C076-03191D7A34D9}"/>
                    </a:ext>
                  </a:extLst>
                </p14:cNvPr>
                <p14:cNvContentPartPr/>
                <p14:nvPr/>
              </p14:nvContentPartPr>
              <p14:xfrm>
                <a:off x="4716020" y="3799181"/>
                <a:ext cx="686880" cy="392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732128-81A9-7461-C076-03191D7A34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9900" y="3793055"/>
                  <a:ext cx="699120" cy="405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DE926B-7E88-0643-E100-4734DD2C3466}"/>
                    </a:ext>
                  </a:extLst>
                </p14:cNvPr>
                <p14:cNvContentPartPr/>
                <p14:nvPr/>
              </p14:nvContentPartPr>
              <p14:xfrm>
                <a:off x="5218580" y="4045061"/>
                <a:ext cx="221400" cy="159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DE926B-7E88-0643-E100-4734DD2C34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12460" y="4038941"/>
                  <a:ext cx="2336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CA48B9-408E-A8DE-F61E-E0E98734E99D}"/>
              </a:ext>
            </a:extLst>
          </p:cNvPr>
          <p:cNvGrpSpPr/>
          <p:nvPr/>
        </p:nvGrpSpPr>
        <p:grpSpPr>
          <a:xfrm>
            <a:off x="5906180" y="2948141"/>
            <a:ext cx="192240" cy="1211760"/>
            <a:chOff x="5906180" y="2948141"/>
            <a:chExt cx="192240" cy="12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E23D49E-0E44-5FD9-3455-DAB504064656}"/>
                    </a:ext>
                  </a:extLst>
                </p14:cNvPr>
                <p14:cNvContentPartPr/>
                <p14:nvPr/>
              </p14:nvContentPartPr>
              <p14:xfrm>
                <a:off x="5979620" y="2983781"/>
                <a:ext cx="118800" cy="1176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E23D49E-0E44-5FD9-3455-DAB5040646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73518" y="2977659"/>
                  <a:ext cx="131003" cy="1188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4768C98-768D-7E36-8E91-AB48D931D942}"/>
                    </a:ext>
                  </a:extLst>
                </p14:cNvPr>
                <p14:cNvContentPartPr/>
                <p14:nvPr/>
              </p14:nvContentPartPr>
              <p14:xfrm>
                <a:off x="5906180" y="2948141"/>
                <a:ext cx="168480" cy="18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4768C98-768D-7E36-8E91-AB48D931D9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00073" y="2942021"/>
                  <a:ext cx="180694" cy="20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4B40FF-AF1F-D0CE-7195-67E42EF61038}"/>
              </a:ext>
            </a:extLst>
          </p:cNvPr>
          <p:cNvGrpSpPr/>
          <p:nvPr/>
        </p:nvGrpSpPr>
        <p:grpSpPr>
          <a:xfrm>
            <a:off x="6428540" y="2870741"/>
            <a:ext cx="1259280" cy="460080"/>
            <a:chOff x="6428540" y="2870741"/>
            <a:chExt cx="125928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01A7E0-46D1-BBB6-4ABE-461326BAE11A}"/>
                    </a:ext>
                  </a:extLst>
                </p14:cNvPr>
                <p14:cNvContentPartPr/>
                <p14:nvPr/>
              </p14:nvContentPartPr>
              <p14:xfrm>
                <a:off x="6428540" y="2870741"/>
                <a:ext cx="1237320" cy="438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01A7E0-46D1-BBB6-4ABE-461326BAE1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22420" y="2864621"/>
                  <a:ext cx="12495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BC44BA-1F2F-D5B0-FD74-A05FC6A30E44}"/>
                    </a:ext>
                  </a:extLst>
                </p14:cNvPr>
                <p14:cNvContentPartPr/>
                <p14:nvPr/>
              </p14:nvContentPartPr>
              <p14:xfrm>
                <a:off x="7508900" y="3209141"/>
                <a:ext cx="17892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BC44BA-1F2F-D5B0-FD74-A05FC6A30E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02780" y="3203021"/>
                  <a:ext cx="1911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2DFF1BF-21E1-DC93-748E-EDB4E25E0E2D}"/>
              </a:ext>
            </a:extLst>
          </p:cNvPr>
          <p:cNvGrpSpPr/>
          <p:nvPr/>
        </p:nvGrpSpPr>
        <p:grpSpPr>
          <a:xfrm>
            <a:off x="7448780" y="3690821"/>
            <a:ext cx="284760" cy="512280"/>
            <a:chOff x="7448780" y="3690821"/>
            <a:chExt cx="28476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F63CDB-953C-C5C4-C299-F3D4C252B25F}"/>
                    </a:ext>
                  </a:extLst>
                </p14:cNvPr>
                <p14:cNvContentPartPr/>
                <p14:nvPr/>
              </p14:nvContentPartPr>
              <p14:xfrm>
                <a:off x="7465340" y="3690821"/>
                <a:ext cx="268200" cy="496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F63CDB-953C-C5C4-C299-F3D4C252B2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59220" y="3684701"/>
                  <a:ext cx="2804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6348D3E-8C16-3834-A4CB-FEF5E2619F91}"/>
                    </a:ext>
                  </a:extLst>
                </p14:cNvPr>
                <p14:cNvContentPartPr/>
                <p14:nvPr/>
              </p14:nvContentPartPr>
              <p14:xfrm>
                <a:off x="7448780" y="4024541"/>
                <a:ext cx="190080" cy="178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6348D3E-8C16-3834-A4CB-FEF5E2619F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42660" y="4018421"/>
                  <a:ext cx="20232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F11355-6062-83AF-8243-A398F2A987D4}"/>
              </a:ext>
            </a:extLst>
          </p:cNvPr>
          <p:cNvGrpSpPr/>
          <p:nvPr/>
        </p:nvGrpSpPr>
        <p:grpSpPr>
          <a:xfrm>
            <a:off x="8015420" y="3758501"/>
            <a:ext cx="172440" cy="474120"/>
            <a:chOff x="8015420" y="3758501"/>
            <a:chExt cx="172440" cy="4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3C59A9A-BDAE-DC02-DAD3-0123A3380E7E}"/>
                    </a:ext>
                  </a:extLst>
                </p14:cNvPr>
                <p14:cNvContentPartPr/>
                <p14:nvPr/>
              </p14:nvContentPartPr>
              <p14:xfrm>
                <a:off x="8015420" y="3758501"/>
                <a:ext cx="119160" cy="474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3C59A9A-BDAE-DC02-DAD3-0123A3380E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09300" y="3752381"/>
                  <a:ext cx="1314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B84A8D1-AE50-24E8-B970-5600D2EBD637}"/>
                    </a:ext>
                  </a:extLst>
                </p14:cNvPr>
                <p14:cNvContentPartPr/>
                <p14:nvPr/>
              </p14:nvContentPartPr>
              <p14:xfrm>
                <a:off x="8055020" y="3758501"/>
                <a:ext cx="132840" cy="141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B84A8D1-AE50-24E8-B970-5600D2EBD6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48900" y="3752381"/>
                  <a:ext cx="14508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26BBF22-CAD3-25DC-8465-4F73AE9BE31E}"/>
              </a:ext>
            </a:extLst>
          </p:cNvPr>
          <p:cNvGrpSpPr/>
          <p:nvPr/>
        </p:nvGrpSpPr>
        <p:grpSpPr>
          <a:xfrm>
            <a:off x="8580260" y="3835541"/>
            <a:ext cx="591840" cy="326160"/>
            <a:chOff x="8580260" y="3835541"/>
            <a:chExt cx="59184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5D64F44-4B65-4810-9C62-59FABEDB532A}"/>
                    </a:ext>
                  </a:extLst>
                </p14:cNvPr>
                <p14:cNvContentPartPr/>
                <p14:nvPr/>
              </p14:nvContentPartPr>
              <p14:xfrm>
                <a:off x="8580260" y="3835541"/>
                <a:ext cx="545040" cy="28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5D64F44-4B65-4810-9C62-59FABEDB532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74140" y="3829421"/>
                  <a:ext cx="557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7910BDC-B476-E6DF-5204-B3733E549CA0}"/>
                    </a:ext>
                  </a:extLst>
                </p14:cNvPr>
                <p14:cNvContentPartPr/>
                <p14:nvPr/>
              </p14:nvContentPartPr>
              <p14:xfrm>
                <a:off x="9025580" y="4052621"/>
                <a:ext cx="146520" cy="109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7910BDC-B476-E6DF-5204-B3733E549CA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19460" y="4046501"/>
                  <a:ext cx="158760" cy="12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4835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A8906-A1F1-81C1-6515-F7328CB32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BB94-2461-1376-9D29-55ACE433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D589-F692-02D8-1EE5-73B82083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Now, lets try to search a key  Say we want to search key 12.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fashion.</a:t>
            </a:r>
          </a:p>
          <a:p>
            <a:pPr marL="457200" lvl="1" indent="0" algn="just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Stop traversing if one of the following three cases occur: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Key is found!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You encounter a Key greater than the search key.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You have reached the last key or leaf node of the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4FD53-31AA-F6EA-C1FC-7E1CEA99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53024DE-6FE8-F80F-B7F9-A04CD61B8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181151"/>
              </p:ext>
            </p:extLst>
          </p:nvPr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D4C9FC-EB4D-579A-957F-0B1A54196C6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56863AA-740E-4F80-004C-258617B106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961764"/>
              </p:ext>
            </p:extLst>
          </p:nvPr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6AB02AD-3A26-33E4-0AFA-7019138327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592244"/>
              </p:ext>
            </p:extLst>
          </p:nvPr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164C30F-A0C7-7B6F-4B44-CFF99D05F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011268"/>
              </p:ext>
            </p:extLst>
          </p:nvPr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4731EB0-1FFC-2AC9-EF05-D4B03EC25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394552"/>
              </p:ext>
            </p:extLst>
          </p:nvPr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AF36305-810E-5B18-9671-DF8421D4C0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63015"/>
              </p:ext>
            </p:extLst>
          </p:nvPr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ECA7B0C-CC06-3F84-80BF-8DE3079E2B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83079"/>
              </p:ext>
            </p:extLst>
          </p:nvPr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F30CCF2-FFA2-78D0-F763-FD2E17DF0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997800"/>
              </p:ext>
            </p:extLst>
          </p:nvPr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B8AA34-2969-EB23-B806-B2D6F93F2D7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96386" y="6301288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6DE6B-E45C-6D1D-8633-CFE0C155D346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198FA4-90CE-440B-F5D3-AD09CD001D70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C687DF-262C-D51D-C783-DF89E6BB9562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7A3E1B-429A-9908-5CD7-0942756F72A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09FDFA-C21C-E981-C1EC-FC4278B175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13FF66-C4D8-2551-72E8-362DCF3FBB1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89C94D-D11F-A390-4B66-C8DCB8608D5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BCACE2-2520-A61F-6984-23D610573C56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3A0B06-7E58-BC71-A5F7-C451D398F14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8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6564-B2C4-4C99-4619-F91ADBE2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9481-1959-7BDD-6D89-FF5D2DB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8135-8F93-B031-6C56-7922811D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discussed sequential indexes: sparse, dense, multi-level.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What are the challenges with these indexes?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A lot of file reorganization is needed when adding or deleting a record.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Can we avoid the reorganization? Yes, but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Then records are no longer mapped sequentially on the disk.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Can we do better?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F57F3-79C6-BB8C-1DB7-5AE44680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5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FD58-D7C7-0715-BB81-01D8A4A2F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C820-1B0D-4A81-5388-AD215416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3437-1BA8-B4E9-7B80-D173C11A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Now, lets try to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search a key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Say we want to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search key 12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fashion.</a:t>
            </a:r>
          </a:p>
          <a:p>
            <a:pPr marL="457200" lvl="1" indent="0" algn="just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 algn="just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Stop traversing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if one of the following three cases occur: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Key is found!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You encounter a Key greater than the search key.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You have reached the last key or leaf node of the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A8CE1-FDC1-473A-E45E-9838C6D4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5054632-32B7-90B5-B80B-17D2048A13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516432"/>
              </p:ext>
            </p:extLst>
          </p:nvPr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0E1E99-EB78-5CDC-94D7-4B0AEC90E92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1F81623-723A-B8D3-269F-3DF484AAC8E7}"/>
              </a:ext>
            </a:extLst>
          </p:cNvPr>
          <p:cNvGraphicFramePr>
            <a:graphicFrameLocks/>
          </p:cNvGraphicFramePr>
          <p:nvPr/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B730250-6837-7898-C403-44AB4D150DB4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59B11FE-FD75-7102-5D8F-20BA1E07A7EF}"/>
              </a:ext>
            </a:extLst>
          </p:cNvPr>
          <p:cNvGraphicFramePr>
            <a:graphicFrameLocks/>
          </p:cNvGraphicFramePr>
          <p:nvPr/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B499A5B-70A7-2B72-E49C-C2FA95F5E289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A58C165-9339-EFA0-E0E8-B177CBCFE95C}"/>
              </a:ext>
            </a:extLst>
          </p:cNvPr>
          <p:cNvGraphicFramePr>
            <a:graphicFrameLocks/>
          </p:cNvGraphicFramePr>
          <p:nvPr/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AD59E8D-49A8-A656-C1D5-85F81400BAC1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134F0C9-3632-55E3-C495-6EDBF614299E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E9DFEC-B3E6-6054-F982-5364E85E1C36}"/>
              </a:ext>
            </a:extLst>
          </p:cNvPr>
          <p:cNvCxnSpPr>
            <a:endCxn id="12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D0429B-5FD5-6E7E-E3F4-3504331EDFAC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06C530-333E-A9F5-A2F5-D77D3B75303A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9EF0CE-6095-EDF6-731A-ECFF126F9A16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A0D1C0-AB75-09FD-4501-EBECE3DE6F3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CFCE4-F625-885F-99AB-21BBE7E1FEF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F8472E-661A-5231-6FAE-A90C8BD7894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2A7B34-4ADF-6961-3DE1-DB10D1B397E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2071C1-AD91-2D92-CFA2-E3F4A5C9336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7F2EF7-AA38-E39A-7EA5-D0D19B0295B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773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E1262-1E88-5187-0245-E0BD3B3E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5C3B-5626-E7C1-72A4-49FBF18F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140F-EDAE-0DF7-E310-E147F15C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Now, lets try to search a key  Say we want to search key 12.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fashion.</a:t>
            </a:r>
          </a:p>
          <a:p>
            <a:pPr marL="457200" lvl="1" indent="0" algn="just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Stop traversing if one of the following three cases occur: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Key is found!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You encounter a Key greater than the search key.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You have reached the last key or leaf node of the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7D73C-8E88-EFCA-320C-5CF4E92E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F0F3B52-3F5D-8EF9-B7D9-A1A547AA31A0}"/>
              </a:ext>
            </a:extLst>
          </p:cNvPr>
          <p:cNvGraphicFramePr>
            <a:graphicFrameLocks/>
          </p:cNvGraphicFramePr>
          <p:nvPr/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B168B8-4D0A-E89E-7C0C-4E9879A5895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9C3DA72-A0A1-5C0F-38B7-8D8CABB1205C}"/>
              </a:ext>
            </a:extLst>
          </p:cNvPr>
          <p:cNvGraphicFramePr>
            <a:graphicFrameLocks/>
          </p:cNvGraphicFramePr>
          <p:nvPr/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2F03E58-E1CF-7D00-3DD0-7A9969CA81FA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B1E099A-6617-7BC4-C58D-A9A75E804B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8265"/>
              </p:ext>
            </p:extLst>
          </p:nvPr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5669CFD-9AD8-B231-FD77-36B61137BD4D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64198C8-DD56-2748-20DF-31E598A193C4}"/>
              </a:ext>
            </a:extLst>
          </p:cNvPr>
          <p:cNvGraphicFramePr>
            <a:graphicFrameLocks/>
          </p:cNvGraphicFramePr>
          <p:nvPr/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F4D3307-8C48-4F4D-054C-9F306048DEAA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A3CD0B3-27A7-F588-A0EF-65F758E69414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3AFF3-5DEE-0FE2-920B-88DB6CE85238}"/>
              </a:ext>
            </a:extLst>
          </p:cNvPr>
          <p:cNvCxnSpPr>
            <a:endCxn id="12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D7C53C-47DB-8A13-E0D5-F28563208C22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B3DE21-A424-6276-F3FE-B20D14F88B99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E62708-BFC3-11EB-6EA9-31EE8BD4D966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086F30-5EA6-EB64-A92E-E3B823BA352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9E8AFF-31D6-B4CD-0B6D-A0564B4CE7EE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10B76F-9726-1935-59C4-8D8C388713CA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90BF3B-30CC-87E6-92B2-AD44D2CA148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9BDEDE-460A-4D24-67D9-00772A2AF7F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E95B31-1E31-06B6-BCBD-1274E6EEA40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E6F071D-89AD-F085-40E7-B2EDD803E359}"/>
              </a:ext>
            </a:extLst>
          </p:cNvPr>
          <p:cNvGrpSpPr/>
          <p:nvPr/>
        </p:nvGrpSpPr>
        <p:grpSpPr>
          <a:xfrm>
            <a:off x="4922300" y="4685141"/>
            <a:ext cx="744480" cy="454680"/>
            <a:chOff x="4922300" y="4685141"/>
            <a:chExt cx="74448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5DFB59-71C5-4DD4-E154-75038AE6D0D4}"/>
                    </a:ext>
                  </a:extLst>
                </p14:cNvPr>
                <p14:cNvContentPartPr/>
                <p14:nvPr/>
              </p14:nvContentPartPr>
              <p14:xfrm>
                <a:off x="4922300" y="4685141"/>
                <a:ext cx="744480" cy="39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5DFB59-71C5-4DD4-E154-75038AE6D0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6180" y="4679021"/>
                  <a:ext cx="7567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DD3DDA-9E59-AFC9-9577-209666CA345B}"/>
                    </a:ext>
                  </a:extLst>
                </p14:cNvPr>
                <p14:cNvContentPartPr/>
                <p14:nvPr/>
              </p14:nvContentPartPr>
              <p14:xfrm>
                <a:off x="4922300" y="4993301"/>
                <a:ext cx="225360" cy="14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DD3DDA-9E59-AFC9-9577-209666CA34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6180" y="4987181"/>
                  <a:ext cx="237600" cy="158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56FEBBC-D9E4-869E-6627-D908186C395F}"/>
              </a:ext>
            </a:extLst>
          </p:cNvPr>
          <p:cNvSpPr txBox="1"/>
          <p:nvPr/>
        </p:nvSpPr>
        <p:spPr>
          <a:xfrm>
            <a:off x="5866544" y="48904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12 &lt; 13</a:t>
            </a:r>
          </a:p>
        </p:txBody>
      </p:sp>
    </p:spTree>
    <p:extLst>
      <p:ext uri="{BB962C8B-B14F-4D97-AF65-F5344CB8AC3E}">
        <p14:creationId xmlns:p14="http://schemas.microsoft.com/office/powerpoint/2010/main" val="2707647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A6796-4A1C-B5CC-CB9F-6CF7D5D91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FA26-8154-95AD-6476-BAF9C015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8114-FE74-09FC-A0AF-4D9C8C4F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Now, lets try to search a key  Say we want to search key 12.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fashion.</a:t>
            </a:r>
          </a:p>
          <a:p>
            <a:pPr marL="457200" lvl="1" indent="0" algn="just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Stop traversing if one of the following three cases occur: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Key is found!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You encounter a Key greater than the search key.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You have reached the last key or leaf node of the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79B25F-4D73-71D9-5710-41C71D8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4F9D8A8-D946-48EC-CA8A-BB20631D70B5}"/>
              </a:ext>
            </a:extLst>
          </p:cNvPr>
          <p:cNvGraphicFramePr>
            <a:graphicFrameLocks/>
          </p:cNvGraphicFramePr>
          <p:nvPr/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6247BA-937F-164F-FE60-4DF11864D77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7F3E3D3-A6FC-03D1-74EC-41FA6F6036F3}"/>
              </a:ext>
            </a:extLst>
          </p:cNvPr>
          <p:cNvGraphicFramePr>
            <a:graphicFrameLocks/>
          </p:cNvGraphicFramePr>
          <p:nvPr/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A519581-86A6-F0E4-6BD8-8BA8F17F17E2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739DB8A-C1E9-BE42-3327-7876A33F62B3}"/>
              </a:ext>
            </a:extLst>
          </p:cNvPr>
          <p:cNvGraphicFramePr>
            <a:graphicFrameLocks/>
          </p:cNvGraphicFramePr>
          <p:nvPr/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0ECE38B-D0D6-4F70-8A4D-2791184646E9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D62DC34-FE96-E820-EED2-0E85A8B310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916871"/>
              </p:ext>
            </p:extLst>
          </p:nvPr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73AC8C-12F2-C7FF-5972-1A867FD90E7C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DA00F40-D44F-C8B2-16F9-5FD7E8FD51EF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646567-FE8F-ECCA-F4FA-AB1DAE1E8F33}"/>
              </a:ext>
            </a:extLst>
          </p:cNvPr>
          <p:cNvCxnSpPr>
            <a:endCxn id="12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74D29-E247-49C9-5E90-B73D6E6B6158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C66BD0-7CE1-257E-45A7-594E9009D80E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0F56B6-221C-0887-D6B0-3A3489B2F9C3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2BB485-85A3-97DB-E7DE-4003C8CF108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852E36-4EB0-71F0-6C7D-4285FEE95F9D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9D8807-30CD-F0CF-EAA4-80845FE2F42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FE326F-18AE-244D-1547-E8DFFA0E20C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0A3591-0F46-63DE-7E18-6B539B1554A7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E516AA-0D06-F8C1-D83D-54A4FE836E1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5D0DC1-59D0-BB77-F6FC-C002A62410D5}"/>
              </a:ext>
            </a:extLst>
          </p:cNvPr>
          <p:cNvGrpSpPr/>
          <p:nvPr/>
        </p:nvGrpSpPr>
        <p:grpSpPr>
          <a:xfrm>
            <a:off x="4922300" y="4685141"/>
            <a:ext cx="744480" cy="454680"/>
            <a:chOff x="4922300" y="4685141"/>
            <a:chExt cx="74448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682192-7B5F-D219-79E3-47A368620F7E}"/>
                    </a:ext>
                  </a:extLst>
                </p14:cNvPr>
                <p14:cNvContentPartPr/>
                <p14:nvPr/>
              </p14:nvContentPartPr>
              <p14:xfrm>
                <a:off x="4922300" y="4685141"/>
                <a:ext cx="744480" cy="39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682192-7B5F-D219-79E3-47A368620F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6180" y="4679027"/>
                  <a:ext cx="756720" cy="41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6C2BD9-F8D7-E709-C54E-442F81B92EE0}"/>
                    </a:ext>
                  </a:extLst>
                </p14:cNvPr>
                <p14:cNvContentPartPr/>
                <p14:nvPr/>
              </p14:nvContentPartPr>
              <p14:xfrm>
                <a:off x="4922300" y="4993301"/>
                <a:ext cx="225360" cy="14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6C2BD9-F8D7-E709-C54E-442F81B92E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6180" y="4987166"/>
                  <a:ext cx="237600" cy="15879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6EA4BB2-5545-E08A-4F66-1C765FFFC5C2}"/>
              </a:ext>
            </a:extLst>
          </p:cNvPr>
          <p:cNvSpPr txBox="1"/>
          <p:nvPr/>
        </p:nvSpPr>
        <p:spPr>
          <a:xfrm>
            <a:off x="5516862" y="53714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12 &gt; 8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B3E524-91BC-33EB-3E84-03A52EC85631}"/>
              </a:ext>
            </a:extLst>
          </p:cNvPr>
          <p:cNvGrpSpPr/>
          <p:nvPr/>
        </p:nvGrpSpPr>
        <p:grpSpPr>
          <a:xfrm>
            <a:off x="4764620" y="5605301"/>
            <a:ext cx="802080" cy="483120"/>
            <a:chOff x="4764620" y="5605301"/>
            <a:chExt cx="80208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BA5E34-BA34-216B-4308-FB0CF3E5E248}"/>
                    </a:ext>
                  </a:extLst>
                </p14:cNvPr>
                <p14:cNvContentPartPr/>
                <p14:nvPr/>
              </p14:nvContentPartPr>
              <p14:xfrm>
                <a:off x="4764620" y="5605301"/>
                <a:ext cx="750960" cy="44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BA5E34-BA34-216B-4308-FB0CF3E5E2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8500" y="5599181"/>
                  <a:ext cx="7632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8C2DF2-0C10-DA1C-B60B-BA9CFCB1686C}"/>
                    </a:ext>
                  </a:extLst>
                </p14:cNvPr>
                <p14:cNvContentPartPr/>
                <p14:nvPr/>
              </p14:nvContentPartPr>
              <p14:xfrm>
                <a:off x="5357900" y="5937941"/>
                <a:ext cx="208800" cy="150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8C2DF2-0C10-DA1C-B60B-BA9CFCB168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1780" y="5931821"/>
                  <a:ext cx="221040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4663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E3CAD-E096-858E-9B14-1EF98B361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F6A9-8FB4-1161-FA75-5CF0C1C9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1B50-6522-312C-6EB1-553EA11C3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Now, lets try to search a key  Say we want to search key 12.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fashion.</a:t>
            </a:r>
          </a:p>
          <a:p>
            <a:pPr marL="457200" lvl="1" indent="0" algn="just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Stop traversing if one of the following three cases occur: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Key is found!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You encounter a Key greater than the search key.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You have reached the last key or leaf node of the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18EEE-90BA-4A8B-DA71-F3D2B778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FE82205-C693-3FC7-4854-4CC40F3F454A}"/>
              </a:ext>
            </a:extLst>
          </p:cNvPr>
          <p:cNvGraphicFramePr>
            <a:graphicFrameLocks/>
          </p:cNvGraphicFramePr>
          <p:nvPr/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66A23C-DE69-A69A-CAD6-65299E34A87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235FE0C-5D3C-74E9-776A-07209C0A6AB0}"/>
              </a:ext>
            </a:extLst>
          </p:cNvPr>
          <p:cNvGraphicFramePr>
            <a:graphicFrameLocks/>
          </p:cNvGraphicFramePr>
          <p:nvPr/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A3CDCC0-3204-1359-E141-B5108C70F46E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1DAD1CF-C96B-2C78-ADDB-17CDD00D1C56}"/>
              </a:ext>
            </a:extLst>
          </p:cNvPr>
          <p:cNvGraphicFramePr>
            <a:graphicFrameLocks/>
          </p:cNvGraphicFramePr>
          <p:nvPr/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118AE0A-38FB-5773-6CA9-0DB225E495DF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386037F-CDF2-504A-2828-6B40851AF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983301"/>
              </p:ext>
            </p:extLst>
          </p:nvPr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0CCA624-D2B5-79A4-3A3B-B7AF23D1C6B5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4A920B5-AF7A-0D09-6F11-2DEFE80E22DB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85D92-98C1-F6A9-95E7-9E69C332907D}"/>
              </a:ext>
            </a:extLst>
          </p:cNvPr>
          <p:cNvCxnSpPr>
            <a:endCxn id="12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8B0BD8-A059-1771-28BC-702B3F9EF4E2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720A3A-FA7B-D65E-A787-D0B893846695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FED1D7-2EC2-3C11-7A05-299B91AC8E2E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181E9-A5E2-0401-6E10-589482D901F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D8FC8D-0773-0C65-0A82-934FB14B47E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83BD78-C500-4C18-D9A0-69357038A60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B44D6C-D0EE-4DB2-FC9F-FB278FABC79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5EF0F4-A465-FD16-E5A8-45B8F536260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C447C7-6FB7-9405-576B-0E0AD08C6F3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FB92084-1642-7EB7-10CE-CFD365621B75}"/>
              </a:ext>
            </a:extLst>
          </p:cNvPr>
          <p:cNvGrpSpPr/>
          <p:nvPr/>
        </p:nvGrpSpPr>
        <p:grpSpPr>
          <a:xfrm>
            <a:off x="4922300" y="4685141"/>
            <a:ext cx="744480" cy="454680"/>
            <a:chOff x="4922300" y="4685141"/>
            <a:chExt cx="74448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52C9EE-E282-4794-47FD-CE6122F87418}"/>
                    </a:ext>
                  </a:extLst>
                </p14:cNvPr>
                <p14:cNvContentPartPr/>
                <p14:nvPr/>
              </p14:nvContentPartPr>
              <p14:xfrm>
                <a:off x="4922300" y="4685141"/>
                <a:ext cx="744480" cy="39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52C9EE-E282-4794-47FD-CE6122F874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6180" y="4679027"/>
                  <a:ext cx="756720" cy="41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D7D65C-E5EE-159B-7F9D-6746CDBDD1B2}"/>
                    </a:ext>
                  </a:extLst>
                </p14:cNvPr>
                <p14:cNvContentPartPr/>
                <p14:nvPr/>
              </p14:nvContentPartPr>
              <p14:xfrm>
                <a:off x="4922300" y="4993301"/>
                <a:ext cx="225360" cy="14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D7D65C-E5EE-159B-7F9D-6746CDBDD1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6180" y="4987166"/>
                  <a:ext cx="237600" cy="15879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EE66BA1-6C94-FB76-16CE-D49087E48F3D}"/>
              </a:ext>
            </a:extLst>
          </p:cNvPr>
          <p:cNvSpPr txBox="1"/>
          <p:nvPr/>
        </p:nvSpPr>
        <p:spPr>
          <a:xfrm>
            <a:off x="5566701" y="5290456"/>
            <a:ext cx="189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Check all keys in 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this leaf node.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37F57A-0B6F-1177-BACA-DB73F3DAF9F3}"/>
              </a:ext>
            </a:extLst>
          </p:cNvPr>
          <p:cNvGrpSpPr/>
          <p:nvPr/>
        </p:nvGrpSpPr>
        <p:grpSpPr>
          <a:xfrm>
            <a:off x="4764620" y="5605301"/>
            <a:ext cx="802080" cy="483120"/>
            <a:chOff x="4764620" y="5605301"/>
            <a:chExt cx="80208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FD807B-C123-4E74-CFAF-BD7EF56FD7EC}"/>
                    </a:ext>
                  </a:extLst>
                </p14:cNvPr>
                <p14:cNvContentPartPr/>
                <p14:nvPr/>
              </p14:nvContentPartPr>
              <p14:xfrm>
                <a:off x="4764620" y="5605301"/>
                <a:ext cx="750960" cy="442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FD807B-C123-4E74-CFAF-BD7EF56FD7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8497" y="5599181"/>
                  <a:ext cx="763206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A065E9A-E13B-4148-C4A4-8110B1A34B81}"/>
                    </a:ext>
                  </a:extLst>
                </p14:cNvPr>
                <p14:cNvContentPartPr/>
                <p14:nvPr/>
              </p14:nvContentPartPr>
              <p14:xfrm>
                <a:off x="5357900" y="5937941"/>
                <a:ext cx="208800" cy="150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A065E9A-E13B-4148-C4A4-8110B1A34B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1769" y="5931821"/>
                  <a:ext cx="221061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2766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EF889-EB8D-207A-6454-59C0458F1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B0C8-3AF7-6031-FA5F-96F315E7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07CE-0B0E-21E3-7EB2-73BF84676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What we just did was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Point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where I wanted to search a specific item.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 we want to search a range of keys (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Range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) 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Keys from 12 to 24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 to reach the first key in the range, that is, first leaf node.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Then, perform linearly scan  follow the leaf pointers till you hit the last key or a key greater than the range.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EF60A-47C4-D72E-BAD3-BBF4438E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15FF6F7-556C-663E-6449-753A36BE05BA}"/>
              </a:ext>
            </a:extLst>
          </p:cNvPr>
          <p:cNvGraphicFramePr>
            <a:graphicFrameLocks/>
          </p:cNvGraphicFramePr>
          <p:nvPr/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177CC4-5B6A-CA42-FBD7-D63027F7B18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7872DDC-73B7-D55E-E87A-7E2FCC125CAA}"/>
              </a:ext>
            </a:extLst>
          </p:cNvPr>
          <p:cNvGraphicFramePr>
            <a:graphicFrameLocks/>
          </p:cNvGraphicFramePr>
          <p:nvPr/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ABD9391-F2BE-7833-337E-CFD1B23884BC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12DA4CA-345F-2097-97E6-80DB93AD81F3}"/>
              </a:ext>
            </a:extLst>
          </p:cNvPr>
          <p:cNvGraphicFramePr>
            <a:graphicFrameLocks/>
          </p:cNvGraphicFramePr>
          <p:nvPr/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CD26116-E357-8870-AA23-0BB8A4F808AE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577EB5BC-8499-BCBF-F6B4-79EE61DD4652}"/>
              </a:ext>
            </a:extLst>
          </p:cNvPr>
          <p:cNvGraphicFramePr>
            <a:graphicFrameLocks/>
          </p:cNvGraphicFramePr>
          <p:nvPr/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D5B1133-6916-9D5E-873F-9916470797EE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FB63B15-48B9-80F3-7320-A4DED5402FD9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9B3BC-6A62-3724-29F7-E8FC9EC050AC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2996386" y="6301288"/>
            <a:ext cx="412530" cy="6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B0190E-0651-C5E4-D6FF-54C44BDE6DB2}"/>
              </a:ext>
            </a:extLst>
          </p:cNvPr>
          <p:cNvCxnSpPr>
            <a:cxnSpLocks/>
          </p:cNvCxnSpPr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F5E449-FA60-18E0-3DFE-99E71818CACD}"/>
              </a:ext>
            </a:extLst>
          </p:cNvPr>
          <p:cNvCxnSpPr>
            <a:cxnSpLocks/>
          </p:cNvCxnSpPr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4381BD-0373-EE13-F5C1-BCF023C5353C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8D053F-8C3C-923C-EF7F-52464B6E6B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A46203-F725-5CA7-97CC-BB714BC685F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501DAE-553A-AAE2-68B2-C4113270C32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DF9B76-DBDD-261D-30D8-BFF3A981A68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3E15CF-FDB5-E3B9-2471-642B261428B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579148-F310-897B-02A9-C672283C538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62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A62D-8B58-0DDD-44A8-3D795658F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5496-8099-254F-BA04-A3C95ED1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FA02-C7E3-7C1D-475E-EED0E171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What we just did was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Point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where I wanted to search a specific item.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 we want to search a range of keys (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Range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) 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Keys from 12 to 24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 to reach the first key in the range, that is, first leaf node.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Then, perform linearly scan  follow the leaf pointers till you hit the last key or a key greater than the range.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B817C-E92F-48B4-039E-1D746419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9DB9873-C89D-C935-D69F-106DE76F7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035122"/>
              </p:ext>
            </p:extLst>
          </p:nvPr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CD41F0-1960-FE57-843D-04F9490B433A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2A21E72B-3562-869C-8EFF-3E1C8511EF6B}"/>
              </a:ext>
            </a:extLst>
          </p:cNvPr>
          <p:cNvGraphicFramePr>
            <a:graphicFrameLocks/>
          </p:cNvGraphicFramePr>
          <p:nvPr/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9F889CF-B42D-7F8A-C094-A0C05FC7AED1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D5BDA4DE-6A3F-4180-51AD-A775A89F3DC7}"/>
              </a:ext>
            </a:extLst>
          </p:cNvPr>
          <p:cNvGraphicFramePr>
            <a:graphicFrameLocks/>
          </p:cNvGraphicFramePr>
          <p:nvPr/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2EBD1BB-8501-D0D5-100C-B4CD7DDFF25F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58C9503B-5C61-448F-E598-502242430147}"/>
              </a:ext>
            </a:extLst>
          </p:cNvPr>
          <p:cNvGraphicFramePr>
            <a:graphicFrameLocks/>
          </p:cNvGraphicFramePr>
          <p:nvPr/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BCAFA03B-D5BE-F404-D294-5BDB55E2115D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3438061-3EBF-7FF9-974C-086B8A26243B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042A6C-B1AD-080F-1C17-D1442C96FF0A}"/>
              </a:ext>
            </a:extLst>
          </p:cNvPr>
          <p:cNvCxnSpPr>
            <a:endCxn id="31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A74BAD-C997-488E-C5E2-F86956B22A07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EECF64-9232-739D-46E7-EAEB335355B4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9161BD-F48A-114A-BA73-0A97611264F6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A0C869-95E9-EC92-EEF0-A726E5C4A925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2C5E7C-A55B-F440-0E71-46FAEAA8D597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D838B6-BE2E-FAAA-627E-7BB90D7FD4F1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B6ED78-173B-4447-6F59-050FEDD44BB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408883-26B1-084E-1605-435DBA2449BF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7978A8-C96A-A862-A1D2-48D554CB0DB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091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BF8B-50BF-8CF1-7C66-804E247B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409A7-BBF6-D28E-7D26-05C4FE9C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57AC-6258-AE92-3F8A-2E05B90E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What we just did was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Point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where I wanted to search a specific item.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 we want to search a range of keys (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Range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) 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Keys from 12 to 24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 to reach the first key in the range, that is, first leaf node.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Then, perform linearly scan  follow the leaf pointers till you hit the last key or a key greater than the range.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CE68B-5652-415C-A972-835F57F0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2DCB5A2-38A6-6756-52A9-A32BFFCC2F1C}"/>
              </a:ext>
            </a:extLst>
          </p:cNvPr>
          <p:cNvGraphicFramePr>
            <a:graphicFrameLocks/>
          </p:cNvGraphicFramePr>
          <p:nvPr/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AA2503-DA3B-0511-3138-F77ABF9BA5D8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F180317-25AD-7CD4-5EAD-162F36E9A039}"/>
              </a:ext>
            </a:extLst>
          </p:cNvPr>
          <p:cNvGraphicFramePr>
            <a:graphicFrameLocks/>
          </p:cNvGraphicFramePr>
          <p:nvPr/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D557686-1E02-97AE-26CC-281222CB4BFB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EFC3B44-66F8-2B39-A4C1-694E11D393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413049"/>
              </p:ext>
            </p:extLst>
          </p:nvPr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4399C56-67E4-BBC8-699E-E91D5E1C401E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20A1F54-BBCF-907C-993F-1A1BF376F0DE}"/>
              </a:ext>
            </a:extLst>
          </p:cNvPr>
          <p:cNvGraphicFramePr>
            <a:graphicFrameLocks/>
          </p:cNvGraphicFramePr>
          <p:nvPr/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5A01B07-88DE-2854-C547-4CE7264EC1F5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C6C0984-BF86-F1B1-661B-257922CF9AF6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C5ABB-9F54-1F1C-60AE-B5469A6E7E2B}"/>
              </a:ext>
            </a:extLst>
          </p:cNvPr>
          <p:cNvCxnSpPr>
            <a:endCxn id="12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67B514-8172-8313-38F7-3A9D5D771BA4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ED7663-1E34-2521-BEDC-8E14D9C12308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13827C-61F4-CBB3-EF2B-13CB6E2618F4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E7B72B-0F62-B176-054C-819009740E6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9AD521-17A4-3921-B9AF-57B4EB5D7F2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60AAA-8009-1D7B-57F1-1C665755C2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6E92FA-EAE0-4976-0B30-CCE8AC78566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02015-37A1-D05D-F132-463CED039ED6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5ADE4B-1548-5C61-D006-A53F54E6789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97F74D5-1C5C-E242-4684-9A86C67C6924}"/>
              </a:ext>
            </a:extLst>
          </p:cNvPr>
          <p:cNvGrpSpPr/>
          <p:nvPr/>
        </p:nvGrpSpPr>
        <p:grpSpPr>
          <a:xfrm>
            <a:off x="4922300" y="4685141"/>
            <a:ext cx="744480" cy="454680"/>
            <a:chOff x="4922300" y="4685141"/>
            <a:chExt cx="74448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93AA22-A1F3-0F24-3FA1-D16F642A8F74}"/>
                    </a:ext>
                  </a:extLst>
                </p14:cNvPr>
                <p14:cNvContentPartPr/>
                <p14:nvPr/>
              </p14:nvContentPartPr>
              <p14:xfrm>
                <a:off x="4922300" y="4685141"/>
                <a:ext cx="744480" cy="399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93AA22-A1F3-0F24-3FA1-D16F642A8F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6180" y="4679021"/>
                  <a:ext cx="7567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82B107C-A5D3-13F1-E84E-469E71A562C9}"/>
                    </a:ext>
                  </a:extLst>
                </p14:cNvPr>
                <p14:cNvContentPartPr/>
                <p14:nvPr/>
              </p14:nvContentPartPr>
              <p14:xfrm>
                <a:off x="4922300" y="4993301"/>
                <a:ext cx="225360" cy="146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82B107C-A5D3-13F1-E84E-469E71A562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6180" y="4987181"/>
                  <a:ext cx="237600" cy="158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4CDA8FA-1C52-75F0-BD32-25EFE3DAA807}"/>
              </a:ext>
            </a:extLst>
          </p:cNvPr>
          <p:cNvSpPr txBox="1"/>
          <p:nvPr/>
        </p:nvSpPr>
        <p:spPr>
          <a:xfrm>
            <a:off x="5866544" y="489049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12 &lt; 13</a:t>
            </a:r>
          </a:p>
        </p:txBody>
      </p:sp>
    </p:spTree>
    <p:extLst>
      <p:ext uri="{BB962C8B-B14F-4D97-AF65-F5344CB8AC3E}">
        <p14:creationId xmlns:p14="http://schemas.microsoft.com/office/powerpoint/2010/main" val="634978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A4868-8DC4-C361-7310-0EDABCFE0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3233-FDCF-1C27-8B43-F0543FAA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4E1B-7369-37EA-F4C2-FB72590D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What we just did was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Point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where I wanted to search a specific item.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 we want to search a range of keys (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Range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) 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Keys from 12 to 24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 to reach the first key in the range, that is, first leaf node.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Then, perform linearly scan  follow the leaf pointers till you hit the last key or a key greater than the range.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BEB53-45E1-6E17-31CA-687CACEE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D9D4245-7028-5BA1-4915-03EDCF16B14C}"/>
              </a:ext>
            </a:extLst>
          </p:cNvPr>
          <p:cNvGraphicFramePr>
            <a:graphicFrameLocks/>
          </p:cNvGraphicFramePr>
          <p:nvPr/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D133FC-58B5-7692-50DE-488D6467B46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DE202E7-0606-6232-B968-1E1BFB81597C}"/>
              </a:ext>
            </a:extLst>
          </p:cNvPr>
          <p:cNvGraphicFramePr>
            <a:graphicFrameLocks/>
          </p:cNvGraphicFramePr>
          <p:nvPr/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C2302F1-0924-3292-D276-8C455D97359F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2C890DB-7044-2BD6-4ABF-1604223719B0}"/>
              </a:ext>
            </a:extLst>
          </p:cNvPr>
          <p:cNvGraphicFramePr>
            <a:graphicFrameLocks/>
          </p:cNvGraphicFramePr>
          <p:nvPr/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A44AF8C-3B74-A884-2F1F-6DA2BB15E81F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3F02195-3191-BAF5-7CB5-6C7B6A68AF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946646"/>
              </p:ext>
            </p:extLst>
          </p:nvPr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912AFA0-82AC-F86B-FD2F-0FDC95C9706A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6E77CC7-DA04-849D-9933-CF4F9337A776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4C3CF-2AB6-8E6B-16ED-60BC2FE26155}"/>
              </a:ext>
            </a:extLst>
          </p:cNvPr>
          <p:cNvCxnSpPr>
            <a:endCxn id="12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1CC2B3-AFD9-43B0-2D5E-9491BDBA44A5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CC10E1-35E0-74DB-46AD-2ACB167B8B7D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29B3BA-CC60-5066-56DA-DC8BE340B786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3B9848-1041-8544-8027-AB1184B30CC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25AEEE-5624-19E5-2620-B158E1AB28E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968B97-3313-DC50-0752-6CCE3C2F46E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3428D0-4A2E-B726-F677-CE7D6F54EA4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449A0E-3CE8-6994-EE0E-FE79D37AA1C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8E0B1-23D7-7D34-32D5-47709DA83EC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F9D975-65DE-A838-36AD-7A1D37A9E893}"/>
              </a:ext>
            </a:extLst>
          </p:cNvPr>
          <p:cNvGrpSpPr/>
          <p:nvPr/>
        </p:nvGrpSpPr>
        <p:grpSpPr>
          <a:xfrm>
            <a:off x="4922300" y="4685141"/>
            <a:ext cx="744480" cy="454680"/>
            <a:chOff x="4922300" y="4685141"/>
            <a:chExt cx="74448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2BF12BE-46FF-C995-CF4A-517F9D861550}"/>
                    </a:ext>
                  </a:extLst>
                </p14:cNvPr>
                <p14:cNvContentPartPr/>
                <p14:nvPr/>
              </p14:nvContentPartPr>
              <p14:xfrm>
                <a:off x="4922300" y="4685141"/>
                <a:ext cx="744480" cy="39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2BF12BE-46FF-C995-CF4A-517F9D8615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6180" y="4679027"/>
                  <a:ext cx="756720" cy="41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D84438-D02F-999E-D506-279303F7D35E}"/>
                    </a:ext>
                  </a:extLst>
                </p14:cNvPr>
                <p14:cNvContentPartPr/>
                <p14:nvPr/>
              </p14:nvContentPartPr>
              <p14:xfrm>
                <a:off x="4922300" y="4993301"/>
                <a:ext cx="225360" cy="14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D84438-D02F-999E-D506-279303F7D3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6180" y="4987166"/>
                  <a:ext cx="237600" cy="15879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D79CACD-8701-14EC-36BC-B8F97DFCD99C}"/>
              </a:ext>
            </a:extLst>
          </p:cNvPr>
          <p:cNvSpPr txBox="1"/>
          <p:nvPr/>
        </p:nvSpPr>
        <p:spPr>
          <a:xfrm>
            <a:off x="5516862" y="537142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12 &gt; 8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3BDAF5-E4A8-4A53-CFE2-7DE1FB16467A}"/>
              </a:ext>
            </a:extLst>
          </p:cNvPr>
          <p:cNvGrpSpPr/>
          <p:nvPr/>
        </p:nvGrpSpPr>
        <p:grpSpPr>
          <a:xfrm>
            <a:off x="4764620" y="5605301"/>
            <a:ext cx="802080" cy="483120"/>
            <a:chOff x="4764620" y="5605301"/>
            <a:chExt cx="80208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7F81A8-A788-138A-D54B-7EA1D622A761}"/>
                    </a:ext>
                  </a:extLst>
                </p14:cNvPr>
                <p14:cNvContentPartPr/>
                <p14:nvPr/>
              </p14:nvContentPartPr>
              <p14:xfrm>
                <a:off x="4764620" y="5605301"/>
                <a:ext cx="750960" cy="44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7F81A8-A788-138A-D54B-7EA1D622A7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8500" y="5599181"/>
                  <a:ext cx="76320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6B8432-84FC-3E54-5445-2B5151BEE603}"/>
                    </a:ext>
                  </a:extLst>
                </p14:cNvPr>
                <p14:cNvContentPartPr/>
                <p14:nvPr/>
              </p14:nvContentPartPr>
              <p14:xfrm>
                <a:off x="5357900" y="5937941"/>
                <a:ext cx="2088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6B8432-84FC-3E54-5445-2B5151BEE6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1780" y="5931821"/>
                  <a:ext cx="221040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110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CFEDD-FEA8-7A51-A0BC-EBB02E69B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926A-83A1-E162-85DE-CE07CA65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1BF0-D5C9-3201-DB00-883B1F1E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What we just did was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Point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where I wanted to search a specific item.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 we want to search a range of keys (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Range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) 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Keys from 12 to 24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 to reach the first key in the range, that is, first leaf node.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Then, perform linearly scan  follow the leaf pointers till you hit the last key or a key greater than the range.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1456C-5A17-5408-FD45-C4BB138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602C9EC-2FD9-8016-9AAC-2514A2600187}"/>
              </a:ext>
            </a:extLst>
          </p:cNvPr>
          <p:cNvGraphicFramePr>
            <a:graphicFrameLocks/>
          </p:cNvGraphicFramePr>
          <p:nvPr/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E3C09-98B0-6B63-06FF-DCCBFF4A582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03FCFF7-F5AA-1F2A-AF4A-23E99F5F097B}"/>
              </a:ext>
            </a:extLst>
          </p:cNvPr>
          <p:cNvGraphicFramePr>
            <a:graphicFrameLocks/>
          </p:cNvGraphicFramePr>
          <p:nvPr/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4001459-2886-01A3-C1B0-297075557097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4CAD67C-1767-522F-819C-525E473CDA8F}"/>
              </a:ext>
            </a:extLst>
          </p:cNvPr>
          <p:cNvGraphicFramePr>
            <a:graphicFrameLocks/>
          </p:cNvGraphicFramePr>
          <p:nvPr/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42EF45AC-6F16-A848-D3BC-CD6669B38E5B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09D0CE8-C5D7-91DA-07C3-EA233D9C6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215950"/>
              </p:ext>
            </p:extLst>
          </p:nvPr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B5D276D-544D-D1AF-0A7F-08EEA8CBFEB7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1E9B391-9722-E465-0FBE-16CF2E8455A0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F05406-F04F-CCA7-6577-F0C447CB37A9}"/>
              </a:ext>
            </a:extLst>
          </p:cNvPr>
          <p:cNvCxnSpPr>
            <a:endCxn id="12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A45669-FCCA-9660-BD1E-30E152D84A11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0DBF32-9078-DB6A-3826-D6C505339FD9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B817C3-C29B-3083-851B-D9A99DF174E9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AA7865-D9BC-DB4A-290D-BF1F16B9183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19280D-4312-B4B2-A538-4D3A54A41764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CA71E6-3076-6F30-43E4-CC81E9B3F72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8F754F-2C69-F88C-B1AE-46C705F035F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2F2981-3B21-D507-3848-EF68D08F944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E475DB-BEFA-FBC9-F17F-B99D4D8109B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4A2268-4171-DE55-53BD-C12BA2119783}"/>
              </a:ext>
            </a:extLst>
          </p:cNvPr>
          <p:cNvGrpSpPr/>
          <p:nvPr/>
        </p:nvGrpSpPr>
        <p:grpSpPr>
          <a:xfrm>
            <a:off x="4922300" y="4685141"/>
            <a:ext cx="744480" cy="454680"/>
            <a:chOff x="4922300" y="4685141"/>
            <a:chExt cx="74448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2B72591-CF90-A967-1667-496D4D232587}"/>
                    </a:ext>
                  </a:extLst>
                </p14:cNvPr>
                <p14:cNvContentPartPr/>
                <p14:nvPr/>
              </p14:nvContentPartPr>
              <p14:xfrm>
                <a:off x="4922300" y="4685141"/>
                <a:ext cx="744480" cy="39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2B72591-CF90-A967-1667-496D4D2325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6180" y="4679027"/>
                  <a:ext cx="756720" cy="41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F27583-4EFF-6343-5673-593E894F0719}"/>
                    </a:ext>
                  </a:extLst>
                </p14:cNvPr>
                <p14:cNvContentPartPr/>
                <p14:nvPr/>
              </p14:nvContentPartPr>
              <p14:xfrm>
                <a:off x="4922300" y="4993301"/>
                <a:ext cx="225360" cy="14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F27583-4EFF-6343-5673-593E894F07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6180" y="4987166"/>
                  <a:ext cx="237600" cy="15879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5A88A91-27D0-356A-A155-40387884AAC7}"/>
              </a:ext>
            </a:extLst>
          </p:cNvPr>
          <p:cNvSpPr txBox="1"/>
          <p:nvPr/>
        </p:nvSpPr>
        <p:spPr>
          <a:xfrm>
            <a:off x="5566701" y="5290456"/>
            <a:ext cx="1897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Check all keys in 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this leaf node.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CD01BC6-7F8F-742F-5718-40F9D23D784B}"/>
              </a:ext>
            </a:extLst>
          </p:cNvPr>
          <p:cNvGrpSpPr/>
          <p:nvPr/>
        </p:nvGrpSpPr>
        <p:grpSpPr>
          <a:xfrm>
            <a:off x="4764620" y="5605301"/>
            <a:ext cx="802080" cy="483120"/>
            <a:chOff x="4764620" y="5605301"/>
            <a:chExt cx="80208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04CF09-59FB-8526-85F2-B7D83D361344}"/>
                    </a:ext>
                  </a:extLst>
                </p14:cNvPr>
                <p14:cNvContentPartPr/>
                <p14:nvPr/>
              </p14:nvContentPartPr>
              <p14:xfrm>
                <a:off x="4764620" y="5605301"/>
                <a:ext cx="750960" cy="44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04CF09-59FB-8526-85F2-B7D83D3613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8497" y="5599181"/>
                  <a:ext cx="763206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DA12B6-A062-4302-0614-294C45EF68F2}"/>
                    </a:ext>
                  </a:extLst>
                </p14:cNvPr>
                <p14:cNvContentPartPr/>
                <p14:nvPr/>
              </p14:nvContentPartPr>
              <p14:xfrm>
                <a:off x="5357900" y="5937941"/>
                <a:ext cx="2088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DA12B6-A062-4302-0614-294C45EF68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1769" y="5931821"/>
                  <a:ext cx="221061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8066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4FEAC-E7C8-90A0-5B6C-6F1C765B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C084-B303-33C8-FE1C-7B7EC3ED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BDB5-5119-0B90-8BC6-99268BF7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What we just did was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Point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where I wanted to search a specific item.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 we want to search a range of keys (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Range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) 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Keys from 12 to 24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 to reach the first key in the range, that is, first leaf node.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Then, perform linearly scan  follow the leaf pointers till you hit the last key or a key greater than the range.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F196B-3B4A-3241-87EB-2B7E4AC7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C28638C-3688-FA5D-DF14-C14BBE856FD3}"/>
              </a:ext>
            </a:extLst>
          </p:cNvPr>
          <p:cNvGraphicFramePr>
            <a:graphicFrameLocks/>
          </p:cNvGraphicFramePr>
          <p:nvPr/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4DAE5A-D3D5-E1D4-9DA1-8ADB7E9A785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78793EC-514F-4389-8B48-37BC21DD4CE9}"/>
              </a:ext>
            </a:extLst>
          </p:cNvPr>
          <p:cNvGraphicFramePr>
            <a:graphicFrameLocks/>
          </p:cNvGraphicFramePr>
          <p:nvPr/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4C5B6FE-7C66-E82C-8D2E-11887EAFB8EF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31A79EB-F99C-527F-8F22-34F92379FC8C}"/>
              </a:ext>
            </a:extLst>
          </p:cNvPr>
          <p:cNvGraphicFramePr>
            <a:graphicFrameLocks/>
          </p:cNvGraphicFramePr>
          <p:nvPr/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3C73A1A-4998-A0B0-B29D-0906E956386C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96E7AD6-ACCF-5D3A-18FC-0E7FCB7723ED}"/>
              </a:ext>
            </a:extLst>
          </p:cNvPr>
          <p:cNvGraphicFramePr>
            <a:graphicFrameLocks/>
          </p:cNvGraphicFramePr>
          <p:nvPr/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EE72673-D09C-AA44-1BD3-A337DE920F4F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DAD68CC-BD1F-83C5-589C-516C1FAA9DF4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19E57A-4B85-A704-48F4-40DAC7F6B81F}"/>
              </a:ext>
            </a:extLst>
          </p:cNvPr>
          <p:cNvCxnSpPr>
            <a:endCxn id="12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9471B4-42ED-06F2-8BCA-0FD194BC3A84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1DCD69-865F-D2BA-FC7B-252E47FD97F9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9C330-3367-E155-2A19-B3E8E3E80724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5360A8-18BE-839A-6E7C-832C22AE3DD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F7A8ED-8EFC-C98E-63EA-F3705C52CBF7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0C0162-666C-7199-034B-28A60BD8D44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395EB0-74EA-C2DD-2189-DE027AD612E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CA00D1-DEFE-BB92-B7A7-6447EAD9E8E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E2A0C3-1DA2-6307-7738-0B371295537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A7FE7B-C736-6FE7-3FEC-ECD1AF52C23F}"/>
              </a:ext>
            </a:extLst>
          </p:cNvPr>
          <p:cNvGrpSpPr/>
          <p:nvPr/>
        </p:nvGrpSpPr>
        <p:grpSpPr>
          <a:xfrm>
            <a:off x="4922300" y="4685141"/>
            <a:ext cx="744480" cy="454680"/>
            <a:chOff x="4922300" y="4685141"/>
            <a:chExt cx="74448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673D33-6F9F-56FD-1593-F51457888A1C}"/>
                    </a:ext>
                  </a:extLst>
                </p14:cNvPr>
                <p14:cNvContentPartPr/>
                <p14:nvPr/>
              </p14:nvContentPartPr>
              <p14:xfrm>
                <a:off x="4922300" y="4685141"/>
                <a:ext cx="744480" cy="39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673D33-6F9F-56FD-1593-F51457888A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6180" y="4679027"/>
                  <a:ext cx="756720" cy="41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3412D69-892A-474B-737A-B8CE4B6FB0D2}"/>
                    </a:ext>
                  </a:extLst>
                </p14:cNvPr>
                <p14:cNvContentPartPr/>
                <p14:nvPr/>
              </p14:nvContentPartPr>
              <p14:xfrm>
                <a:off x="4922300" y="4993301"/>
                <a:ext cx="225360" cy="14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3412D69-892A-474B-737A-B8CE4B6FB0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6180" y="4987166"/>
                  <a:ext cx="237600" cy="15879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5EF3A08-B992-CA01-038B-EF15320C6338}"/>
              </a:ext>
            </a:extLst>
          </p:cNvPr>
          <p:cNvSpPr txBox="1"/>
          <p:nvPr/>
        </p:nvSpPr>
        <p:spPr>
          <a:xfrm>
            <a:off x="5493373" y="5479556"/>
            <a:ext cx="250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Jump to next leaf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399820-BF52-6280-24E7-13B756F01163}"/>
              </a:ext>
            </a:extLst>
          </p:cNvPr>
          <p:cNvGrpSpPr/>
          <p:nvPr/>
        </p:nvGrpSpPr>
        <p:grpSpPr>
          <a:xfrm>
            <a:off x="4764620" y="5605301"/>
            <a:ext cx="802080" cy="483120"/>
            <a:chOff x="4764620" y="5605301"/>
            <a:chExt cx="80208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829F2-035D-BE38-F0AD-32E24B892843}"/>
                    </a:ext>
                  </a:extLst>
                </p14:cNvPr>
                <p14:cNvContentPartPr/>
                <p14:nvPr/>
              </p14:nvContentPartPr>
              <p14:xfrm>
                <a:off x="4764620" y="5605301"/>
                <a:ext cx="750960" cy="44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829F2-035D-BE38-F0AD-32E24B8928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8497" y="5599181"/>
                  <a:ext cx="763206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80CDA8-4B72-42FE-400D-61FE525530AF}"/>
                    </a:ext>
                  </a:extLst>
                </p14:cNvPr>
                <p14:cNvContentPartPr/>
                <p14:nvPr/>
              </p14:nvContentPartPr>
              <p14:xfrm>
                <a:off x="5357900" y="5937941"/>
                <a:ext cx="2088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80CDA8-4B72-42FE-400D-61FE525530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1769" y="5931821"/>
                  <a:ext cx="221061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7ACFDC-FC6C-B0EF-9AF5-6B30E5336DEB}"/>
              </a:ext>
            </a:extLst>
          </p:cNvPr>
          <p:cNvGrpSpPr/>
          <p:nvPr/>
        </p:nvGrpSpPr>
        <p:grpSpPr>
          <a:xfrm>
            <a:off x="6545540" y="5852261"/>
            <a:ext cx="790920" cy="154800"/>
            <a:chOff x="6545540" y="5852261"/>
            <a:chExt cx="7909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DB63D1-0C52-B2E3-7096-8838CB277605}"/>
                    </a:ext>
                  </a:extLst>
                </p14:cNvPr>
                <p14:cNvContentPartPr/>
                <p14:nvPr/>
              </p14:nvContentPartPr>
              <p14:xfrm>
                <a:off x="6545540" y="5852261"/>
                <a:ext cx="751320" cy="15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DB63D1-0C52-B2E3-7096-8838CB27760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9420" y="5846141"/>
                  <a:ext cx="763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7137DF-B210-40C0-1026-2D43A370B11E}"/>
                    </a:ext>
                  </a:extLst>
                </p14:cNvPr>
                <p14:cNvContentPartPr/>
                <p14:nvPr/>
              </p14:nvContentPartPr>
              <p14:xfrm>
                <a:off x="7229540" y="5883221"/>
                <a:ext cx="106920" cy="11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7137DF-B210-40C0-1026-2D43A370B1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23420" y="5877101"/>
                  <a:ext cx="119160" cy="12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555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25EB3-35B9-34F1-39F8-B053BADC2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FEC-036F-710A-C488-B71BD08F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determine a Good Index?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F9C2-224F-1EAD-9ED0-21852D54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 good index should help to search a record fast!</a:t>
            </a:r>
          </a:p>
          <a:p>
            <a:pPr algn="just"/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Characteristics of a good index:</a:t>
            </a:r>
          </a:p>
          <a:p>
            <a:pPr lvl="1" algn="just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Access Types: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Supports accessing a particular record (point query) and/or records within a specified range (range query).</a:t>
            </a:r>
          </a:p>
          <a:p>
            <a:pPr lvl="1" algn="just"/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 algn="just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Access Time: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Time to find a particular record.</a:t>
            </a:r>
          </a:p>
          <a:p>
            <a:pPr marL="457200" lvl="1" indent="0" algn="just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 algn="just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Insertion Time: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Time to insert a new record in the index (includes time to find the right place to insert).</a:t>
            </a:r>
          </a:p>
          <a:p>
            <a:pPr marL="457200" lvl="1" indent="0" algn="just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 algn="just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Deletion Time: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Time to delete a new record in the index (includes time to find the item to be deleted).</a:t>
            </a:r>
          </a:p>
          <a:p>
            <a:pPr marL="457200" lvl="1" indent="0" algn="just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 algn="just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Space Overhead: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 space consumed by the index.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62A91-FDE2-3970-0417-620AEEF2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91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DE7D1-57DE-BE38-96E3-616E7EAC1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C7CE-BB8E-B0FB-3296-49BEB749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EA3C3-064F-48B6-187A-E395E47D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What we just did was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Point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where I wanted to search a specific item.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 we want to search a range of keys (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Range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) 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Keys from 12 to 24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 to reach the first key in the range, that is, first leaf node.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Then, perform linearly scan  follow the leaf pointers till you hit the last key or a key greater than the range.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54D71-85FD-AD8B-9508-A21411C8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74D8CC0-8E5B-B7E5-BC7A-C7156500F6A1}"/>
              </a:ext>
            </a:extLst>
          </p:cNvPr>
          <p:cNvGraphicFramePr>
            <a:graphicFrameLocks/>
          </p:cNvGraphicFramePr>
          <p:nvPr/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623B60-4439-60A5-584F-045EA8D21EB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93F2D05-6336-98D6-81C5-C64EA09A5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445404"/>
              </p:ext>
            </p:extLst>
          </p:nvPr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C86C329-444B-382F-29BF-FB0B9A1B8061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4DF26F9-9864-E34B-8A3C-DDB4A0A9A934}"/>
              </a:ext>
            </a:extLst>
          </p:cNvPr>
          <p:cNvGraphicFramePr>
            <a:graphicFrameLocks/>
          </p:cNvGraphicFramePr>
          <p:nvPr/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5395A9A-F24F-9282-B007-2A0BBA11A916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F51AACC-A5E6-2295-D586-3A44B962B95A}"/>
              </a:ext>
            </a:extLst>
          </p:cNvPr>
          <p:cNvGraphicFramePr>
            <a:graphicFrameLocks/>
          </p:cNvGraphicFramePr>
          <p:nvPr/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0DC79C1-79E1-110F-5178-D02DF9A47BC5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46A47C2-EB54-AB6D-C9EF-F7A48395C649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C18C42-7BDD-DA66-4818-02351E739CC4}"/>
              </a:ext>
            </a:extLst>
          </p:cNvPr>
          <p:cNvCxnSpPr>
            <a:endCxn id="12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4812C0-3CBC-4607-7911-BA2ECC09F34A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A95C0-6F6D-F638-6CA3-101D5EF86E47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8DEE60-C30E-4063-C311-BA9D3B08C73F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F72DDC-743D-434D-7A5E-B22F6F2C4FF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074597-C2E0-F400-7157-BA9AADCD0D3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B10616-0DEA-2F7D-38E2-D26507834F6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932B3E-D8ED-6E1A-ECC7-73008F830AD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15565C-4B73-2ECE-069A-E05C128FB40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271A7B-8A2F-89A8-C10F-F0BC266DD43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137D9-74D8-2A6A-5418-2B3659C3F77E}"/>
              </a:ext>
            </a:extLst>
          </p:cNvPr>
          <p:cNvGrpSpPr/>
          <p:nvPr/>
        </p:nvGrpSpPr>
        <p:grpSpPr>
          <a:xfrm>
            <a:off x="4922300" y="4685141"/>
            <a:ext cx="744480" cy="454680"/>
            <a:chOff x="4922300" y="4685141"/>
            <a:chExt cx="74448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BBEEEA-6E61-031E-A77C-65F2C427996C}"/>
                    </a:ext>
                  </a:extLst>
                </p14:cNvPr>
                <p14:cNvContentPartPr/>
                <p14:nvPr/>
              </p14:nvContentPartPr>
              <p14:xfrm>
                <a:off x="4922300" y="4685141"/>
                <a:ext cx="744480" cy="39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BBEEEA-6E61-031E-A77C-65F2C42799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6180" y="4679027"/>
                  <a:ext cx="756720" cy="41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607606-37C2-DF60-FA7A-9BF75DA5CF59}"/>
                    </a:ext>
                  </a:extLst>
                </p14:cNvPr>
                <p14:cNvContentPartPr/>
                <p14:nvPr/>
              </p14:nvContentPartPr>
              <p14:xfrm>
                <a:off x="4922300" y="4993301"/>
                <a:ext cx="225360" cy="14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607606-37C2-DF60-FA7A-9BF75DA5CF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6180" y="4987166"/>
                  <a:ext cx="237600" cy="15879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C944B68-C738-DB0E-DD07-FA822A5B88DB}"/>
              </a:ext>
            </a:extLst>
          </p:cNvPr>
          <p:cNvSpPr txBox="1"/>
          <p:nvPr/>
        </p:nvSpPr>
        <p:spPr>
          <a:xfrm>
            <a:off x="5379352" y="5396661"/>
            <a:ext cx="250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13 is in range [12,24]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82D554-0707-BF4B-FBD2-9B69DE678A77}"/>
              </a:ext>
            </a:extLst>
          </p:cNvPr>
          <p:cNvGrpSpPr/>
          <p:nvPr/>
        </p:nvGrpSpPr>
        <p:grpSpPr>
          <a:xfrm>
            <a:off x="4764620" y="5605301"/>
            <a:ext cx="802080" cy="483120"/>
            <a:chOff x="4764620" y="5605301"/>
            <a:chExt cx="80208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D8A201-0B30-C24A-4D47-623542A60358}"/>
                    </a:ext>
                  </a:extLst>
                </p14:cNvPr>
                <p14:cNvContentPartPr/>
                <p14:nvPr/>
              </p14:nvContentPartPr>
              <p14:xfrm>
                <a:off x="4764620" y="5605301"/>
                <a:ext cx="750960" cy="44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D8A201-0B30-C24A-4D47-623542A603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8497" y="5599181"/>
                  <a:ext cx="763206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3199A4-0518-A502-9FB8-B0C899787B91}"/>
                    </a:ext>
                  </a:extLst>
                </p14:cNvPr>
                <p14:cNvContentPartPr/>
                <p14:nvPr/>
              </p14:nvContentPartPr>
              <p14:xfrm>
                <a:off x="5357900" y="5937941"/>
                <a:ext cx="2088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3199A4-0518-A502-9FB8-B0C899787B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1769" y="5931821"/>
                  <a:ext cx="221061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EA73F7-94FD-501B-EB78-81562B852E22}"/>
              </a:ext>
            </a:extLst>
          </p:cNvPr>
          <p:cNvGrpSpPr/>
          <p:nvPr/>
        </p:nvGrpSpPr>
        <p:grpSpPr>
          <a:xfrm>
            <a:off x="6545540" y="5852261"/>
            <a:ext cx="790920" cy="154800"/>
            <a:chOff x="6545540" y="5852261"/>
            <a:chExt cx="7909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25A04F-249A-3B64-8419-945C7A3ECF9E}"/>
                    </a:ext>
                  </a:extLst>
                </p14:cNvPr>
                <p14:cNvContentPartPr/>
                <p14:nvPr/>
              </p14:nvContentPartPr>
              <p14:xfrm>
                <a:off x="6545540" y="5852261"/>
                <a:ext cx="751320" cy="15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25A04F-249A-3B64-8419-945C7A3ECF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9420" y="5846127"/>
                  <a:ext cx="763560" cy="1670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0341A6-B1AC-369A-2EBB-008A89D5DCFC}"/>
                    </a:ext>
                  </a:extLst>
                </p14:cNvPr>
                <p14:cNvContentPartPr/>
                <p14:nvPr/>
              </p14:nvContentPartPr>
              <p14:xfrm>
                <a:off x="7229540" y="5883221"/>
                <a:ext cx="106920" cy="11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0341A6-B1AC-369A-2EBB-008A89D5DC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23420" y="5877101"/>
                  <a:ext cx="119160" cy="12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0514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D0243-AECF-3B3A-34DA-661486CD4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5964-F02F-8D3E-3550-D478B06F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04B6-16B0-986C-EF5C-2846CE4E1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What we just did was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Point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where I wanted to search a specific item.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 we want to search a range of keys (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Range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) 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Keys from 12 to 24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 to reach the first key in the range, that is, first leaf node.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Then, perform linearly scan  follow the leaf pointers till you hit the last key or a key greater than the range.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C2B9F-3AA8-EB43-0931-78029430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945F62C-8352-E6E9-C6E0-DE521D880157}"/>
              </a:ext>
            </a:extLst>
          </p:cNvPr>
          <p:cNvGraphicFramePr>
            <a:graphicFrameLocks/>
          </p:cNvGraphicFramePr>
          <p:nvPr/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122090-9111-04B2-8317-AEF7E4CAACB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BA670AA-CBEA-E9D6-7E14-A44E51504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515851"/>
              </p:ext>
            </p:extLst>
          </p:nvPr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151B689-CED2-7374-9B30-966BCFDA12B8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13E57C7-5BF6-9FB6-D17A-15D008126C57}"/>
              </a:ext>
            </a:extLst>
          </p:cNvPr>
          <p:cNvGraphicFramePr>
            <a:graphicFrameLocks/>
          </p:cNvGraphicFramePr>
          <p:nvPr/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87E2A4A-9DAA-5362-B6A5-7E019AD00B25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446EDBB-B881-DDE5-F25F-DF377D9FF83B}"/>
              </a:ext>
            </a:extLst>
          </p:cNvPr>
          <p:cNvGraphicFramePr>
            <a:graphicFrameLocks/>
          </p:cNvGraphicFramePr>
          <p:nvPr/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10DC6FC-BDEE-22F9-CFC9-C0107DE1F18C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14B5E7A-AAC7-2E7F-AD05-619B5FF527A9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D303D6-27C3-21A8-D902-FC14729C24BB}"/>
              </a:ext>
            </a:extLst>
          </p:cNvPr>
          <p:cNvCxnSpPr>
            <a:endCxn id="12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942B94-90A6-8D91-B093-115550854D17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270311-BED4-77E2-4389-4548563B4954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2A9871-ECC0-F53E-8CD1-083FBF2848EC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406D77-CDED-A263-E2C5-BAE17C8B3FB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99F027-1D1B-0FD1-CDB5-8ED0B198B012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B0EABC-9824-E5FF-376F-D67B6DC5DF3B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9BD30A-14E1-8DFE-DC6D-C5AED37D3151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A7301B-D4EF-B40D-C871-7709EEB9F3F6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FAA59D-05A8-793B-3140-EA4A40E433B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1DE22-E5A9-9752-3C8D-006F9B1B9095}"/>
              </a:ext>
            </a:extLst>
          </p:cNvPr>
          <p:cNvGrpSpPr/>
          <p:nvPr/>
        </p:nvGrpSpPr>
        <p:grpSpPr>
          <a:xfrm>
            <a:off x="4922300" y="4685141"/>
            <a:ext cx="744480" cy="454680"/>
            <a:chOff x="4922300" y="4685141"/>
            <a:chExt cx="74448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8A4FA0-AE0C-DFA4-F0DE-4EBD3E707E4F}"/>
                    </a:ext>
                  </a:extLst>
                </p14:cNvPr>
                <p14:cNvContentPartPr/>
                <p14:nvPr/>
              </p14:nvContentPartPr>
              <p14:xfrm>
                <a:off x="4922300" y="4685141"/>
                <a:ext cx="744480" cy="39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8A4FA0-AE0C-DFA4-F0DE-4EBD3E707E4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6180" y="4679027"/>
                  <a:ext cx="756720" cy="41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6AE73C-DCE6-7708-4FC2-EFA9A2DE99A9}"/>
                    </a:ext>
                  </a:extLst>
                </p14:cNvPr>
                <p14:cNvContentPartPr/>
                <p14:nvPr/>
              </p14:nvContentPartPr>
              <p14:xfrm>
                <a:off x="4922300" y="4993301"/>
                <a:ext cx="225360" cy="14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6AE73C-DCE6-7708-4FC2-EFA9A2DE99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6180" y="4987166"/>
                  <a:ext cx="237600" cy="15879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6CD8838-E0B0-BEAB-5E1E-17C5907D9B41}"/>
              </a:ext>
            </a:extLst>
          </p:cNvPr>
          <p:cNvSpPr txBox="1"/>
          <p:nvPr/>
        </p:nvSpPr>
        <p:spPr>
          <a:xfrm>
            <a:off x="5379352" y="5396661"/>
            <a:ext cx="250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20 is in range [12,24]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3C58C6-C509-3F07-5C81-52E5562E8DC9}"/>
              </a:ext>
            </a:extLst>
          </p:cNvPr>
          <p:cNvGrpSpPr/>
          <p:nvPr/>
        </p:nvGrpSpPr>
        <p:grpSpPr>
          <a:xfrm>
            <a:off x="4764620" y="5605301"/>
            <a:ext cx="802080" cy="483120"/>
            <a:chOff x="4764620" y="5605301"/>
            <a:chExt cx="80208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4642F47-03FF-8E38-7BD1-DFD9E3EE4F3A}"/>
                    </a:ext>
                  </a:extLst>
                </p14:cNvPr>
                <p14:cNvContentPartPr/>
                <p14:nvPr/>
              </p14:nvContentPartPr>
              <p14:xfrm>
                <a:off x="4764620" y="5605301"/>
                <a:ext cx="750960" cy="44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4642F47-03FF-8E38-7BD1-DFD9E3EE4F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8497" y="5599181"/>
                  <a:ext cx="763206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40E99FF-CCD2-E2BF-8647-9539CFA483E3}"/>
                    </a:ext>
                  </a:extLst>
                </p14:cNvPr>
                <p14:cNvContentPartPr/>
                <p14:nvPr/>
              </p14:nvContentPartPr>
              <p14:xfrm>
                <a:off x="5357900" y="5937941"/>
                <a:ext cx="2088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40E99FF-CCD2-E2BF-8647-9539CFA483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1769" y="5931821"/>
                  <a:ext cx="221061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85AD04-86F5-E7ED-B92F-3E52B78416A3}"/>
              </a:ext>
            </a:extLst>
          </p:cNvPr>
          <p:cNvGrpSpPr/>
          <p:nvPr/>
        </p:nvGrpSpPr>
        <p:grpSpPr>
          <a:xfrm>
            <a:off x="6545540" y="5852261"/>
            <a:ext cx="790920" cy="154800"/>
            <a:chOff x="6545540" y="5852261"/>
            <a:chExt cx="7909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848A9C-B595-1646-0DAD-D38D8D9C6998}"/>
                    </a:ext>
                  </a:extLst>
                </p14:cNvPr>
                <p14:cNvContentPartPr/>
                <p14:nvPr/>
              </p14:nvContentPartPr>
              <p14:xfrm>
                <a:off x="6545540" y="5852261"/>
                <a:ext cx="751320" cy="15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848A9C-B595-1646-0DAD-D38D8D9C69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9420" y="5846127"/>
                  <a:ext cx="763560" cy="1670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AAFB95-B1F8-8218-A5F1-A987F399AC7E}"/>
                    </a:ext>
                  </a:extLst>
                </p14:cNvPr>
                <p14:cNvContentPartPr/>
                <p14:nvPr/>
              </p14:nvContentPartPr>
              <p14:xfrm>
                <a:off x="7229540" y="5883221"/>
                <a:ext cx="106920" cy="11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AAFB95-B1F8-8218-A5F1-A987F399AC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23420" y="5877101"/>
                  <a:ext cx="119160" cy="12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2325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1E4E2-7D54-85C3-A82E-EBA393886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DF14-B9F1-2E4D-ECB4-8404A183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4E6B-03B7-C69E-C6B6-19B139330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What we just did was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Point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where I wanted to search a specific item.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 we want to search a range of keys (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Range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) 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Keys from 12 to 24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 to reach the first key in the range, that is, first leaf node.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Then, perform linearly scan  follow the leaf pointers till you hit the last key or a key greater than the range.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689EC-14B0-79B2-2BE4-2B59CF9D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D9E8071-F0F7-0E1C-9532-422315F01C30}"/>
              </a:ext>
            </a:extLst>
          </p:cNvPr>
          <p:cNvGraphicFramePr>
            <a:graphicFrameLocks/>
          </p:cNvGraphicFramePr>
          <p:nvPr/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595533-C584-0EA5-8D12-EC496778C2ED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47D3AE7-4C20-0AD0-BE29-8A42E90D2DA3}"/>
              </a:ext>
            </a:extLst>
          </p:cNvPr>
          <p:cNvGraphicFramePr>
            <a:graphicFrameLocks/>
          </p:cNvGraphicFramePr>
          <p:nvPr/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4EE6147-AF85-D39E-6798-81EC324E06D6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D8D003B-3BD8-0CDB-DC2A-479FBDC92132}"/>
              </a:ext>
            </a:extLst>
          </p:cNvPr>
          <p:cNvGraphicFramePr>
            <a:graphicFrameLocks/>
          </p:cNvGraphicFramePr>
          <p:nvPr/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BD19EA0-6E76-90FC-5619-BA0E89220695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1135340-B749-AED5-A022-903FB8673FF5}"/>
              </a:ext>
            </a:extLst>
          </p:cNvPr>
          <p:cNvGraphicFramePr>
            <a:graphicFrameLocks/>
          </p:cNvGraphicFramePr>
          <p:nvPr/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484347-003E-5898-DDE5-9DBD854F032A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286313F-EBE1-AC30-1D15-6129D4B0CD2C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9F4A8B-5ACF-8F5C-D69D-EE0E9DDE6248}"/>
              </a:ext>
            </a:extLst>
          </p:cNvPr>
          <p:cNvCxnSpPr>
            <a:endCxn id="12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FB3A75-6FAD-3DF7-DF3E-F52C274636CC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0C9959-FD70-1274-0622-89F306CD7BAD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046704-CEB5-0418-3BD3-9A0A9FFDCDC6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ED747D-F025-E6FA-C8BB-E50FC49AFB1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D4849D-5AED-46A1-FF77-AA888B56EF1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368D32-0A7A-D092-53EE-E34DEA4B5885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55D93B-A72F-4275-7F15-F4C15608143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A3CDB1-1D9B-6551-1DCD-DF53ABC811E2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24ED6A-A250-498D-BC41-6D6C55EECBA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35C1F0-9C8C-F895-D0FD-49538FF51331}"/>
              </a:ext>
            </a:extLst>
          </p:cNvPr>
          <p:cNvGrpSpPr/>
          <p:nvPr/>
        </p:nvGrpSpPr>
        <p:grpSpPr>
          <a:xfrm>
            <a:off x="4922300" y="4685141"/>
            <a:ext cx="744480" cy="454680"/>
            <a:chOff x="4922300" y="4685141"/>
            <a:chExt cx="74448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592A5B-BD7D-8575-F99A-28AE027839E3}"/>
                    </a:ext>
                  </a:extLst>
                </p14:cNvPr>
                <p14:cNvContentPartPr/>
                <p14:nvPr/>
              </p14:nvContentPartPr>
              <p14:xfrm>
                <a:off x="4922300" y="4685141"/>
                <a:ext cx="744480" cy="39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592A5B-BD7D-8575-F99A-28AE027839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6180" y="4679027"/>
                  <a:ext cx="756720" cy="41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ABAF2A-D312-1155-C4CE-80772AE9EE6C}"/>
                    </a:ext>
                  </a:extLst>
                </p14:cNvPr>
                <p14:cNvContentPartPr/>
                <p14:nvPr/>
              </p14:nvContentPartPr>
              <p14:xfrm>
                <a:off x="4922300" y="4993301"/>
                <a:ext cx="225360" cy="14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ABAF2A-D312-1155-C4CE-80772AE9EE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6180" y="4987166"/>
                  <a:ext cx="237600" cy="1587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17C71D-63B4-DB03-67CA-96181273364E}"/>
              </a:ext>
            </a:extLst>
          </p:cNvPr>
          <p:cNvGrpSpPr/>
          <p:nvPr/>
        </p:nvGrpSpPr>
        <p:grpSpPr>
          <a:xfrm>
            <a:off x="4764620" y="5605301"/>
            <a:ext cx="802080" cy="483120"/>
            <a:chOff x="4764620" y="5605301"/>
            <a:chExt cx="80208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6DD06B-649E-3306-EF13-654060511D23}"/>
                    </a:ext>
                  </a:extLst>
                </p14:cNvPr>
                <p14:cNvContentPartPr/>
                <p14:nvPr/>
              </p14:nvContentPartPr>
              <p14:xfrm>
                <a:off x="4764620" y="5605301"/>
                <a:ext cx="750960" cy="44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6DD06B-649E-3306-EF13-654060511D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8497" y="5599181"/>
                  <a:ext cx="763206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7BA2D5-CB2F-C245-7A36-F62D9019233E}"/>
                    </a:ext>
                  </a:extLst>
                </p14:cNvPr>
                <p14:cNvContentPartPr/>
                <p14:nvPr/>
              </p14:nvContentPartPr>
              <p14:xfrm>
                <a:off x="5357900" y="5937941"/>
                <a:ext cx="2088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7BA2D5-CB2F-C245-7A36-F62D901923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1769" y="5931821"/>
                  <a:ext cx="221061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8DAD67-1BF8-965B-18AE-0083777B1CDA}"/>
              </a:ext>
            </a:extLst>
          </p:cNvPr>
          <p:cNvGrpSpPr/>
          <p:nvPr/>
        </p:nvGrpSpPr>
        <p:grpSpPr>
          <a:xfrm>
            <a:off x="6545540" y="5852261"/>
            <a:ext cx="790920" cy="154800"/>
            <a:chOff x="6545540" y="5852261"/>
            <a:chExt cx="7909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6C2E9B-A714-AF4D-C8CC-E5AE16D4BD8F}"/>
                    </a:ext>
                  </a:extLst>
                </p14:cNvPr>
                <p14:cNvContentPartPr/>
                <p14:nvPr/>
              </p14:nvContentPartPr>
              <p14:xfrm>
                <a:off x="6545540" y="5852261"/>
                <a:ext cx="751320" cy="15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6C2E9B-A714-AF4D-C8CC-E5AE16D4BD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9420" y="5846127"/>
                  <a:ext cx="763560" cy="1670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509D0F-9413-4C4F-EEEA-453E942C6D49}"/>
                    </a:ext>
                  </a:extLst>
                </p14:cNvPr>
                <p14:cNvContentPartPr/>
                <p14:nvPr/>
              </p14:nvContentPartPr>
              <p14:xfrm>
                <a:off x="7229540" y="5883221"/>
                <a:ext cx="106920" cy="11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509D0F-9413-4C4F-EEEA-453E942C6D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23420" y="5877101"/>
                  <a:ext cx="119160" cy="12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5473DE2-ECED-D6B5-C779-848E4C6B68DE}"/>
              </a:ext>
            </a:extLst>
          </p:cNvPr>
          <p:cNvSpPr txBox="1"/>
          <p:nvPr/>
        </p:nvSpPr>
        <p:spPr>
          <a:xfrm>
            <a:off x="5425244" y="5354398"/>
            <a:ext cx="250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Jump to next leaf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20CBA1-1954-8644-C370-BDF20C0A3DED}"/>
              </a:ext>
            </a:extLst>
          </p:cNvPr>
          <p:cNvGrpSpPr/>
          <p:nvPr/>
        </p:nvGrpSpPr>
        <p:grpSpPr>
          <a:xfrm>
            <a:off x="8187140" y="5786381"/>
            <a:ext cx="866520" cy="243360"/>
            <a:chOff x="8187140" y="5786381"/>
            <a:chExt cx="8665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7D821C-2035-F14F-F866-2B008EDCDEF9}"/>
                    </a:ext>
                  </a:extLst>
                </p14:cNvPr>
                <p14:cNvContentPartPr/>
                <p14:nvPr/>
              </p14:nvContentPartPr>
              <p14:xfrm>
                <a:off x="8187140" y="5786381"/>
                <a:ext cx="856440" cy="243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7D821C-2035-F14F-F866-2B008EDCDE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1020" y="5780261"/>
                  <a:ext cx="868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7B21AB1-0D68-8249-2B1F-F98AA9B49EB1}"/>
                    </a:ext>
                  </a:extLst>
                </p14:cNvPr>
                <p14:cNvContentPartPr/>
                <p14:nvPr/>
              </p14:nvContentPartPr>
              <p14:xfrm>
                <a:off x="8921540" y="5875301"/>
                <a:ext cx="132120" cy="126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7B21AB1-0D68-8249-2B1F-F98AA9B49E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15420" y="5869181"/>
                  <a:ext cx="14436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3453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9C053-E98B-BE59-F402-13634E40B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C509-7B1A-7085-AA59-86063F7A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1D23-DF0A-A3C9-7117-774E6454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2577429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What we just did was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Point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where I wanted to search a specific item.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 we want to search a range of keys (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Range Query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) 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Keys from 12 to 24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need to traverse the tree in the in-order fashion to reach the first key in the range, that is, first leaf node.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Then, perform linearly scan  follow the leaf pointers till you hit the last key or a key greater than the range.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CB695-CF68-2B97-EC3B-BA2150D0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E539ED5-EA1E-37CC-F7A7-0E345C533555}"/>
              </a:ext>
            </a:extLst>
          </p:cNvPr>
          <p:cNvGraphicFramePr>
            <a:graphicFrameLocks/>
          </p:cNvGraphicFramePr>
          <p:nvPr/>
        </p:nvGraphicFramePr>
        <p:xfrm>
          <a:off x="5592238" y="4263202"/>
          <a:ext cx="14468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475001-0DE1-50AA-900D-5F4C3BCC3BE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19634" y="4481649"/>
            <a:ext cx="1616750" cy="672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E92FA7C-6925-CAFE-3AF6-581B108CF1D4}"/>
              </a:ext>
            </a:extLst>
          </p:cNvPr>
          <p:cNvGraphicFramePr>
            <a:graphicFrameLocks/>
          </p:cNvGraphicFramePr>
          <p:nvPr/>
        </p:nvGraphicFramePr>
        <p:xfrm>
          <a:off x="7076304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4312E9B-70B6-C468-2365-29D04D3B2176}"/>
              </a:ext>
            </a:extLst>
          </p:cNvPr>
          <p:cNvGraphicFramePr>
            <a:graphicFrameLocks/>
          </p:cNvGraphicFramePr>
          <p:nvPr/>
        </p:nvGraphicFramePr>
        <p:xfrm>
          <a:off x="8881505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D9632F1-82F5-833D-8BB8-B3799ECEBFB8}"/>
              </a:ext>
            </a:extLst>
          </p:cNvPr>
          <p:cNvGraphicFramePr>
            <a:graphicFrameLocks/>
          </p:cNvGraphicFramePr>
          <p:nvPr/>
        </p:nvGraphicFramePr>
        <p:xfrm>
          <a:off x="3408916" y="5154097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90D4861-717B-0713-C01E-63FE53B68468}"/>
              </a:ext>
            </a:extLst>
          </p:cNvPr>
          <p:cNvGraphicFramePr>
            <a:graphicFrameLocks/>
          </p:cNvGraphicFramePr>
          <p:nvPr/>
        </p:nvGraphicFramePr>
        <p:xfrm>
          <a:off x="7879743" y="515037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6BD0D0E-3326-E0D4-D2B4-669030502103}"/>
              </a:ext>
            </a:extLst>
          </p:cNvPr>
          <p:cNvGraphicFramePr>
            <a:graphicFrameLocks/>
          </p:cNvGraphicFramePr>
          <p:nvPr/>
        </p:nvGraphicFramePr>
        <p:xfrm>
          <a:off x="5220339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0FB2411-D5D9-1FBA-33D4-9DDE0434103F}"/>
              </a:ext>
            </a:extLst>
          </p:cNvPr>
          <p:cNvGraphicFramePr>
            <a:graphicFrameLocks/>
          </p:cNvGraphicFramePr>
          <p:nvPr/>
        </p:nvGraphicFramePr>
        <p:xfrm>
          <a:off x="3408916" y="613364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3B7762B-17A7-3AB2-9901-4A95872E1122}"/>
              </a:ext>
            </a:extLst>
          </p:cNvPr>
          <p:cNvGraphicFramePr>
            <a:graphicFrameLocks/>
          </p:cNvGraphicFramePr>
          <p:nvPr/>
        </p:nvGraphicFramePr>
        <p:xfrm>
          <a:off x="1574950" y="6139855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ECDE03-6BBC-4E47-EE37-325B9358B122}"/>
              </a:ext>
            </a:extLst>
          </p:cNvPr>
          <p:cNvCxnSpPr>
            <a:endCxn id="12" idx="1"/>
          </p:cNvCxnSpPr>
          <p:nvPr/>
        </p:nvCxnSpPr>
        <p:spPr>
          <a:xfrm flipV="1">
            <a:off x="3087843" y="6301287"/>
            <a:ext cx="321072" cy="298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432C9-6569-0EBE-8B05-7E30D19AEEAD}"/>
              </a:ext>
            </a:extLst>
          </p:cNvPr>
          <p:cNvCxnSpPr/>
          <p:nvPr/>
        </p:nvCxnSpPr>
        <p:spPr>
          <a:xfrm>
            <a:off x="4899266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499D35-51C9-87E7-BBB5-1929D9C3E0E3}"/>
              </a:ext>
            </a:extLst>
          </p:cNvPr>
          <p:cNvCxnSpPr/>
          <p:nvPr/>
        </p:nvCxnSpPr>
        <p:spPr>
          <a:xfrm>
            <a:off x="6755231" y="6331141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E95275-6937-D824-1ED1-89C45DDAC2E1}"/>
              </a:ext>
            </a:extLst>
          </p:cNvPr>
          <p:cNvCxnSpPr/>
          <p:nvPr/>
        </p:nvCxnSpPr>
        <p:spPr>
          <a:xfrm>
            <a:off x="8588046" y="6331142"/>
            <a:ext cx="321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FAB3C2-B82F-0BCB-63BF-66A6F0B2A10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66127" y="4455841"/>
            <a:ext cx="2224332" cy="6945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019EB4-CEDE-66A5-D5B9-BA1872DD1BB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285667" y="5405619"/>
            <a:ext cx="1183024" cy="7342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547F20-1524-9E96-6581-43348BCEF2F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119633" y="5405619"/>
            <a:ext cx="68970" cy="7280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59296F-CCC9-DEC9-E2FD-823423747AF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824042" y="5402515"/>
            <a:ext cx="110701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3758FA-1943-0D9C-44AF-6C757548728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87020" y="5402515"/>
            <a:ext cx="213033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DEED6A-2135-F8CE-266B-35A8C29E12F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86563" y="5402515"/>
            <a:ext cx="905661" cy="7311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CC4FED-41D5-AB0D-44B4-DF2A5370CF3F}"/>
              </a:ext>
            </a:extLst>
          </p:cNvPr>
          <p:cNvGrpSpPr/>
          <p:nvPr/>
        </p:nvGrpSpPr>
        <p:grpSpPr>
          <a:xfrm>
            <a:off x="4922300" y="4685141"/>
            <a:ext cx="744480" cy="454680"/>
            <a:chOff x="4922300" y="4685141"/>
            <a:chExt cx="74448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43CB7F0-C4E8-C665-E2A1-007EDFB27150}"/>
                    </a:ext>
                  </a:extLst>
                </p14:cNvPr>
                <p14:cNvContentPartPr/>
                <p14:nvPr/>
              </p14:nvContentPartPr>
              <p14:xfrm>
                <a:off x="4922300" y="4685141"/>
                <a:ext cx="744480" cy="39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43CB7F0-C4E8-C665-E2A1-007EDFB271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16180" y="4679027"/>
                  <a:ext cx="756720" cy="41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685465-A295-980B-661D-690100B8A72D}"/>
                    </a:ext>
                  </a:extLst>
                </p14:cNvPr>
                <p14:cNvContentPartPr/>
                <p14:nvPr/>
              </p14:nvContentPartPr>
              <p14:xfrm>
                <a:off x="4922300" y="4993301"/>
                <a:ext cx="225360" cy="14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685465-A295-980B-661D-690100B8A7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6180" y="4987166"/>
                  <a:ext cx="237600" cy="1587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B211BE-D23B-9919-B608-4B77FA1ED0CD}"/>
              </a:ext>
            </a:extLst>
          </p:cNvPr>
          <p:cNvGrpSpPr/>
          <p:nvPr/>
        </p:nvGrpSpPr>
        <p:grpSpPr>
          <a:xfrm>
            <a:off x="4764620" y="5605301"/>
            <a:ext cx="802080" cy="483120"/>
            <a:chOff x="4764620" y="5605301"/>
            <a:chExt cx="80208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AD195D-DB80-28F3-DA8F-D6D584A0E3F8}"/>
                    </a:ext>
                  </a:extLst>
                </p14:cNvPr>
                <p14:cNvContentPartPr/>
                <p14:nvPr/>
              </p14:nvContentPartPr>
              <p14:xfrm>
                <a:off x="4764620" y="5605301"/>
                <a:ext cx="750960" cy="442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AD195D-DB80-28F3-DA8F-D6D584A0E3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8497" y="5599181"/>
                  <a:ext cx="763206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C2656E-05AD-C917-C340-F48AC02A5425}"/>
                    </a:ext>
                  </a:extLst>
                </p14:cNvPr>
                <p14:cNvContentPartPr/>
                <p14:nvPr/>
              </p14:nvContentPartPr>
              <p14:xfrm>
                <a:off x="5357900" y="5937941"/>
                <a:ext cx="2088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C2656E-05AD-C917-C340-F48AC02A54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1769" y="5931821"/>
                  <a:ext cx="221061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2E5FE8-2867-58E7-405E-B62053651DA3}"/>
              </a:ext>
            </a:extLst>
          </p:cNvPr>
          <p:cNvGrpSpPr/>
          <p:nvPr/>
        </p:nvGrpSpPr>
        <p:grpSpPr>
          <a:xfrm>
            <a:off x="6545540" y="5852261"/>
            <a:ext cx="790920" cy="154800"/>
            <a:chOff x="6545540" y="5852261"/>
            <a:chExt cx="7909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F33745-932A-F7AD-386A-9CE71D5D9DDF}"/>
                    </a:ext>
                  </a:extLst>
                </p14:cNvPr>
                <p14:cNvContentPartPr/>
                <p14:nvPr/>
              </p14:nvContentPartPr>
              <p14:xfrm>
                <a:off x="6545540" y="5852261"/>
                <a:ext cx="751320" cy="15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F33745-932A-F7AD-386A-9CE71D5D9D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9420" y="5846127"/>
                  <a:ext cx="763560" cy="1670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0213B4-F442-24EB-6DB6-77237471551B}"/>
                    </a:ext>
                  </a:extLst>
                </p14:cNvPr>
                <p14:cNvContentPartPr/>
                <p14:nvPr/>
              </p14:nvContentPartPr>
              <p14:xfrm>
                <a:off x="7229540" y="5883221"/>
                <a:ext cx="106920" cy="11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0213B4-F442-24EB-6DB6-7723747155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23420" y="5877101"/>
                  <a:ext cx="119160" cy="12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AD44F4-B522-3E95-4496-D849C4B7A4AB}"/>
              </a:ext>
            </a:extLst>
          </p:cNvPr>
          <p:cNvSpPr txBox="1"/>
          <p:nvPr/>
        </p:nvSpPr>
        <p:spPr>
          <a:xfrm>
            <a:off x="9781047" y="5121751"/>
            <a:ext cx="2500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Palatino Linotype" panose="02040502050505030304" pitchFamily="18" charset="0"/>
              </a:rPr>
              <a:t>But 25 is out of range,</a:t>
            </a:r>
          </a:p>
          <a:p>
            <a:pPr algn="ctr"/>
            <a:r>
              <a:rPr lang="en-US" b="1" dirty="0">
                <a:latin typeface="Palatino Linotype" panose="02040502050505030304" pitchFamily="18" charset="0"/>
              </a:rPr>
              <a:t>So terminate search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D0A903-A7B0-A80C-2019-0A43977069AF}"/>
              </a:ext>
            </a:extLst>
          </p:cNvPr>
          <p:cNvGrpSpPr/>
          <p:nvPr/>
        </p:nvGrpSpPr>
        <p:grpSpPr>
          <a:xfrm>
            <a:off x="8187140" y="5786381"/>
            <a:ext cx="866520" cy="243360"/>
            <a:chOff x="8187140" y="5786381"/>
            <a:chExt cx="8665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0476200-1089-262C-0393-C91E5515800C}"/>
                    </a:ext>
                  </a:extLst>
                </p14:cNvPr>
                <p14:cNvContentPartPr/>
                <p14:nvPr/>
              </p14:nvContentPartPr>
              <p14:xfrm>
                <a:off x="8187140" y="5786381"/>
                <a:ext cx="856440" cy="243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476200-1089-262C-0393-C91E551580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81020" y="5780270"/>
                  <a:ext cx="868680" cy="255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2A821F-B288-6424-7392-27CEFBF2B858}"/>
                    </a:ext>
                  </a:extLst>
                </p14:cNvPr>
                <p14:cNvContentPartPr/>
                <p14:nvPr/>
              </p14:nvContentPartPr>
              <p14:xfrm>
                <a:off x="8921540" y="5875301"/>
                <a:ext cx="132120" cy="126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2A821F-B288-6424-7392-27CEFBF2B8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15420" y="5869181"/>
                  <a:ext cx="14436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1646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C4F05-6B15-5BBE-47FE-42352F974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6AEA-3722-2A24-7462-869A06A9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 Complexity of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0B4AA-61FB-6D29-9157-AEEFB872EF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214" y="1130156"/>
                <a:ext cx="11429793" cy="522619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If each node can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 search keys (pointers), and total N records in the tree,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𝒍𝒐𝒈</m:t>
                    </m:r>
                    <m:f>
                      <m:fPr>
                        <m:type m:val="skw"/>
                        <m:ctrlPr>
                          <a:rPr lang="en-US" b="1" i="1" baseline="-2500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1" i="1" baseline="-2500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num>
                      <m:den>
                        <m:r>
                          <a:rPr lang="en-US" b="1" i="1" baseline="-2500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b="1" dirty="0">
                    <a:latin typeface="Palatino Linotype" panose="02040502050505030304" pitchFamily="18" charset="0"/>
                    <a:sym typeface="Wingdings" pitchFamily="2" charset="2"/>
                  </a:rPr>
                  <a:t> </a:t>
                </a:r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is the length of the path.</a:t>
                </a:r>
              </a:p>
              <a:p>
                <a:pPr lvl="1" algn="just"/>
                <a:endParaRPr lang="en-US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Ex: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=100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=1,000,000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, only 4 nodes need to be accessed.</a:t>
                </a:r>
              </a:p>
              <a:p>
                <a:pPr lvl="1" algn="just"/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Only 4 blocks need to be read from disk.</a:t>
                </a: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This is also an important </a:t>
                </a:r>
                <a:r>
                  <a:rPr lang="en-US" sz="2400" b="1" dirty="0">
                    <a:latin typeface="Palatino Linotype" panose="02040502050505030304" pitchFamily="18" charset="0"/>
                    <a:sym typeface="Wingdings" pitchFamily="2" charset="2"/>
                  </a:rPr>
                  <a:t>distinction between B</a:t>
                </a:r>
                <a:r>
                  <a:rPr lang="en-US" sz="2400" b="1" baseline="30000" dirty="0">
                    <a:latin typeface="Palatino Linotype" panose="02040502050505030304" pitchFamily="18" charset="0"/>
                    <a:sym typeface="Wingdings" pitchFamily="2" charset="2"/>
                  </a:rPr>
                  <a:t>+</a:t>
                </a:r>
                <a:r>
                  <a:rPr lang="en-US" sz="2400" b="1" dirty="0">
                    <a:latin typeface="Palatino Linotype" panose="02040502050505030304" pitchFamily="18" charset="0"/>
                    <a:sym typeface="Wingdings" pitchFamily="2" charset="2"/>
                  </a:rPr>
                  <a:t>-tree and Binary trees</a:t>
                </a:r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. </a:t>
                </a:r>
              </a:p>
              <a:p>
                <a:pPr lvl="1" algn="just"/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We can design B</a:t>
                </a:r>
                <a:r>
                  <a:rPr lang="en-US" baseline="30000" dirty="0">
                    <a:latin typeface="Palatino Linotype" panose="02040502050505030304" pitchFamily="18" charset="0"/>
                    <a:sym typeface="Wingdings" pitchFamily="2" charset="2"/>
                  </a:rPr>
                  <a:t>+</a:t>
                </a:r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-tree, where node size is large enough to be block size.</a:t>
                </a:r>
              </a:p>
              <a:p>
                <a:pPr lvl="1" algn="just"/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So one block fetch gives access to one node of the B</a:t>
                </a:r>
                <a:r>
                  <a:rPr lang="en-US" baseline="30000" dirty="0">
                    <a:latin typeface="Palatino Linotype" panose="02040502050505030304" pitchFamily="18" charset="0"/>
                    <a:sym typeface="Wingdings" pitchFamily="2" charset="2"/>
                  </a:rPr>
                  <a:t>+</a:t>
                </a:r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-tree.</a:t>
                </a: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Notice that </a:t>
                </a:r>
                <a:r>
                  <a:rPr lang="en-US" sz="2400" b="1" dirty="0">
                    <a:latin typeface="Palatino Linotype" panose="02040502050505030304" pitchFamily="18" charset="0"/>
                    <a:sym typeface="Wingdings" pitchFamily="2" charset="2"/>
                  </a:rPr>
                  <a:t>root is most frequently accessed</a:t>
                </a:r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.</a:t>
                </a:r>
              </a:p>
              <a:p>
                <a:pPr lvl="1" algn="just"/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Place it in your database buffer, which will save lookup cost.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0B4AA-61FB-6D29-9157-AEEFB872E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214" y="1130156"/>
                <a:ext cx="11429793" cy="5226194"/>
              </a:xfrm>
              <a:blipFill>
                <a:blip r:embed="rId2"/>
                <a:stretch>
                  <a:fillRect l="-666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8A25D-CD5E-9A64-5450-43E0EC69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5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4544D-8DF0-2833-490E-E0483403C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89FE-06A7-CB4B-CFC8-4E985EF2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Insertions and Deletions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C582C-DBBD-F176-BC2F-280937670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214" y="1130155"/>
                <a:ext cx="11429793" cy="559131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Insertions and Deletions are slightly more complex.</a:t>
                </a: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You may need to </a:t>
                </a:r>
                <a:r>
                  <a:rPr lang="en-US" sz="2400" b="1" dirty="0">
                    <a:latin typeface="Palatino Linotype" panose="02040502050505030304" pitchFamily="18" charset="0"/>
                    <a:sym typeface="Wingdings" pitchFamily="2" charset="2"/>
                  </a:rPr>
                  <a:t>split a node </a:t>
                </a:r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or </a:t>
                </a:r>
                <a:r>
                  <a:rPr lang="en-US" sz="2400" b="1" dirty="0">
                    <a:latin typeface="Palatino Linotype" panose="02040502050505030304" pitchFamily="18" charset="0"/>
                    <a:sym typeface="Wingdings" pitchFamily="2" charset="2"/>
                  </a:rPr>
                  <a:t>merge two nodes</a:t>
                </a:r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.</a:t>
                </a: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Split and merge operations can be avoided if there is a space, or you are not violating the B</a:t>
                </a:r>
                <a:r>
                  <a:rPr lang="en-US" sz="2400" baseline="30000" dirty="0">
                    <a:latin typeface="Palatino Linotype" panose="02040502050505030304" pitchFamily="18" charset="0"/>
                    <a:sym typeface="Wingdings" pitchFamily="2" charset="2"/>
                  </a:rPr>
                  <a:t>+</a:t>
                </a:r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-tree conditions.</a:t>
                </a: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Remember; Give a value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, each internal node has: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 children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Wingdings" pitchFamily="2" charset="2"/>
                      </a:rPr>
                      <m:t>𝒌</m:t>
                    </m:r>
                    <m:r>
                      <a:rPr lang="en-US" b="1" i="1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 search keys</a:t>
                </a:r>
              </a:p>
              <a:p>
                <a:pPr lvl="1" algn="just"/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 is between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/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.</a:t>
                </a: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Lets look at a live demonstration.</a:t>
                </a: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C582C-DBBD-F176-BC2F-280937670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214" y="1130155"/>
                <a:ext cx="11429793" cy="5591319"/>
              </a:xfrm>
              <a:blipFill>
                <a:blip r:embed="rId2"/>
                <a:stretch>
                  <a:fillRect l="-666" t="-1131" r="-777" b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A5B6C-F085-7C98-10C1-EFE41713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42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A2137-78D7-5C38-44CE-D9B22B450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F7C8-1338-1F04-E876-D5A33B06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Insertions and Deletions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5C5A-D2C1-A420-8241-57DF8670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5"/>
            <a:ext cx="11429793" cy="55913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30, 12, 56,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45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18,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16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10,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14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8,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6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90, 83, 67, 76, 49, 78, 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56, 49,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67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83, 78, 90, 18, 30, 76,</a:t>
            </a:r>
          </a:p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C805F-A463-33E2-3E06-B445D5AB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31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9FD8C-677C-952D-027A-708706DF4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DB7D-864E-4D7D-4454-84C6BA05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Insertions and Deletions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90AA9-BD73-EF9E-7180-3B1B2453A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214" y="1130156"/>
                <a:ext cx="11429793" cy="522619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If each node can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 search keys (pointers), and total N records in the tree,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𝒍𝒐𝒈</m:t>
                    </m:r>
                    <m:f>
                      <m:fPr>
                        <m:type m:val="skw"/>
                        <m:ctrlPr>
                          <a:rPr lang="en-US" b="1" i="1" baseline="-2500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b="1" i="1" baseline="-2500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num>
                      <m:den>
                        <m:r>
                          <a:rPr lang="en-US" b="1" i="1" baseline="-2500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b="1" dirty="0">
                    <a:latin typeface="Palatino Linotype" panose="02040502050505030304" pitchFamily="18" charset="0"/>
                    <a:sym typeface="Wingdings" pitchFamily="2" charset="2"/>
                  </a:rPr>
                  <a:t> </a:t>
                </a:r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is the number of I/O operations needed.</a:t>
                </a:r>
              </a:p>
              <a:p>
                <a:pPr lvl="1" algn="just"/>
                <a:endParaRPr lang="en-US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Notice that insertion and deletion complexity is still same as search!</a:t>
                </a: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This is the worst case complexity, on average fewer I/O operations are required.</a:t>
                </a:r>
                <a:endParaRPr lang="en-US" dirty="0">
                  <a:latin typeface="Palatino Linotype" panose="02040502050505030304" pitchFamily="18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E90AA9-BD73-EF9E-7180-3B1B2453A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214" y="1130156"/>
                <a:ext cx="11429793" cy="5226194"/>
              </a:xfrm>
              <a:blipFill>
                <a:blip r:embed="rId2"/>
                <a:stretch>
                  <a:fillRect l="-666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F1969-D343-0349-C80C-EB08A804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7E2F6-B4D8-904D-B262-7ACE00F63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B90E9-2D9E-09D0-D018-8E6E9A89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Can we use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 for File organization?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16D0-8BA2-401E-0CB4-DA81A1F12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522619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Till now, we used B+-tree for designing an index for our file.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How about we use it to even organize our files.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The leaf nodes of the B+-tree can store actual records.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If each leaf has same size as the disk block, then one disk block I/O fetches necessary records.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F8AC5-6B1D-03A8-8CC3-B3AB7E45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21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1EEC7-82D0-6F15-D37A-503219A12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205F-7872-3CE3-44F2-84B191FD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Self Reading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25CA-6148-86B9-AB1D-C2303DC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522619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Difference between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B-tree and B</a:t>
            </a:r>
            <a:r>
              <a:rPr lang="en-US" sz="2400" b="1" baseline="30000" dirty="0">
                <a:latin typeface="Palatino Linotype" panose="02040502050505030304" pitchFamily="18" charset="0"/>
                <a:sym typeface="Wingdings" pitchFamily="2" charset="2"/>
              </a:rPr>
              <a:t>+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-tree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Disadvantages of B-tree when compared to B</a:t>
            </a:r>
            <a:r>
              <a:rPr lang="en-US" sz="2400" baseline="30000" dirty="0">
                <a:latin typeface="Palatino Linotype" panose="02040502050505030304" pitchFamily="18" charset="0"/>
                <a:sym typeface="Wingdings" pitchFamily="2" charset="2"/>
              </a:rPr>
              <a:t>+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-tree?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0B4F1-735F-C791-3726-9A44B3CA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5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F3605-1F1B-4D02-88CA-C0D94067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344F-BC8D-2491-27CC-FB3666B3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 More desirable Index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A7FE3-1927-FE26-B259-5C0E7C24D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Should ensure minimal reorganization.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Should support sequential data access from disk.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0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5688A-704A-8200-7A67-26EE087A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091D9-DB3E-39BE-C40C-B0FD85E9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25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F88AF-BD26-0229-B21D-B3CE0CD98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B1E2-04A9-6F13-642C-1B5023C2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Bitmap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7981-66DB-3A27-93AF-17FCAC3B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5"/>
            <a:ext cx="11429793" cy="559132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Often, some attributes have only a small set of possible values.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Course with grades Pass or Fail.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Daily Attendance: Present or Absent</a:t>
            </a:r>
          </a:p>
          <a:p>
            <a:pPr marL="457200" lvl="1" indent="0" algn="just">
              <a:buNone/>
            </a:pPr>
            <a:endParaRPr lang="en-US" sz="1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For some attributes, we can create groups for their values.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Faculty Title: Assistant Prof., Associate Prof., Professor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Salary </a:t>
            </a: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Payscale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: L1 ( &lt; 100); L2 ( 100 - 300); L3 (300 – 500); L4 ( &gt; 500)</a:t>
            </a:r>
          </a:p>
          <a:p>
            <a:pPr marL="457200" lvl="1" indent="0" algn="just">
              <a:buNone/>
            </a:pPr>
            <a:endParaRPr lang="en-US" sz="1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Constructing Bitmap indices is useful for such attributes.</a:t>
            </a:r>
          </a:p>
          <a:p>
            <a:pPr algn="just"/>
            <a:endParaRPr lang="en-US" sz="1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Each value is represented with the help of a bitmap.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Each record needs a sequential identifier.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The size of the bitmap is equal to number of records.</a:t>
            </a:r>
          </a:p>
          <a:p>
            <a:pPr marL="457200" lvl="1" indent="0" algn="just">
              <a:buNone/>
            </a:pPr>
            <a:endParaRPr lang="en-US" sz="1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One bitmap for each value!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2D04A-CE45-ACF2-99AF-F55D9DAA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2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8DD1C-993A-A4F0-E211-D4D293F34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65E65-D78C-7223-ABB1-959F127E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Bitmap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9A75-CEE7-2661-C545-1036C0E39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144865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Assume that the following is our table: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We can construct bitmaps for Grade and </a:t>
            </a: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Payscale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C8C35F9-CD62-C6C9-6E1C-BA607BBF2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331828"/>
              </p:ext>
            </p:extLst>
          </p:nvPr>
        </p:nvGraphicFramePr>
        <p:xfrm>
          <a:off x="499255" y="3429000"/>
          <a:ext cx="4524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75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518138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90568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282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Payscale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2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47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Jeoffrey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02175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EEF799-EBED-1E69-BD88-6BE2D45A3C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0209"/>
              </p:ext>
            </p:extLst>
          </p:nvPr>
        </p:nvGraphicFramePr>
        <p:xfrm>
          <a:off x="5677546" y="4690914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345C41-7A36-BBC2-ED43-C0466EF8C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1561401"/>
              </p:ext>
            </p:extLst>
          </p:nvPr>
        </p:nvGraphicFramePr>
        <p:xfrm>
          <a:off x="5677546" y="595415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934C70-74E4-49B7-4D35-649C17C0DA19}"/>
              </a:ext>
            </a:extLst>
          </p:cNvPr>
          <p:cNvSpPr txBox="1"/>
          <p:nvPr/>
        </p:nvSpPr>
        <p:spPr>
          <a:xfrm>
            <a:off x="5677546" y="342900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Grade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1CEBC-3E36-BD1A-8ACB-346C381FD07B}"/>
              </a:ext>
            </a:extLst>
          </p:cNvPr>
          <p:cNvSpPr txBox="1"/>
          <p:nvPr/>
        </p:nvSpPr>
        <p:spPr>
          <a:xfrm>
            <a:off x="5345922" y="46774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3B162-6866-A175-09C0-AC1E155C47C8}"/>
              </a:ext>
            </a:extLst>
          </p:cNvPr>
          <p:cNvSpPr txBox="1"/>
          <p:nvPr/>
        </p:nvSpPr>
        <p:spPr>
          <a:xfrm>
            <a:off x="5345922" y="595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A7A37-16D7-A936-A80C-AF6D450A0FF9}"/>
              </a:ext>
            </a:extLst>
          </p:cNvPr>
          <p:cNvSpPr txBox="1"/>
          <p:nvPr/>
        </p:nvSpPr>
        <p:spPr>
          <a:xfrm>
            <a:off x="9324077" y="34290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</a:t>
            </a:r>
            <a:r>
              <a:rPr lang="en-US" b="1" dirty="0" err="1">
                <a:latin typeface="Palatino Linotype" panose="02040502050505030304" pitchFamily="18" charset="0"/>
              </a:rPr>
              <a:t>Payscale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32EA6FB-7ABD-2E37-D877-A220AB44A1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24721"/>
              </p:ext>
            </p:extLst>
          </p:nvPr>
        </p:nvGraphicFramePr>
        <p:xfrm>
          <a:off x="9420193" y="4264183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CA3D9E3-9A72-5BEB-3A12-519AEBFC82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540691"/>
              </p:ext>
            </p:extLst>
          </p:nvPr>
        </p:nvGraphicFramePr>
        <p:xfrm>
          <a:off x="9420193" y="495141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7D40641-15A5-387D-89D3-F0D585F6A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672078"/>
              </p:ext>
            </p:extLst>
          </p:nvPr>
        </p:nvGraphicFramePr>
        <p:xfrm>
          <a:off x="9413849" y="563864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E287798-358D-C74F-12DC-FA9DF79B6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058557"/>
              </p:ext>
            </p:extLst>
          </p:nvPr>
        </p:nvGraphicFramePr>
        <p:xfrm>
          <a:off x="9426537" y="632039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DA3AAFB-09EF-33E8-6873-9AEB9DFD0665}"/>
              </a:ext>
            </a:extLst>
          </p:cNvPr>
          <p:cNvSpPr txBox="1"/>
          <p:nvPr/>
        </p:nvSpPr>
        <p:spPr>
          <a:xfrm>
            <a:off x="8977799" y="42649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49808-4C72-98B5-90B7-DD0B917EFC73}"/>
              </a:ext>
            </a:extLst>
          </p:cNvPr>
          <p:cNvSpPr txBox="1"/>
          <p:nvPr/>
        </p:nvSpPr>
        <p:spPr>
          <a:xfrm>
            <a:off x="8986993" y="496416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EC5A22-7F0F-C29B-F898-6986A3C696FC}"/>
              </a:ext>
            </a:extLst>
          </p:cNvPr>
          <p:cNvSpPr txBox="1"/>
          <p:nvPr/>
        </p:nvSpPr>
        <p:spPr>
          <a:xfrm>
            <a:off x="8986993" y="5609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353D9D-B2F3-1D59-7E51-C5A604ED25F0}"/>
              </a:ext>
            </a:extLst>
          </p:cNvPr>
          <p:cNvSpPr txBox="1"/>
          <p:nvPr/>
        </p:nvSpPr>
        <p:spPr>
          <a:xfrm>
            <a:off x="8986993" y="63340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40225244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EF02D-E779-B26A-967D-82062EF3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1894-89D4-0FC1-5E1D-0E374213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Bitmap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48E0-7329-4445-103A-3F1A22A2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144865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Assume that the following is our table: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We can construct bitmaps for Grade and </a:t>
            </a: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Payscale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C1294CD-B846-A1DE-1B66-82133ABFC5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279169"/>
              </p:ext>
            </p:extLst>
          </p:nvPr>
        </p:nvGraphicFramePr>
        <p:xfrm>
          <a:off x="499255" y="3429000"/>
          <a:ext cx="4524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75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518138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90568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282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Payscale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2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47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Jeoffrey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02175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7BB24C6-89F4-B161-9E0D-577185462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353461"/>
              </p:ext>
            </p:extLst>
          </p:nvPr>
        </p:nvGraphicFramePr>
        <p:xfrm>
          <a:off x="5677546" y="4690914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A6B4146-2BD3-BE52-E00F-0C8D01A11F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35157"/>
              </p:ext>
            </p:extLst>
          </p:nvPr>
        </p:nvGraphicFramePr>
        <p:xfrm>
          <a:off x="5677546" y="595415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28A1C23-7B00-6EE7-516C-21A81CEF204F}"/>
              </a:ext>
            </a:extLst>
          </p:cNvPr>
          <p:cNvSpPr txBox="1"/>
          <p:nvPr/>
        </p:nvSpPr>
        <p:spPr>
          <a:xfrm>
            <a:off x="5677546" y="342900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Grade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341A4-6592-E0AD-F19C-868A9C79F802}"/>
              </a:ext>
            </a:extLst>
          </p:cNvPr>
          <p:cNvSpPr txBox="1"/>
          <p:nvPr/>
        </p:nvSpPr>
        <p:spPr>
          <a:xfrm>
            <a:off x="5345922" y="46774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BFF6A-8B62-165A-7A85-FA11DB6C347F}"/>
              </a:ext>
            </a:extLst>
          </p:cNvPr>
          <p:cNvSpPr txBox="1"/>
          <p:nvPr/>
        </p:nvSpPr>
        <p:spPr>
          <a:xfrm>
            <a:off x="5345922" y="595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BDDE7-AA43-5010-F8A9-1C4636DC7C64}"/>
              </a:ext>
            </a:extLst>
          </p:cNvPr>
          <p:cNvSpPr txBox="1"/>
          <p:nvPr/>
        </p:nvSpPr>
        <p:spPr>
          <a:xfrm>
            <a:off x="9324077" y="34290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</a:t>
            </a:r>
            <a:r>
              <a:rPr lang="en-US" b="1" dirty="0" err="1">
                <a:latin typeface="Palatino Linotype" panose="02040502050505030304" pitchFamily="18" charset="0"/>
              </a:rPr>
              <a:t>Payscale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C08A569-C196-D456-7465-767C2FF64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80261"/>
              </p:ext>
            </p:extLst>
          </p:nvPr>
        </p:nvGraphicFramePr>
        <p:xfrm>
          <a:off x="9420193" y="4264183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9414479-F016-FD0E-0160-57FFD8AB2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213610"/>
              </p:ext>
            </p:extLst>
          </p:nvPr>
        </p:nvGraphicFramePr>
        <p:xfrm>
          <a:off x="9420193" y="495141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A20A9B3-FDEF-E21B-5CB7-057497762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433602"/>
              </p:ext>
            </p:extLst>
          </p:nvPr>
        </p:nvGraphicFramePr>
        <p:xfrm>
          <a:off x="9413849" y="563864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B3484B4-466C-B032-871D-9539C3E9B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345149"/>
              </p:ext>
            </p:extLst>
          </p:nvPr>
        </p:nvGraphicFramePr>
        <p:xfrm>
          <a:off x="9426537" y="632039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19F806C-4F71-001B-14D3-9A5D6CF53DEF}"/>
              </a:ext>
            </a:extLst>
          </p:cNvPr>
          <p:cNvSpPr txBox="1"/>
          <p:nvPr/>
        </p:nvSpPr>
        <p:spPr>
          <a:xfrm>
            <a:off x="8977799" y="42649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DAD88D-6F3D-E229-95F4-9318FB6335B6}"/>
              </a:ext>
            </a:extLst>
          </p:cNvPr>
          <p:cNvSpPr txBox="1"/>
          <p:nvPr/>
        </p:nvSpPr>
        <p:spPr>
          <a:xfrm>
            <a:off x="8986993" y="496416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B92F6A-E2BF-D534-9485-54CC78609850}"/>
              </a:ext>
            </a:extLst>
          </p:cNvPr>
          <p:cNvSpPr txBox="1"/>
          <p:nvPr/>
        </p:nvSpPr>
        <p:spPr>
          <a:xfrm>
            <a:off x="8986993" y="5609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4E0E8-98B2-A89A-62FB-AF6E91085A59}"/>
              </a:ext>
            </a:extLst>
          </p:cNvPr>
          <p:cNvSpPr txBox="1"/>
          <p:nvPr/>
        </p:nvSpPr>
        <p:spPr>
          <a:xfrm>
            <a:off x="8986993" y="63340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3945860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B8A7-8CA8-04D2-A5E9-238B0C772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FB05-8635-0D39-8AEF-7F50C1B9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Bitmap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2592-DDBF-2A22-D924-10792E48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144865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Assume that the following is our table: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We can construct bitmaps for Grade and </a:t>
            </a: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Payscale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8EDD6E3-A0CF-78F0-336D-84767F136B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235421"/>
              </p:ext>
            </p:extLst>
          </p:nvPr>
        </p:nvGraphicFramePr>
        <p:xfrm>
          <a:off x="499255" y="3429000"/>
          <a:ext cx="4524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75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518138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90568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282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Payscale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2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47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Jeoffrey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02175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3CABB4A-2BD7-4CB6-23BB-C02C5B2AF3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9377320"/>
              </p:ext>
            </p:extLst>
          </p:nvPr>
        </p:nvGraphicFramePr>
        <p:xfrm>
          <a:off x="5677546" y="4690914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59596DE-7E3F-00B6-8882-694AEBEF34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806912"/>
              </p:ext>
            </p:extLst>
          </p:nvPr>
        </p:nvGraphicFramePr>
        <p:xfrm>
          <a:off x="5677546" y="595415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B66AAA-FB68-C6D5-537C-92FAAAA1CA46}"/>
              </a:ext>
            </a:extLst>
          </p:cNvPr>
          <p:cNvSpPr txBox="1"/>
          <p:nvPr/>
        </p:nvSpPr>
        <p:spPr>
          <a:xfrm>
            <a:off x="5677546" y="342900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Grade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E1A96-64B1-4428-A279-E76841CA2473}"/>
              </a:ext>
            </a:extLst>
          </p:cNvPr>
          <p:cNvSpPr txBox="1"/>
          <p:nvPr/>
        </p:nvSpPr>
        <p:spPr>
          <a:xfrm>
            <a:off x="5345922" y="46774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81111-2747-FFED-AFAC-B87F6751D4E0}"/>
              </a:ext>
            </a:extLst>
          </p:cNvPr>
          <p:cNvSpPr txBox="1"/>
          <p:nvPr/>
        </p:nvSpPr>
        <p:spPr>
          <a:xfrm>
            <a:off x="5345922" y="595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1D453-8F27-0615-E897-1A6F55891B05}"/>
              </a:ext>
            </a:extLst>
          </p:cNvPr>
          <p:cNvSpPr txBox="1"/>
          <p:nvPr/>
        </p:nvSpPr>
        <p:spPr>
          <a:xfrm>
            <a:off x="9324077" y="34290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</a:t>
            </a:r>
            <a:r>
              <a:rPr lang="en-US" b="1" dirty="0" err="1">
                <a:latin typeface="Palatino Linotype" panose="02040502050505030304" pitchFamily="18" charset="0"/>
              </a:rPr>
              <a:t>Payscale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5608A6C-59CC-8432-9C79-4827DDB969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772743"/>
              </p:ext>
            </p:extLst>
          </p:nvPr>
        </p:nvGraphicFramePr>
        <p:xfrm>
          <a:off x="9420193" y="4264183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FFD8B65-16DE-AA1E-43E7-EEC9603B6D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701314"/>
              </p:ext>
            </p:extLst>
          </p:nvPr>
        </p:nvGraphicFramePr>
        <p:xfrm>
          <a:off x="9420193" y="495141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307B3A5-CE00-6AFE-B899-645A5CFBA6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417632"/>
              </p:ext>
            </p:extLst>
          </p:nvPr>
        </p:nvGraphicFramePr>
        <p:xfrm>
          <a:off x="9413849" y="563864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46DFCD8-59E6-CCCC-5741-217C636B5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522175"/>
              </p:ext>
            </p:extLst>
          </p:nvPr>
        </p:nvGraphicFramePr>
        <p:xfrm>
          <a:off x="9426537" y="632039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ABBAABB-3F31-38C4-F741-F44F64EB403A}"/>
              </a:ext>
            </a:extLst>
          </p:cNvPr>
          <p:cNvSpPr txBox="1"/>
          <p:nvPr/>
        </p:nvSpPr>
        <p:spPr>
          <a:xfrm>
            <a:off x="8977799" y="42649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742D9-25F7-648A-BAF3-55F6422DE897}"/>
              </a:ext>
            </a:extLst>
          </p:cNvPr>
          <p:cNvSpPr txBox="1"/>
          <p:nvPr/>
        </p:nvSpPr>
        <p:spPr>
          <a:xfrm>
            <a:off x="8986993" y="496416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54A222-B06B-991A-AC99-818A09C11416}"/>
              </a:ext>
            </a:extLst>
          </p:cNvPr>
          <p:cNvSpPr txBox="1"/>
          <p:nvPr/>
        </p:nvSpPr>
        <p:spPr>
          <a:xfrm>
            <a:off x="8986993" y="5609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524288-0674-F86F-CF89-6E2FD59F7234}"/>
              </a:ext>
            </a:extLst>
          </p:cNvPr>
          <p:cNvSpPr txBox="1"/>
          <p:nvPr/>
        </p:nvSpPr>
        <p:spPr>
          <a:xfrm>
            <a:off x="8986993" y="63340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492718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313F2-9488-E128-E843-64ACB20E7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F6FD-6405-63DD-ADB1-2F644D3F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Bitmap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5286-0015-9015-D963-A36DE04C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144865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Assume that the following is our table: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We can construct bitmaps for Grade and </a:t>
            </a: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Payscale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3AECDCC-0A2F-FE7E-E27D-A711B713AD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122907"/>
              </p:ext>
            </p:extLst>
          </p:nvPr>
        </p:nvGraphicFramePr>
        <p:xfrm>
          <a:off x="499255" y="3429000"/>
          <a:ext cx="4524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75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518138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90568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282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Payscale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2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47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Jeoffrey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02175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CB803E1-B836-FD69-AF27-5FB8997AB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924288"/>
              </p:ext>
            </p:extLst>
          </p:nvPr>
        </p:nvGraphicFramePr>
        <p:xfrm>
          <a:off x="5677546" y="4690914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00E1B61-9E28-B4AD-2BF0-99BD05B2D2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752338"/>
              </p:ext>
            </p:extLst>
          </p:nvPr>
        </p:nvGraphicFramePr>
        <p:xfrm>
          <a:off x="5677546" y="595415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E67E92-3C69-81E3-7B88-9BFAD2682996}"/>
              </a:ext>
            </a:extLst>
          </p:cNvPr>
          <p:cNvSpPr txBox="1"/>
          <p:nvPr/>
        </p:nvSpPr>
        <p:spPr>
          <a:xfrm>
            <a:off x="5677546" y="342900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Grade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02F6A-8DB9-161F-FC32-B20CA7C77E40}"/>
              </a:ext>
            </a:extLst>
          </p:cNvPr>
          <p:cNvSpPr txBox="1"/>
          <p:nvPr/>
        </p:nvSpPr>
        <p:spPr>
          <a:xfrm>
            <a:off x="5345922" y="46774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BA2CC-A10D-3B90-6625-1829522666EA}"/>
              </a:ext>
            </a:extLst>
          </p:cNvPr>
          <p:cNvSpPr txBox="1"/>
          <p:nvPr/>
        </p:nvSpPr>
        <p:spPr>
          <a:xfrm>
            <a:off x="5345922" y="595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A4087-A6BD-07FA-F87A-6DF7AA2B03D5}"/>
              </a:ext>
            </a:extLst>
          </p:cNvPr>
          <p:cNvSpPr txBox="1"/>
          <p:nvPr/>
        </p:nvSpPr>
        <p:spPr>
          <a:xfrm>
            <a:off x="9324077" y="34290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</a:t>
            </a:r>
            <a:r>
              <a:rPr lang="en-US" b="1" dirty="0" err="1">
                <a:latin typeface="Palatino Linotype" panose="02040502050505030304" pitchFamily="18" charset="0"/>
              </a:rPr>
              <a:t>Payscale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5FAE7EA-FCA2-3425-33A3-E452172717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614142"/>
              </p:ext>
            </p:extLst>
          </p:nvPr>
        </p:nvGraphicFramePr>
        <p:xfrm>
          <a:off x="9420193" y="4264183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D2464B2-51D4-3571-686D-B6A3D35B14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198206"/>
              </p:ext>
            </p:extLst>
          </p:nvPr>
        </p:nvGraphicFramePr>
        <p:xfrm>
          <a:off x="9420193" y="495141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FA3DC66-0002-9585-83A5-1620E6DC8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500131"/>
              </p:ext>
            </p:extLst>
          </p:nvPr>
        </p:nvGraphicFramePr>
        <p:xfrm>
          <a:off x="9413849" y="563864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7E6076B-03F0-E924-350B-DD1E4C83F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97856"/>
              </p:ext>
            </p:extLst>
          </p:nvPr>
        </p:nvGraphicFramePr>
        <p:xfrm>
          <a:off x="9426537" y="632039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4BAB1DF-2406-1B65-CB37-F2E8C4BD24E0}"/>
              </a:ext>
            </a:extLst>
          </p:cNvPr>
          <p:cNvSpPr txBox="1"/>
          <p:nvPr/>
        </p:nvSpPr>
        <p:spPr>
          <a:xfrm>
            <a:off x="8977799" y="42649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6197B-9D46-74BB-23D8-876C9EA1F9FE}"/>
              </a:ext>
            </a:extLst>
          </p:cNvPr>
          <p:cNvSpPr txBox="1"/>
          <p:nvPr/>
        </p:nvSpPr>
        <p:spPr>
          <a:xfrm>
            <a:off x="8986993" y="496416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7DF4F-9981-D7C9-AA28-2F8B670B3703}"/>
              </a:ext>
            </a:extLst>
          </p:cNvPr>
          <p:cNvSpPr txBox="1"/>
          <p:nvPr/>
        </p:nvSpPr>
        <p:spPr>
          <a:xfrm>
            <a:off x="8986993" y="5609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0EC3C-7E40-E472-86EE-60268CCC7D2A}"/>
              </a:ext>
            </a:extLst>
          </p:cNvPr>
          <p:cNvSpPr txBox="1"/>
          <p:nvPr/>
        </p:nvSpPr>
        <p:spPr>
          <a:xfrm>
            <a:off x="8986993" y="63340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1709688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EF4EE-5EC0-65D8-8CD9-AE0AEF200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EF32-59D0-33AF-B2BD-96E542EE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Bitmap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7DD2-7785-7FC3-D5DC-3EE3995B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144865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Assume that the following is our table: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We can construct bitmaps for Grade and </a:t>
            </a: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Payscale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51DDA70-6669-14A3-5353-7DE7AD221B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620338"/>
              </p:ext>
            </p:extLst>
          </p:nvPr>
        </p:nvGraphicFramePr>
        <p:xfrm>
          <a:off x="499255" y="3429000"/>
          <a:ext cx="4524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75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518138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90568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282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Payscale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2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47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Jeoffrey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02175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6D9B937-6A3B-F503-03CE-F5C336A2EB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339056"/>
              </p:ext>
            </p:extLst>
          </p:nvPr>
        </p:nvGraphicFramePr>
        <p:xfrm>
          <a:off x="5677546" y="4690914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36974E6-A57A-6165-0A16-487CEA8D7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620622"/>
              </p:ext>
            </p:extLst>
          </p:nvPr>
        </p:nvGraphicFramePr>
        <p:xfrm>
          <a:off x="5677546" y="595415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C639D0-302C-F7F2-E210-371914608ADF}"/>
              </a:ext>
            </a:extLst>
          </p:cNvPr>
          <p:cNvSpPr txBox="1"/>
          <p:nvPr/>
        </p:nvSpPr>
        <p:spPr>
          <a:xfrm>
            <a:off x="5677546" y="342900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Grade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7EB31-EFCA-9231-6EE6-168219044856}"/>
              </a:ext>
            </a:extLst>
          </p:cNvPr>
          <p:cNvSpPr txBox="1"/>
          <p:nvPr/>
        </p:nvSpPr>
        <p:spPr>
          <a:xfrm>
            <a:off x="5345922" y="46774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15874-FECD-E330-4642-0292BE1D6657}"/>
              </a:ext>
            </a:extLst>
          </p:cNvPr>
          <p:cNvSpPr txBox="1"/>
          <p:nvPr/>
        </p:nvSpPr>
        <p:spPr>
          <a:xfrm>
            <a:off x="5345922" y="595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9CD11-8381-115A-849B-80C877C78783}"/>
              </a:ext>
            </a:extLst>
          </p:cNvPr>
          <p:cNvSpPr txBox="1"/>
          <p:nvPr/>
        </p:nvSpPr>
        <p:spPr>
          <a:xfrm>
            <a:off x="9324077" y="34290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</a:t>
            </a:r>
            <a:r>
              <a:rPr lang="en-US" b="1" dirty="0" err="1">
                <a:latin typeface="Palatino Linotype" panose="02040502050505030304" pitchFamily="18" charset="0"/>
              </a:rPr>
              <a:t>Payscale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F1BA90E-B18B-A2AB-4C3B-9DFA0C594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71251"/>
              </p:ext>
            </p:extLst>
          </p:nvPr>
        </p:nvGraphicFramePr>
        <p:xfrm>
          <a:off x="9420193" y="4264183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D78A213-E4AB-ACF0-9C5D-E726792B4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905134"/>
              </p:ext>
            </p:extLst>
          </p:nvPr>
        </p:nvGraphicFramePr>
        <p:xfrm>
          <a:off x="9420193" y="495141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2278A84-E2A1-C787-01CD-966443DC42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057206"/>
              </p:ext>
            </p:extLst>
          </p:nvPr>
        </p:nvGraphicFramePr>
        <p:xfrm>
          <a:off x="9413849" y="563864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3CD089D-FC46-1716-89E9-7BDC1F8017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927720"/>
              </p:ext>
            </p:extLst>
          </p:nvPr>
        </p:nvGraphicFramePr>
        <p:xfrm>
          <a:off x="9426537" y="632039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F036905-4222-21F6-9AFC-4F7DC79D1EC4}"/>
              </a:ext>
            </a:extLst>
          </p:cNvPr>
          <p:cNvSpPr txBox="1"/>
          <p:nvPr/>
        </p:nvSpPr>
        <p:spPr>
          <a:xfrm>
            <a:off x="8977799" y="42649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7F92B-E34C-44B6-7AFB-D0AE0219ACD9}"/>
              </a:ext>
            </a:extLst>
          </p:cNvPr>
          <p:cNvSpPr txBox="1"/>
          <p:nvPr/>
        </p:nvSpPr>
        <p:spPr>
          <a:xfrm>
            <a:off x="8986993" y="496416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264566-05E5-5B77-EC65-B6E7FFAFD033}"/>
              </a:ext>
            </a:extLst>
          </p:cNvPr>
          <p:cNvSpPr txBox="1"/>
          <p:nvPr/>
        </p:nvSpPr>
        <p:spPr>
          <a:xfrm>
            <a:off x="8986993" y="5609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ABF37F-9092-6B88-13EC-BCDB284CA525}"/>
              </a:ext>
            </a:extLst>
          </p:cNvPr>
          <p:cNvSpPr txBox="1"/>
          <p:nvPr/>
        </p:nvSpPr>
        <p:spPr>
          <a:xfrm>
            <a:off x="8986993" y="63340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33096330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40B00-BA55-EFA3-E45C-EA449D140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5F30-11ED-F4CD-2930-C1C45801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Bitmap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AE9AB-E0E3-2505-B55F-5C811E29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144865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Assume that the following is our table: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We can construct bitmaps for Grade and </a:t>
            </a: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Payscale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91CD9AF-726F-3997-EDCA-AA62D06D13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081998"/>
              </p:ext>
            </p:extLst>
          </p:nvPr>
        </p:nvGraphicFramePr>
        <p:xfrm>
          <a:off x="499255" y="3429000"/>
          <a:ext cx="4524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75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518138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90568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282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Payscale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2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47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Jeoffrey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02175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91A0BB-1EFC-AFC8-2647-189BA3D4D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94441"/>
              </p:ext>
            </p:extLst>
          </p:nvPr>
        </p:nvGraphicFramePr>
        <p:xfrm>
          <a:off x="5677546" y="4690914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A423EA-D2A2-D0B7-B5F2-60056E6EC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432939"/>
              </p:ext>
            </p:extLst>
          </p:nvPr>
        </p:nvGraphicFramePr>
        <p:xfrm>
          <a:off x="5677546" y="595415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1E5B27-0F82-488B-F6DE-2D3556FC73EB}"/>
              </a:ext>
            </a:extLst>
          </p:cNvPr>
          <p:cNvSpPr txBox="1"/>
          <p:nvPr/>
        </p:nvSpPr>
        <p:spPr>
          <a:xfrm>
            <a:off x="5677546" y="342900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Grade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30003-81DA-45B3-52E6-A58AEE24CEA6}"/>
              </a:ext>
            </a:extLst>
          </p:cNvPr>
          <p:cNvSpPr txBox="1"/>
          <p:nvPr/>
        </p:nvSpPr>
        <p:spPr>
          <a:xfrm>
            <a:off x="5345922" y="46774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DE86E-A425-BD13-5EF7-0525EB4B6067}"/>
              </a:ext>
            </a:extLst>
          </p:cNvPr>
          <p:cNvSpPr txBox="1"/>
          <p:nvPr/>
        </p:nvSpPr>
        <p:spPr>
          <a:xfrm>
            <a:off x="5345922" y="595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1BAD8-1DB5-CA75-53A6-B1006CDB3FCE}"/>
              </a:ext>
            </a:extLst>
          </p:cNvPr>
          <p:cNvSpPr txBox="1"/>
          <p:nvPr/>
        </p:nvSpPr>
        <p:spPr>
          <a:xfrm>
            <a:off x="9324077" y="34290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</a:t>
            </a:r>
            <a:r>
              <a:rPr lang="en-US" b="1" dirty="0" err="1">
                <a:latin typeface="Palatino Linotype" panose="02040502050505030304" pitchFamily="18" charset="0"/>
              </a:rPr>
              <a:t>Payscale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4937607-1919-03BA-C37C-0974A1339E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006369"/>
              </p:ext>
            </p:extLst>
          </p:nvPr>
        </p:nvGraphicFramePr>
        <p:xfrm>
          <a:off x="9420193" y="4264183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5EBE1B7-20ED-BD36-4F39-DF5560CA33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63845"/>
              </p:ext>
            </p:extLst>
          </p:nvPr>
        </p:nvGraphicFramePr>
        <p:xfrm>
          <a:off x="9420193" y="495141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7242390-B663-939C-9CAA-897557923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629231"/>
              </p:ext>
            </p:extLst>
          </p:nvPr>
        </p:nvGraphicFramePr>
        <p:xfrm>
          <a:off x="9413849" y="563864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3129A0C-5F73-5546-1426-2DDB5E2455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199512"/>
              </p:ext>
            </p:extLst>
          </p:nvPr>
        </p:nvGraphicFramePr>
        <p:xfrm>
          <a:off x="9426537" y="632039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6D23475-6492-CE3D-AFF3-8F68E0F49009}"/>
              </a:ext>
            </a:extLst>
          </p:cNvPr>
          <p:cNvSpPr txBox="1"/>
          <p:nvPr/>
        </p:nvSpPr>
        <p:spPr>
          <a:xfrm>
            <a:off x="8977799" y="42649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E8A09-3F89-4B36-77EC-D515AF84C549}"/>
              </a:ext>
            </a:extLst>
          </p:cNvPr>
          <p:cNvSpPr txBox="1"/>
          <p:nvPr/>
        </p:nvSpPr>
        <p:spPr>
          <a:xfrm>
            <a:off x="8986993" y="496416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A1768-1E36-02AA-9BD3-5270E3EDF102}"/>
              </a:ext>
            </a:extLst>
          </p:cNvPr>
          <p:cNvSpPr txBox="1"/>
          <p:nvPr/>
        </p:nvSpPr>
        <p:spPr>
          <a:xfrm>
            <a:off x="8986993" y="5609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FBF18-61D9-E918-FF1D-FF524871894D}"/>
              </a:ext>
            </a:extLst>
          </p:cNvPr>
          <p:cNvSpPr txBox="1"/>
          <p:nvPr/>
        </p:nvSpPr>
        <p:spPr>
          <a:xfrm>
            <a:off x="8986993" y="63340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1367748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D3D5E-2DEE-18A1-52D2-38C496DEA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9C6A-7CAD-580B-C8CF-4C68AB55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Bitmap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1ED8-0431-A1E3-E0BF-D38A84F9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144865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Assume that the following is our table: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We can construct bitmaps for Grade and </a:t>
            </a: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Payscale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02F6449-3D7D-C691-707F-5B5C9782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670488"/>
              </p:ext>
            </p:extLst>
          </p:nvPr>
        </p:nvGraphicFramePr>
        <p:xfrm>
          <a:off x="499255" y="3429000"/>
          <a:ext cx="4524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75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518138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90568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282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Payscale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2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47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Jeoffrey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02175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DF2FC95-F96B-E8BF-8F80-72FDFEE72D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776948"/>
              </p:ext>
            </p:extLst>
          </p:nvPr>
        </p:nvGraphicFramePr>
        <p:xfrm>
          <a:off x="5677546" y="4690914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15EE3A-73FE-4041-01AC-5406C117E1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970200"/>
              </p:ext>
            </p:extLst>
          </p:nvPr>
        </p:nvGraphicFramePr>
        <p:xfrm>
          <a:off x="5677546" y="595415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881FB6-D0B9-19FC-B5AE-71A0CC86A414}"/>
              </a:ext>
            </a:extLst>
          </p:cNvPr>
          <p:cNvSpPr txBox="1"/>
          <p:nvPr/>
        </p:nvSpPr>
        <p:spPr>
          <a:xfrm>
            <a:off x="5677546" y="342900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Grade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A34E5-EB4B-6543-E3BA-4B1C665F12CD}"/>
              </a:ext>
            </a:extLst>
          </p:cNvPr>
          <p:cNvSpPr txBox="1"/>
          <p:nvPr/>
        </p:nvSpPr>
        <p:spPr>
          <a:xfrm>
            <a:off x="5345922" y="46774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C127D-4683-EAB4-A93E-4A45F5BC9FBE}"/>
              </a:ext>
            </a:extLst>
          </p:cNvPr>
          <p:cNvSpPr txBox="1"/>
          <p:nvPr/>
        </p:nvSpPr>
        <p:spPr>
          <a:xfrm>
            <a:off x="5345922" y="595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39267-6382-E20A-4553-F945E54AA4D1}"/>
              </a:ext>
            </a:extLst>
          </p:cNvPr>
          <p:cNvSpPr txBox="1"/>
          <p:nvPr/>
        </p:nvSpPr>
        <p:spPr>
          <a:xfrm>
            <a:off x="9324077" y="34290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</a:t>
            </a:r>
            <a:r>
              <a:rPr lang="en-US" b="1" dirty="0" err="1">
                <a:latin typeface="Palatino Linotype" panose="02040502050505030304" pitchFamily="18" charset="0"/>
              </a:rPr>
              <a:t>Payscale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F761F98-CB2B-8CA2-038A-36A79E4D9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284966"/>
              </p:ext>
            </p:extLst>
          </p:nvPr>
        </p:nvGraphicFramePr>
        <p:xfrm>
          <a:off x="9420193" y="4264183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1566C8E-A00D-42CD-74B7-51962EF2F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53595"/>
              </p:ext>
            </p:extLst>
          </p:nvPr>
        </p:nvGraphicFramePr>
        <p:xfrm>
          <a:off x="9420193" y="495141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B11639B-B0E5-057C-B799-2A9EDC183B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670796"/>
              </p:ext>
            </p:extLst>
          </p:nvPr>
        </p:nvGraphicFramePr>
        <p:xfrm>
          <a:off x="9413849" y="563864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667CE84-AA6B-D541-4647-1119320292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555999"/>
              </p:ext>
            </p:extLst>
          </p:nvPr>
        </p:nvGraphicFramePr>
        <p:xfrm>
          <a:off x="9426537" y="632039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090A0AD-10E3-C451-CE7F-358368F0AE4A}"/>
              </a:ext>
            </a:extLst>
          </p:cNvPr>
          <p:cNvSpPr txBox="1"/>
          <p:nvPr/>
        </p:nvSpPr>
        <p:spPr>
          <a:xfrm>
            <a:off x="8977799" y="42649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2AC4-C02D-6FA7-266F-E5E79E7EC245}"/>
              </a:ext>
            </a:extLst>
          </p:cNvPr>
          <p:cNvSpPr txBox="1"/>
          <p:nvPr/>
        </p:nvSpPr>
        <p:spPr>
          <a:xfrm>
            <a:off x="8986993" y="496416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29A7A-D83D-FBCF-249B-C3F15877D449}"/>
              </a:ext>
            </a:extLst>
          </p:cNvPr>
          <p:cNvSpPr txBox="1"/>
          <p:nvPr/>
        </p:nvSpPr>
        <p:spPr>
          <a:xfrm>
            <a:off x="8986993" y="5609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546A35-EECD-55BB-53C5-6615A76A4757}"/>
              </a:ext>
            </a:extLst>
          </p:cNvPr>
          <p:cNvSpPr txBox="1"/>
          <p:nvPr/>
        </p:nvSpPr>
        <p:spPr>
          <a:xfrm>
            <a:off x="8986993" y="63340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171063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F000E-115A-68BE-176D-CB594AF0B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56E3-60E8-C3D9-504E-ED294EEC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Bitmap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580D-ABD6-CA2A-CF7C-B2D72B1B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6"/>
            <a:ext cx="11429793" cy="144865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Assume that the following is our table: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We can construct bitmaps for Grade and </a:t>
            </a: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Payscale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EC5861B-6F87-5214-6B54-997AE65F7A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22168"/>
              </p:ext>
            </p:extLst>
          </p:nvPr>
        </p:nvGraphicFramePr>
        <p:xfrm>
          <a:off x="499255" y="3429000"/>
          <a:ext cx="4524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275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518138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90568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282707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Payscale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2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47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Jeoffrey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002175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02BFB9-24BD-DDB4-E626-8F431F321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2105333"/>
              </p:ext>
            </p:extLst>
          </p:nvPr>
        </p:nvGraphicFramePr>
        <p:xfrm>
          <a:off x="5677546" y="4690914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12B2D9D-6A50-B59A-EF5A-0E32CB7E9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800081"/>
              </p:ext>
            </p:extLst>
          </p:nvPr>
        </p:nvGraphicFramePr>
        <p:xfrm>
          <a:off x="5677546" y="595415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4ED35D-F792-C5A5-96DA-3E03DA3464F3}"/>
              </a:ext>
            </a:extLst>
          </p:cNvPr>
          <p:cNvSpPr txBox="1"/>
          <p:nvPr/>
        </p:nvSpPr>
        <p:spPr>
          <a:xfrm>
            <a:off x="5677546" y="342900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Grade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C3B6E-6074-85AC-EBD9-98DD856FBAE5}"/>
              </a:ext>
            </a:extLst>
          </p:cNvPr>
          <p:cNvSpPr txBox="1"/>
          <p:nvPr/>
        </p:nvSpPr>
        <p:spPr>
          <a:xfrm>
            <a:off x="5345922" y="46774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3A23A-FF2E-F4CA-B0E2-56CC44DDFA78}"/>
              </a:ext>
            </a:extLst>
          </p:cNvPr>
          <p:cNvSpPr txBox="1"/>
          <p:nvPr/>
        </p:nvSpPr>
        <p:spPr>
          <a:xfrm>
            <a:off x="5345922" y="59556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F87CE-480E-4082-6F4E-BCD582ADD5FB}"/>
              </a:ext>
            </a:extLst>
          </p:cNvPr>
          <p:cNvSpPr txBox="1"/>
          <p:nvPr/>
        </p:nvSpPr>
        <p:spPr>
          <a:xfrm>
            <a:off x="9324077" y="3429000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</a:t>
            </a:r>
            <a:r>
              <a:rPr lang="en-US" b="1" dirty="0" err="1">
                <a:latin typeface="Palatino Linotype" panose="02040502050505030304" pitchFamily="18" charset="0"/>
              </a:rPr>
              <a:t>Payscale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78D47FD-4083-32E3-4AF5-267180736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693729"/>
              </p:ext>
            </p:extLst>
          </p:nvPr>
        </p:nvGraphicFramePr>
        <p:xfrm>
          <a:off x="9420193" y="4264183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40A1804-5812-D05B-078C-6C6824D846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652426"/>
              </p:ext>
            </p:extLst>
          </p:nvPr>
        </p:nvGraphicFramePr>
        <p:xfrm>
          <a:off x="9420193" y="495141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C36DAC0-C648-CCC9-F731-DE21D7DD13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406368"/>
              </p:ext>
            </p:extLst>
          </p:nvPr>
        </p:nvGraphicFramePr>
        <p:xfrm>
          <a:off x="9413849" y="563864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B153F73-D9CD-2D8A-365F-5617F2FDCA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021291"/>
              </p:ext>
            </p:extLst>
          </p:nvPr>
        </p:nvGraphicFramePr>
        <p:xfrm>
          <a:off x="9426537" y="6320392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45BF6E0-7B44-A64C-9772-8A469DA48BE0}"/>
              </a:ext>
            </a:extLst>
          </p:cNvPr>
          <p:cNvSpPr txBox="1"/>
          <p:nvPr/>
        </p:nvSpPr>
        <p:spPr>
          <a:xfrm>
            <a:off x="8977799" y="42649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4AB9C-1AF8-9072-8974-2365BF49A30F}"/>
              </a:ext>
            </a:extLst>
          </p:cNvPr>
          <p:cNvSpPr txBox="1"/>
          <p:nvPr/>
        </p:nvSpPr>
        <p:spPr>
          <a:xfrm>
            <a:off x="8986993" y="496416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9F0FB-B6ED-10AC-F567-46DD5D153900}"/>
              </a:ext>
            </a:extLst>
          </p:cNvPr>
          <p:cNvSpPr txBox="1"/>
          <p:nvPr/>
        </p:nvSpPr>
        <p:spPr>
          <a:xfrm>
            <a:off x="8986993" y="56093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ACD99-E67B-65E2-8A50-0ECCDA7796A1}"/>
              </a:ext>
            </a:extLst>
          </p:cNvPr>
          <p:cNvSpPr txBox="1"/>
          <p:nvPr/>
        </p:nvSpPr>
        <p:spPr>
          <a:xfrm>
            <a:off x="8986993" y="6334076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L4</a:t>
            </a:r>
          </a:p>
        </p:txBody>
      </p:sp>
    </p:spTree>
    <p:extLst>
      <p:ext uri="{BB962C8B-B14F-4D97-AF65-F5344CB8AC3E}">
        <p14:creationId xmlns:p14="http://schemas.microsoft.com/office/powerpoint/2010/main" val="2133324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BF2C1-9679-96CC-D2A8-684DC1E47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FBD7-D2E9-038F-2902-57AF78C4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When are Bitmap Indices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A0E4-2BFA-8452-927B-077B4E6B9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5"/>
            <a:ext cx="11429793" cy="559132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 we have the following query: 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 algn="just">
              <a:buNone/>
            </a:pP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select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*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from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cs_employees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 algn="just">
              <a:buNone/>
            </a:pP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where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grade = ‘P’;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Is Bitmap index useful for this query?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Not much,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You will scan the bitmap index.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For every record where grade is equal to P, you will fetch it from the disk.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So, you did not have to fetch every record.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However, records are stored sequentially in blocks on the disk, so you may end up fetching a lot of blocks with not required blocks!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6DBCE-1B98-E541-46E5-8967F5A0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1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6318F-63BD-0A30-C673-D89A9AC8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F6B8-181E-CE0D-9BC1-63575774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3D1C0-F4C2-A8B8-E657-441F1749C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5214" y="1130157"/>
                <a:ext cx="11429793" cy="559131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Another tree from the family of Balanced Trees.</a:t>
                </a: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Three types of nodes: root, internal nodes, and leaf nodes.</a:t>
                </a: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Every leaf node is at the same height.</a:t>
                </a: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Give a value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, each internal node has: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 children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 search keys</a:t>
                </a:r>
              </a:p>
              <a:p>
                <a:pPr lvl="1" algn="just"/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𝒌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 is between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.</a:t>
                </a:r>
              </a:p>
              <a:p>
                <a:pPr algn="just"/>
                <a:endParaRPr lang="en-US" sz="24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Root can have less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 children but should have at least 2 children if there are more than one node in the tree.</a:t>
                </a:r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3D1C0-F4C2-A8B8-E657-441F1749C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214" y="1130157"/>
                <a:ext cx="11429793" cy="5591318"/>
              </a:xfrm>
              <a:blipFill>
                <a:blip r:embed="rId2"/>
                <a:stretch>
                  <a:fillRect l="-666" t="-1131" r="-777" b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39C3F-B9E8-A629-8536-7F146233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490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671A-41B0-FD6B-4B0E-18BBD03C0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53A6-44B2-04C0-FEE3-00B8C7A2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When are Bitmap Indices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102A-0074-FDEA-0975-C25EF00E3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5"/>
            <a:ext cx="11429793" cy="426377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 we have another query: 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 algn="just">
              <a:buNone/>
            </a:pP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select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*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from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</a:t>
            </a: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cs_employees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 algn="just">
              <a:buNone/>
            </a:pP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where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grade = ‘P’ and </a:t>
            </a: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payscale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= ‘L1’;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Is Bitmap index useful for this query?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Significantly more,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We have bitmap indices on both grade and pay attributes.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So first, we will take an intersection of these bitmaps and then fetch!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D411558-1B65-ABF5-6DA6-43792B3F76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59273"/>
              </p:ext>
            </p:extLst>
          </p:nvPr>
        </p:nvGraphicFramePr>
        <p:xfrm>
          <a:off x="852748" y="6166817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EDC2B8E-A364-A24A-D8E4-950EA318F67A}"/>
              </a:ext>
            </a:extLst>
          </p:cNvPr>
          <p:cNvSpPr txBox="1"/>
          <p:nvPr/>
        </p:nvSpPr>
        <p:spPr>
          <a:xfrm>
            <a:off x="838200" y="5596086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Grade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3C543-44EB-4C92-263C-5FAA07ACD894}"/>
              </a:ext>
            </a:extLst>
          </p:cNvPr>
          <p:cNvSpPr txBox="1"/>
          <p:nvPr/>
        </p:nvSpPr>
        <p:spPr>
          <a:xfrm>
            <a:off x="521124" y="615332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2DEB9-F975-4F69-4C8C-E33CC72F134E}"/>
              </a:ext>
            </a:extLst>
          </p:cNvPr>
          <p:cNvSpPr txBox="1"/>
          <p:nvPr/>
        </p:nvSpPr>
        <p:spPr>
          <a:xfrm>
            <a:off x="3822621" y="5596086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Bitmap for </a:t>
            </a:r>
            <a:r>
              <a:rPr lang="en-US" b="1" dirty="0" err="1">
                <a:latin typeface="Palatino Linotype" panose="02040502050505030304" pitchFamily="18" charset="0"/>
              </a:rPr>
              <a:t>Payscale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F3FAF83-8674-1937-0590-79C3B4B84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292092"/>
              </p:ext>
            </p:extLst>
          </p:nvPr>
        </p:nvGraphicFramePr>
        <p:xfrm>
          <a:off x="3939285" y="6167571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5F4915-512E-C150-342B-39DDD00944B4}"/>
              </a:ext>
            </a:extLst>
          </p:cNvPr>
          <p:cNvSpPr txBox="1"/>
          <p:nvPr/>
        </p:nvSpPr>
        <p:spPr>
          <a:xfrm>
            <a:off x="3496891" y="616832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L1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4D3218A-A28B-EF99-F7B5-0F26D70A71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809440"/>
              </p:ext>
            </p:extLst>
          </p:nvPr>
        </p:nvGraphicFramePr>
        <p:xfrm>
          <a:off x="7122463" y="6151813"/>
          <a:ext cx="22662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4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571573861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808859305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879250499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81306016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1084870428"/>
                    </a:ext>
                  </a:extLst>
                </a:gridCol>
                <a:gridCol w="323744">
                  <a:extLst>
                    <a:ext uri="{9D8B030D-6E8A-4147-A177-3AD203B41FA5}">
                      <a16:colId xmlns:a16="http://schemas.microsoft.com/office/drawing/2014/main" val="4288135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D73CCFC-9385-6BD7-DE99-B4FB5DC2194F}"/>
              </a:ext>
            </a:extLst>
          </p:cNvPr>
          <p:cNvSpPr txBox="1"/>
          <p:nvPr/>
        </p:nvSpPr>
        <p:spPr>
          <a:xfrm>
            <a:off x="7121704" y="5604855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Intersection Bitmap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7DBAA-897C-1E1E-BC57-35385EF827D3}"/>
              </a:ext>
            </a:extLst>
          </p:cNvPr>
          <p:cNvSpPr txBox="1"/>
          <p:nvPr/>
        </p:nvSpPr>
        <p:spPr>
          <a:xfrm>
            <a:off x="9783523" y="5884750"/>
            <a:ext cx="226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So only two records are fetched!</a:t>
            </a:r>
          </a:p>
        </p:txBody>
      </p:sp>
    </p:spTree>
    <p:extLst>
      <p:ext uri="{BB962C8B-B14F-4D97-AF65-F5344CB8AC3E}">
        <p14:creationId xmlns:p14="http://schemas.microsoft.com/office/powerpoint/2010/main" val="33204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03D9F-CBF9-C4E1-389B-D83F088F4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E96F-6B4C-2D33-4E83-CF18FBC1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 Leaf Node Structure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2236D-FBAC-C89F-B337-E2B8E004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4A1DBE8-38D1-721D-B458-6EB39DCC8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927005"/>
              </p:ext>
            </p:extLst>
          </p:nvPr>
        </p:nvGraphicFramePr>
        <p:xfrm>
          <a:off x="5687705" y="2992968"/>
          <a:ext cx="3972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937F9D5-E97C-C0AD-1D2A-3451E04D6F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295200"/>
              </p:ext>
            </p:extLst>
          </p:nvPr>
        </p:nvGraphicFramePr>
        <p:xfrm>
          <a:off x="2259509" y="2414272"/>
          <a:ext cx="22405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14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448114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448114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448114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448114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672466-CFE5-E397-83DD-3A9A1DA4200A}"/>
              </a:ext>
            </a:extLst>
          </p:cNvPr>
          <p:cNvCxnSpPr>
            <a:cxnSpLocks/>
          </p:cNvCxnSpPr>
          <p:nvPr/>
        </p:nvCxnSpPr>
        <p:spPr>
          <a:xfrm>
            <a:off x="4356570" y="2599692"/>
            <a:ext cx="133113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D1F836A-CE97-C0B7-6E37-2610F734A0EC}"/>
              </a:ext>
            </a:extLst>
          </p:cNvPr>
          <p:cNvCxnSpPr>
            <a:cxnSpLocks/>
          </p:cNvCxnSpPr>
          <p:nvPr/>
        </p:nvCxnSpPr>
        <p:spPr>
          <a:xfrm>
            <a:off x="2476071" y="2785112"/>
            <a:ext cx="3211634" cy="752097"/>
          </a:xfrm>
          <a:prstGeom prst="bentConnector3">
            <a:avLst>
              <a:gd name="adj1" fmla="val -22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3CFB537-A69C-AFF7-8A8B-E17F086DAD27}"/>
              </a:ext>
            </a:extLst>
          </p:cNvPr>
          <p:cNvCxnSpPr>
            <a:cxnSpLocks/>
          </p:cNvCxnSpPr>
          <p:nvPr/>
        </p:nvCxnSpPr>
        <p:spPr>
          <a:xfrm>
            <a:off x="3379794" y="2785112"/>
            <a:ext cx="2307911" cy="1502110"/>
          </a:xfrm>
          <a:prstGeom prst="bentConnector3">
            <a:avLst>
              <a:gd name="adj1" fmla="val -304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478A923-6718-860E-42EE-027C6581AD19}"/>
              </a:ext>
            </a:extLst>
          </p:cNvPr>
          <p:cNvSpPr txBox="1"/>
          <p:nvPr/>
        </p:nvSpPr>
        <p:spPr>
          <a:xfrm>
            <a:off x="5687705" y="2415780"/>
            <a:ext cx="248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Pointer to the next leaf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F4C1BF-5846-2194-6DDC-A9084202EC7C}"/>
              </a:ext>
            </a:extLst>
          </p:cNvPr>
          <p:cNvSpPr txBox="1"/>
          <p:nvPr/>
        </p:nvSpPr>
        <p:spPr>
          <a:xfrm>
            <a:off x="738933" y="5565571"/>
            <a:ext cx="10959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Internal nodes also have similar structure, except they point to other tree nodes</a:t>
            </a:r>
          </a:p>
        </p:txBody>
      </p:sp>
    </p:spTree>
    <p:extLst>
      <p:ext uri="{BB962C8B-B14F-4D97-AF65-F5344CB8AC3E}">
        <p14:creationId xmlns:p14="http://schemas.microsoft.com/office/powerpoint/2010/main" val="40913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E136A-9230-9076-F1B2-99ABA663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549A-0840-88EC-FBA9-B95199D5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 At a Glance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A8BCF9A-CD22-B8D0-D304-75B95CA81B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19330"/>
              </p:ext>
            </p:extLst>
          </p:nvPr>
        </p:nvGraphicFramePr>
        <p:xfrm>
          <a:off x="8946463" y="3799660"/>
          <a:ext cx="324553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272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356188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53425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707820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Joffrey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85897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Scarecrow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89476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  <a:tr h="324673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609955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972862E-7713-09C3-1A5A-8990FB338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168241"/>
              </p:ext>
            </p:extLst>
          </p:nvPr>
        </p:nvGraphicFramePr>
        <p:xfrm>
          <a:off x="3803432" y="146661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26130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2B40C5-30A0-3896-0C48-858046588F30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2523963" y="1652037"/>
            <a:ext cx="1410866" cy="5708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EF958B-95EE-64A1-C347-654647B0E9B2}"/>
              </a:ext>
            </a:extLst>
          </p:cNvPr>
          <p:cNvSpPr txBox="1"/>
          <p:nvPr/>
        </p:nvSpPr>
        <p:spPr>
          <a:xfrm>
            <a:off x="320106" y="6112568"/>
            <a:ext cx="397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B</a:t>
            </a:r>
            <a:r>
              <a:rPr lang="en-US" sz="2000" baseline="30000" dirty="0">
                <a:latin typeface="Palatino Linotype" panose="02040502050505030304" pitchFamily="18" charset="0"/>
              </a:rPr>
              <a:t>+</a:t>
            </a:r>
            <a:r>
              <a:rPr lang="en-US" sz="2000" dirty="0">
                <a:latin typeface="Palatino Linotype" panose="02040502050505030304" pitchFamily="18" charset="0"/>
              </a:rPr>
              <a:t> Tree with ID used for indexing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DE8751F-4F6B-551B-004D-937D5A976F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520648"/>
              </p:ext>
            </p:extLst>
          </p:nvPr>
        </p:nvGraphicFramePr>
        <p:xfrm>
          <a:off x="5156220" y="305432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F9C7364-F255-8B2C-4ECA-B8C309B9EE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303882"/>
              </p:ext>
            </p:extLst>
          </p:nvPr>
        </p:nvGraphicFramePr>
        <p:xfrm>
          <a:off x="6801735" y="305432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1B9FF3E-4F29-D641-2E78-D60B7BA4D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4344437"/>
              </p:ext>
            </p:extLst>
          </p:nvPr>
        </p:nvGraphicFramePr>
        <p:xfrm>
          <a:off x="1813245" y="2222838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6F09A2D-928E-F82D-2F0C-25C0FF72D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615276"/>
              </p:ext>
            </p:extLst>
          </p:nvPr>
        </p:nvGraphicFramePr>
        <p:xfrm>
          <a:off x="5888588" y="2219674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646CCE1-08A1-126B-282A-A602CAEC56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156817"/>
              </p:ext>
            </p:extLst>
          </p:nvPr>
        </p:nvGraphicFramePr>
        <p:xfrm>
          <a:off x="3464432" y="305432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9B8094D-E881-CEA0-DCEC-F32D12E72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342244"/>
              </p:ext>
            </p:extLst>
          </p:nvPr>
        </p:nvGraphicFramePr>
        <p:xfrm>
          <a:off x="1813245" y="3054320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6D99B2B-9D11-AC8A-8B96-EAD43916E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591777"/>
              </p:ext>
            </p:extLst>
          </p:nvPr>
        </p:nvGraphicFramePr>
        <p:xfrm>
          <a:off x="141510" y="3059589"/>
          <a:ext cx="142143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02362784"/>
                    </a:ext>
                  </a:extLst>
                </a:gridCol>
                <a:gridCol w="38842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4923374"/>
                    </a:ext>
                  </a:extLst>
                </a:gridCol>
                <a:gridCol w="387621">
                  <a:extLst>
                    <a:ext uri="{9D8B030D-6E8A-4147-A177-3AD203B41FA5}">
                      <a16:colId xmlns:a16="http://schemas.microsoft.com/office/drawing/2014/main" val="3777946463"/>
                    </a:ext>
                  </a:extLst>
                </a:gridCol>
                <a:gridCol w="228828">
                  <a:extLst>
                    <a:ext uri="{9D8B030D-6E8A-4147-A177-3AD203B41FA5}">
                      <a16:colId xmlns:a16="http://schemas.microsoft.com/office/drawing/2014/main" val="147685834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8E9853-C11C-5CA9-0680-4F452ABBC1C4}"/>
              </a:ext>
            </a:extLst>
          </p:cNvPr>
          <p:cNvCxnSpPr>
            <a:endCxn id="21" idx="1"/>
          </p:cNvCxnSpPr>
          <p:nvPr/>
        </p:nvCxnSpPr>
        <p:spPr>
          <a:xfrm>
            <a:off x="1520575" y="3221960"/>
            <a:ext cx="2926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B1A609-C894-1021-FAE4-09A963C1FCDC}"/>
              </a:ext>
            </a:extLst>
          </p:cNvPr>
          <p:cNvCxnSpPr/>
          <p:nvPr/>
        </p:nvCxnSpPr>
        <p:spPr>
          <a:xfrm>
            <a:off x="3171761" y="3221960"/>
            <a:ext cx="2926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44C9A8-DAD1-61C0-6D4F-C762871B1704}"/>
              </a:ext>
            </a:extLst>
          </p:cNvPr>
          <p:cNvCxnSpPr/>
          <p:nvPr/>
        </p:nvCxnSpPr>
        <p:spPr>
          <a:xfrm>
            <a:off x="4863550" y="3221960"/>
            <a:ext cx="2926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3C74C6-6495-1751-9F77-887F117D5781}"/>
              </a:ext>
            </a:extLst>
          </p:cNvPr>
          <p:cNvCxnSpPr/>
          <p:nvPr/>
        </p:nvCxnSpPr>
        <p:spPr>
          <a:xfrm>
            <a:off x="6534236" y="3221960"/>
            <a:ext cx="29267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2DD53C-8B45-B921-9963-F818F9333A8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508865" y="1630128"/>
            <a:ext cx="2090441" cy="589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F6DD63-4462-735F-FFE6-3C7042567D6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52228" y="2436339"/>
            <a:ext cx="1015507" cy="6232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72096A-04A9-7D96-8888-74D5BECA269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523963" y="2436339"/>
            <a:ext cx="0" cy="6179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173860-1A1A-16D1-2660-EC6DF09E85D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103192" y="2433704"/>
            <a:ext cx="1071958" cy="6206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277204-55C4-C89D-3930-7CA8B708D7E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5866938" y="2433704"/>
            <a:ext cx="131319" cy="6206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AE5AC0-D12E-722B-35B6-AED7BA3B128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624036" y="2433704"/>
            <a:ext cx="888417" cy="6206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E071D21-FA67-F8A8-72AE-E4F08DCEA104}"/>
              </a:ext>
            </a:extLst>
          </p:cNvPr>
          <p:cNvCxnSpPr>
            <a:cxnSpLocks/>
          </p:cNvCxnSpPr>
          <p:nvPr/>
        </p:nvCxnSpPr>
        <p:spPr>
          <a:xfrm>
            <a:off x="534256" y="3389600"/>
            <a:ext cx="8423065" cy="628519"/>
          </a:xfrm>
          <a:prstGeom prst="bentConnector3">
            <a:avLst>
              <a:gd name="adj1" fmla="val -1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2CF3F4B-6720-CD59-22C3-AA5824008CAA}"/>
              </a:ext>
            </a:extLst>
          </p:cNvPr>
          <p:cNvCxnSpPr>
            <a:cxnSpLocks/>
          </p:cNvCxnSpPr>
          <p:nvPr/>
        </p:nvCxnSpPr>
        <p:spPr>
          <a:xfrm>
            <a:off x="1109609" y="3384332"/>
            <a:ext cx="7836854" cy="930814"/>
          </a:xfrm>
          <a:prstGeom prst="bentConnector3">
            <a:avLst>
              <a:gd name="adj1" fmla="val 18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26BEF77-455E-320E-A90F-7E8343EB1962}"/>
              </a:ext>
            </a:extLst>
          </p:cNvPr>
          <p:cNvCxnSpPr>
            <a:cxnSpLocks/>
          </p:cNvCxnSpPr>
          <p:nvPr/>
        </p:nvCxnSpPr>
        <p:spPr>
          <a:xfrm>
            <a:off x="2248832" y="3384332"/>
            <a:ext cx="6697631" cy="1255557"/>
          </a:xfrm>
          <a:prstGeom prst="bentConnector3">
            <a:avLst>
              <a:gd name="adj1" fmla="val -775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4BF06DC7-D7E1-D3E2-B8FA-95F26B1BF80E}"/>
              </a:ext>
            </a:extLst>
          </p:cNvPr>
          <p:cNvCxnSpPr>
            <a:cxnSpLocks/>
          </p:cNvCxnSpPr>
          <p:nvPr/>
        </p:nvCxnSpPr>
        <p:spPr>
          <a:xfrm>
            <a:off x="3803432" y="3392764"/>
            <a:ext cx="5153889" cy="1571868"/>
          </a:xfrm>
          <a:prstGeom prst="bentConnector3">
            <a:avLst>
              <a:gd name="adj1" fmla="val 5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36C3B92C-39C2-24D5-8FF0-78B5BF5E4B66}"/>
              </a:ext>
            </a:extLst>
          </p:cNvPr>
          <p:cNvCxnSpPr>
            <a:cxnSpLocks/>
          </p:cNvCxnSpPr>
          <p:nvPr/>
        </p:nvCxnSpPr>
        <p:spPr>
          <a:xfrm>
            <a:off x="4508865" y="3389600"/>
            <a:ext cx="4448456" cy="1876466"/>
          </a:xfrm>
          <a:prstGeom prst="bentConnector3">
            <a:avLst>
              <a:gd name="adj1" fmla="val -811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1D1AE466-B556-FBE3-6C64-F640A1D834AD}"/>
              </a:ext>
            </a:extLst>
          </p:cNvPr>
          <p:cNvCxnSpPr>
            <a:cxnSpLocks/>
          </p:cNvCxnSpPr>
          <p:nvPr/>
        </p:nvCxnSpPr>
        <p:spPr>
          <a:xfrm>
            <a:off x="5554085" y="3392764"/>
            <a:ext cx="3403236" cy="2288845"/>
          </a:xfrm>
          <a:prstGeom prst="bentConnector3">
            <a:avLst>
              <a:gd name="adj1" fmla="val 188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B2A2C3FB-335A-827C-AB31-4D59331F9418}"/>
              </a:ext>
            </a:extLst>
          </p:cNvPr>
          <p:cNvCxnSpPr>
            <a:cxnSpLocks/>
          </p:cNvCxnSpPr>
          <p:nvPr/>
        </p:nvCxnSpPr>
        <p:spPr>
          <a:xfrm>
            <a:off x="6160052" y="3389600"/>
            <a:ext cx="2797269" cy="2569411"/>
          </a:xfrm>
          <a:prstGeom prst="bentConnector3">
            <a:avLst>
              <a:gd name="adj1" fmla="val -3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DF774ED-D00D-746C-FE7A-F62B89F26C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15074" y="4024961"/>
            <a:ext cx="2972018" cy="1690760"/>
          </a:xfrm>
          <a:prstGeom prst="bentConnector3">
            <a:avLst>
              <a:gd name="adj1" fmla="val 10012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68AE3E9-2249-35D7-A2B9-AC6175F57D74}"/>
              </a:ext>
            </a:extLst>
          </p:cNvPr>
          <p:cNvSpPr txBox="1"/>
          <p:nvPr/>
        </p:nvSpPr>
        <p:spPr>
          <a:xfrm>
            <a:off x="6733093" y="1441375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Root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B9EB358-7C1E-4ADD-23F1-F7F761453224}"/>
              </a:ext>
            </a:extLst>
          </p:cNvPr>
          <p:cNvSpPr txBox="1"/>
          <p:nvPr/>
        </p:nvSpPr>
        <p:spPr>
          <a:xfrm>
            <a:off x="8746296" y="2154844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Internal nodes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E6710AE-AFEE-3F99-465A-03C90D4481C8}"/>
              </a:ext>
            </a:extLst>
          </p:cNvPr>
          <p:cNvSpPr txBox="1"/>
          <p:nvPr/>
        </p:nvSpPr>
        <p:spPr>
          <a:xfrm>
            <a:off x="9676854" y="3008816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Leaf nodes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B9AE11-A514-C289-D5BC-5AA18766B2C1}"/>
              </a:ext>
            </a:extLst>
          </p:cNvPr>
          <p:cNvSpPr txBox="1"/>
          <p:nvPr/>
        </p:nvSpPr>
        <p:spPr>
          <a:xfrm>
            <a:off x="10209998" y="6472082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</a:rPr>
              <a:t>File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E79F331-15B1-1F3F-D254-66F1C07625B2}"/>
              </a:ext>
            </a:extLst>
          </p:cNvPr>
          <p:cNvCxnSpPr>
            <a:cxnSpLocks/>
          </p:cNvCxnSpPr>
          <p:nvPr/>
        </p:nvCxnSpPr>
        <p:spPr>
          <a:xfrm>
            <a:off x="5224868" y="1639500"/>
            <a:ext cx="145570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01CA654-48EE-7996-1BDA-AA47E5338AE0}"/>
              </a:ext>
            </a:extLst>
          </p:cNvPr>
          <p:cNvCxnSpPr>
            <a:cxnSpLocks/>
          </p:cNvCxnSpPr>
          <p:nvPr/>
        </p:nvCxnSpPr>
        <p:spPr>
          <a:xfrm>
            <a:off x="7310024" y="2381236"/>
            <a:ext cx="145570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3E53DA0-D3C5-09E3-CBB8-E065C62A12B0}"/>
              </a:ext>
            </a:extLst>
          </p:cNvPr>
          <p:cNvCxnSpPr>
            <a:cxnSpLocks/>
          </p:cNvCxnSpPr>
          <p:nvPr/>
        </p:nvCxnSpPr>
        <p:spPr>
          <a:xfrm>
            <a:off x="8218611" y="3221960"/>
            <a:ext cx="145570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4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35D9F-1DBB-71E9-B26A-10F4F85CD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0081-1F20-277B-EA22-72A9A285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data in B</a:t>
            </a:r>
            <a:r>
              <a:rPr lang="en-US" sz="4000" b="1" baseline="30000" dirty="0">
                <a:latin typeface="Palatino Linotype" panose="02040502050505030304" pitchFamily="18" charset="0"/>
              </a:rPr>
              <a:t>+</a:t>
            </a:r>
            <a:r>
              <a:rPr lang="en-US" sz="4000" b="1" dirty="0">
                <a:latin typeface="Palatino Linotype" panose="02040502050505030304" pitchFamily="18" charset="0"/>
              </a:rPr>
              <a:t>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5E2F-C0F5-64AA-3CBE-C390E140E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0157"/>
            <a:ext cx="11429793" cy="559131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Notice that the keys are stored in B+ tree in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sorted manner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We claim that the data is stored in B+ tree in sorted order because if you perform an in-order traversal, then you will get a sorted list.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C05B0-658C-6EF7-CE1A-7D71F71A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47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61728</TotalTime>
  <Words>4220</Words>
  <Application>Microsoft Macintosh PowerPoint</Application>
  <PresentationFormat>Widescreen</PresentationFormat>
  <Paragraphs>1357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Palatino Linotype</vt:lpstr>
      <vt:lpstr>Office Theme</vt:lpstr>
      <vt:lpstr>Introduction to Databases CS 451 / 551</vt:lpstr>
      <vt:lpstr>Assignment 1 is Out! Deadline: Oct 29, 2024 at 11:59pm   Start collaborating with your groups!   Midterm: Oct 31, 2024 (in class)</vt:lpstr>
      <vt:lpstr>Last Class</vt:lpstr>
      <vt:lpstr>How to determine a Good Index?</vt:lpstr>
      <vt:lpstr>A More desirable Index Structure</vt:lpstr>
      <vt:lpstr>B+-Tree</vt:lpstr>
      <vt:lpstr>B+-Tree Leaf Node Structure </vt:lpstr>
      <vt:lpstr>B+-Tree At a Glance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Searching data in B+-Tree</vt:lpstr>
      <vt:lpstr>Search Complexity of B+-Tree</vt:lpstr>
      <vt:lpstr>Insertions and Deletions in B+-Tree</vt:lpstr>
      <vt:lpstr>Insertions and Deletions in B+-Tree</vt:lpstr>
      <vt:lpstr>Insertions and Deletions Complexity</vt:lpstr>
      <vt:lpstr>Can we use B+-tree for File organization?</vt:lpstr>
      <vt:lpstr>Self Reading Task</vt:lpstr>
      <vt:lpstr>Bitmap Indices</vt:lpstr>
      <vt:lpstr>Bitmap Indices</vt:lpstr>
      <vt:lpstr>Bitmap Indices</vt:lpstr>
      <vt:lpstr>Bitmap Indices</vt:lpstr>
      <vt:lpstr>Bitmap Indices</vt:lpstr>
      <vt:lpstr>Bitmap Indices</vt:lpstr>
      <vt:lpstr>Bitmap Indices</vt:lpstr>
      <vt:lpstr>Bitmap Indices</vt:lpstr>
      <vt:lpstr>Bitmap Indices</vt:lpstr>
      <vt:lpstr>When are Bitmap Indices useful?</vt:lpstr>
      <vt:lpstr>When are Bitmap Indices useful?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710</cp:revision>
  <dcterms:created xsi:type="dcterms:W3CDTF">2023-07-25T15:37:00Z</dcterms:created>
  <dcterms:modified xsi:type="dcterms:W3CDTF">2024-10-15T17:27:44Z</dcterms:modified>
</cp:coreProperties>
</file>