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9"/>
  </p:notesMasterIdLst>
  <p:sldIdLst>
    <p:sldId id="256" r:id="rId2"/>
    <p:sldId id="257" r:id="rId3"/>
    <p:sldId id="441" r:id="rId4"/>
    <p:sldId id="442" r:id="rId5"/>
    <p:sldId id="326" r:id="rId6"/>
    <p:sldId id="337" r:id="rId7"/>
    <p:sldId id="336" r:id="rId8"/>
    <p:sldId id="343" r:id="rId9"/>
    <p:sldId id="344" r:id="rId10"/>
    <p:sldId id="345" r:id="rId11"/>
    <p:sldId id="346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40" r:id="rId24"/>
    <p:sldId id="368" r:id="rId25"/>
    <p:sldId id="365" r:id="rId26"/>
    <p:sldId id="366" r:id="rId27"/>
    <p:sldId id="367" r:id="rId28"/>
    <p:sldId id="369" r:id="rId29"/>
    <p:sldId id="370" r:id="rId30"/>
    <p:sldId id="375" r:id="rId31"/>
    <p:sldId id="371" r:id="rId32"/>
    <p:sldId id="372" r:id="rId33"/>
    <p:sldId id="373" r:id="rId34"/>
    <p:sldId id="374" r:id="rId35"/>
    <p:sldId id="341" r:id="rId36"/>
    <p:sldId id="360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385" r:id="rId60"/>
    <p:sldId id="361" r:id="rId61"/>
    <p:sldId id="362" r:id="rId62"/>
    <p:sldId id="376" r:id="rId63"/>
    <p:sldId id="377" r:id="rId64"/>
    <p:sldId id="378" r:id="rId65"/>
    <p:sldId id="379" r:id="rId66"/>
    <p:sldId id="380" r:id="rId67"/>
    <p:sldId id="382" r:id="rId68"/>
    <p:sldId id="381" r:id="rId69"/>
    <p:sldId id="383" r:id="rId70"/>
    <p:sldId id="384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5" r:id="rId87"/>
    <p:sldId id="426" r:id="rId88"/>
    <p:sldId id="427" r:id="rId89"/>
    <p:sldId id="428" r:id="rId90"/>
    <p:sldId id="429" r:id="rId91"/>
    <p:sldId id="430" r:id="rId92"/>
    <p:sldId id="444" r:id="rId93"/>
    <p:sldId id="445" r:id="rId94"/>
    <p:sldId id="446" r:id="rId95"/>
    <p:sldId id="447" r:id="rId96"/>
    <p:sldId id="448" r:id="rId97"/>
    <p:sldId id="443" r:id="rId98"/>
    <p:sldId id="431" r:id="rId99"/>
    <p:sldId id="432" r:id="rId100"/>
    <p:sldId id="433" r:id="rId101"/>
    <p:sldId id="434" r:id="rId102"/>
    <p:sldId id="435" r:id="rId103"/>
    <p:sldId id="436" r:id="rId104"/>
    <p:sldId id="437" r:id="rId105"/>
    <p:sldId id="438" r:id="rId106"/>
    <p:sldId id="439" r:id="rId107"/>
    <p:sldId id="440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9"/>
    <p:restoredTop sz="96327"/>
  </p:normalViewPr>
  <p:slideViewPr>
    <p:cSldViewPr snapToGrid="0">
      <p:cViewPr varScale="1">
        <p:scale>
          <a:sx n="160" d="100"/>
          <a:sy n="16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10:32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1 24575,'0'14'0,"0"-2"0,0 5 0,1 0 0,3 0 0,0 2 0,0-5 0,-1-2 0,0-4 0,1 0 0,0 6 0,0-1 0,0 2 0,0-3 0,-1 0 0,1 0 0,0 1 0,1 1 0,-2-1 0,1 0 0,0-1 0,-1 0 0,1-1 0,0 0 0,0 0 0,-1 1 0,3-1 0,-2 0 0,2 0 0,-2 0 0,-1 0 0,2 1 0,0-1 0,2 0 0,-1 0 0,-1-1 0,0-1 0,1-1 0,1 0 0,-1 2 0,-1-1 0,1 0 0,-3-2 0,2 0 0,0 0 0,-1 0 0,1 0 0,-1 0 0,0-1 0,-1 1 0,0 0 0,1 1 0,-2 1 0,0 2 0,1 1 0,0-1 0,2-2 0,0-1 0,-3 1 0,-1 1 0,1 0 0,0 0 0,-2-3 0,-3-4 0,-6-1 0,-4 0 0,-2 1 0,-4 3 0,-5 4 0,-3 0 0,-3 1 0,4-1 0,3-2 0,3 0 0,0 0 0,-1-2 0,3 0 0,0 0 0,2-2 0,2 1 0,1-1 0,2-1 0,1 1 0,2-1 0,1 1 0,-1-1 0,2 0 0,-2-1 0,2 0 0,-1-1 0,0 1 0,-1 1 0,-1 0 0,-3 1 0,-1 0 0,0 0 0,0 1 0,2 0 0,1-1 0,-1 1 0,1 0 0,0 1 0,1 0 0,-1-1 0,2 0 0,1-1 0,0-1 0,2 1 0,0-1 0,2-2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4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0 904 24575,'0'-28'0,"8"-7"0,8-9 0,8-3 0,5 0 0,-1 4 0,2 5 0,0 2 0,-4 8 0,-3 5 0,-6 5 0,-2 3 0,1-1 0,-1 2 0,2 1 0,3-1 0,1-1 0,2 1 0,-1-1 0,1 1 0,2 0 0,0-1 0,1 1 0,-1-1 0,1 0 0,-1 0 0,1 1 0,-1 1 0,-1 1 0,-1 1 0,-2 1 0,-1 2 0,1-2 0,-1 0 0,2 0 0,1 0 0,1 1 0,2 0 0,-1 1 0,1-1 0,1-1 0,4 1 0,1 0 0,-1 0 0,0 2 0,-3-2 0,3 0 0,0 2 0,1 0 0,-1 1 0,-2-1 0,1 0 0,-1 1 0,-1 0 0,2-1 0,-1 1 0,0-1 0,-2 3 0,1 1 0,1-1 0,0 2 0,1-1 0,-1 1 0,2 2 0,3 0 0,3-2 0,8 0 0,9-1 0,6 1 0,0 2 0,-2 0 0,-5 0 0,-2 0 0,0 0 0,-1 0 0,5 0 0,7 0 0,9 0 0,8 0 0,5 0 0,2 0 0,-2 3 0,-5 4 0,-7 3 0,-6 5 0,-3 1 0,1 2 0,1 0 0,3 0 0,2 0 0,1-2 0,1 0 0,-6 0 0,-8-1 0,-9 2 0,-8 0 0,-5 1 0,0 0 0,-3 1 0,1 1 0,2 0 0,0 3 0,5 2 0,5 2 0,3 4 0,5 2 0,1 2 0,2 0 0,-7-5 0,-10-5 0,-10-5 0,-7-4 0,-2 0 0,-3-2 0,0-1 0,-3-2 0,1 0 0,-1-2 0,0 2 0,-1-2 0,-1 1 0,0-1 0,0 0 0,1 1 0,-1 0 0,0-1 0,0-1 0,3 1 0,1 1 0,1 0 0,0 0 0,-1-2 0,1-1 0,0 1 0,0 0 0,0 2 0,-2 0 0,-1-1 0,1 1 0,-3-3 0,0 1 0,-1-1 0,-3-1 0,0-1 0,-1-1 0,-1-2 0,-2 1 0,0-1 0,-2 0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1 24575,'0'14'0,"0"-2"0,0 5 0,1 0 0,3 0 0,0 2 0,0-5 0,-1-2 0,0-4 0,1 0 0,0 6 0,0-1 0,0 2 0,0-3 0,-1 0 0,1 0 0,0 1 0,1 1 0,-2-1 0,1 0 0,0-1 0,-1 0 0,1-1 0,0 0 0,0 0 0,-1 1 0,3-1 0,-2 0 0,2 0 0,-2 0 0,-1 0 0,2 1 0,0-1 0,2 0 0,-1 0 0,-1-1 0,0-1 0,1-1 0,1 0 0,-1 2 0,-1-1 0,1 0 0,-3-2 0,2 0 0,0 0 0,-1 0 0,1 0 0,-1 0 0,0-1 0,-1 1 0,0 0 0,1 1 0,-2 1 0,0 2 0,1 1 0,0-1 0,2-2 0,0-1 0,-3 1 0,-1 1 0,1 0 0,0 0 0,-2-3 0,-3-4 0,-6-1 0,-4 0 0,-2 1 0,-4 3 0,-5 4 0,-3 0 0,-3 1 0,4-1 0,3-2 0,3 0 0,0 0 0,-1-2 0,3 0 0,0 0 0,2-2 0,2 1 0,1-1 0,2-1 0,1 1 0,2-1 0,1 1 0,-1-1 0,2 0 0,-2-1 0,2 0 0,-1-1 0,0 1 0,-1 1 0,-1 0 0,-3 1 0,-1 0 0,0 0 0,0 1 0,2 0 0,1-1 0,-1 1 0,1 0 0,0 1 0,1 0 0,-1-1 0,2 0 0,1-1 0,0-1 0,2 1 0,0-1 0,2-2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1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7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16 693 24575,'0'-10'0,"0"0"0,0 0 0,0-4 0,0 3 0,0-5 0,0 0 0,0 2 0,0-1 0,0 1 0,0 1 0,0-1 0,0 1 0,0 0 0,0-1 0,0 1 0,0-1 0,0 3 0,0 0 0,0-1 0,0 1 0,0 0 0,0 0 0,0-1 0,0 1 0,0 0 0,0-1 0,0 1 0,0 0 0,0-2 0,-1-1 0,-1 0 0,-1 1 0,2 0 0,0-1 0,1 0 0,-1 1 0,-1 2 0,0 2 0,0 0 0,2 1 0,0 1 0,0-3 0,0-1 0,0 0 0,0-1 0,0 1 0,0 0 0,0 0 0,0 1 0,0 1 0,0 2 0,0-1 0,0-1 0,0-1 0,0 0 0,0 1 0,0 1 0,0 1 0,0 0 0,0 0 0,1 3 0,4 6 0,4 4 0,5 4 0,1 0 0,-2-1 0,-4-1 0,-2 1 0,2 1 0,0-1 0,0 0 0,0-2 0,-1-1 0,-1-1 0,0 0 0,-1 0 0,2 2 0,-2-1 0,1 0 0,0-1 0,0 0 0,0-1 0,0 1 0,0 0 0,0-1 0,0 1 0,1 0 0,2-1 0,-1 2 0,0-2 0,0-1 0,0 1 0,0 0 0,0-1 0,-2-1 0,0 1 0,0-1 0,0 0 0,0-1 0,-2 1 0,0 0 0,0 0 0,1-1 0,0 1 0,1-1 0,0 1 0,0 0 0,-1-2 0,1 0 0,0 0 0,1 1 0,1 1 0,3 0 0,3 0 0,3-2 0,4 0 0,1 0 0,-3 0 0,-2 0 0,-3 0 0,-1 0 0,0 0 0,-2 0 0,0 0 0,0 0 0,-1 0 0,1 0 0,0 1 0,-1 1 0,-1 0 0,-5-1 0,-2-1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1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10:32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7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16 693 24575,'0'-10'0,"0"0"0,0 0 0,0-4 0,0 3 0,0-5 0,0 0 0,0 2 0,0-1 0,0 1 0,0 1 0,0-1 0,0 1 0,0 0 0,0-1 0,0 1 0,0-1 0,0 3 0,0 0 0,0-1 0,0 1 0,0 0 0,0 0 0,0-1 0,0 1 0,0 0 0,0-1 0,0 1 0,0 0 0,0-2 0,-1-1 0,-1 0 0,-1 1 0,2 0 0,0-1 0,1 0 0,-1 1 0,-1 2 0,0 2 0,0 0 0,2 1 0,0 1 0,0-3 0,0-1 0,0 0 0,0-1 0,0 1 0,0 0 0,0 0 0,0 1 0,0 1 0,0 2 0,0-1 0,0-1 0,0-1 0,0 0 0,0 1 0,0 1 0,0 1 0,0 0 0,0 0 0,1 3 0,4 6 0,4 4 0,5 4 0,1 0 0,-2-1 0,-4-1 0,-2 1 0,2 1 0,0-1 0,0 0 0,0-2 0,-1-1 0,-1-1 0,0 0 0,-1 0 0,2 2 0,-2-1 0,1 0 0,0-1 0,0 0 0,0-1 0,0 1 0,0 0 0,0-1 0,0 1 0,1 0 0,2-1 0,-1 2 0,0-2 0,0-1 0,0 1 0,0 0 0,0-1 0,-2-1 0,0 1 0,0-1 0,0 0 0,0-1 0,-2 1 0,0 0 0,0 0 0,1-1 0,0 1 0,1-1 0,0 1 0,0 0 0,-1-2 0,1 0 0,0 0 0,1 1 0,1 1 0,3 0 0,3 0 0,3-2 0,4 0 0,1 0 0,-3 0 0,-2 0 0,-3 0 0,-1 0 0,0 0 0,-2 0 0,0 0 0,0 0 0,-1 0 0,1 0 0,0 1 0,-1 1 0,-1 0 0,-5-1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24575,'0'11'0,"0"-1"0,0-2 0,0 0 0,1 1 0,2 3 0,2 1 0,3 1 0,-1 1 0,0-1 0,-1-1 0,1 1 0,0 0 0,1 0 0,1 0 0,1 0 0,2 0 0,1 2 0,1 0 0,0 2 0,1 2 0,-1-1 0,1 1 0,1 1 0,2-1 0,3 3 0,2-1 0,-2 3 0,-1 0 0,1 0 0,1 1 0,1-1 0,0 2 0,-1 0 0,-2-6 0,-3-3 0,1-1 0,2 2 0,0 2 0,0-2 0,-4-2 0,0-1 0,0 0 0,0 2 0,-1-2 0,1 0 0,-1-1 0,3 3 0,1 1 0,2 0 0,0 0 0,-1-3 0,1 0 0,-1 0 0,2 1 0,1-1 0,1 1 0,-1-2 0,0-1 0,0 0 0,0 1 0,2 0 0,1 0 0,-1 0 0,0 0 0,1 1 0,-1 0 0,0-1 0,-1-1 0,-1 1 0,0 1 0,-2 0 0,0 0 0,0 0 0,-1-1 0,0-1 0,-1-1 0,1 0 0,-1 0 0,1-1 0,3 0 0,0 0 0,2 1 0,-2 0 0,0-1 0,-1 0 0,2-1 0,1 0 0,1-1 0,-3 1 0,-3-1 0,2 1 0,2 0 0,2 0 0,4 2 0,-4-1 0,1-1 0,2 2 0,-1 0 0,0 1 0,-1 2 0,-3-1 0,-4-1 0,-3 0 0,-3 0 0,0-1 0,-1-4 0,-4-2 0,-2-3 0,-5-2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8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1 24575,'0'14'0,"0"-1"0,0 2 0,0-1 0,1-1 0,3 3 0,1 2 0,2-2 0,1-1 0,-1 1 0,-2-1 0,1-1 0,-3-1 0,2 0 0,0-1 0,0 0 0,0 0 0,-1-2 0,0 0 0,0 0 0,-2-1 0,1 0 0,-2 0 0,2 0 0,1 1 0,-1 0 0,1-1 0,0 2 0,0 0 0,0 0 0,-1 1 0,1-3 0,0 0 0,-1-2 0,0 0 0,1 0 0,0 0 0,-2 0 0,-1 0 0,1-1 0,0-1 0,1 0 0,1 0 0,-1 3 0,3 1 0,0 2 0,2 0 0,-1 1 0,0 0 0,-1 0 0,-1 0 0,-1-5 0,-5-3 0,-17-2 0,-22 3 0,-27 7 0,-21 6 0,-5 1 0,3-1 0,12-4 0,17-4 0,17-4 0,16-4 0,12-2 0,9 0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24575,'0'11'0,"0"-1"0,0-2 0,0 0 0,1 1 0,2 3 0,2 1 0,3 1 0,-1 1 0,0-1 0,-1-1 0,1 1 0,0 0 0,1 0 0,1 0 0,1 0 0,2 0 0,1 2 0,1 0 0,0 2 0,1 2 0,-1-1 0,1 1 0,1 1 0,2-1 0,3 3 0,2-1 0,-2 3 0,-1 0 0,1 0 0,1 1 0,1-1 0,0 2 0,-1 0 0,-2-6 0,-3-3 0,1-1 0,2 2 0,0 2 0,0-2 0,-4-2 0,0-1 0,0 0 0,0 2 0,-1-2 0,1 0 0,-1-1 0,3 3 0,1 1 0,2 0 0,0 0 0,-1-3 0,1 0 0,-1 0 0,2 1 0,1-1 0,1 1 0,-1-2 0,0-1 0,0 0 0,0 1 0,2 0 0,1 0 0,-1 0 0,0 0 0,1 1 0,-1 0 0,0-1 0,-1-1 0,-1 1 0,0 1 0,-2 0 0,0 0 0,0 0 0,-1-1 0,0-1 0,-1-1 0,1 0 0,-1 0 0,1-1 0,3 0 0,0 0 0,2 1 0,-2 0 0,0-1 0,-1 0 0,2-1 0,1 0 0,1-1 0,-3 1 0,-3-1 0,2 1 0,2 0 0,2 0 0,4 2 0,-4-1 0,1-1 0,2 2 0,-1 0 0,0 1 0,-1 2 0,-3-1 0,-4-1 0,-3 0 0,-3 0 0,0-1 0,-1-4 0,-4-2 0,-2-3 0,-5-2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8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1 24575,'0'14'0,"0"-1"0,0 2 0,0-1 0,1-1 0,3 3 0,1 2 0,2-2 0,1-1 0,-1 1 0,-2-1 0,1-1 0,-3-1 0,2 0 0,0-1 0,0 0 0,0 0 0,-1-2 0,0 0 0,0 0 0,-2-1 0,1 0 0,-2 0 0,2 0 0,1 1 0,-1 0 0,1-1 0,0 2 0,0 0 0,0 0 0,-1 1 0,1-3 0,0 0 0,-1-2 0,0 0 0,1 0 0,0 0 0,-2 0 0,-1 0 0,1-1 0,0-1 0,1 0 0,1 0 0,-1 3 0,3 1 0,0 2 0,2 0 0,-1 1 0,0 0 0,-1 0 0,-1 0 0,-1-5 0,-5-3 0,-17-2 0,-22 3 0,-27 7 0,-21 6 0,-5 1 0,3-1 0,12-4 0,17-4 0,17-4 0,16-4 0,12-2 0,9 0 0,4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3:33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1110 24575,'0'-20'0,"-2"-1"0,3-5 0,7 0 0,9-1 0,11 0 0,7 2 0,4-1 0,2 1 0,-1-1 0,2-2 0,1-1 0,1 0 0,0-2 0,-1 1 0,-1-1 0,-1 2 0,2 1 0,5-2 0,6-2 0,6-6 0,4-1 0,-1 1 0,-2-2 0,2 1 0,1 2 0,0 1 0,1 5 0,-3 0 0,0 2 0,0 2 0,3 3 0,0 2 0,3 0 0,2 1 0,-11 4 0,-7 6 0,-5 0 0,-10 4 0,4-1 0,-5 2 0,-5 2 0,-1 0 0,1 1 0,6-1 0,-2 2 0,7 0 0,-7-1 0,-2 0 0,1 1 0,-3 0 0,2 1 0,1 1 0,0 0 0,3 0 0,-2 0 0,-2 0 0,1 0 0,0 0 0,2 0 0,-1 0 0,-1 0 0,-3 0 0,-3 0 0,0 0 0,-2 0 0,0 0 0,-1 0 0,1 2 0,-2 1 0,1 1 0,2 2 0,2 0 0,0 1 0,-1-1 0,1 1 0,0-1 0,2 3 0,0 0 0,-2-1 0,1 1 0,-2 0 0,4 0 0,5 2 0,1 0 0,3 1 0,2 1 0,1 2 0,6 4 0,3 1 0,1 3 0,2 1 0,2 1 0,3 2 0,2 0 0,2 2 0,0 2 0,-3 1 0,-2-1 0,-6-3 0,-4-2 0,-6-1 0,-3-1 0,-2 0 0,0 1 0,2-1 0,2 1 0,0 0 0,1-1 0,-2 1 0,-1 1 0,-1 2 0,2 4 0,2 6 0,2 2 0,3 6 0,-3 3 0,-4-1 0,-7-3 0,-9-6 0,-5-8 0,-4-6 0,-2-5 0,-3-4 0,-2-3 0,1 1 0,-1 0 0,1 0 0,-2-2 0,0-2 0,-1 0 0,-1-1 0,-1 0 0,-1-2 0,-1-3 0,-1-1 0,-1-1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3:40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24575,'0'7'0,"0"-1"0,0 5 0,0-1 0,0-1 0,0 0 0,0-2 0,0 2 0,0 0 0,0 0 0,0 0 0,0 0 0,0 0 0,0 4 0,1 4 0,2 4 0,1 6 0,2 2 0,0 4 0,1 3 0,0 0 0,0 2 0,0-2 0,1-2 0,-1-5 0,-2-6 0,1-4 0,-1-4 0,-1-4 0,-1-2 0,-1-2 0,0 0 0,0-2 0,0-2 0,3-1 0,2-2 0,1 0 0,7-2 0,-1 0 0,4-2 0,-4 0 0,-1 2 0,0-1 0,-2 0 0,2-2 0,0 0 0,1 1 0,-1 2 0,0-2 0,0 2 0,0 0 0,0-1 0,0 0 0,-1 1 0,0 0 0,1 2 0,-1 0 0,1-2 0,0 0 0,1 0 0,3 0 0,1 2 0,0 0 0,2 0 0,-1 0 0,-1 0 0,1 0 0,-1 0 0,0 0 0,0 0 0,-2 0 0,-1 0 0,0 0 0,1 0 0,-1 0 0,-1 0 0,-1 0 0,-1 0 0,0 0 0,1 0 0,-6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12:23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24575,'0'11'0,"0"-1"0,0-2 0,0 0 0,1 1 0,2 3 0,2 1 0,3 1 0,-1 1 0,0-1 0,-1-1 0,1 1 0,0 0 0,1 0 0,1 0 0,1 0 0,2 0 0,1 2 0,1 0 0,0 2 0,1 2 0,-1-1 0,1 1 0,1 1 0,2-1 0,3 3 0,2-1 0,-2 3 0,-1 0 0,1 0 0,1 1 0,1-1 0,0 2 0,-1 0 0,-2-6 0,-3-3 0,1-1 0,2 2 0,0 2 0,0-2 0,-4-2 0,0-1 0,0 0 0,0 2 0,-1-2 0,1 0 0,-1-1 0,3 3 0,1 1 0,2 0 0,0 0 0,-1-3 0,1 0 0,-1 0 0,2 1 0,1-1 0,1 1 0,-1-2 0,0-1 0,0 0 0,0 1 0,2 0 0,1 0 0,-1 0 0,0 0 0,1 1 0,-1 0 0,0-1 0,-1-1 0,-1 1 0,0 1 0,-2 0 0,0 0 0,0 0 0,-1-1 0,0-1 0,-1-1 0,1 0 0,-1 0 0,1-1 0,3 0 0,0 0 0,2 1 0,-2 0 0,0-1 0,-1 0 0,2-1 0,1 0 0,1-1 0,-3 1 0,-3-1 0,2 1 0,2 0 0,2 0 0,4 2 0,-4-1 0,1-1 0,2 2 0,-1 0 0,0 1 0,-1 2 0,-3-1 0,-4-1 0,-3 0 0,-3 0 0,0-1 0,-1-4 0,-4-2 0,-2-3 0,-5-2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12:23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1 24575,'0'14'0,"0"-1"0,0 2 0,0-1 0,1-1 0,3 3 0,1 2 0,2-2 0,1-1 0,-1 1 0,-2-1 0,1-1 0,-3-1 0,2 0 0,0-1 0,0 0 0,0 0 0,-1-2 0,0 0 0,0 0 0,-2-1 0,1 0 0,-2 0 0,2 0 0,1 1 0,-1 0 0,1-1 0,0 2 0,0 0 0,0 0 0,-1 1 0,1-3 0,0 0 0,-1-2 0,0 0 0,1 0 0,0 0 0,-2 0 0,-1 0 0,1-1 0,0-1 0,1 0 0,1 0 0,-1 3 0,3 1 0,0 2 0,2 0 0,-1 1 0,0 0 0,-1 0 0,-1 0 0,-1-5 0,-5-3 0,-17-2 0,-22 3 0,-27 7 0,-21 6 0,-5 1 0,3-1 0,12-4 0,17-4 0,17-4 0,16-4 0,12-2 0,9 0 0,4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12:23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1110 24575,'0'-20'0,"-2"-1"0,3-5 0,7 0 0,9-1 0,11 0 0,7 2 0,4-1 0,2 1 0,-1-1 0,2-2 0,1-1 0,1 0 0,0-2 0,-1 1 0,-1-1 0,-1 2 0,2 1 0,5-2 0,6-2 0,6-6 0,4-1 0,-1 1 0,-2-2 0,2 1 0,1 2 0,0 1 0,1 5 0,-3 0 0,0 2 0,0 2 0,3 3 0,0 2 0,3 0 0,2 1 0,-11 4 0,-7 6 0,-5 0 0,-10 4 0,4-1 0,-5 2 0,-5 2 0,-1 0 0,1 1 0,6-1 0,-2 2 0,7 0 0,-7-1 0,-2 0 0,1 1 0,-3 0 0,2 1 0,1 1 0,0 0 0,3 0 0,-2 0 0,-2 0 0,1 0 0,0 0 0,2 0 0,-1 0 0,-1 0 0,-3 0 0,-3 0 0,0 0 0,-2 0 0,0 0 0,-1 0 0,1 2 0,-2 1 0,1 1 0,2 2 0,2 0 0,0 1 0,-1-1 0,1 1 0,0-1 0,2 3 0,0 0 0,-2-1 0,1 1 0,-2 0 0,4 0 0,5 2 0,1 0 0,3 1 0,2 1 0,1 2 0,6 4 0,3 1 0,1 3 0,2 1 0,2 1 0,3 2 0,2 0 0,2 2 0,0 2 0,-3 1 0,-2-1 0,-6-3 0,-4-2 0,-6-1 0,-3-1 0,-2 0 0,0 1 0,2-1 0,2 1 0,0 0 0,1-1 0,-2 1 0,-1 1 0,-1 2 0,2 4 0,2 6 0,2 2 0,3 6 0,-3 3 0,-4-1 0,-7-3 0,-9-6 0,-5-8 0,-4-6 0,-2-5 0,-3-4 0,-2-3 0,1 1 0,-1 0 0,1 0 0,-2-2 0,0-2 0,-1 0 0,-1-1 0,-1 0 0,-1-2 0,-1-3 0,-1-1 0,-1-1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6:19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8:12:35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24575,'0'13'0,"0"2"0,0 4 0,0 0 0,0-2 0,0 0 0,0-2 0,0 0 0,0 0 0,0-2 0,0 0 0,0-2 0,0 0 0,0 0 0,0 1 0,0 3 0,0 0 0,0 0 0,0 1 0,0 0 0,0 4 0,0 3 0,0 1 0,0 2 0,0-4 0,0-1 0,0-4 0,0-3 0,0 0 0,0-3 0,0 0 0,0-2 0,0-1 0,0 0 0,0-2 0,0 0 0,0-1 0,0 0 0,0 2 0,0 1 0,0 5 0,0 4 0,0 2 0,0-1 0,0-5 0,0-3 0,0-5 0,0-5 0,0-4 0,0-2 0,0-2 0,0 1 0,2-1 0,4-3 0,4-2 0,6 0 0,2-3 0,3 3 0,3-1 0,-1 1 0,1 3 0,-1-1 0,3 2 0,-1 2 0,0-1 0,-2 2 0,0 2 0,1 1 0,-1 1 0,-1 0 0,-1 1 0,-1 0 0,-2 1 0,0 0 0,-2 0 0,1 0 0,0 0 0,2 0 0,2 0 0,3 0 0,-1 0 0,-2 0 0,-2 0 0,-2 0 0,-2 0 0,0 0 0,-2 0 0,-1 0 0,-2 0 0,-4 0 0,0 0 0,0 0 0,-3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10:40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10:40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10:40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28:07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24575,'0'11'0,"0"-1"0,0-2 0,0 0 0,1 1 0,2 3 0,2 1 0,3 1 0,-1 1 0,0-1 0,-1-1 0,1 1 0,0 0 0,1 0 0,1 0 0,1 0 0,2 0 0,1 2 0,1 0 0,0 2 0,1 2 0,-1-1 0,1 1 0,1 1 0,2-1 0,3 3 0,2-1 0,-2 3 0,-1 0 0,1 0 0,1 1 0,1-1 0,0 2 0,-1 0 0,-2-6 0,-3-3 0,1-1 0,2 2 0,0 2 0,0-2 0,-4-2 0,0-1 0,0 0 0,0 2 0,-1-2 0,1 0 0,-1-1 0,3 3 0,1 1 0,2 0 0,0 0 0,-1-3 0,1 0 0,-1 0 0,2 1 0,1-1 0,1 1 0,-1-2 0,0-1 0,0 0 0,0 1 0,2 0 0,1 0 0,-1 0 0,0 0 0,1 1 0,-1 0 0,0-1 0,-1-1 0,-1 1 0,0 1 0,-2 0 0,0 0 0,0 0 0,-1-1 0,0-1 0,-1-1 0,1 0 0,-1 0 0,1-1 0,3 0 0,0 0 0,2 1 0,-2 0 0,0-1 0,-1 0 0,2-1 0,1 0 0,1-1 0,-3 1 0,-3-1 0,2 1 0,2 0 0,2 0 0,4 2 0,-4-1 0,1-1 0,2 2 0,-1 0 0,0 1 0,-1 2 0,-3-1 0,-4-1 0,-3 0 0,-3 0 0,0-1 0,-1-4 0,-4-2 0,-2-3 0,-5-2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28:07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1 24575,'0'14'0,"0"-1"0,0 2 0,0-1 0,1-1 0,3 3 0,1 2 0,2-2 0,1-1 0,-1 1 0,-2-1 0,1-1 0,-3-1 0,2 0 0,0-1 0,0 0 0,0 0 0,-1-2 0,0 0 0,0 0 0,-2-1 0,1 0 0,-2 0 0,2 0 0,1 1 0,-1 0 0,1-1 0,0 2 0,0 0 0,0 0 0,-1 1 0,1-3 0,0 0 0,-1-2 0,0 0 0,1 0 0,0 0 0,-2 0 0,-1 0 0,1-1 0,0-1 0,1 0 0,1 0 0,-1 3 0,3 1 0,0 2 0,2 0 0,-1 1 0,0 0 0,-1 0 0,-1 0 0,-1-5 0,-5-3 0,-17-2 0,-22 3 0,-27 7 0,-21 6 0,-5 1 0,3-1 0,12-4 0,17-4 0,17-4 0,16-4 0,12-2 0,9 0 0,4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28:07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1110 24575,'0'-20'0,"-2"-1"0,3-5 0,7 0 0,9-1 0,11 0 0,7 2 0,4-1 0,2 1 0,-1-1 0,2-2 0,1-1 0,1 0 0,0-2 0,-1 1 0,-1-1 0,-1 2 0,2 1 0,5-2 0,6-2 0,6-6 0,4-1 0,-1 1 0,-2-2 0,2 1 0,1 2 0,0 1 0,1 5 0,-3 0 0,0 2 0,0 2 0,3 3 0,0 2 0,3 0 0,2 1 0,-11 4 0,-7 6 0,-5 0 0,-10 4 0,4-1 0,-5 2 0,-5 2 0,-1 0 0,1 1 0,6-1 0,-2 2 0,7 0 0,-7-1 0,-2 0 0,1 1 0,-3 0 0,2 1 0,1 1 0,0 0 0,3 0 0,-2 0 0,-2 0 0,1 0 0,0 0 0,2 0 0,-1 0 0,-1 0 0,-3 0 0,-3 0 0,0 0 0,-2 0 0,0 0 0,-1 0 0,1 2 0,-2 1 0,1 1 0,2 2 0,2 0 0,0 1 0,-1-1 0,1 1 0,0-1 0,2 3 0,0 0 0,-2-1 0,1 1 0,-2 0 0,4 0 0,5 2 0,1 0 0,3 1 0,2 1 0,1 2 0,6 4 0,3 1 0,1 3 0,2 1 0,2 1 0,3 2 0,2 0 0,2 2 0,0 2 0,-3 1 0,-2-1 0,-6-3 0,-4-2 0,-6-1 0,-3-1 0,-2 0 0,0 1 0,2-1 0,2 1 0,0 0 0,1-1 0,-2 1 0,-1 1 0,-1 2 0,2 4 0,2 6 0,2 2 0,3 6 0,-3 3 0,-4-1 0,-7-3 0,-9-6 0,-5-8 0,-4-6 0,-2-5 0,-3-4 0,-2-3 0,1 1 0,-1 0 0,1 0 0,-2-2 0,0-2 0,-1 0 0,-1-1 0,-1 0 0,-1-2 0,-1-3 0,-1-1 0,-1-1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28:46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24575,'0'7'0,"0"-1"0,0 5 0,0-1 0,0-1 0,0 0 0,0-2 0,0 2 0,0 0 0,0 0 0,0 0 0,0 0 0,0 0 0,0 4 0,1 4 0,2 4 0,1 6 0,2 2 0,0 4 0,1 3 0,0 0 0,0 2 0,0-2 0,1-2 0,-1-5 0,-2-6 0,1-4 0,-1-4 0,-1-4 0,-1-2 0,-1-2 0,0 0 0,0-2 0,0-2 0,3-1 0,2-2 0,1 0 0,7-2 0,-1 0 0,4-2 0,-4 0 0,-1 2 0,0-1 0,-2 0 0,2-2 0,0 0 0,1 1 0,-1 2 0,0-2 0,0 2 0,0 0 0,0-1 0,0 0 0,-1 1 0,0 0 0,1 2 0,-1 0 0,1-2 0,0 0 0,1 0 0,3 0 0,1 2 0,0 0 0,2 0 0,-1 0 0,-1 0 0,1 0 0,-1 0 0,0 0 0,0 0 0,-2 0 0,-1 0 0,0 0 0,1 0 0,-1 0 0,-1 0 0,-1 0 0,-1 0 0,0 0 0,1 0 0,-6 0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06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1188 0 24575,'0'8'0,"-1"1"0,-1-2 0,-3 2 0,-2 1 0,-1 3 0,-5 3 0,-3 2 0,-3 0 0,-3 2 0,1-3 0,-2 2 0,-1 0 0,-2 3 0,-4 4 0,4-3 0,2-1 0,8-6 0,3-3 0,0-1 0,2-1 0,1-1 0,1-2 0,1 1 0,2-2 0,0 1 0,1 1 0,-5 1 0,-3 4 0,-4 6 0,-6 4 0,-3 8 0,-4 3 0,-2 2 0,0 0 0,2-2 0,3-3 0,6-6 0,4-6 0,4-5 0,2-3 0,1 1 0,0-2 0,2-1 0,0-1 0,0 0 0,2-2 0,0 1 0,-1 0 0,-3 3 0,-4 5 0,-4 6 0,-3 3 0,-4 6 0,-2 3 0,1 1 0,2-3 0,3-6 0,2-2 0,3-5 0,2-3 0,4-4 0,1-1 0,-2 1 0,1 1 0,-1 0 0,0-1 0,0 1 0,-1 0 0,1 0 0,0 0 0,0 0 0,-2-1 0,-2 3 0,0 2 0,-2 0 0,2-1 0,3-2 0,3-5 0,4-2 0,2-4 0,2-1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07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24575,'0'24'0,"0"0"0,0 1 0,0-2 0,0-2 0,0-5 0,0-4 0,0-2 0,0-3 0,0-1 0,0 0 0,0 5 0,0 5 0,0 7 0,0 1 0,0-2 0,0-3 0,0-5 0,1-6 0,3-4 0,5-2 0,6-2 0,4 0 0,4 0 0,3 0 0,6 0 0,4-2 0,-2 0 0,-6 0 0,-9 1 0,-8 1 0,-6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6:21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10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24575,'30'18'0,"8"9"0,9 11 0,6 4 0,-1 1 0,-1-2 0,2 2 0,-9-5 0,-6-8 0,-12-7 0,-6-5 0,-2 0 0,-1 0 0,1-1 0,-1 1 0,1 0 0,-3-1 0,3 1 0,-2-1 0,2 1 0,1 4 0,4 5 0,8 7 0,6 6 0,6 4 0,3 4 0,1 4 0,3 0 0,0 0 0,-1-4 0,-2-3 0,-9-10 0,-7-7 0,-10-8 0,-5-7 0,0 1 0,-3-5 0,0 1 0,-4 0 0,2-2 0,-2 0 0,0-1 0,0 2 0,2 1 0,0 1 0,1 0 0,-3-2 0,-4-4 0,-2-3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1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1 24575,'0'9'0,"0"4"0,0 3 0,0 1 0,1-2 0,2-2 0,1-2 0,1 0 0,-1 0 0,1-1 0,-1 0 0,2 1 0,0 0 0,-2 0 0,1 0 0,0 1 0,1 0 0,0 1 0,-1 0 0,-2-4 0,0 1 0,1 3 0,3 6 0,3 6 0,1-2 0,-3-5 0,-4-7 0,-1-4 0,-4-1 0,-5-2 0,-6 2 0,-10 4 0,-6 0 0,1-1 0,2-2 0,5-3 0,4 1 0,-1-1 0,0 0 0,1-1 0,1-2 0,3 2 0,1 0 0,1-1 0,2-1 0,1-1 0,0 2 0,-1-1 0,-1 1 0,-2-1 0,2-1 0,2 1 0,3-1 0,2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16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24575,'7'0'0,"2"0"0,1 2 0,0 4 0,3 3 0,0 4 0,2 0 0,4 1 0,1 1 0,1 2 0,1-1 0,2 3 0,1-2 0,5 3 0,9 5 0,4 2 0,8 4 0,-2 0 0,-3 1 0,2 3 0,1 2 0,6 5 0,3 4 0,0-2 0,-10-7 0,-11-8 0,-9-8 0,-6-5 0,1 0 0,0-2 0,0 1 0,0-1 0,-1 0 0,-1 2 0,1 1 0,2 0 0,6 5 0,3 1 0,6 4 0,1 1 0,1 0 0,1 0 0,1 1 0,1-1 0,2 1 0,-1 0 0,-8-5 0,-6-4 0,-9-4 0,-3-3 0,0 1 0,-1-2 0,3 0 0,0 0 0,-1 0 0,-2 0 0,0 0 0,-3-2 0,1 1 0,-3 0 0,-1-3 0,-6-3 0,-2-2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19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474 0 24575,'0'7'0,"0"0"0,0 1 0,0 5 0,1 4 0,2-1 0,1-1 0,1-5 0,-1-1 0,1 1 0,-1-3 0,1 2 0,-1 0 0,1 0 0,-1 2 0,2 0 0,0-1 0,1 1 0,-1 0 0,3 4 0,1 2 0,2 3 0,1-1 0,-1 0 0,0-1 0,-1-2 0,-2-3 0,-3-1 0,-2-3 0,-1-2 0,-2-2 0,0-1 0,-1 1 0,0 1 0,0 1 0,0 0 0,1 1 0,1 1 0,0-1 0,1 0 0,-1 1 0,1-2 0,-4-1 0,-12-2 0,-18-3 0,-11-1 0,-11 0 0,5 0 0,-2 0 0,-1 0 0,1 0 0,1 0 0,5 0 0,-1 0 0,6 0 0,4 0 0,6 0 0,2 0 0,6 0 0,3-1 0,10 1 0,4-1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36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1443 0 24575,'-23'15'0,"-13"10"0,-22 16 0,-13 8 0,-5 3 0,4-3 0,5-2 0,15-7 0,11-8 0,11-7 0,5-4 0,-3 2 0,3-2 0,0 0 0,3-1 0,1 0 0,1-2 0,2-2 0,-2 0 0,-5 5 0,-7 6 0,-7 5 0,-2 3 0,1 1 0,3 0 0,3-1 0,2-2 0,2 0 0,3-1 0,2 2 0,5-6 0,3-6 0,4-4 0,2-4 0,-1 3 0,0-1 0,0 0 0,0 1 0,0-1 0,-1-2 0,-1 3 0,0 0 0,-4 3 0,-2 3 0,-1 1 0,-1 1 0,3-4 0,3-4 0,4-3 0,2-2 0,0 0 0,1-1 0,0-2 0,3-2 0,0-2 0,1-1 0,2-1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38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24575,'0'7'0,"0"1"0,0 1 0,0 2 0,0 2 0,0 2 0,0 0 0,0 0 0,0-1 0,0-2 0,0 1 0,0-2 0,0 0 0,0 2 0,0 1 0,0 3 0,0 6 0,0 4 0,0 6 0,0 0 0,0-2 0,0-5 0,0-3 0,0-4 0,0-2 0,0-2 0,0-2 0,0-1 0,0-4 0,0-1 0,-1-2 0,-1 1 0,1 0 0,2-2 0,4-1 0,7-1 0,1-2 0,3 0 0,0 0 0,5 0 0,2 0 0,-1 0 0,2 0 0,-5 0 0,4 0 0,6 0 0,2 0 0,-1 0 0,-6 0 0,-6 0 0,-10 0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06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1188 0 24575,'0'8'0,"-1"1"0,-1-2 0,-3 2 0,-2 1 0,-1 3 0,-5 3 0,-3 2 0,-3 0 0,-3 2 0,1-3 0,-2 2 0,-1 0 0,-2 3 0,-4 4 0,4-3 0,2-1 0,8-6 0,3-3 0,0-1 0,2-1 0,1-1 0,1-2 0,1 1 0,2-2 0,0 1 0,1 1 0,-5 1 0,-3 4 0,-4 6 0,-6 4 0,-3 8 0,-4 3 0,-2 2 0,0 0 0,2-2 0,3-3 0,6-6 0,4-6 0,4-5 0,2-3 0,1 1 0,0-2 0,2-1 0,0-1 0,0 0 0,2-2 0,0 1 0,-1 0 0,-3 3 0,-4 5 0,-4 6 0,-3 3 0,-4 6 0,-2 3 0,1 1 0,2-3 0,3-6 0,2-2 0,3-5 0,2-3 0,4-4 0,1-1 0,-2 1 0,1 1 0,-1 0 0,0-1 0,0 1 0,-1 0 0,1 0 0,0 0 0,0 0 0,-2-1 0,-2 3 0,0 2 0,-2 0 0,2-1 0,3-2 0,3-5 0,4-2 0,2-4 0,2-1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07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24575,'0'24'0,"0"0"0,0 1 0,0-2 0,0-2 0,0-5 0,0-4 0,0-2 0,0-3 0,0-1 0,0 0 0,0 5 0,0 5 0,0 7 0,0 1 0,0-2 0,0-3 0,0-5 0,1-6 0,3-4 0,5-2 0,6-2 0,4 0 0,4 0 0,3 0 0,6 0 0,4-2 0,-2 0 0,-6 0 0,-9 1 0,-8 1 0,-6 0 0,-3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10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24575,'30'18'0,"8"9"0,9 11 0,6 4 0,-1 1 0,-1-2 0,2 2 0,-9-5 0,-6-8 0,-12-7 0,-6-5 0,-2 0 0,-1 0 0,1-1 0,-1 1 0,1 0 0,-3-1 0,3 1 0,-2-1 0,2 1 0,1 4 0,4 5 0,8 7 0,6 6 0,6 4 0,3 4 0,1 4 0,3 0 0,0 0 0,-1-4 0,-2-3 0,-9-10 0,-7-7 0,-10-8 0,-5-7 0,0 1 0,-3-5 0,0 1 0,-4 0 0,2-2 0,-2 0 0,0-1 0,0 2 0,2 1 0,0 1 0,1 0 0,-3-2 0,-4-4 0,-2-3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1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1 24575,'0'9'0,"0"4"0,0 3 0,0 1 0,1-2 0,2-2 0,1-2 0,1 0 0,-1 0 0,1-1 0,-1 0 0,2 1 0,0 0 0,-2 0 0,1 0 0,0 1 0,1 0 0,0 1 0,-1 0 0,-2-4 0,0 1 0,1 3 0,3 6 0,3 6 0,1-2 0,-3-5 0,-4-7 0,-1-4 0,-4-1 0,-5-2 0,-6 2 0,-10 4 0,-6 0 0,1-1 0,2-2 0,5-3 0,4 1 0,-1-1 0,0 0 0,1-1 0,1-2 0,3 2 0,1 0 0,1-1 0,2-1 0,1-1 0,0 2 0,-1-1 0,-1 1 0,-2-1 0,2-1 0,2 1 0,3-1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16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24575,'7'0'0,"2"0"0,1 2 0,0 4 0,3 3 0,0 4 0,2 0 0,4 1 0,1 1 0,1 2 0,1-1 0,2 3 0,1-2 0,5 3 0,9 5 0,4 2 0,8 4 0,-2 0 0,-3 1 0,2 3 0,1 2 0,6 5 0,3 4 0,0-2 0,-10-7 0,-11-8 0,-9-8 0,-6-5 0,1 0 0,0-2 0,0 1 0,0-1 0,-1 0 0,-1 2 0,1 1 0,2 0 0,6 5 0,3 1 0,6 4 0,1 1 0,1 0 0,1 0 0,1 1 0,1-1 0,2 1 0,-1 0 0,-8-5 0,-6-4 0,-9-4 0,-3-3 0,0 1 0,-1-2 0,3 0 0,0 0 0,-1 0 0,-2 0 0,0 0 0,-3-2 0,1 1 0,-3 0 0,-1-3 0,-6-3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19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474 0 24575,'0'7'0,"0"0"0,0 1 0,0 5 0,1 4 0,2-1 0,1-1 0,1-5 0,-1-1 0,1 1 0,-1-3 0,1 2 0,-1 0 0,1 0 0,-1 2 0,2 0 0,0-1 0,1 1 0,-1 0 0,3 4 0,1 2 0,2 3 0,1-1 0,-1 0 0,0-1 0,-1-2 0,-2-3 0,-3-1 0,-2-3 0,-1-2 0,-2-2 0,0-1 0,-1 1 0,0 1 0,0 1 0,0 0 0,1 1 0,1 1 0,0-1 0,1 0 0,-1 1 0,1-2 0,-4-1 0,-12-2 0,-18-3 0,-11-1 0,-11 0 0,5 0 0,-2 0 0,-1 0 0,1 0 0,1 0 0,5 0 0,-1 0 0,6 0 0,4 0 0,6 0 0,2 0 0,6 0 0,3-1 0,10 1 0,4-1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36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1443 0 24575,'-23'15'0,"-13"10"0,-22 16 0,-13 8 0,-5 3 0,4-3 0,5-2 0,15-7 0,11-8 0,11-7 0,5-4 0,-3 2 0,3-2 0,0 0 0,3-1 0,1 0 0,1-2 0,2-2 0,-2 0 0,-5 5 0,-7 6 0,-7 5 0,-2 3 0,1 1 0,3 0 0,3-1 0,2-2 0,2 0 0,3-1 0,2 2 0,5-6 0,3-6 0,4-4 0,2-4 0,-1 3 0,0-1 0,0 0 0,0 1 0,0-1 0,-1-2 0,-1 3 0,0 0 0,-4 3 0,-2 3 0,-1 1 0,-1 1 0,3-4 0,3-4 0,4-3 0,2-2 0,0 0 0,1-1 0,0-2 0,3-2 0,0-2 0,1-1 0,2-1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1:32:38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24575,'0'7'0,"0"1"0,0 1 0,0 2 0,0 2 0,0 2 0,0 0 0,0 0 0,0-1 0,0-2 0,0 1 0,0-2 0,0 0 0,0 2 0,0 1 0,0 3 0,0 6 0,0 4 0,0 6 0,0 0 0,0-2 0,0-5 0,0-3 0,0-4 0,0-2 0,0-2 0,0-2 0,0-1 0,0-4 0,0-1 0,-1-2 0,-1 1 0,1 0 0,2-2 0,4-1 0,7-1 0,1-2 0,3 0 0,0 0 0,5 0 0,2 0 0,-1 0 0,2 0 0,-5 0 0,4 0 0,6 0 0,2 0 0,-1 0 0,-6 0 0,-6 0 0,-10 0 0,-3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1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3773 1 24575,'-19'0'0,"2"0"0,-4 0 0,-2 4 0,-7 2 0,-7 5 0,-4 4 0,-5 2 0,1 1 0,-1-1 0,-1 0 0,0-2 0,0 1 0,0-1 0,0-1 0,1 1 0,-2 0 0,5-1 0,0-2 0,5 0 0,0-3 0,2 1 0,3-2 0,2 1 0,2 0 0,4-1 0,-1-1 0,0-1 0,3 0 0,1-2 0,-1 2 0,-4 0 0,-5 1 0,-3 1 0,-2 1 0,0 0 0,-7 2 0,-10-1 0,-13 3 0,-10 1 0,0-2 0,3-1 0,5-1 0,1 0 0,0 1 0,0 0 0,-2 0 0,-3-1 0,-4 0 0,2-2 0,2-3 0,9 0 0,7-2 0,5-1 0,3 0 0,1-2 0,-3 0 0,-4 0 0,-5 0 0,-7 0 0,-4 0 0,-4 0 0,0 0 0,5-1 0,7-4 0,6-3 0,3-3 0,3 0 0,2-1 0,3-1 0,0 1 0,0-3 0,0 3 0,0-1 0,2 1 0,6 1 0,4 2 0,6 1 0,10 1 0,6 1 0,6 2 0,3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5 829 24575,'0'-18'0,"0"-7"0,0-9 0,0-3 0,0 2 0,0 5 0,0 3 0,0 5 0,0 3 0,0 3 0,0 2 0,0 0 0,0 0 0,0-2 0,0-2 0,0-1 0,0 1 0,0 2 0,0 2 0,0 1 0,0 3 0,0 2 0,-2 2 0,0 2 0,2 0 0,6 2 0,5 0 0,7-4 0,5-3 0,3-3 0,5-3 0,1-2 0,1-3 0,5-4 0,1-1 0,5-1 0,-1-1 0,-1 0 0,-1-1 0,-4 2 0,-4 2 0,-4 5 0,-3 2 0,-4 5 0,-4 1 0,-5 1 0,-3 4 0,-1 1 0,-2 1 0,-3 2 0,-1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1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1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3773 1 24575,'-19'0'0,"2"0"0,-4 0 0,-2 4 0,-7 2 0,-7 5 0,-4 4 0,-5 2 0,1 1 0,-1-1 0,-1 0 0,0-2 0,0 1 0,0-1 0,0-1 0,1 1 0,-2 0 0,5-1 0,0-2 0,5 0 0,0-3 0,2 1 0,3-2 0,2 1 0,2 0 0,4-1 0,-1-1 0,0-1 0,3 0 0,1-2 0,-1 2 0,-4 0 0,-5 1 0,-3 1 0,-2 1 0,0 0 0,-7 2 0,-10-1 0,-13 3 0,-10 1 0,0-2 0,3-1 0,5-1 0,1 0 0,0 1 0,0 0 0,-2 0 0,-3-1 0,-4 0 0,2-2 0,2-3 0,9 0 0,7-2 0,5-1 0,3 0 0,1-2 0,-3 0 0,-4 0 0,-5 0 0,-7 0 0,-4 0 0,-4 0 0,0 0 0,5-1 0,7-4 0,6-3 0,3-3 0,3 0 0,2-1 0,3-1 0,0 1 0,0-3 0,0 3 0,0-1 0,2 1 0,6 1 0,4 2 0,6 1 0,10 1 0,6 1 0,6 2 0,3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5 829 24575,'0'-18'0,"0"-7"0,0-9 0,0-3 0,0 2 0,0 5 0,0 3 0,0 5 0,0 3 0,0 3 0,0 2 0,0 0 0,0 0 0,0-2 0,0-2 0,0-1 0,0 1 0,0 2 0,0 2 0,0 1 0,0 3 0,0 2 0,-2 2 0,0 2 0,2 0 0,6 2 0,5 0 0,7-4 0,5-3 0,3-3 0,5-3 0,1-2 0,1-3 0,5-4 0,1-1 0,5-1 0,-1-1 0,-1 0 0,-1-1 0,-4 2 0,-4 2 0,-4 5 0,-3 2 0,-4 5 0,-4 1 0,-5 1 0,-3 4 0,-1 1 0,-2 1 0,-3 2 0,-1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5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24575,'1'24'0,"5"3"0,4 4 0,4 1 0,3-1 0,0-1 0,-1-3 0,-1-4 0,0 2 0,-1-6 0,1 1 0,-3-2 0,0-3 0,-1-1 0,0 0 0,1-1 0,-3 0 0,6 7 0,-1-2 0,2 3 0,-2-4 0,-2-1 0,0-1 0,-1 0 0,2 1 0,0-1 0,2 1 0,0-1 0,3 2 0,0 2 0,3 0 0,0 2 0,0-1 0,0-1 0,0-1 0,-1-2 0,-1 0 0,1 1 0,-1-2 0,-1 1 0,0 0 0,-3 0 0,3-2 0,0 0 0,0-1 0,0 1 0,-1 1 0,1 1 0,1 0 0,-1 0 0,-1-2 0,1 0 0,1-1 0,1 1 0,-2 2 0,0 0 0,0 0 0,-3-1 0,1 0 0,-1 1 0,1-2 0,1 0 0,4 3 0,5 3 0,5 5 0,3 2 0,2-2 0,2 0 0,6 3 0,9 6 0,6 5 0,-1 1 0,-7-4 0,-7-4 0,-6-4 0,-2-2 0,-4 1 0,-1-1 0,-4-2 0,-2-3 0,0-2 0,0-2 0,0 0 0,1 0 0,2-2 0,2 1 0,-1-1 0,0 0 0,0 0 0,-1 1 0,-3-3 0,-5-3 0,-3-5 0,-6-1 0,-3-2 0,-1-1 0,-1 1 0,5-1 0,1 3 0,0 0 0,-2 0 0,-2-1 0,-3 0 0,-2-1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1 24575,'0'15'0,"0"1"0,0-1 0,0-1 0,1 3 0,3 1 0,5 5 0,3 2 0,2 1 0,-1 2 0,-1 0 0,-1 1 0,1-3 0,-2-2 0,-2-4 0,-2-4 0,-1-1 0,-1-1 0,0 0 0,0-2 0,-1-3 0,0-2 0,1-2 0,0 2 0,2 3 0,1 2 0,1 1 0,1 1 0,0 2 0,0 0 0,-4 1 0,0-3 0,-1-4 0,-1-3 0,1-2 0,-1-2 0,0-1 0,1 3 0,1 1 0,-1 0 0,2 1 0,-2-1 0,-1-1 0,0 0 0,0-2 0,-1 2 0,-3-1 0,-7-2 0,-17 2 0,-17 3 0,-15 2 0,-4 2 0,2-4 0,9-3 0,11 0 0,6-2 0,9 0 0,4 0 0,-2-2 0,0 0 0,-5 0 0,1 0 0,3 0 0,2 0 0,7 0 0,3 0 0,2 0 0,5 0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1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3773 1 24575,'-19'0'0,"2"0"0,-4 0 0,-2 4 0,-7 2 0,-7 5 0,-4 4 0,-5 2 0,1 1 0,-1-1 0,-1 0 0,0-2 0,0 1 0,0-1 0,0-1 0,1 1 0,-2 0 0,5-1 0,0-2 0,5 0 0,0-3 0,2 1 0,3-2 0,2 1 0,2 0 0,4-1 0,-1-1 0,0-1 0,3 0 0,1-2 0,-1 2 0,-4 0 0,-5 1 0,-3 1 0,-2 1 0,0 0 0,-7 2 0,-10-1 0,-13 3 0,-10 1 0,0-2 0,3-1 0,5-1 0,1 0 0,0 1 0,0 0 0,-2 0 0,-3-1 0,-4 0 0,2-2 0,2-3 0,9 0 0,7-2 0,5-1 0,3 0 0,1-2 0,-3 0 0,-4 0 0,-5 0 0,-7 0 0,-4 0 0,-4 0 0,0 0 0,5-1 0,7-4 0,6-3 0,3-3 0,3 0 0,2-1 0,3-1 0,0 1 0,0-3 0,0 3 0,0-1 0,2 1 0,6 1 0,4 2 0,6 1 0,10 1 0,6 1 0,6 2 0,3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5 829 24575,'0'-18'0,"0"-7"0,0-9 0,0-3 0,0 2 0,0 5 0,0 3 0,0 5 0,0 3 0,0 3 0,0 2 0,0 0 0,0 0 0,0-2 0,0-2 0,0-1 0,0 1 0,0 2 0,0 2 0,0 1 0,0 3 0,0 2 0,-2 2 0,0 2 0,2 0 0,6 2 0,5 0 0,7-4 0,5-3 0,3-3 0,5-3 0,1-2 0,1-3 0,5-4 0,1-1 0,5-1 0,-1-1 0,-1 0 0,-1-1 0,-4 2 0,-4 2 0,-4 5 0,-3 2 0,-4 5 0,-4 1 0,-5 1 0,-3 4 0,-1 1 0,-2 1 0,-3 2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7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16 693 24575,'0'-10'0,"0"0"0,0 0 0,0-4 0,0 3 0,0-5 0,0 0 0,0 2 0,0-1 0,0 1 0,0 1 0,0-1 0,0 1 0,0 0 0,0-1 0,0 1 0,0-1 0,0 3 0,0 0 0,0-1 0,0 1 0,0 0 0,0 0 0,0-1 0,0 1 0,0 0 0,0-1 0,0 1 0,0 0 0,0-2 0,-1-1 0,-1 0 0,-1 1 0,2 0 0,0-1 0,1 0 0,-1 1 0,-1 2 0,0 2 0,0 0 0,2 1 0,0 1 0,0-3 0,0-1 0,0 0 0,0-1 0,0 1 0,0 0 0,0 0 0,0 1 0,0 1 0,0 2 0,0-1 0,0-1 0,0-1 0,0 0 0,0 1 0,0 1 0,0 1 0,0 0 0,0 0 0,1 3 0,4 6 0,4 4 0,5 4 0,1 0 0,-2-1 0,-4-1 0,-2 1 0,2 1 0,0-1 0,0 0 0,0-2 0,-1-1 0,-1-1 0,0 0 0,-1 0 0,2 2 0,-2-1 0,1 0 0,0-1 0,0 0 0,0-1 0,0 1 0,0 0 0,0-1 0,0 1 0,1 0 0,2-1 0,-1 2 0,0-2 0,0-1 0,0 1 0,0 0 0,0-1 0,-2-1 0,0 1 0,0-1 0,0 0 0,0-1 0,-2 1 0,0 0 0,0 0 0,1-1 0,0 1 0,1-1 0,0 1 0,0 0 0,-1-2 0,1 0 0,0 0 0,1 1 0,1 1 0,3 0 0,3 0 0,3-2 0,4 0 0,1 0 0,-3 0 0,-2 0 0,-3 0 0,-1 0 0,0 0 0,-2 0 0,0 0 0,0 0 0,-1 0 0,1 0 0,0 1 0,-1 1 0,-1 0 0,-5-1 0,-2-1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5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24575,'1'24'0,"5"3"0,4 4 0,4 1 0,3-1 0,0-1 0,-1-3 0,-1-4 0,0 2 0,-1-6 0,1 1 0,-3-2 0,0-3 0,-1-1 0,0 0 0,1-1 0,-3 0 0,6 7 0,-1-2 0,2 3 0,-2-4 0,-2-1 0,0-1 0,-1 0 0,2 1 0,0-1 0,2 1 0,0-1 0,3 2 0,0 2 0,3 0 0,0 2 0,0-1 0,0-1 0,0-1 0,-1-2 0,-1 0 0,1 1 0,-1-2 0,-1 1 0,0 0 0,-3 0 0,3-2 0,0 0 0,0-1 0,0 1 0,-1 1 0,1 1 0,1 0 0,-1 0 0,-1-2 0,1 0 0,1-1 0,1 1 0,-2 2 0,0 0 0,0 0 0,-3-1 0,1 0 0,-1 1 0,1-2 0,1 0 0,4 3 0,5 3 0,5 5 0,3 2 0,2-2 0,2 0 0,6 3 0,9 6 0,6 5 0,-1 1 0,-7-4 0,-7-4 0,-6-4 0,-2-2 0,-4 1 0,-1-1 0,-4-2 0,-2-3 0,0-2 0,0-2 0,0 0 0,1 0 0,2-2 0,2 1 0,-1-1 0,0 0 0,0 0 0,-1 1 0,-3-3 0,-5-3 0,-3-5 0,-6-1 0,-3-2 0,-1-1 0,-1 1 0,5-1 0,1 3 0,0 0 0,-2 0 0,-2-1 0,-3 0 0,-2-1 0,-1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1 24575,'0'15'0,"0"1"0,0-1 0,0-1 0,1 3 0,3 1 0,5 5 0,3 2 0,2 1 0,-1 2 0,-1 0 0,-1 1 0,1-3 0,-2-2 0,-2-4 0,-2-4 0,-1-1 0,-1-1 0,0 0 0,0-2 0,-1-3 0,0-2 0,1-2 0,0 2 0,2 3 0,1 2 0,1 1 0,1 1 0,0 2 0,0 0 0,-4 1 0,0-3 0,-1-4 0,-1-3 0,1-2 0,-1-2 0,0-1 0,1 3 0,1 1 0,-1 0 0,2 1 0,-2-1 0,-1-1 0,0 0 0,0-2 0,-1 2 0,-3-1 0,-7-2 0,-17 2 0,-17 3 0,-15 2 0,-4 2 0,2-4 0,9-3 0,11 0 0,6-2 0,9 0 0,4 0 0,-2-2 0,0 0 0,-5 0 0,1 0 0,3 0 0,2 0 0,7 0 0,3 0 0,2 0 0,5 0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1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3773 1 24575,'-19'0'0,"2"0"0,-4 0 0,-2 4 0,-7 2 0,-7 5 0,-4 4 0,-5 2 0,1 1 0,-1-1 0,-1 0 0,0-2 0,0 1 0,0-1 0,0-1 0,1 1 0,-2 0 0,5-1 0,0-2 0,5 0 0,0-3 0,2 1 0,3-2 0,2 1 0,2 0 0,4-1 0,-1-1 0,0-1 0,3 0 0,1-2 0,-1 2 0,-4 0 0,-5 1 0,-3 1 0,-2 1 0,0 0 0,-7 2 0,-10-1 0,-13 3 0,-10 1 0,0-2 0,3-1 0,5-1 0,1 0 0,0 1 0,0 0 0,-2 0 0,-3-1 0,-4 0 0,2-2 0,2-3 0,9 0 0,7-2 0,5-1 0,3 0 0,1-2 0,-3 0 0,-4 0 0,-5 0 0,-7 0 0,-4 0 0,-4 0 0,0 0 0,5-1 0,7-4 0,6-3 0,3-3 0,3 0 0,2-1 0,3-1 0,0 1 0,0-3 0,0 3 0,0-1 0,2 1 0,6 1 0,4 2 0,6 1 0,10 1 0,6 1 0,6 2 0,3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5 829 24575,'0'-18'0,"0"-7"0,0-9 0,0-3 0,0 2 0,0 5 0,0 3 0,0 5 0,0 3 0,0 3 0,0 2 0,0 0 0,0 0 0,0-2 0,0-2 0,0-1 0,0 1 0,0 2 0,0 2 0,0 1 0,0 3 0,0 2 0,-2 2 0,0 2 0,2 0 0,6 2 0,5 0 0,7-4 0,5-3 0,3-3 0,5-3 0,1-2 0,1-3 0,5-4 0,1-1 0,5-1 0,-1-1 0,-1 0 0,-1-1 0,-4 2 0,-4 2 0,-4 5 0,-3 2 0,-4 5 0,-4 1 0,-5 1 0,-3 4 0,-1 1 0,-2 1 0,-3 2 0,-1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5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24575,'1'24'0,"5"3"0,4 4 0,4 1 0,3-1 0,0-1 0,-1-3 0,-1-4 0,0 2 0,-1-6 0,1 1 0,-3-2 0,0-3 0,-1-1 0,0 0 0,1-1 0,-3 0 0,6 7 0,-1-2 0,2 3 0,-2-4 0,-2-1 0,0-1 0,-1 0 0,2 1 0,0-1 0,2 1 0,0-1 0,3 2 0,0 2 0,3 0 0,0 2 0,0-1 0,0-1 0,0-1 0,-1-2 0,-1 0 0,1 1 0,-1-2 0,-1 1 0,0 0 0,-3 0 0,3-2 0,0 0 0,0-1 0,0 1 0,-1 1 0,1 1 0,1 0 0,-1 0 0,-1-2 0,1 0 0,1-1 0,1 1 0,-2 2 0,0 0 0,0 0 0,-3-1 0,1 0 0,-1 1 0,1-2 0,1 0 0,4 3 0,5 3 0,5 5 0,3 2 0,2-2 0,2 0 0,6 3 0,9 6 0,6 5 0,-1 1 0,-7-4 0,-7-4 0,-6-4 0,-2-2 0,-4 1 0,-1-1 0,-4-2 0,-2-3 0,0-2 0,0-2 0,0 0 0,1 0 0,2-2 0,2 1 0,-1-1 0,0 0 0,0 0 0,-1 1 0,-3-3 0,-5-3 0,-3-5 0,-6-1 0,-3-2 0,-1-1 0,-1 1 0,5-1 0,1 3 0,0 0 0,-2 0 0,-2-1 0,-3 0 0,-2-1 0,-1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1 24575,'0'15'0,"0"1"0,0-1 0,0-1 0,1 3 0,3 1 0,5 5 0,3 2 0,2 1 0,-1 2 0,-1 0 0,-1 1 0,1-3 0,-2-2 0,-2-4 0,-2-4 0,-1-1 0,-1-1 0,0 0 0,0-2 0,-1-3 0,0-2 0,1-2 0,0 2 0,2 3 0,1 2 0,1 1 0,1 1 0,0 2 0,0 0 0,-4 1 0,0-3 0,-1-4 0,-1-3 0,1-2 0,-1-2 0,0-1 0,1 3 0,1 1 0,-1 0 0,2 1 0,-2-1 0,-1-1 0,0 0 0,0-2 0,-1 2 0,-3-1 0,-7-2 0,-17 2 0,-17 3 0,-15 2 0,-4 2 0,2-4 0,9-3 0,11 0 0,6-2 0,9 0 0,4 0 0,-2-2 0,0 0 0,-5 0 0,1 0 0,3 0 0,2 0 0,7 0 0,3 0 0,2 0 0,5 0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4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0 904 24575,'0'-28'0,"8"-7"0,8-9 0,8-3 0,5 0 0,-1 4 0,2 5 0,0 2 0,-4 8 0,-3 5 0,-6 5 0,-2 3 0,1-1 0,-1 2 0,2 1 0,3-1 0,1-1 0,2 1 0,-1-1 0,1 1 0,2 0 0,0-1 0,1 1 0,-1-1 0,1 0 0,-1 0 0,1 1 0,-1 1 0,-1 1 0,-1 1 0,-2 1 0,-1 2 0,1-2 0,-1 0 0,2 0 0,1 0 0,1 1 0,2 0 0,-1 1 0,1-1 0,1-1 0,4 1 0,1 0 0,-1 0 0,0 2 0,-3-2 0,3 0 0,0 2 0,1 0 0,-1 1 0,-2-1 0,1 0 0,-1 1 0,-1 0 0,2-1 0,-1 1 0,0-1 0,-2 3 0,1 1 0,1-1 0,0 2 0,1-1 0,-1 1 0,2 2 0,3 0 0,3-2 0,8 0 0,9-1 0,6 1 0,0 2 0,-2 0 0,-5 0 0,-2 0 0,0 0 0,-1 0 0,5 0 0,7 0 0,9 0 0,8 0 0,5 0 0,2 0 0,-2 3 0,-5 4 0,-7 3 0,-6 5 0,-3 1 0,1 2 0,1 0 0,3 0 0,2 0 0,1-2 0,1 0 0,-6 0 0,-8-1 0,-9 2 0,-8 0 0,-5 1 0,0 0 0,-3 1 0,1 1 0,2 0 0,0 3 0,5 2 0,5 2 0,3 4 0,5 2 0,1 2 0,2 0 0,-7-5 0,-10-5 0,-10-5 0,-7-4 0,-2 0 0,-3-2 0,0-1 0,-3-2 0,1 0 0,-1-2 0,0 2 0,-1-2 0,-1 1 0,0-1 0,0 0 0,1 1 0,-1 0 0,0-1 0,0-1 0,3 1 0,1 1 0,1 0 0,0 0 0,-1-2 0,1-1 0,0 1 0,0 0 0,0 2 0,-2 0 0,-1-1 0,1 1 0,-3-3 0,0 1 0,-1-1 0,-3-1 0,0-1 0,-1-1 0,-1-2 0,-2 1 0,0-1 0,-2 0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customXml" Target="../ink/ink55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250.png"/><Relationship Id="rId7" Type="http://schemas.openxmlformats.org/officeDocument/2006/relationships/image" Target="../media/image270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5" Type="http://schemas.openxmlformats.org/officeDocument/2006/relationships/image" Target="../media/image260.png"/><Relationship Id="rId4" Type="http://schemas.openxmlformats.org/officeDocument/2006/relationships/customXml" Target="../ink/ink57.xml"/><Relationship Id="rId9" Type="http://schemas.openxmlformats.org/officeDocument/2006/relationships/image" Target="../media/image280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13" Type="http://schemas.openxmlformats.org/officeDocument/2006/relationships/image" Target="../media/image31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customXml" Target="../ink/ink65.xml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11" Type="http://schemas.openxmlformats.org/officeDocument/2006/relationships/image" Target="../media/image300.png"/><Relationship Id="rId5" Type="http://schemas.openxmlformats.org/officeDocument/2006/relationships/image" Target="../media/image260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280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33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customXml" Target="../ink/ink71.xml"/><Relationship Id="rId17" Type="http://schemas.openxmlformats.org/officeDocument/2006/relationships/image" Target="../media/image350.png"/><Relationship Id="rId2" Type="http://schemas.openxmlformats.org/officeDocument/2006/relationships/customXml" Target="../ink/ink66.xml"/><Relationship Id="rId16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40.png"/><Relationship Id="rId10" Type="http://schemas.openxmlformats.org/officeDocument/2006/relationships/customXml" Target="../ink/ink70.xml"/><Relationship Id="rId4" Type="http://schemas.openxmlformats.org/officeDocument/2006/relationships/customXml" Target="../ink/ink67.xml"/><Relationship Id="rId9" Type="http://schemas.openxmlformats.org/officeDocument/2006/relationships/image" Target="../media/image280.png"/><Relationship Id="rId14" Type="http://schemas.openxmlformats.org/officeDocument/2006/relationships/customXml" Target="../ink/ink72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13" Type="http://schemas.openxmlformats.org/officeDocument/2006/relationships/image" Target="../media/image33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customXml" Target="../ink/ink79.xml"/><Relationship Id="rId17" Type="http://schemas.openxmlformats.org/officeDocument/2006/relationships/image" Target="../media/image370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0.png"/><Relationship Id="rId10" Type="http://schemas.openxmlformats.org/officeDocument/2006/relationships/customXml" Target="../ink/ink78.xml"/><Relationship Id="rId4" Type="http://schemas.openxmlformats.org/officeDocument/2006/relationships/customXml" Target="../ink/ink75.xml"/><Relationship Id="rId9" Type="http://schemas.openxmlformats.org/officeDocument/2006/relationships/image" Target="../media/image280.png"/><Relationship Id="rId14" Type="http://schemas.openxmlformats.org/officeDocument/2006/relationships/customXml" Target="../ink/ink80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13" Type="http://schemas.openxmlformats.org/officeDocument/2006/relationships/image" Target="../media/image33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customXml" Target="../ink/ink87.xml"/><Relationship Id="rId17" Type="http://schemas.openxmlformats.org/officeDocument/2006/relationships/image" Target="../media/image370.png"/><Relationship Id="rId2" Type="http://schemas.openxmlformats.org/officeDocument/2006/relationships/customXml" Target="../ink/ink82.xml"/><Relationship Id="rId16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5" Type="http://schemas.openxmlformats.org/officeDocument/2006/relationships/image" Target="../media/image360.png"/><Relationship Id="rId10" Type="http://schemas.openxmlformats.org/officeDocument/2006/relationships/customXml" Target="../ink/ink86.xml"/><Relationship Id="rId4" Type="http://schemas.openxmlformats.org/officeDocument/2006/relationships/customXml" Target="../ink/ink83.xml"/><Relationship Id="rId9" Type="http://schemas.openxmlformats.org/officeDocument/2006/relationships/image" Target="../media/image280.png"/><Relationship Id="rId14" Type="http://schemas.openxmlformats.org/officeDocument/2006/relationships/customXml" Target="../ink/ink8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6.png"/><Relationship Id="rId4" Type="http://schemas.openxmlformats.org/officeDocument/2006/relationships/customXml" Target="../ink/ink14.xml"/><Relationship Id="rId9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2.png"/><Relationship Id="rId4" Type="http://schemas.openxmlformats.org/officeDocument/2006/relationships/customXml" Target="../ink/ink18.xml"/><Relationship Id="rId9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18.png"/><Relationship Id="rId4" Type="http://schemas.openxmlformats.org/officeDocument/2006/relationships/customXml" Target="../ink/ink24.xml"/><Relationship Id="rId9" Type="http://schemas.openxmlformats.org/officeDocument/2006/relationships/image" Target="../media/image2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18.png"/><Relationship Id="rId4" Type="http://schemas.openxmlformats.org/officeDocument/2006/relationships/customXml" Target="../ink/ink28.xml"/><Relationship Id="rId9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6.png"/><Relationship Id="rId4" Type="http://schemas.openxmlformats.org/officeDocument/2006/relationships/customXml" Target="../ink/ink3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5" Type="http://schemas.openxmlformats.org/officeDocument/2006/relationships/image" Target="../media/image18.png"/><Relationship Id="rId4" Type="http://schemas.openxmlformats.org/officeDocument/2006/relationships/customXml" Target="../ink/ink35.xml"/><Relationship Id="rId9" Type="http://schemas.openxmlformats.org/officeDocument/2006/relationships/image" Target="../media/image24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customXml" Target="../ink/ink43.xml"/><Relationship Id="rId17" Type="http://schemas.openxmlformats.org/officeDocument/2006/relationships/image" Target="../media/image32.png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customXml" Target="../ink/ink42.xml"/><Relationship Id="rId4" Type="http://schemas.openxmlformats.org/officeDocument/2006/relationships/customXml" Target="../ink/ink39.xml"/><Relationship Id="rId9" Type="http://schemas.openxmlformats.org/officeDocument/2006/relationships/image" Target="../media/image28.png"/><Relationship Id="rId14" Type="http://schemas.openxmlformats.org/officeDocument/2006/relationships/customXml" Target="../ink/ink44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customXml" Target="../ink/ink51.xml"/><Relationship Id="rId17" Type="http://schemas.openxmlformats.org/officeDocument/2006/relationships/image" Target="../media/image39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38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35.png"/><Relationship Id="rId14" Type="http://schemas.openxmlformats.org/officeDocument/2006/relationships/customXml" Target="../ink/ink5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5" y="2992675"/>
            <a:ext cx="6573483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11: </a:t>
            </a:r>
          </a:p>
          <a:p>
            <a:pPr algn="l"/>
            <a:r>
              <a:rPr lang="en-US" sz="2800" b="1">
                <a:latin typeface="Palatino Linotype" panose="02040502050505030304" pitchFamily="18" charset="0"/>
              </a:rPr>
              <a:t>Concurrency Control I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ED435-D246-55DD-80A0-3ED522780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2E3E-A681-34B6-49C2-3A9E9E8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0DC3-817C-8F43-092D-18C7E9D3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you think happens at DBMS after you execute a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commits</a:t>
            </a:r>
            <a:r>
              <a:rPr lang="en-US" dirty="0">
                <a:latin typeface="Palatino Linotype" panose="02040502050505030304" pitchFamily="18" charset="0"/>
              </a:rPr>
              <a:t> after completing all the operations!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aborts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What is meant by transaction commits or aborts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4F95E-8CDC-215C-1B21-B75801CD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629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56DF8-3630-718C-69A8-4635E5C0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E13B-81C6-F411-3C98-D2583FA7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18E35-7CD2-AFAA-4B98-819A4E92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66078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BB667E-38CF-D40A-5595-EF0916349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77430"/>
              </p:ext>
            </p:extLst>
          </p:nvPr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F5CCE1B-D99A-1336-2450-7327E638716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9BF2E9-565F-6EE1-C321-B7818DC5AB6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4884F1-D61E-3BAC-B30F-5D96DC3DB6F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FD15FE-A621-E806-CBE5-3AE4ADD792CD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66621D-CAAF-3355-BFAE-0572B3991AD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987C94-4F0F-959E-BB3B-4261D466F35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031E9-964B-9342-A997-8E71E041CF49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FE9A25-F6D0-36BA-AF9F-244644BE41C5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6FEF6-4989-931D-50B7-6C2F5D8F46D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40EEA0-5764-F659-2091-21C0777AB85A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E139E5-0FA6-96B0-FAD9-D83AE4751EE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7F595D-8A44-59F5-332E-F1D17583D34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1766A6C-F4B8-BA7D-2665-7C338FDDD3AE}"/>
              </a:ext>
            </a:extLst>
          </p:cNvPr>
          <p:cNvSpPr/>
          <p:nvPr/>
        </p:nvSpPr>
        <p:spPr>
          <a:xfrm>
            <a:off x="3842426" y="3015400"/>
            <a:ext cx="1381327" cy="413600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08C83B-0F24-8784-6AD7-18352686C4F1}"/>
              </a:ext>
            </a:extLst>
          </p:cNvPr>
          <p:cNvSpPr/>
          <p:nvPr/>
        </p:nvSpPr>
        <p:spPr>
          <a:xfrm>
            <a:off x="5648528" y="4500489"/>
            <a:ext cx="1381327" cy="413600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F0558-AC5A-598A-9965-11252EE0952D}"/>
              </a:ext>
            </a:extLst>
          </p:cNvPr>
          <p:cNvSpPr txBox="1"/>
          <p:nvPr/>
        </p:nvSpPr>
        <p:spPr>
          <a:xfrm>
            <a:off x="3768228" y="5682407"/>
            <a:ext cx="387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Blind Writes </a:t>
            </a:r>
            <a:r>
              <a:rPr lang="en-US" sz="2400" dirty="0">
                <a:latin typeface="Palatino Linotype" panose="02040502050505030304" pitchFamily="18" charset="0"/>
              </a:rPr>
              <a:t>as writes take place without reading.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B12316-A0D9-AD7D-39F4-132A07D0E16D}"/>
              </a:ext>
            </a:extLst>
          </p:cNvPr>
          <p:cNvCxnSpPr/>
          <p:nvPr/>
        </p:nvCxnSpPr>
        <p:spPr>
          <a:xfrm>
            <a:off x="1247022" y="653891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5271E3-9574-76D1-26A4-7EE7DFF335BE}"/>
              </a:ext>
            </a:extLst>
          </p:cNvPr>
          <p:cNvCxnSpPr>
            <a:cxnSpLocks/>
          </p:cNvCxnSpPr>
          <p:nvPr/>
        </p:nvCxnSpPr>
        <p:spPr>
          <a:xfrm>
            <a:off x="4826490" y="3521238"/>
            <a:ext cx="0" cy="211756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B6CB51-101B-7328-57E6-120979E2C3B9}"/>
              </a:ext>
            </a:extLst>
          </p:cNvPr>
          <p:cNvCxnSpPr>
            <a:cxnSpLocks/>
          </p:cNvCxnSpPr>
          <p:nvPr/>
        </p:nvCxnSpPr>
        <p:spPr>
          <a:xfrm flipH="1">
            <a:off x="4978890" y="4914089"/>
            <a:ext cx="669638" cy="72471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668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E2B0-E218-453C-2F7C-A399D0801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3BA3-B2C9-D397-46FE-D45F7E2F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2FB1E-1DE1-7B6E-5F3E-E653316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2EED0D-28AC-4320-A2DB-DA6D866BCB7D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1038D1F-BA77-B999-1833-2952EDD3D6CE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E92B54-B20E-2689-BF39-AE228AD9727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8B8846-3291-D7EE-3CCE-F26D4335650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5FA019-7E8C-E00B-75E9-F49B47F106DE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7E91C1-6C71-74F9-D904-3A2CDA23A50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A7CCF5-CAE7-535B-A2AD-86EAADBEFF1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B17CD5-4786-1943-7B8C-D0FB06C08E28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12081A-1A48-2230-AF87-8E302DDC76D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13BF2-EEA9-1F6C-85B5-D5299A8F9B45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7AFC1A-1514-6B84-36B1-61882832E0B0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8BA285-3C2C-EC24-1F79-993F7532CE5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C73648-9B6E-8281-2FC3-55DFFC25720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83A233-756F-3146-14CA-1C0C29358189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B7EF7F-012C-9B85-4269-F7E295752336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DE62C4-9957-75EB-3105-22C248FC1FFD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DE62C4-9957-75EB-3105-22C248FC1F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2EBE68-142D-ECF9-8C00-CF2AFF798D98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2EBE68-142D-ECF9-8C00-CF2AFF798D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37376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8ED1-3846-2455-3B0A-FB9DC035F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821D-46B4-B0F1-BDD3-A992FA18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A0B9C-CDB5-8F3C-EA47-2CEA5459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8CD859-3A15-3F29-96FB-119CE8BAAD7F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1FDD4BF-6D52-DBBD-CD66-34031B634CB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EDB6CA4-5033-8C6C-0C2E-5CB9ED2CE7B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C60FAB-4D53-2647-A216-06A2594350C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D62973-1DBA-8EE7-F312-8E0614C6613A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16AE24-6176-3062-56EB-982DF60B7E25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A8EED0-6602-0F12-9A3D-A5A2DDA19376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C429E6-3409-6D1B-3C44-EF5183408C98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596B90-39AD-D0D1-3ECE-070024C59FF5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AAFB5D-7EAF-8B2B-7D39-38D3BB607A98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709EF-F7F1-D2DC-121D-984F67A2F1A0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29F0AD-1298-1339-3B22-996ECB4A33E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2360DD-13BA-C516-B9E0-DD66D6C0676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891AFE-E453-0099-7DEA-D8BBD0225CA1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0DA784-C390-79FF-055C-F0271843D79B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E6FD86-D0D3-2E40-DB06-F3EB28939730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E6FD86-D0D3-2E40-DB06-F3EB289397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0A33FA-A292-1A87-203E-B8CA97C7B0A8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0A33FA-A292-1A87-203E-B8CA97C7B0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717D9A-2D49-ABA9-C7D1-0C423CEEC8C5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2E9519-1D9E-531F-601C-27B19E75E7CF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C3782-C305-A94F-EB63-64FB21B145B6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C3782-C305-A94F-EB63-64FB21B14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C29602-901F-E3A7-18DB-5CFA40A29899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C29602-901F-E3A7-18DB-5CFA40A298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09960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EF8AF-DF5F-51E9-2171-F1CAEC121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8105-83ED-FC6C-92F6-E046E818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6E64-D858-788C-6997-E355639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67112C-3B6F-0312-ECA7-B83982E2C658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CC342E4-351D-AD24-CD05-7A901AD19559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725D65-1D33-B7AE-AD53-283A0F4755E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E57B7-252E-13F3-D338-A61B0A22878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40766B-E51F-A02C-8BE2-CFE13B8C9D2B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4899E-C33B-B1C5-6417-AEA9DADF5CF4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E90667-EAC6-96DA-F895-6C0107E3180D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84768-FC29-F9A8-86A1-4EC8AAC0D574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25DE2-31B9-158B-FB69-C97568DA785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0DAE69-221E-C9DC-FA7E-FB48EDB90C3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3ACE69-043B-843C-3368-78379A2DEBBA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98B4C4-AFC9-F356-88E0-D9A4E0DCD44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E0DF36-FC76-553F-8AD8-2E43FB37C58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1959CB-D055-FE46-8574-4DAD2660C3F0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BD289-1242-DBA7-00C4-BE7BA012E99B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E8CE0B-C823-F783-D2E5-50F0BEBE40A3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E8CE0B-C823-F783-D2E5-50F0BEBE40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4E77B8-F667-AC04-67F0-970F4D73C604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4E77B8-F667-AC04-67F0-970F4D73C6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92AA79-9375-53FE-B09E-2B1FEE54623D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C8A1D0-D78E-125B-19ED-13F2EB74B5E2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1CF55F-897F-C247-7A23-4D788177C871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1CF55F-897F-C247-7A23-4D788177C8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D8F671-2C79-1B93-D52F-4DFA1593E335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D8F671-2C79-1B93-D52F-4DFA1593E3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C7107F-C538-A22F-47F9-E53A570B44AE}"/>
              </a:ext>
            </a:extLst>
          </p:cNvPr>
          <p:cNvCxnSpPr>
            <a:cxnSpLocks/>
          </p:cNvCxnSpPr>
          <p:nvPr/>
        </p:nvCxnSpPr>
        <p:spPr>
          <a:xfrm flipH="1">
            <a:off x="3030115" y="3258591"/>
            <a:ext cx="966162" cy="69561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E9E599-D538-1930-E5E9-839AD6479284}"/>
              </a:ext>
            </a:extLst>
          </p:cNvPr>
          <p:cNvGrpSpPr/>
          <p:nvPr/>
        </p:nvGrpSpPr>
        <p:grpSpPr>
          <a:xfrm>
            <a:off x="9153176" y="2411939"/>
            <a:ext cx="1358280" cy="298440"/>
            <a:chOff x="9153176" y="2411939"/>
            <a:chExt cx="13582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753042-C405-5058-AF42-AA34034E3D2B}"/>
                    </a:ext>
                  </a:extLst>
                </p14:cNvPr>
                <p14:cNvContentPartPr/>
                <p14:nvPr/>
              </p14:nvContentPartPr>
              <p14:xfrm>
                <a:off x="9153176" y="2432819"/>
                <a:ext cx="135828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753042-C405-5058-AF42-AA34034E3D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7056" y="2426699"/>
                  <a:ext cx="1370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17D4C2-B7FA-6C01-B26E-B4C7E3E42E97}"/>
                    </a:ext>
                  </a:extLst>
                </p14:cNvPr>
                <p14:cNvContentPartPr/>
                <p14:nvPr/>
              </p14:nvContentPartPr>
              <p14:xfrm>
                <a:off x="9167576" y="2411939"/>
                <a:ext cx="230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17D4C2-B7FA-6C01-B26E-B4C7E3E42E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1456" y="2405819"/>
                  <a:ext cx="242280" cy="3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23198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6143-5D9F-2E65-F659-D9B1B549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FFCD-EBE8-A3D5-2C8B-8B7B9195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2C48-991A-4DA3-7589-58BC54B5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3ADA59-98A2-07A7-CBF7-A9DE3CA04506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126377F-C0FC-027D-AABA-8C68F48FEFCE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20DE20-9F89-1983-84B1-ED9BA923B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40ACC-463A-10A0-10C1-180E4A1A750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70276-A8B4-29AA-3CB6-7A307999D0F4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F64C7D-D800-055C-3E1F-E40D75170D2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7D138E-0D3D-F520-733B-4577B5B5F52E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0F3ED0-9108-EFF4-BD31-CB1B4C95E19A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4330A5-A523-DB01-D15D-202AF3FB5FA5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620990-5374-76FE-FE77-594280542E2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CAC46-7A40-D125-9628-4EB8084BC0CA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448B5F-FCE9-E679-D9C2-D91A2A0EE47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E80D4B-2437-8196-F542-F82EBEEAB63E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43C426-F0F3-DABD-C622-EE14D60A0507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1F31ED-FC60-158C-1E5C-806D047C344C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191A9D-C206-8CDB-4FE3-5B7624B2E256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191A9D-C206-8CDB-4FE3-5B7624B2E2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F167FF-D968-B28F-6E6A-7A2197519353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F167FF-D968-B28F-6E6A-7A21975193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60B38C-DDBF-9707-C69F-119BF6D1418F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F0D54A-EF83-F0B4-819F-7C3D0EE5CE17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092461-7B00-9293-BAA8-0E302BC66CD1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092461-7B00-9293-BAA8-0E302BC66C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41C81E-8951-7B66-DA01-002D363010DC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41C81E-8951-7B66-DA01-002D363010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B9C51A-DB89-5145-4970-B853C7C83D5C}"/>
              </a:ext>
            </a:extLst>
          </p:cNvPr>
          <p:cNvCxnSpPr>
            <a:cxnSpLocks/>
          </p:cNvCxnSpPr>
          <p:nvPr/>
        </p:nvCxnSpPr>
        <p:spPr>
          <a:xfrm flipH="1">
            <a:off x="3030115" y="3258591"/>
            <a:ext cx="966162" cy="69561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58964B-45D6-189E-CEEF-82F36C1E62B8}"/>
              </a:ext>
            </a:extLst>
          </p:cNvPr>
          <p:cNvGrpSpPr/>
          <p:nvPr/>
        </p:nvGrpSpPr>
        <p:grpSpPr>
          <a:xfrm>
            <a:off x="9153176" y="2411939"/>
            <a:ext cx="1358280" cy="298440"/>
            <a:chOff x="9153176" y="2411939"/>
            <a:chExt cx="13582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45C56A-779A-9BB2-5297-858D91632AE9}"/>
                    </a:ext>
                  </a:extLst>
                </p14:cNvPr>
                <p14:cNvContentPartPr/>
                <p14:nvPr/>
              </p14:nvContentPartPr>
              <p14:xfrm>
                <a:off x="9153176" y="2432819"/>
                <a:ext cx="135828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45C56A-779A-9BB2-5297-858D91632A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7058" y="2426699"/>
                  <a:ext cx="1370517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ED9C6B-27F3-D3AD-0AE6-2651E8554028}"/>
                    </a:ext>
                  </a:extLst>
                </p14:cNvPr>
                <p14:cNvContentPartPr/>
                <p14:nvPr/>
              </p14:nvContentPartPr>
              <p14:xfrm>
                <a:off x="9167576" y="2411939"/>
                <a:ext cx="230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ED9C6B-27F3-D3AD-0AE6-2651E85540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1456" y="2405819"/>
                  <a:ext cx="242280" cy="310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9593CB-B919-5FA0-83C0-D922D05859B3}"/>
              </a:ext>
            </a:extLst>
          </p:cNvPr>
          <p:cNvCxnSpPr>
            <a:cxnSpLocks/>
          </p:cNvCxnSpPr>
          <p:nvPr/>
        </p:nvCxnSpPr>
        <p:spPr>
          <a:xfrm>
            <a:off x="3063049" y="4157094"/>
            <a:ext cx="2787098" cy="619187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60FC25-12E1-791E-0ED8-FA6D3434E08C}"/>
                  </a:ext>
                </a:extLst>
              </p14:cNvPr>
              <p14:cNvContentPartPr/>
              <p14:nvPr/>
            </p14:nvContentPartPr>
            <p14:xfrm>
              <a:off x="8915216" y="2598059"/>
              <a:ext cx="754200" cy="65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60FC25-12E1-791E-0ED8-FA6D3434E0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9096" y="2591939"/>
                <a:ext cx="76644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DAB239E-C3DA-1CC1-54D0-522B4797E386}"/>
                  </a:ext>
                </a:extLst>
              </p14:cNvPr>
              <p14:cNvContentPartPr/>
              <p14:nvPr/>
            </p14:nvContentPartPr>
            <p14:xfrm>
              <a:off x="9447656" y="3051299"/>
              <a:ext cx="216720" cy="240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DAB239E-C3DA-1CC1-54D0-522B4797E3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1536" y="3045179"/>
                <a:ext cx="2289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7211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4A26-3094-CA2D-78DA-1DD3064BB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600-C045-5C66-AE92-5F5CAF60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ECD8-FB1B-9038-A7D7-3A32F27E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66958E-A442-E897-AB58-B385D5EDD6B2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DF18AE4-0DAF-28CE-DE55-A232A6548C13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312992-0724-7A79-7364-BE5E28CB03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698A6-964C-99A3-56B5-321A91DB8DE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7DCDEC-97CE-4117-4020-7A289526FDA1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807DE8-AE57-ADF1-EED5-1A0B429C1778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BD8AB-4499-DDDB-AA4D-935741DE107D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C011E4-0699-E83B-029A-D5CC478089A1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3680C2-CD30-18A4-523C-6DB838FD8252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0EF125-6FF3-8111-B177-25D2025AE45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F98419-E5E7-9CCE-B076-58C6ECD061A1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A625DC-F3B2-2A0F-6AED-3D8365315F3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8B3AEF-B2C4-27FD-5415-104F2B89EEDF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0D5F68-48BC-DC44-4EFF-6EB287F6EA92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FACDD7-3E46-215A-1BB1-2ADEFD91E25A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5D57F2-05AC-4F30-E27E-24E6F621365E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5D57F2-05AC-4F30-E27E-24E6F62136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73466F-4346-D405-51F4-E1B34364E335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73466F-4346-D405-51F4-E1B34364E3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567DD0-3A88-85D6-7104-7EDEDAB6142B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B4AAA2-01B5-DCB3-AC53-1169C22222EE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F80CCD-76B1-5408-AC9C-DCD49D39DC91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F80CCD-76B1-5408-AC9C-DCD49D39DC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5A4435-E0C4-8DED-2CF9-568FCE106D66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5A4435-E0C4-8DED-2CF9-568FCE106D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BA58FF-AB2E-6716-3BB2-6CEB3DA33A29}"/>
              </a:ext>
            </a:extLst>
          </p:cNvPr>
          <p:cNvCxnSpPr>
            <a:cxnSpLocks/>
          </p:cNvCxnSpPr>
          <p:nvPr/>
        </p:nvCxnSpPr>
        <p:spPr>
          <a:xfrm flipH="1">
            <a:off x="3030115" y="3258591"/>
            <a:ext cx="966162" cy="69561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9CE6CD-7B6C-4213-206C-26C2B3B11A2D}"/>
              </a:ext>
            </a:extLst>
          </p:cNvPr>
          <p:cNvGrpSpPr/>
          <p:nvPr/>
        </p:nvGrpSpPr>
        <p:grpSpPr>
          <a:xfrm>
            <a:off x="9153176" y="2411939"/>
            <a:ext cx="1358280" cy="298440"/>
            <a:chOff x="9153176" y="2411939"/>
            <a:chExt cx="13582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C4FAB8-8386-72F8-457C-77063B269DCD}"/>
                    </a:ext>
                  </a:extLst>
                </p14:cNvPr>
                <p14:cNvContentPartPr/>
                <p14:nvPr/>
              </p14:nvContentPartPr>
              <p14:xfrm>
                <a:off x="9153176" y="2432819"/>
                <a:ext cx="135828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C4FAB8-8386-72F8-457C-77063B269D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7058" y="2426699"/>
                  <a:ext cx="1370517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0A5A47-8D90-6D3B-0405-531103F194E7}"/>
                    </a:ext>
                  </a:extLst>
                </p14:cNvPr>
                <p14:cNvContentPartPr/>
                <p14:nvPr/>
              </p14:nvContentPartPr>
              <p14:xfrm>
                <a:off x="9167576" y="2411939"/>
                <a:ext cx="230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0A5A47-8D90-6D3B-0405-531103F194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1456" y="2405819"/>
                  <a:ext cx="242280" cy="310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B741D1-C4AA-1408-A820-3655DCEF11A8}"/>
              </a:ext>
            </a:extLst>
          </p:cNvPr>
          <p:cNvCxnSpPr>
            <a:cxnSpLocks/>
          </p:cNvCxnSpPr>
          <p:nvPr/>
        </p:nvCxnSpPr>
        <p:spPr>
          <a:xfrm>
            <a:off x="3063049" y="4157094"/>
            <a:ext cx="2787098" cy="619187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DA05D6-0C31-D021-7752-174EFF488AE9}"/>
                  </a:ext>
                </a:extLst>
              </p14:cNvPr>
              <p14:cNvContentPartPr/>
              <p14:nvPr/>
            </p14:nvContentPartPr>
            <p14:xfrm>
              <a:off x="8915216" y="2598059"/>
              <a:ext cx="754200" cy="65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DA05D6-0C31-D021-7752-174EFF488A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9093" y="2591939"/>
                <a:ext cx="766446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369F72-FF37-F975-DFD5-ACBA194ECF98}"/>
                  </a:ext>
                </a:extLst>
              </p14:cNvPr>
              <p14:cNvContentPartPr/>
              <p14:nvPr/>
            </p14:nvContentPartPr>
            <p14:xfrm>
              <a:off x="9447656" y="3051299"/>
              <a:ext cx="216720" cy="240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369F72-FF37-F975-DFD5-ACBA194ECF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1536" y="3045179"/>
                <a:ext cx="228960" cy="25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93BFDE-43D1-B7AB-7F6F-C8122C2362C9}"/>
              </a:ext>
            </a:extLst>
          </p:cNvPr>
          <p:cNvCxnSpPr>
            <a:cxnSpLocks/>
          </p:cNvCxnSpPr>
          <p:nvPr/>
        </p:nvCxnSpPr>
        <p:spPr>
          <a:xfrm>
            <a:off x="2484306" y="2783647"/>
            <a:ext cx="3313380" cy="188563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A6A6F6-F04E-608C-AB71-B7CAB3DB3F77}"/>
              </a:ext>
            </a:extLst>
          </p:cNvPr>
          <p:cNvSpPr txBox="1"/>
          <p:nvPr/>
        </p:nvSpPr>
        <p:spPr>
          <a:xfrm>
            <a:off x="7857145" y="4601632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6392667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E2E5C-8108-C798-1493-A897D9BB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8A1A-9F0B-0F71-2FD8-68A03667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291A-051E-D9A6-7D18-20DAA533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49B85C-3D0C-0178-CDCF-6665DC3AEDBD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E297A58-4F46-18A6-6C36-45945BFB0A8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33A2F-F87E-B453-15FA-0672759CBCB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7AF284-B5F4-1AA3-7BA9-2C0FAE30114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13F37-BFFB-7242-1BA8-CD529B89696A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6A6848-CA3A-F76D-BBAE-38211602876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5E736A-7009-406B-1712-A4189BE1210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A1515C-C1E0-8E24-1808-952C968B9275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138207-EA2A-0C73-7CBC-774490BE7C86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0270C1-7D52-5B0C-DFF3-6A53FAF0D9A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C0353A-C6FB-CF2C-9DAA-17098E95137C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874894-A295-429C-DA97-1EA7DC81745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F3A03A-4B79-3BFA-A76E-E3E8805FF08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7474D-4A2F-7E28-C610-7176B9D4ADB9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A4ACF-5ED0-8D82-26B4-0C4CFB7E1345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8A0691-9B38-B7A7-5EC9-6CED6ADEDBE3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8A0691-9B38-B7A7-5EC9-6CED6ADEDB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CD5A73-1C37-3151-B43F-1D42D687ED62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CD5A73-1C37-3151-B43F-1D42D687ED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471856-49FC-1D4B-5302-2A262A6F1BD1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7829FA-A050-C80D-DE42-A922B2E2603C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A741E3-751E-800D-F95F-B617126094BB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A741E3-751E-800D-F95F-B61712609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E49BBA-DA33-1C6B-E5F7-2DEA6BD3FA42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E49BBA-DA33-1C6B-E5F7-2DEA6BD3FA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82285-E77B-5EDE-FC77-4EA65F6E1788}"/>
              </a:ext>
            </a:extLst>
          </p:cNvPr>
          <p:cNvCxnSpPr>
            <a:cxnSpLocks/>
          </p:cNvCxnSpPr>
          <p:nvPr/>
        </p:nvCxnSpPr>
        <p:spPr>
          <a:xfrm flipH="1">
            <a:off x="3030115" y="3258591"/>
            <a:ext cx="966162" cy="69561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3FE604-0D0E-39CD-2F63-791F27DA0850}"/>
              </a:ext>
            </a:extLst>
          </p:cNvPr>
          <p:cNvGrpSpPr/>
          <p:nvPr/>
        </p:nvGrpSpPr>
        <p:grpSpPr>
          <a:xfrm>
            <a:off x="9153176" y="2411939"/>
            <a:ext cx="1358280" cy="298440"/>
            <a:chOff x="9153176" y="2411939"/>
            <a:chExt cx="13582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0810E9-A91F-8CFA-6122-3BE0E0180690}"/>
                    </a:ext>
                  </a:extLst>
                </p14:cNvPr>
                <p14:cNvContentPartPr/>
                <p14:nvPr/>
              </p14:nvContentPartPr>
              <p14:xfrm>
                <a:off x="9153176" y="2432819"/>
                <a:ext cx="135828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0810E9-A91F-8CFA-6122-3BE0E01806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7058" y="2426699"/>
                  <a:ext cx="1370517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663EE9-91B3-DC9A-E24D-2A7BBB9E81E3}"/>
                    </a:ext>
                  </a:extLst>
                </p14:cNvPr>
                <p14:cNvContentPartPr/>
                <p14:nvPr/>
              </p14:nvContentPartPr>
              <p14:xfrm>
                <a:off x="9167576" y="2411939"/>
                <a:ext cx="230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663EE9-91B3-DC9A-E24D-2A7BBB9E81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1456" y="2405819"/>
                  <a:ext cx="242280" cy="310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718B15-3B4A-A62F-CD91-8557BE21C188}"/>
              </a:ext>
            </a:extLst>
          </p:cNvPr>
          <p:cNvCxnSpPr>
            <a:cxnSpLocks/>
          </p:cNvCxnSpPr>
          <p:nvPr/>
        </p:nvCxnSpPr>
        <p:spPr>
          <a:xfrm>
            <a:off x="3063049" y="4157094"/>
            <a:ext cx="2787098" cy="619187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4A2B1AA-35B1-BBD9-D9F2-908786404B27}"/>
                  </a:ext>
                </a:extLst>
              </p14:cNvPr>
              <p14:cNvContentPartPr/>
              <p14:nvPr/>
            </p14:nvContentPartPr>
            <p14:xfrm>
              <a:off x="8915216" y="2598059"/>
              <a:ext cx="754200" cy="65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4A2B1AA-35B1-BBD9-D9F2-908786404B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9093" y="2591939"/>
                <a:ext cx="766446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D2DED6-CCE0-B719-3BB1-D6BD8BB7BCEF}"/>
                  </a:ext>
                </a:extLst>
              </p14:cNvPr>
              <p14:cNvContentPartPr/>
              <p14:nvPr/>
            </p14:nvContentPartPr>
            <p14:xfrm>
              <a:off x="9447656" y="3051299"/>
              <a:ext cx="216720" cy="240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D2DED6-CCE0-B719-3BB1-D6BD8BB7BC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1536" y="3045179"/>
                <a:ext cx="228960" cy="25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98BD43-AC17-C057-7230-002D9BB3FE1F}"/>
              </a:ext>
            </a:extLst>
          </p:cNvPr>
          <p:cNvCxnSpPr>
            <a:cxnSpLocks/>
          </p:cNvCxnSpPr>
          <p:nvPr/>
        </p:nvCxnSpPr>
        <p:spPr>
          <a:xfrm>
            <a:off x="2484306" y="2783647"/>
            <a:ext cx="3313380" cy="188563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ED07BB-A5AD-69D5-90BE-3A684131DDA5}"/>
              </a:ext>
            </a:extLst>
          </p:cNvPr>
          <p:cNvSpPr txBox="1"/>
          <p:nvPr/>
        </p:nvSpPr>
        <p:spPr>
          <a:xfrm>
            <a:off x="7782883" y="5945524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view serializable?</a:t>
            </a:r>
          </a:p>
        </p:txBody>
      </p:sp>
    </p:spTree>
    <p:extLst>
      <p:ext uri="{BB962C8B-B14F-4D97-AF65-F5344CB8AC3E}">
        <p14:creationId xmlns:p14="http://schemas.microsoft.com/office/powerpoint/2010/main" val="40802681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A452-7210-35AB-B6F1-01441DEA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F6AE-ED01-0B29-7478-6FCAE1DF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465E8-CFBD-65FE-F0C0-516FB53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2FA95A-4FE9-36D9-84E7-9743BE72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50479"/>
              </p:ext>
            </p:extLst>
          </p:nvPr>
        </p:nvGraphicFramePr>
        <p:xfrm>
          <a:off x="1345558" y="1468264"/>
          <a:ext cx="443267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4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5272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507787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350393-842A-D77E-6978-F418B05B0396}"/>
              </a:ext>
            </a:extLst>
          </p:cNvPr>
          <p:cNvGrpSpPr/>
          <p:nvPr/>
        </p:nvGrpSpPr>
        <p:grpSpPr>
          <a:xfrm>
            <a:off x="189686" y="1345543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2DF1CA-7407-8118-A979-9B7546EA543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6B22E6-DB64-6ED2-6355-BB5920387E3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725D320-DEC6-4450-5204-761E4C218F11}"/>
              </a:ext>
            </a:extLst>
          </p:cNvPr>
          <p:cNvSpPr txBox="1"/>
          <p:nvPr/>
        </p:nvSpPr>
        <p:spPr>
          <a:xfrm>
            <a:off x="4407385" y="6035640"/>
            <a:ext cx="44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view serializable? </a:t>
            </a:r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BD36C11-2426-88A1-6A3A-AA1A6291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3430"/>
              </p:ext>
            </p:extLst>
          </p:nvPr>
        </p:nvGraphicFramePr>
        <p:xfrm>
          <a:off x="7206593" y="1468264"/>
          <a:ext cx="443267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4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5272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507787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4367508-9320-8BFF-868C-4D28441CA180}"/>
              </a:ext>
            </a:extLst>
          </p:cNvPr>
          <p:cNvSpPr txBox="1"/>
          <p:nvPr/>
        </p:nvSpPr>
        <p:spPr>
          <a:xfrm>
            <a:off x="5749811" y="2837821"/>
            <a:ext cx="1476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View 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Equivalent 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Schedules</a:t>
            </a:r>
          </a:p>
        </p:txBody>
      </p:sp>
    </p:spTree>
    <p:extLst>
      <p:ext uri="{BB962C8B-B14F-4D97-AF65-F5344CB8AC3E}">
        <p14:creationId xmlns:p14="http://schemas.microsoft.com/office/powerpoint/2010/main" val="344884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5CEAC-3B71-FB5B-525A-778083C8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A737-40FC-E524-EA2B-E488F65B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A159-C282-B7E4-F599-A403389E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you think happens at DBMS after you execute a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commits</a:t>
            </a:r>
            <a:r>
              <a:rPr lang="en-US" dirty="0">
                <a:latin typeface="Palatino Linotype" panose="02040502050505030304" pitchFamily="18" charset="0"/>
              </a:rPr>
              <a:t> after completing all the operations!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aborts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meant by a transaction commits or aborts?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Commits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The result of executing the transaction will persist.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Aborts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No trace of the transaction will exist.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8ED85-A4EF-AD85-68D8-DF06B856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9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171B1-D835-95BC-69AB-2E0999946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630E-3BDD-0F67-1FD5-CA44D4D4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1E7A-337E-B51A-0A08-D25C339C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DBMS guarantees atomicity.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From a user's point of view: a transaction always either executes all its operations or executes none at all.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B077C-188B-7B84-D17C-9A9609CB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4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C5E62-547F-C4A1-E0D5-03A7F7128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892B-8589-1B50-9557-BF092E4D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550B-A111-EDEB-6B3D-E8D1BAE7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provide support for atomicity in the DBMS?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87D98-B071-227B-1079-F6F8AB09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7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18D0-9CB1-E241-B7B1-A79B773FB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5211-970D-1AA6-8254-8D8EA946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16F9-E70A-634E-CD76-9EF58AF1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provide support for atomicity in the DBMS?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Two ways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Logging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Shadow Paging (not preferred)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ECE5-B97E-41DA-C5A9-3F5C15DB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3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C4EB9-3C1A-C67D-0DEC-F266E36E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A106-BAD2-9404-20E8-69EBE7B9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 Support: Logging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E0935-DE9D-3C70-E750-ED615F90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13E52-0974-0C30-A683-B9270DD7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CCFB-82C2-1B1E-02BF-8837263B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 Support: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D0EE-5592-2BCD-814F-6F82405F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log is like a ledger or file that records all events or actions.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DBMS logs every action so that it can undo the actions of aborted transactions.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Essentially, you are noting down: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All the operations that you executed.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Any record in memory/disk you added/deleted/modified.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And the order of performing these operations.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All of this information is also termed as </a:t>
            </a:r>
            <a:r>
              <a:rPr lang="en-US" sz="2400" b="1" dirty="0">
                <a:latin typeface="Palatino Linotype" panose="02040502050505030304" pitchFamily="18" charset="0"/>
              </a:rPr>
              <a:t>undo records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You may have heard of the black box in airplanes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form of logging.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Audit Trail?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form of logging.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B4EE4-9B9D-6E53-5909-E5419F94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0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1035-A7D4-5AC8-5259-C0258407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991E-7936-F087-E52A-0DAF7537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 Support: Shadow Paging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C01C1-EC37-8B6A-6208-41FD242D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5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0002-8E0B-C968-F34D-CDE45F26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E30-632E-A7D6-C1EC-F1599104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 Support: Shadow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312E-64F8-7F9B-A8AC-B498EEF6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DBMS creates copies of each page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Effects of a transaction are applied to a specific copy.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Only when the transaction </a:t>
            </a:r>
            <a:r>
              <a:rPr lang="en-US" sz="2400" b="1" dirty="0">
                <a:latin typeface="Palatino Linotype" panose="02040502050505030304" pitchFamily="18" charset="0"/>
              </a:rPr>
              <a:t>commits</a:t>
            </a:r>
            <a:r>
              <a:rPr lang="en-US" sz="2400" dirty="0">
                <a:latin typeface="Palatino Linotype" panose="02040502050505030304" pitchFamily="18" charset="0"/>
              </a:rPr>
              <a:t>, the page copy is made visible to others.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Clearly, extremely bad in performance!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Hard to maintain and page merge may be necessary.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EAB7E-8DC6-5CAE-42F3-1EB24393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6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C77D-9504-A6F0-B00B-B88FF4FC4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CE3F-8F09-5938-A273-DEDFF871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DF57-D846-88FD-A716-633E312F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A transaction must preserve database consistency</a:t>
            </a:r>
          </a:p>
          <a:p>
            <a:pPr lvl="1"/>
            <a:r>
              <a:rPr lang="en-US" sz="2000" dirty="0">
                <a:effectLst/>
                <a:latin typeface="Palatino Linotype" panose="02040502050505030304" pitchFamily="18" charset="0"/>
              </a:rPr>
              <a:t>If a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is run atomically in isolation starting from a consistent database, the database must again be consistent at the end of the transaction.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Need to preserve the data integrity constraints like referential integrity, foreign key constraints, etc.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Need to preserve application-dependent consistency constraints that are too complex to state using the SQL constructs for data integrity.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Responsibility of the programmer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who codes a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Notice that the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C in ACID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is the only one that is not under the control of the system! </a:t>
            </a:r>
          </a:p>
        </p:txBody>
      </p:sp>
    </p:spTree>
    <p:extLst>
      <p:ext uri="{BB962C8B-B14F-4D97-AF65-F5344CB8AC3E}">
        <p14:creationId xmlns:p14="http://schemas.microsoft.com/office/powerpoint/2010/main" val="10422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57809"/>
            <a:ext cx="11049000" cy="59985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Nov 15, 2024 at 11:59pm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Presentations: </a:t>
            </a: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Nov 19, 2024 from 8-11am during class and office hours. </a:t>
            </a: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Presentation Slots </a:t>
            </a: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releasing today.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will be released </a:t>
            </a:r>
            <a:r>
              <a:rPr lang="en-US" sz="3600" b="1" dirty="0">
                <a:latin typeface="Palatino Linotype" panose="02040502050505030304" pitchFamily="18" charset="0"/>
              </a:rPr>
              <a:t>on Nov 16, 2024</a:t>
            </a: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!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Final Exam</a:t>
            </a:r>
            <a:r>
              <a:rPr lang="en-US" sz="3600" b="1" dirty="0">
                <a:latin typeface="Palatino Linotype" panose="02040502050505030304" pitchFamily="18" charset="0"/>
              </a:rPr>
              <a:t>: Dec 13, 2024 at 8-10am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9036-BDA1-8C08-0805-9442077E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D245-0C40-4580-BAC2-98B13708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DE9D-CBB1-0DA4-F664-C0325388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3A2B-682A-4A59-6A37-4EDDA291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Users submit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transaction should execute as if it is running by itself.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2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123A-59D0-32E7-7ECE-0C1CD7DA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016E-236D-C328-A7D1-87457986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D2A19-415A-68F3-7BEB-BFFE335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5CCE-62FF-85E7-D85A-889F4411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Users submit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transaction should execute as if it is running by itself.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running one transactions at a time will give poor performance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4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080D-6A0F-B6C3-0C4A-7074AE0E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AD7D-1F28-C756-0FCA-F7260565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A5EB5-C743-D67F-769A-D2543B26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DA24-491D-9102-205B-E2982411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Users submit transactions.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transaction should execute as if it were running by itself.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running one transactions at a time will give poor performance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With the prevalence of multi-core architecture, DBMS should take advantage of the multiple cores.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Concurrency permits interleaving the transaction </a:t>
            </a:r>
            <a:r>
              <a:rPr lang="en-US" sz="2400" dirty="0">
                <a:latin typeface="Palatino Linotype" panose="02040502050505030304" pitchFamily="18" charset="0"/>
              </a:rPr>
              <a:t>operations.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Interleaving transactions also permits running one transaction when another is waiting for some resource (I/O, user input, or fetching data from disk).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Need a mechanism to interleave transactions but make it appear as if they ran one-at-a-time.</a:t>
            </a:r>
            <a:endParaRPr lang="en-US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D0D50-B686-1D41-AFAC-FB5359144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BA21-90D2-C342-F4E1-6D26ACDA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28975-9FB8-4423-9982-DE02A82F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9C9DC3-6900-4D4F-70F8-39FD202C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40981"/>
              </p:ext>
            </p:extLst>
          </p:nvPr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0.95;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 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1FEE76-E95C-E4F0-48B2-7D81D4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Assume that these two transactions are undergoing concurrent execution.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What are the possible interleaving of these two transactions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0727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A14D-18F8-4FED-6CAD-A00C28DE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CDA-D47C-2578-B72E-4C7A36DF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B55D2-4524-5E6F-2857-71BE3894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EF22C-C6AA-A8B6-6547-9A7CC76E8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33488"/>
              </p:ext>
            </p:extLst>
          </p:nvPr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 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F19C5F-D4A3-A355-6A9F-A6CDB1F5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3" y="1311963"/>
            <a:ext cx="11235193" cy="198131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Before we determine possible inter-leavings, we need to do a bunch of tasks.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First, we need to know the </a:t>
            </a:r>
            <a:r>
              <a:rPr lang="en-US" sz="2400" b="1" dirty="0">
                <a:latin typeface="Palatino Linotype" panose="02040502050505030304" pitchFamily="18" charset="0"/>
              </a:rPr>
              <a:t>possible set of values for A and B </a:t>
            </a:r>
            <a:r>
              <a:rPr lang="en-US" sz="2400" dirty="0">
                <a:latin typeface="Palatino Linotype" panose="02040502050505030304" pitchFamily="18" charset="0"/>
              </a:rPr>
              <a:t>at the end of running these transactions (Say, </a:t>
            </a:r>
            <a:r>
              <a:rPr lang="en-US" sz="2400" b="1" dirty="0">
                <a:latin typeface="Palatino Linotype" panose="02040502050505030304" pitchFamily="18" charset="0"/>
              </a:rPr>
              <a:t>initially A = B = 50):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 + B = 100 * 1.05 = 105</a:t>
            </a:r>
          </a:p>
        </p:txBody>
      </p:sp>
    </p:spTree>
    <p:extLst>
      <p:ext uri="{BB962C8B-B14F-4D97-AF65-F5344CB8AC3E}">
        <p14:creationId xmlns:p14="http://schemas.microsoft.com/office/powerpoint/2010/main" val="340339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B1E2-CFED-8482-DF77-D34EEF3AC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D996-D2A7-9848-E1A5-1DE6A688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CE1B-096D-A32C-8967-C59636FA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F1C16E-7DBF-47B8-D6D5-D83073BAD97C}"/>
              </a:ext>
            </a:extLst>
          </p:cNvPr>
          <p:cNvGraphicFramePr>
            <a:graphicFrameLocks noGrp="1"/>
          </p:cNvGraphicFramePr>
          <p:nvPr/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0.95;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 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28869A-8D43-DFEA-3E49-6D79153E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Next, we </a:t>
            </a:r>
            <a:r>
              <a:rPr lang="en-US" sz="2400" b="1" dirty="0">
                <a:latin typeface="Palatino Linotype" panose="02040502050505030304" pitchFamily="18" charset="0"/>
              </a:rPr>
              <a:t>transform these transactions</a:t>
            </a:r>
            <a:r>
              <a:rPr lang="en-US" sz="2400" dirty="0">
                <a:latin typeface="Palatino Linotype" panose="02040502050505030304" pitchFamily="18" charset="0"/>
              </a:rPr>
              <a:t> to the database perspective.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Specifically, we need to worry only about read/write operations as only those impact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73241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628DB-A0C2-6275-33F9-1136B79C7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9465-CC07-B1D7-6678-83B8A4F8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59F74-7BBF-CC61-98B0-C3A48DFE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02DC35-4E12-F46B-9FF3-32DB09896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86245"/>
              </p:ext>
            </p:extLst>
          </p:nvPr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3DD8F-C3E2-B916-E844-06F031C6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need to worry only about read/write operations as only those impact the database.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So, we </a:t>
            </a:r>
            <a:r>
              <a:rPr lang="en-US" sz="2400" b="1" dirty="0">
                <a:latin typeface="Palatino Linotype" panose="02040502050505030304" pitchFamily="18" charset="0"/>
              </a:rPr>
              <a:t>re-write these transactions </a:t>
            </a:r>
            <a:r>
              <a:rPr lang="en-US" sz="2400" dirty="0">
                <a:latin typeface="Palatino Linotype" panose="02040502050505030304" pitchFamily="18" charset="0"/>
              </a:rPr>
              <a:t>as just a set of read/write operations. </a:t>
            </a:r>
          </a:p>
        </p:txBody>
      </p:sp>
    </p:spTree>
    <p:extLst>
      <p:ext uri="{BB962C8B-B14F-4D97-AF65-F5344CB8AC3E}">
        <p14:creationId xmlns:p14="http://schemas.microsoft.com/office/powerpoint/2010/main" val="155230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E2117-D9EC-B683-7291-1C7E398B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0DC0-DC6F-1737-9C15-0091E68D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D41A-1F67-28A4-06D0-9A903A49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A847B-ACB9-2E10-B5D4-C70FC04E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98131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One legal interleaving is </a:t>
            </a:r>
            <a:r>
              <a:rPr lang="en-US" sz="2400" b="1" dirty="0">
                <a:latin typeface="Palatino Linotype" panose="02040502050505030304" pitchFamily="18" charset="0"/>
              </a:rPr>
              <a:t>serial execution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Either T1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T2, or T2  T1.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Here, the notation T1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T2 states that first execute transaction T1, and then execute T2.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6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B3366-CFEC-2B45-95BD-5CB0876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B577-019C-ABA9-655C-4DDB4B21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ED2E-4157-CAB1-4BF4-4DBAF595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FC248F-20A6-27E3-28FE-6D2383F1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90387"/>
              </p:ext>
            </p:extLst>
          </p:nvPr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D461F3-7026-5512-5283-72C8760F7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7036"/>
              </p:ext>
            </p:extLst>
          </p:nvPr>
        </p:nvGraphicFramePr>
        <p:xfrm>
          <a:off x="7704812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27E00BE-BACB-3400-42F7-E5076B79B0F2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4AC8AE-30E7-F0B2-71F5-E10516903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C34324-3767-8F24-E226-E8833A1C8B9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F2125-622C-434B-F424-3DCAA612D0EC}"/>
              </a:ext>
            </a:extLst>
          </p:cNvPr>
          <p:cNvGrpSpPr/>
          <p:nvPr/>
        </p:nvGrpSpPr>
        <p:grpSpPr>
          <a:xfrm>
            <a:off x="6575074" y="1701579"/>
            <a:ext cx="817645" cy="4531885"/>
            <a:chOff x="272373" y="1701579"/>
            <a:chExt cx="817645" cy="453188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7A66DB-597E-8A13-DB3C-FDD575144A7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B49FF3-6F74-F3DA-B478-27B26E32D89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84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128CC-A0AB-D464-F87F-4329AA15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DBA2-99E5-3373-F453-7D1F953D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8C00-45BE-0576-533B-974FA2D9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ACA2-40A5-B049-7EA8-320E86DC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255237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execution</a:t>
            </a:r>
            <a:r>
              <a:rPr lang="en-US" sz="2400" dirty="0">
                <a:latin typeface="Palatino Linotype" panose="02040502050505030304" pitchFamily="18" charset="0"/>
              </a:rPr>
              <a:t> is a legal interleaving: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It guarantees </a:t>
            </a:r>
            <a:r>
              <a:rPr lang="en-US" sz="2400" b="1" dirty="0"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serial execution does not take advantage of multi-core architecture.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7921F-2709-D406-31A4-F156A87C5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8BB-54ED-854C-5AA9-BD3FBC8F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AC4F-0C4E-BCD2-3D5C-D07F4549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02797"/>
            <a:ext cx="11816785" cy="50490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Set your </a:t>
            </a:r>
            <a:r>
              <a:rPr lang="en-US" sz="2400" b="1" dirty="0">
                <a:latin typeface="Palatino Linotype" panose="02040502050505030304" pitchFamily="18" charset="0"/>
              </a:rPr>
              <a:t>presentation length to 5min</a:t>
            </a:r>
            <a:r>
              <a:rPr lang="en-US" sz="2400" dirty="0">
                <a:latin typeface="Palatino Linotype" panose="02040502050505030304" pitchFamily="18" charset="0"/>
              </a:rPr>
              <a:t>. Time your presentation during practice!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presentation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b="1" dirty="0">
                <a:latin typeface="Palatino Linotype" panose="02040502050505030304" pitchFamily="18" charset="0"/>
              </a:rPr>
              <a:t>5min Q/A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Avoid reading from slides or any paper! Face the audience!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What to Present</a:t>
            </a:r>
            <a:r>
              <a:rPr lang="en-US" sz="2400" dirty="0">
                <a:latin typeface="Palatino Linotype" panose="02040502050505030304" pitchFamily="18" charset="0"/>
              </a:rPr>
              <a:t>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overall architecture 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1min.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Cool things about your design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2min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Any interesting graphs or results  1min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Last slide: Individual contributions  1min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Try to capture your audience. </a:t>
            </a:r>
            <a:r>
              <a:rPr lang="en-US" sz="2400" b="1" dirty="0">
                <a:latin typeface="Palatino Linotype" panose="02040502050505030304" pitchFamily="18" charset="0"/>
              </a:rPr>
              <a:t>Presentations are like selling your product</a:t>
            </a:r>
            <a:r>
              <a:rPr lang="en-US" sz="2400" dirty="0">
                <a:latin typeface="Palatino Linotype" panose="02040502050505030304" pitchFamily="18" charset="0"/>
              </a:rPr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A70F0-C688-33CB-D293-DB543CC3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6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2862-DB9A-3326-55D0-5D3DF0E93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287C-DF70-3080-4B9B-E7DD499A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Schedule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9A71-441A-2572-5A68-6E4FB0A4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50EB2-DF9F-7B69-837A-B9C0CFE83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68583"/>
              </p:ext>
            </p:extLst>
          </p:nvPr>
        </p:nvGraphicFramePr>
        <p:xfrm>
          <a:off x="8194108" y="1299000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D3EC67F-CF94-F100-8D33-44B0CE73D8BF}"/>
              </a:ext>
            </a:extLst>
          </p:cNvPr>
          <p:cNvGrpSpPr/>
          <p:nvPr/>
        </p:nvGrpSpPr>
        <p:grpSpPr>
          <a:xfrm>
            <a:off x="7114758" y="1430555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50D39B-58C4-FE1C-89E9-87D1F1054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7F6B21-2704-A801-3640-9BEEC36118B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37BD-6672-36E1-4C28-CE83F8A3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4541196" cy="512774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 </a:t>
            </a:r>
            <a:r>
              <a:rPr lang="en-US" sz="2400" b="1" dirty="0">
                <a:latin typeface="Palatino Linotype" panose="02040502050505030304" pitchFamily="18" charset="0"/>
              </a:rPr>
              <a:t>schedule</a:t>
            </a:r>
            <a:r>
              <a:rPr lang="en-US" sz="2400" dirty="0">
                <a:latin typeface="Palatino Linotype" panose="02040502050505030304" pitchFamily="18" charset="0"/>
              </a:rPr>
              <a:t> states the </a:t>
            </a:r>
            <a:r>
              <a:rPr lang="en-US" sz="2400" b="1" dirty="0">
                <a:latin typeface="Palatino Linotype" panose="02040502050505030304" pitchFamily="18" charset="0"/>
              </a:rPr>
              <a:t>order of executing</a:t>
            </a:r>
            <a:r>
              <a:rPr lang="en-US" sz="2400" dirty="0">
                <a:latin typeface="Palatino Linotype" panose="02040502050505030304" pitchFamily="18" charset="0"/>
              </a:rPr>
              <a:t> different operations of a transaction.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following is a </a:t>
            </a:r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</a:rPr>
              <a:t>as it </a:t>
            </a:r>
            <a:r>
              <a:rPr lang="en-US" sz="2400" b="1" dirty="0">
                <a:latin typeface="Palatino Linotype" panose="02040502050505030304" pitchFamily="18" charset="0"/>
              </a:rPr>
              <a:t>does not interleave</a:t>
            </a:r>
            <a:r>
              <a:rPr lang="en-US" sz="2400" dirty="0">
                <a:latin typeface="Palatino Linotype" panose="02040502050505030304" pitchFamily="18" charset="0"/>
              </a:rPr>
              <a:t> the operations of different transactions.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7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CA1D-2034-26BF-5BB5-9E36C6C0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B2B-CF97-D3F4-7E89-2C29FA6F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88023-38D4-7E6E-8A98-CD22839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0A241B-9129-76EC-C3B3-671816153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0568"/>
              </p:ext>
            </p:extLst>
          </p:nvPr>
        </p:nvGraphicFramePr>
        <p:xfrm>
          <a:off x="4405024" y="163363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DF3A99-D866-8E89-7A0E-E5A11C32763B}"/>
              </a:ext>
            </a:extLst>
          </p:cNvPr>
          <p:cNvSpPr txBox="1"/>
          <p:nvPr/>
        </p:nvSpPr>
        <p:spPr>
          <a:xfrm>
            <a:off x="9430247" y="2939669"/>
            <a:ext cx="204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BEF8C-E27F-C389-5A96-F1D519747D31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6943A0-D1D1-80BF-EAE2-E1FCE4D4D9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449C83-3BCA-3626-62B2-A243C0BFF52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1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0AEFD-D341-CC70-030C-71F97C48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F38B-00FC-C608-CE49-1621A5B0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7030-8350-0428-C8A9-D5C120E9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CC0F33-075F-B84D-1154-13F8F641B14B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63363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DB4C8-7176-FF62-AE93-BA755256CDBE}"/>
              </a:ext>
            </a:extLst>
          </p:cNvPr>
          <p:cNvSpPr txBox="1"/>
          <p:nvPr/>
        </p:nvSpPr>
        <p:spPr>
          <a:xfrm>
            <a:off x="9430247" y="2939669"/>
            <a:ext cx="2043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9A864D-551D-5E47-D807-FB97BF643A44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BF04AB-CC2A-E45E-2E93-75C78B3D9C6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6F487-6A84-8262-E427-04DF2F2D0F9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736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0BF7-A8B5-502C-A57A-5395DEACC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67BE-86E5-7C69-B649-32D31081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1CD51-9512-1990-CBB2-28BE9B9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61B830-6423-30BC-C38E-F4B9B923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58160"/>
              </p:ext>
            </p:extLst>
          </p:nvPr>
        </p:nvGraphicFramePr>
        <p:xfrm>
          <a:off x="4405024" y="1633634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93513-CC64-0B52-AF3F-86B18A31476A}"/>
              </a:ext>
            </a:extLst>
          </p:cNvPr>
          <p:cNvSpPr txBox="1"/>
          <p:nvPr/>
        </p:nvSpPr>
        <p:spPr>
          <a:xfrm>
            <a:off x="9430247" y="2939669"/>
            <a:ext cx="204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DB95F5-9BC4-FE40-E66A-8881DE0EDDC8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D8C2-468F-1377-0D58-77E24BB26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C228AC-8BBA-821A-8A2C-58DC536BEA9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25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C1987-6328-46D4-FF1B-FE9DBF2B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A304-CBFF-3363-809D-D0A65A7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76C8F-418B-901A-19CA-8F83E520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EDC269-8D3C-5734-2FFF-83BB20FF2242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633634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EA76C7-D6B8-4468-0C7E-6810C1873D4F}"/>
              </a:ext>
            </a:extLst>
          </p:cNvPr>
          <p:cNvSpPr txBox="1"/>
          <p:nvPr/>
        </p:nvSpPr>
        <p:spPr>
          <a:xfrm>
            <a:off x="9565419" y="2939669"/>
            <a:ext cx="24012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T1’s </a:t>
            </a:r>
            <a:r>
              <a:rPr lang="en-US" sz="2400" b="1" dirty="0">
                <a:latin typeface="Palatino Linotype" panose="02040502050505030304" pitchFamily="18" charset="0"/>
              </a:rPr>
              <a:t>write(A)</a:t>
            </a:r>
            <a:r>
              <a:rPr lang="en-US" sz="2400" dirty="0">
                <a:latin typeface="Palatino Linotype" panose="02040502050505030304" pitchFamily="18" charset="0"/>
              </a:rPr>
              <a:t> does not follow its </a:t>
            </a:r>
            <a:r>
              <a:rPr lang="en-US" sz="2400" b="1" dirty="0">
                <a:latin typeface="Palatino Linotype" panose="02040502050505030304" pitchFamily="18" charset="0"/>
              </a:rPr>
              <a:t>read(A)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58F1FF-4DA0-609C-E1F5-1E40A42678E5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1B24CC-AF8A-8D74-8975-3B73764A76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BBF3D7-DED5-3EE9-9154-A118C4EDE30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07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47BE2-9760-AC37-23DA-0E27681E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2CF0-C155-6C42-68A5-4B590950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Conflicting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4812-113B-831E-FFCE-3181E90D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5BAB7D-1E4C-FDA5-140E-0060B3DA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215" y="2337683"/>
            <a:ext cx="8213697" cy="4294967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Palatino Linotype" panose="02040502050505030304" pitchFamily="18" charset="0"/>
              </a:rPr>
              <a:t>Two transactions </a:t>
            </a:r>
            <a:r>
              <a:rPr lang="en-US" dirty="0">
                <a:latin typeface="Palatino Linotype" panose="02040502050505030304" pitchFamily="18" charset="0"/>
              </a:rPr>
              <a:t>T1 and T2 if they </a:t>
            </a:r>
            <a:r>
              <a:rPr lang="en-US" b="1" dirty="0">
                <a:latin typeface="Palatino Linotype" panose="02040502050505030304" pitchFamily="18" charset="0"/>
              </a:rPr>
              <a:t>concurrently access the same variable </a:t>
            </a:r>
            <a:r>
              <a:rPr lang="en-US" dirty="0">
                <a:latin typeface="Palatino Linotype" panose="02040502050505030304" pitchFamily="18" charset="0"/>
              </a:rPr>
              <a:t>and at least one of that access is a </a:t>
            </a:r>
            <a:r>
              <a:rPr lang="en-US" b="1" dirty="0">
                <a:latin typeface="Palatino Linotype" panose="02040502050505030304" pitchFamily="18" charset="0"/>
              </a:rPr>
              <a:t>write</a:t>
            </a:r>
            <a:r>
              <a:rPr lang="en-US" dirty="0">
                <a:latin typeface="Palatino Linotype" panose="02040502050505030304" pitchFamily="18" charset="0"/>
              </a:rPr>
              <a:t> operation, then they </a:t>
            </a:r>
            <a:r>
              <a:rPr lang="en-US" b="1" dirty="0">
                <a:latin typeface="Palatino Linotype" panose="02040502050505030304" pitchFamily="18" charset="0"/>
              </a:rPr>
              <a:t>conflict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718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911F9-80BC-CC53-7536-667F8568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63CA-AEDE-7A1D-D273-043C0682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Conflicting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69D0-4ED4-8EF5-77EF-59437AE5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FF32-FB69-CF1F-C9A5-5A58989A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Interleaving concurrent transactions can lead to the following three anomalies: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Read-Write Conflicts (</a:t>
            </a:r>
            <a:r>
              <a:rPr lang="en-US" b="1" dirty="0">
                <a:latin typeface="Palatino Linotype" panose="02040502050505030304" pitchFamily="18" charset="0"/>
              </a:rPr>
              <a:t>R-W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Write-Read Conflicts (</a:t>
            </a:r>
            <a:r>
              <a:rPr lang="en-US" b="1" dirty="0">
                <a:latin typeface="Palatino Linotype" panose="02040502050505030304" pitchFamily="18" charset="0"/>
              </a:rPr>
              <a:t>W-R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Write-Write Conflicts (</a:t>
            </a:r>
            <a:r>
              <a:rPr lang="en-US" b="1" dirty="0">
                <a:latin typeface="Palatino Linotype" panose="02040502050505030304" pitchFamily="18" charset="0"/>
              </a:rPr>
              <a:t>W-W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982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FA687-5199-E265-3E67-E3DEFDE79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CB34-97FF-8929-9F9B-0AFBAFF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7AE0-AE33-90B1-F106-1838525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2AF2-76B1-8F0E-279C-DF2C2792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56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4C32-FA82-2E01-CC65-329F042B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D62-82FD-2D01-4BF8-6D7C41B4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1C99C-E9E5-3899-1E94-3030B9E9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8118-CA98-1FF7-5C24-7EED26C9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73D384-ED05-AC3C-3B21-02289A06F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89355"/>
              </p:ext>
            </p:extLst>
          </p:nvPr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0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22310-31F0-C077-2887-53C514D1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B25-05A3-2293-F3BB-936FE53E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52142-24A1-60C8-1D0B-8BF6AE1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AB7B-002B-46A1-D122-5CD8DF86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0B46DF-88D0-14EB-B10E-8581C64AF641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0383ED6-EE65-BBB4-1103-C3C9637C8F2D}"/>
              </a:ext>
            </a:extLst>
          </p:cNvPr>
          <p:cNvSpPr/>
          <p:nvPr/>
        </p:nvSpPr>
        <p:spPr>
          <a:xfrm>
            <a:off x="4228956" y="437467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ED04-5D8F-1D1E-27CE-D4E0EA13AF06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AD9C-806C-E994-B7EC-F0631CDA1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903D625-6715-F8D2-EB39-3BE452DA171A}"/>
              </a:ext>
            </a:extLst>
          </p:cNvPr>
          <p:cNvSpPr txBox="1">
            <a:spLocks/>
          </p:cNvSpPr>
          <p:nvPr/>
        </p:nvSpPr>
        <p:spPr>
          <a:xfrm>
            <a:off x="1720425" y="2801844"/>
            <a:ext cx="9276229" cy="1452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Palatino Linotype" panose="02040502050505030304" pitchFamily="18" charset="0"/>
              </a:rPr>
              <a:t>Lecture 11: </a:t>
            </a:r>
          </a:p>
          <a:p>
            <a:r>
              <a:rPr lang="en-US" sz="4400" b="1" dirty="0">
                <a:latin typeface="Palatino Linotype" panose="02040502050505030304" pitchFamily="18" charset="0"/>
              </a:rPr>
              <a:t>Concurrency Control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48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FEB4-91FD-A7F4-FF3B-D2C7BD28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C3E2-D875-36A8-0D2E-90CD9C15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42B2-D057-3085-D9A5-BF5B3615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303A-C67C-BB34-8CE9-0571DAAF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7452C-7904-1360-F1C3-91D6A1C8D4A7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007053-DBAF-08C7-5D34-30C853DED22A}"/>
              </a:ext>
            </a:extLst>
          </p:cNvPr>
          <p:cNvSpPr/>
          <p:nvPr/>
        </p:nvSpPr>
        <p:spPr>
          <a:xfrm>
            <a:off x="6264151" y="496420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3C8A-8E8D-C103-C5F2-DFE60AAE2E74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1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3E7F-52B9-1055-8311-541B3D67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C1B0-2400-0C5E-69D3-004AFCE4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ABB1-A355-2C3A-ABDF-A81A4939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D998-25C5-5A9B-EDDF-0DBC4268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18B90-5EA5-CB13-F6FB-96C37F63355D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640B0C6-94B4-50F0-963D-575916350A4C}"/>
              </a:ext>
            </a:extLst>
          </p:cNvPr>
          <p:cNvSpPr/>
          <p:nvPr/>
        </p:nvSpPr>
        <p:spPr>
          <a:xfrm>
            <a:off x="6283607" y="525272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7B3CE-CFDA-FDFA-EA70-E075A12A2E73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79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DD5B-41D0-C9A3-8EB8-397A8688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DB60-25EF-92E5-6DE3-4F79744E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32BD-B738-0589-ECA4-5B056DE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0E25-0948-BF6E-CA61-C9B519AB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1F26B2-9F79-B7C5-CD4B-C9EAF6913A6B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AF6B842-2137-AE73-95C3-BFB403589314}"/>
              </a:ext>
            </a:extLst>
          </p:cNvPr>
          <p:cNvSpPr/>
          <p:nvPr/>
        </p:nvSpPr>
        <p:spPr>
          <a:xfrm>
            <a:off x="4221343" y="558346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19D83-0A85-FFB5-A373-278D0BC73C0A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6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D30C-782E-70D3-9AA5-44B93AE1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C45D-2C8D-7094-5CAC-B3AD8875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427D-C15F-C23A-DBAD-AADB671F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1A7C-A3AF-4519-A0EB-17451931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65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C8706-EDB4-DEC0-6438-FBF7295A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C54E-B116-DF0E-DB3D-84094662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8F05-9C1F-914A-059F-1A77A96E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50DA-BFE8-9EB6-9255-ABE776BE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AA62B9-5200-58DF-EA97-2D5525B58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720"/>
              </p:ext>
            </p:extLst>
          </p:nvPr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19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86E5-33C5-CAEC-1E71-117C3B44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28E2-DA47-E0D9-9467-AA500331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DC9DE-5220-3015-7FD8-2166A814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4B81-5094-F1DF-80B7-613434E4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2130F5-2D47-87E7-F355-CCD1E9A4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30651"/>
              </p:ext>
            </p:extLst>
          </p:nvPr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C63F7E4-0A83-1AFC-8202-0B81A1BF6DE1}"/>
              </a:ext>
            </a:extLst>
          </p:cNvPr>
          <p:cNvSpPr/>
          <p:nvPr/>
        </p:nvSpPr>
        <p:spPr>
          <a:xfrm>
            <a:off x="4228956" y="437467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89A42-58DA-D639-23D4-8AC67F758EE2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64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0224B-70B7-E68E-8923-392A56AD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FB6E-D701-91E4-30A7-9CA93E05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DB85-961B-5A69-DFB3-B9CDB00D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A7EB-9922-BA3F-20B6-B7840346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63655-F893-5872-94E7-94CABFF20788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F4CA5AA-BBE1-CC2E-0E82-00735FF812C1}"/>
              </a:ext>
            </a:extLst>
          </p:cNvPr>
          <p:cNvSpPr/>
          <p:nvPr/>
        </p:nvSpPr>
        <p:spPr>
          <a:xfrm>
            <a:off x="4238683" y="4666506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19FD2-9BB6-5670-3B4D-1330D7E6A421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51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94BE4-1E18-3B2D-51C3-23EC8B85A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EAF-339E-8541-0A6F-7E773889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2E419-5E6D-5A74-2C67-39FC71F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387B-BFC5-45AF-E40D-5A482C0B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AEBFC2-34B6-F5A0-B508-E056D84F787A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ACCA7BD-8C3A-B2A8-C804-B5BE62FE0FAD}"/>
              </a:ext>
            </a:extLst>
          </p:cNvPr>
          <p:cNvSpPr/>
          <p:nvPr/>
        </p:nvSpPr>
        <p:spPr>
          <a:xfrm>
            <a:off x="6174487" y="496420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39544-2128-9680-EDD8-36A9FF3C953A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77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7D24A-1A4D-B9B4-1C5D-4DBC2C9F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168-3903-197A-32BF-4E9727AF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12FFE-7CFE-DB78-571F-40F780A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D8EE-FADA-279E-B3E1-DF629111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90EDC-B4AF-C08E-3C62-94A28E7CFADE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0BAD146-2747-61E1-C788-C605A66403E6}"/>
              </a:ext>
            </a:extLst>
          </p:cNvPr>
          <p:cNvSpPr/>
          <p:nvPr/>
        </p:nvSpPr>
        <p:spPr>
          <a:xfrm>
            <a:off x="6283607" y="525272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CCF4F-8BC0-CF58-2521-169CE94FFA3C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80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F4005-7EAE-0E03-7130-DA45F1CEF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4B8-81DB-90AE-C1BB-28F95A19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BA1C7-45A0-8826-F91F-16EDCB9B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49B-650C-BC2C-2DB9-6FBF9B17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EC814-8361-4B43-8D0C-C77005FA5CA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9256887-2320-3353-EBE4-5378B6CD8A85}"/>
              </a:ext>
            </a:extLst>
          </p:cNvPr>
          <p:cNvSpPr/>
          <p:nvPr/>
        </p:nvSpPr>
        <p:spPr>
          <a:xfrm>
            <a:off x="4211615" y="587529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D5316-933C-DE10-5E97-181792890DA0}"/>
              </a:ext>
            </a:extLst>
          </p:cNvPr>
          <p:cNvSpPr txBox="1"/>
          <p:nvPr/>
        </p:nvSpPr>
        <p:spPr>
          <a:xfrm>
            <a:off x="1138136" y="4358012"/>
            <a:ext cx="2562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Transaction T1 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has to be aborted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3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Transactions are ubiquitous!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Examples: Banking, Online shopping, Trading, Social media, and so 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Transaction is a collection of operations.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Transaction is a unit of program that reads and/or writes one or more data items.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CA236-35F2-65F7-021F-35AFF0B1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4352-2F89-57AF-A50D-C260B37C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738DD-8F2D-B4AD-8709-F287DF4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D7A6-D93A-04DA-CD52-2B1C323E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63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06D1D-1F86-522C-60D1-16C64DF00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2501-0FE8-F402-EB39-BF060F9A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7AED-FD05-2044-366F-2A23FDDB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3F8D-2B78-E894-B753-74EB89F1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96E76-0EDD-95CB-CFFB-DD81FAF9E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91621"/>
              </p:ext>
            </p:extLst>
          </p:nvPr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43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4788-ADDC-F553-56BD-5CD42FD7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F433-D5D6-627B-EE9B-5432511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DE2C3-D013-4D0B-20FC-7B3F1C5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84F5-2352-187C-FEA4-98759B51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8D1D-3B20-AA57-AAC2-95446A4C0AF7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83A383B-9AF1-9439-7D73-0FC22C785D02}"/>
              </a:ext>
            </a:extLst>
          </p:cNvPr>
          <p:cNvSpPr/>
          <p:nvPr/>
        </p:nvSpPr>
        <p:spPr>
          <a:xfrm>
            <a:off x="4304202" y="389355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192D5-CD3F-CF71-AF1F-BBDE436CA131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01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685AE-DEF2-C28B-D322-0DE25A75C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704F-D883-1667-6B41-5E0CF8D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082E8-51A5-655A-75AA-3A7E6F44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9F85-BC1B-3291-841A-39737105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A90AE-EE31-2506-6EFD-18D3FE3A300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EB9F8D0-3FAB-345A-E50D-AE6D24FED93F}"/>
              </a:ext>
            </a:extLst>
          </p:cNvPr>
          <p:cNvSpPr/>
          <p:nvPr/>
        </p:nvSpPr>
        <p:spPr>
          <a:xfrm>
            <a:off x="6283607" y="4491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FF7F8-8C58-9D0F-C3A6-C94D1F09AC3F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4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231EB-2571-CD69-5E63-36A9307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9FD3-AC30-D0E5-5009-2C34378E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44273-371F-D313-161D-14DB369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27DD-154C-7543-68FD-449BEAF0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154FAB-338A-B2D5-CEE7-649F33B8D3F3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14CDCB9-37CB-74DF-A8A8-945630A274EA}"/>
              </a:ext>
            </a:extLst>
          </p:cNvPr>
          <p:cNvSpPr/>
          <p:nvPr/>
        </p:nvSpPr>
        <p:spPr>
          <a:xfrm>
            <a:off x="4326232" y="4792966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6D96E-37ED-0E32-5A04-AFBFD360567D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79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DCBB-78F2-4978-6E06-14D5B9C1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6B06-1DF1-8A6E-0525-0FB15DE6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BF953-2A96-B981-9F75-2AD3A9CD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C217-77F8-830A-F56F-F4640EDD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E89B1-057E-E61B-0D76-BA64B8024F32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0D819D8-EB54-E0CF-8048-BA479CE03D77}"/>
              </a:ext>
            </a:extLst>
          </p:cNvPr>
          <p:cNvSpPr/>
          <p:nvPr/>
        </p:nvSpPr>
        <p:spPr>
          <a:xfrm>
            <a:off x="6283607" y="508249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C40F-6E33-790B-3E5E-7A1F08C5BDA2}"/>
              </a:ext>
            </a:extLst>
          </p:cNvPr>
          <p:cNvSpPr txBox="1"/>
          <p:nvPr/>
        </p:nvSpPr>
        <p:spPr>
          <a:xfrm>
            <a:off x="1449421" y="4292389"/>
            <a:ext cx="2455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Previous update missed!</a:t>
            </a:r>
          </a:p>
        </p:txBody>
      </p:sp>
    </p:spTree>
    <p:extLst>
      <p:ext uri="{BB962C8B-B14F-4D97-AF65-F5344CB8AC3E}">
        <p14:creationId xmlns:p14="http://schemas.microsoft.com/office/powerpoint/2010/main" val="833738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00B1-1DBE-FAE8-E377-37F914A58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39EF-686B-B93C-22A1-660AD3BE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229C-1584-40D0-3E71-092A0C1B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D4E0-D204-69C5-DDCE-246DB04B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AC363-9197-8CB4-B52B-8A5A6AEFB3F8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C01B7AB-C88E-F505-FCC0-7D23C7A4971E}"/>
              </a:ext>
            </a:extLst>
          </p:cNvPr>
          <p:cNvSpPr/>
          <p:nvPr/>
        </p:nvSpPr>
        <p:spPr>
          <a:xfrm>
            <a:off x="6283607" y="5413229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9A86D-61C9-5189-4112-34746E9846CE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100</a:t>
            </a:r>
          </a:p>
        </p:txBody>
      </p:sp>
    </p:spTree>
    <p:extLst>
      <p:ext uri="{BB962C8B-B14F-4D97-AF65-F5344CB8AC3E}">
        <p14:creationId xmlns:p14="http://schemas.microsoft.com/office/powerpoint/2010/main" val="2920261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0A290-31DF-6D79-A355-34F7E29D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AF75-65AB-9405-3515-1CB985C6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86CA1-11B0-7E4C-B02C-83BD4537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B215-59E3-410C-7236-1A278B01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2E402-B99F-CE82-644F-B25D2B855B96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7468B94-D8EE-4A58-EF0E-D92DE4C25C5A}"/>
              </a:ext>
            </a:extLst>
          </p:cNvPr>
          <p:cNvSpPr/>
          <p:nvPr/>
        </p:nvSpPr>
        <p:spPr>
          <a:xfrm>
            <a:off x="4345688" y="6010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F18EA-8576-ED8A-F89B-37F6EE5B1390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150</a:t>
            </a:r>
          </a:p>
        </p:txBody>
      </p:sp>
    </p:spTree>
    <p:extLst>
      <p:ext uri="{BB962C8B-B14F-4D97-AF65-F5344CB8AC3E}">
        <p14:creationId xmlns:p14="http://schemas.microsoft.com/office/powerpoint/2010/main" val="2364185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1F5CA-9F50-DBFC-C3D1-90F5BCCED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D8C7-C9CF-0CEA-BFCA-D4CF1A7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80CBA-36BB-CADB-E098-C28CF2B7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E0AE-C008-478C-2AD3-ADB50C8C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392184-598B-3565-E20D-69C76BD9940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6DB1A11-38EE-A721-3766-1254537BCF59}"/>
              </a:ext>
            </a:extLst>
          </p:cNvPr>
          <p:cNvSpPr/>
          <p:nvPr/>
        </p:nvSpPr>
        <p:spPr>
          <a:xfrm>
            <a:off x="4345688" y="6010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45A1-82EC-B6BD-B91E-DE549AA67EE3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F5408-1CA2-389F-CCCF-47BC42A22940}"/>
              </a:ext>
            </a:extLst>
          </p:cNvPr>
          <p:cNvSpPr txBox="1"/>
          <p:nvPr/>
        </p:nvSpPr>
        <p:spPr>
          <a:xfrm>
            <a:off x="8211798" y="4110117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This leads to unexpected results of 100,150 when it should have been 150, 150.</a:t>
            </a:r>
          </a:p>
        </p:txBody>
      </p:sp>
    </p:spTree>
    <p:extLst>
      <p:ext uri="{BB962C8B-B14F-4D97-AF65-F5344CB8AC3E}">
        <p14:creationId xmlns:p14="http://schemas.microsoft.com/office/powerpoint/2010/main" val="1055757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AB4B0-99A8-51E1-FBE4-9BD6645F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C32E-FC68-4091-95FF-A708DD4A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3B24F-DD74-D09F-57EB-6965294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C5EF-92CB-A5C5-6DC9-E5FA8A3F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</a:t>
            </a:r>
            <a:r>
              <a:rPr lang="en-US" sz="2400" b="1" dirty="0">
                <a:latin typeface="Palatino Linotype" panose="02040502050505030304" pitchFamily="18" charset="0"/>
              </a:rPr>
              <a:t>concurrency control protocol </a:t>
            </a:r>
            <a:r>
              <a:rPr lang="en-US" sz="2400" dirty="0">
                <a:latin typeface="Palatino Linotype" panose="02040502050505030304" pitchFamily="18" charset="0"/>
              </a:rPr>
              <a:t>lays down the mechanism for the DBMS to decide a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</a:t>
            </a:r>
            <a:r>
              <a:rPr lang="en-US" sz="2400" b="1" dirty="0">
                <a:latin typeface="Palatino Linotype" panose="02040502050505030304" pitchFamily="18" charset="0"/>
              </a:rPr>
              <a:t>types</a:t>
            </a:r>
            <a:r>
              <a:rPr lang="en-US" sz="2400" dirty="0">
                <a:latin typeface="Palatino Linotype" panose="02040502050505030304" pitchFamily="18" charset="0"/>
              </a:rPr>
              <a:t> of concurrency control protocols?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6B4A-CE99-BFBF-DD4C-68304D90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A626-FC17-DAA0-E37C-15BF97B9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Definitions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E027-2B92-CD23-1B34-27E8F2C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Database: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collection of data-items or records (</a:t>
            </a:r>
            <a:r>
              <a:rPr lang="en-US" b="1" dirty="0">
                <a:latin typeface="Palatino Linotype" panose="02040502050505030304" pitchFamily="18" charset="0"/>
              </a:rPr>
              <a:t>A, B, C, D</a:t>
            </a:r>
            <a:r>
              <a:rPr lang="en-US" dirty="0">
                <a:latin typeface="Palatino Linotype" panose="02040502050505030304" pitchFamily="18" charset="0"/>
              </a:rPr>
              <a:t>, …).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Transactions: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set of read/write operations: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R(A)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implies Read a data-item/record A.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W(A)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 implies Write a data-item/record A.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77927-9548-2F9B-A47C-17ECC26C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34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429A1-80AB-C1D3-12A7-1F16AEE78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1F7F-DCB8-B4C7-727F-33EE4136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2661-2E1B-B0D4-5EEE-D535646C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80D0-6513-E2AF-C6A9-D2988CC8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</a:t>
            </a:r>
            <a:r>
              <a:rPr lang="en-US" sz="2400" dirty="0">
                <a:latin typeface="Palatino Linotype" panose="02040502050505030304" pitchFamily="18" charset="0"/>
              </a:rPr>
              <a:t> Prevent problems from arising in the first place.</a:t>
            </a:r>
          </a:p>
        </p:txBody>
      </p:sp>
    </p:spTree>
    <p:extLst>
      <p:ext uri="{BB962C8B-B14F-4D97-AF65-F5344CB8AC3E}">
        <p14:creationId xmlns:p14="http://schemas.microsoft.com/office/powerpoint/2010/main" val="2052853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8708-C60A-83E9-092B-8F0E2939A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ACF3-1618-C56D-149E-B29EFA03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881E2-B393-B706-FF49-819BF249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3733-0B50-E475-BA1E-79380487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 </a:t>
            </a:r>
            <a:r>
              <a:rPr lang="en-US" sz="2400" dirty="0">
                <a:latin typeface="Palatino Linotype" panose="02040502050505030304" pitchFamily="18" charset="0"/>
              </a:rPr>
              <a:t>Prevent problems from arising in the first place.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Optimistic: </a:t>
            </a:r>
            <a:r>
              <a:rPr lang="en-US" sz="2400" dirty="0">
                <a:latin typeface="Palatino Linotype" panose="02040502050505030304" pitchFamily="18" charset="0"/>
              </a:rPr>
              <a:t>Assume that conflicts are rare; deal with them after they occur.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8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C789-0DDA-DE4D-0600-F4E8BDE42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C199-99C0-5217-9B02-AF6844D8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2D23F-F4CD-5206-20E2-6E72A0A2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D650-A410-A174-2CF1-A7D565D7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 </a:t>
            </a:r>
            <a:r>
              <a:rPr lang="en-US" sz="2400" dirty="0">
                <a:latin typeface="Palatino Linotype" panose="02040502050505030304" pitchFamily="18" charset="0"/>
              </a:rPr>
              <a:t>Prevent problems from arising in the first place.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Optimistic: </a:t>
            </a:r>
            <a:r>
              <a:rPr lang="en-US" sz="2400" dirty="0">
                <a:latin typeface="Palatino Linotype" panose="02040502050505030304" pitchFamily="18" charset="0"/>
              </a:rPr>
              <a:t>Assume that conflicts are rare; deal with them after they occur.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how does a concurrency control protocol determine a valid schedule?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707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D14AD-550B-6A85-699E-D4BD5794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78A3-640C-62B5-700F-9B4F5767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E1C1B-51CD-A76A-6A92-223C0626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0E4F-E7D0-7359-BE9A-C8EA0C46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710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06712-9C4A-D6D8-3928-A6D4E557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7C0E-B7BF-0249-B896-75BD27BE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33F98-7E13-7A0B-F82D-315AEF30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0F12-4573-F301-D501-92312A5E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A schedule that is equivalent to some serial execution of the transactions (serial schedule).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76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428BD-59BE-62D6-B8E5-2B26B4F05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D9EE-C7B2-98E1-3AD3-5EB9098B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E0771-DEEF-6F03-D10B-20853265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49-8D4E-1682-3AE9-7903F4E7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A schedule that is equivalent to some serial execution of the transactions (serial schedule).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If each transaction preserves consistency, then the corresponding serializable schedule preserves consistency!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52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B761-0FF5-AF9A-298B-BA78148E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66F5-4DF2-A9B9-6E17-7A3B6E12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900A-E4A3-6F4E-4DC3-63069FD8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7EC393-D7C0-FB8F-4729-1FCF51FD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73697"/>
              </p:ext>
            </p:extLst>
          </p:nvPr>
        </p:nvGraphicFramePr>
        <p:xfrm>
          <a:off x="340466" y="1254868"/>
          <a:ext cx="11605100" cy="53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92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A4E12-956E-F20A-7522-B2B18A5A5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7DD3-EA5C-3DC2-85C7-553F3901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2AB72-9EAE-AD60-1A26-05999062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1F5261-FE2B-85FC-5C8B-2CC667F3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89448"/>
              </p:ext>
            </p:extLst>
          </p:nvPr>
        </p:nvGraphicFramePr>
        <p:xfrm>
          <a:off x="340466" y="1254868"/>
          <a:ext cx="11605100" cy="53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Correspond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isolation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 the ability of a database to allow a transaction to execute as if there are no other concurrently running transactions.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Greater the guaranteed isolation among the transactions, lesser the system performance.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Isolation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isolation guarantees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1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98A3-F7F8-BB78-C1AF-BAEFA932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5C22-7A42-3909-7691-48621073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7D914-ABFE-3409-AB01-45F30DB4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189B5-BE1E-7086-9427-CED790370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01712"/>
              </p:ext>
            </p:extLst>
          </p:nvPr>
        </p:nvGraphicFramePr>
        <p:xfrm>
          <a:off x="340466" y="1254868"/>
          <a:ext cx="116051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Correspond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isolation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 the ability of a database to allow a transaction to execute as if there are no other concurrently running transactions.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Greater the guaranteed isolation among the transactions, lesser the system performance.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Isolation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isolation guarantees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Do not correspond to C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Unlike the C in ACID,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consistency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refers to the rules that make a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concurrent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distributed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appear as a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single-threaded, centralized system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at a particular point in time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must reflect the most recently completed write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(in real-time) of that data item, no matter which server processed that write.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Consistency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read results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49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843D-473F-0901-DA3D-85A119F5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A23A-D4EA-15C5-8F21-CDF58A8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43A1-F670-9674-0DA5-611AE45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7A0A-A456-7C4F-59F7-DFAE3732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More simply said:</a:t>
            </a:r>
            <a:endParaRPr lang="en-US" sz="2400" dirty="0">
              <a:latin typeface="Palatino Linotype" panose="020405020505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  <a:latin typeface="Palatino Linotype" panose="02040502050505030304" pitchFamily="18" charset="0"/>
              </a:rPr>
              <a:t>Whenever you talk about transaction isolation, you will be talking about isolation levels.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  <a:latin typeface="Palatino Linotype" panose="02040502050505030304" pitchFamily="18" charset="0"/>
              </a:rPr>
              <a:t>Whenever you talk about individual operations like read/write, you will talk about consisten</a:t>
            </a:r>
            <a:r>
              <a:rPr lang="en-US" dirty="0">
                <a:latin typeface="Palatino Linotype" panose="02040502050505030304" pitchFamily="18" charset="0"/>
              </a:rPr>
              <a:t>cy levels.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5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D0E0-32C4-4023-A515-C6D0D1FC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67A3-EA74-4BBD-C9CB-FCC19CAD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AB32-F66C-E361-1F48-E3910906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Atomicity: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Consistency: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Execution of a transaction in isolation (that is, with no other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executing concurrently) preserves the consistency of the database.</a:t>
            </a:r>
          </a:p>
          <a:p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: For every pair of concurrent  (executing at the same time) transactions Ti and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, either Ti finished execution before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started, or Ti started execution after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finished.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</a:t>
            </a:r>
            <a:r>
              <a:rPr lang="en-US" dirty="0">
                <a:effectLst/>
                <a:latin typeface="Palatino Linotype" panose="02040502050505030304" pitchFamily="18" charset="0"/>
              </a:rPr>
              <a:t>ransactions are unaware of other transactions executing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Durability: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Once a transaction completes successfully, any changes it made to the database should persist, even if there are system failures.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B8FD9-BDEA-1BE4-BFA9-88F665F3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008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05FA2-D933-52C9-5131-5DF2EFC7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BAF-7A21-F712-ACAB-6F49F40C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Isolation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6352D-54C2-EBBD-A5A5-C0E3ABD6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0F27-C268-006C-E8D1-5C861BDA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Also known as serializability.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The ability of a DBMS to run transactions in parallel, but in a way that they are running, </a:t>
            </a:r>
            <a:r>
              <a:rPr lang="en-US" sz="2400" b="1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serially</a:t>
            </a:r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, that is, </a:t>
            </a:r>
            <a:r>
              <a:rPr lang="en-US" sz="2400" b="1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one after another</a:t>
            </a:r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solidFill>
                <a:srgbClr val="363A3D"/>
              </a:solidFill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363A3D"/>
                </a:solidFill>
                <a:latin typeface="Palatino Linotype" panose="02040502050505030304" pitchFamily="18" charset="0"/>
              </a:rPr>
              <a:t>Thus, if the DBMS can ensure a serializable schedule for a set of transactions, then we say that the DBMS is offering serializability or serializable isolation level.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9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2C290-D4EF-E4FF-8BE4-12779023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BA99-02DB-60FA-717F-A3D1C617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Levels of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A5AA-299D-C159-F048-8713355B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0875-3CC3-3C96-35CA-A8A5C9E7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Conflict Serializability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Most DBMS try to support this.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View Serializability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DBMS can do this!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96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DDC92-028A-958E-5C7B-B79A944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879A-E063-02A0-6DDF-3BBFAB51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29420-C838-6D3E-AA34-988FC099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19E3-715A-4B5F-9C09-C0999077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Help to determine the level of serializability among other things.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How can you create a dependency graph?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740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71D6-8E6B-C6F6-F615-8F5250C3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6CF3-239B-0DC5-F145-C11B95D5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826C-5F95-B6E7-EFEF-19F552A8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7FB-C96D-DD81-8157-EC04409B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Help to determine the level of serializability among other things.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you create a dependency graph?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One node per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Add an edge from transaction Ti to transaction </a:t>
            </a:r>
            <a:r>
              <a:rPr lang="en-US" sz="2400" b="1" dirty="0" err="1">
                <a:latin typeface="Palatino Linotype" panose="02040502050505030304" pitchFamily="18" charset="0"/>
              </a:rPr>
              <a:t>Tj</a:t>
            </a:r>
            <a:r>
              <a:rPr lang="en-US" sz="2400" b="1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if you the following are met: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 operation </a:t>
            </a:r>
            <a:r>
              <a:rPr lang="en-US" b="1" dirty="0">
                <a:latin typeface="Palatino Linotype" panose="02040502050505030304" pitchFamily="18" charset="0"/>
              </a:rPr>
              <a:t>Oi of Ti </a:t>
            </a:r>
            <a:r>
              <a:rPr lang="en-US" dirty="0">
                <a:latin typeface="Palatino Linotype" panose="02040502050505030304" pitchFamily="18" charset="0"/>
              </a:rPr>
              <a:t>conflicts with an operation </a:t>
            </a:r>
            <a:r>
              <a:rPr lang="en-US" b="1" dirty="0" err="1">
                <a:latin typeface="Palatino Linotype" panose="02040502050505030304" pitchFamily="18" charset="0"/>
              </a:rPr>
              <a:t>Oj</a:t>
            </a:r>
            <a:r>
              <a:rPr lang="en-US" b="1" dirty="0">
                <a:latin typeface="Palatino Linotype" panose="02040502050505030304" pitchFamily="18" charset="0"/>
              </a:rPr>
              <a:t> of </a:t>
            </a:r>
            <a:r>
              <a:rPr lang="en-US" b="1" dirty="0" err="1">
                <a:latin typeface="Palatino Linotype" panose="02040502050505030304" pitchFamily="18" charset="0"/>
              </a:rPr>
              <a:t>Tj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Oi</a:t>
            </a:r>
            <a:r>
              <a:rPr lang="en-US" dirty="0">
                <a:latin typeface="Palatino Linotype" panose="02040502050505030304" pitchFamily="18" charset="0"/>
              </a:rPr>
              <a:t> appears earlier in the schedule than </a:t>
            </a:r>
            <a:r>
              <a:rPr lang="en-US" b="1" dirty="0" err="1">
                <a:latin typeface="Palatino Linotype" panose="02040502050505030304" pitchFamily="18" charset="0"/>
              </a:rPr>
              <a:t>Oj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Also known as </a:t>
            </a:r>
            <a:r>
              <a:rPr lang="en-US" sz="2400" b="1" dirty="0">
                <a:latin typeface="Palatino Linotype" panose="02040502050505030304" pitchFamily="18" charset="0"/>
              </a:rPr>
              <a:t>precedence graph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887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8BEC-4868-7BDF-C48D-9CE045D5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A7D-5ED9-1EBD-1066-5A3F5B49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4193A-C651-7897-6FF3-EA728E1F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C30A8E-5387-C2F4-FC7C-B61924DD7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75997"/>
              </p:ext>
            </p:extLst>
          </p:nvPr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21D77B3-2554-F6C8-2D06-ABFFE6BDCA8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5C1743-89BA-2A99-660A-E9E96A1E13A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97E9D5-95CE-6E90-7F7F-7D681317B4B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B81512-0311-FA1C-5047-2B466C1BB410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DE281F-1785-E2F8-2A43-7D0FA2FBF646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F1638-1370-A111-61FF-6547DCF347B5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85A3D-F55B-6E1C-4D5C-3E096FA0FD5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A506C9-4FD0-39BA-4518-C999DC751D8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745795-F7A3-0D61-1BCE-0214BFD3DE04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7194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95AE2-5746-4E10-0025-E165E03DA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C8AA-112E-355D-2615-ABB40574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49F0-F089-AEDF-D27F-C816BB71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EA4FD4-F927-63A4-C5E2-D0778377D459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7BF86FC-C9DA-B266-C285-111A7E6EE4D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3CB1FF-6B9C-F8EF-71C9-072A0732890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6A55CD-BF87-F081-601F-651391FB119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4DC851-2A29-A9DB-B535-4AC1A5A75AE0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96AAEE-DAF3-30E3-9FC8-28EB7D77604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1AFB84-0560-6B5D-A67E-47191E6CC3DF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A86561-6E9F-621A-A0FB-2ABD76164A5A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BDCBA-1677-7A0E-CA58-B3DE70B97DDE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95125-DBA6-F591-7022-5F793E8F942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EA1AEB-9BC6-8033-B7B5-64525989A11A}"/>
              </a:ext>
            </a:extLst>
          </p:cNvPr>
          <p:cNvCxnSpPr>
            <a:cxnSpLocks/>
          </p:cNvCxnSpPr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54C56-3DE7-5235-C9E3-40D9400AEB30}"/>
              </a:ext>
            </a:extLst>
          </p:cNvPr>
          <p:cNvCxnSpPr/>
          <p:nvPr/>
        </p:nvCxnSpPr>
        <p:spPr>
          <a:xfrm>
            <a:off x="3103122" y="4537970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8DF084-683D-ADF6-43EF-D1EB2F9C34CD}"/>
              </a:ext>
            </a:extLst>
          </p:cNvPr>
          <p:cNvSpPr txBox="1"/>
          <p:nvPr/>
        </p:nvSpPr>
        <p:spPr>
          <a:xfrm>
            <a:off x="1532120" y="6276470"/>
            <a:ext cx="357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9E4FFF-7CC7-4601-44D4-C69EABB6D0EA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E207E2-3055-E529-F559-686767FBFE4C}"/>
              </a:ext>
            </a:extLst>
          </p:cNvPr>
          <p:cNvCxnSpPr>
            <a:cxnSpLocks/>
          </p:cNvCxnSpPr>
          <p:nvPr/>
        </p:nvCxnSpPr>
        <p:spPr>
          <a:xfrm>
            <a:off x="3103122" y="4537970"/>
            <a:ext cx="894945" cy="78306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C9F10FF-9C03-178F-F7F7-66C76715D5E2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13FB70-DD21-480E-A6C7-C03D313D857E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2F2FAE-A45C-7C0F-68F6-922837CC43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E8FF1B-3E1A-FA4F-3D5D-615EEF751812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16EC35-4929-377D-C296-DCE1697DBC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6150F8-4C3D-C5C2-0CB2-30CC5492F364}"/>
              </a:ext>
            </a:extLst>
          </p:cNvPr>
          <p:cNvSpPr txBox="1"/>
          <p:nvPr/>
        </p:nvSpPr>
        <p:spPr>
          <a:xfrm>
            <a:off x="8093272" y="3385268"/>
            <a:ext cx="357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T2 depends on T1</a:t>
            </a:r>
          </a:p>
        </p:txBody>
      </p:sp>
    </p:spTree>
    <p:extLst>
      <p:ext uri="{BB962C8B-B14F-4D97-AF65-F5344CB8AC3E}">
        <p14:creationId xmlns:p14="http://schemas.microsoft.com/office/powerpoint/2010/main" val="30305076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F2538-9143-DB6A-7DDA-0A2CDB52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6ABA-06DF-34F8-5AB7-5B4F9611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284FC-62A6-4039-8626-DD914DC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BAF624-6EE6-7C5A-FCCE-27A257DB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59443"/>
              </p:ext>
            </p:extLst>
          </p:nvPr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2DA1185-0684-45CC-A63C-CDEFDE371E7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EEA15C-5E6F-2EB7-F942-DDD5A067D01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C2257D-9661-3516-3F06-BD1D345786B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C1398A-ECCD-5DA5-0D43-73E75CC2E3B3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7C2377-B8B7-0EBB-67E4-A6A75914145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8BA34F-C3D9-A089-A406-4F715475B97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3063EC-0DC4-82E0-EC11-B44F9C39FF08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6B6746-F04C-2579-98DD-652A8186CAA2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A89F55-1093-2BD6-5A61-0BB07AB73ED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6324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379B3-1011-BE72-A24F-02EC06158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3CA0-6888-DC66-76EB-A2819DD2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E1C2F-AB50-10BB-BACB-05CEA7EF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129C91-D306-6910-31C2-FD71A9F8C88A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C5DBCD1-033D-B717-5E64-EDB4872378F9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EBF5886-D8D9-CD71-49B0-76D881E23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53DD30-9B95-70B9-C937-1A038FAB3B3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5B2DF-886C-98D2-441F-14AD84081F9F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37EF9E-D9CB-729B-4E68-AD83C8AB581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811E7F-BE3E-49BE-7CF6-1C86001B4C2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ED1CB9-7D2B-1630-C083-6E18BAF8DCF4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5FDCA2-35F3-AE79-1A5D-0616C724FCC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4442DD-A60E-B05F-9462-8FA8BC1E4A4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25AD88-364A-D529-03FF-5EC60509ADCF}"/>
              </a:ext>
            </a:extLst>
          </p:cNvPr>
          <p:cNvSpPr txBox="1"/>
          <p:nvPr/>
        </p:nvSpPr>
        <p:spPr>
          <a:xfrm>
            <a:off x="1532120" y="6276470"/>
            <a:ext cx="351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CBC327-C68A-BC02-33C3-3FAD7262D762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2F2FAE-A45C-7C0F-68F6-922837CC433F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2F2FAE-A45C-7C0F-68F6-922837CC43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16EC35-4929-377D-C296-DCE1697DBCB0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16EC35-4929-377D-C296-DCE1697DBC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0FDA2A-818F-12F2-BB9B-7130F995FDD8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664B93-D4B6-DC92-0F6F-4141AE0AFDDA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609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33AE-5D6F-77AC-EE03-13E44A7AE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48EA-ABFF-A583-DE1D-DA230F3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0E132-750F-F1F9-20FA-C0629502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838ED-2415-3302-AFFF-D3C0E1B16490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096161E-C96D-2C38-05CD-5FB3E20B3DD2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389373-99A7-C921-7F78-A11EE4234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5E0FA2-4E78-F3FB-0C7E-91A5EA68D5B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4F6B81-CC90-9733-F758-0CE5A613272F}"/>
              </a:ext>
            </a:extLst>
          </p:cNvPr>
          <p:cNvCxnSpPr>
            <a:cxnSpLocks/>
          </p:cNvCxnSpPr>
          <p:nvPr/>
        </p:nvCxnSpPr>
        <p:spPr>
          <a:xfrm flipV="1">
            <a:off x="2957209" y="4387174"/>
            <a:ext cx="1040859" cy="61284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3DBEFB-A5A5-F1AD-B4E9-526B46841E95}"/>
              </a:ext>
            </a:extLst>
          </p:cNvPr>
          <p:cNvSpPr txBox="1"/>
          <p:nvPr/>
        </p:nvSpPr>
        <p:spPr>
          <a:xfrm>
            <a:off x="1532120" y="6276470"/>
            <a:ext cx="351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BD6CB-A4EC-5081-5FE9-6FF89BF3A4B7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F2462F-DD2C-4FF3-E700-DF660AD7731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A331FA-D8E5-C0B1-0D9D-2B7C5F63099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F54C12-2C0D-1275-E098-3EBDFD654F11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DA0072-9AC6-2DCB-F1AB-222B2ED6E9A6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30756-862E-8F60-29AA-741FF16B87D9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E7C77-DD65-8660-911A-A01EDDDD691F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7D979D-CC44-EE86-7437-F0CE2D8ABE86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7D979D-CC44-EE86-7437-F0CE2D8ABE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E0593D-E2B4-0D4E-F019-9D7814BF908A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E0593D-E2B4-0D4E-F019-9D7814BF90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C64F22-7D84-7061-19FF-D46175974315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C64F22-7D84-7061-19FF-D461759743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D8C9C8E-0AF9-15F1-813C-89530C0138A7}"/>
                  </a:ext>
                </a:extLst>
              </p14:cNvPr>
              <p14:cNvContentPartPr/>
              <p14:nvPr/>
            </p14:nvContentPartPr>
            <p14:xfrm>
              <a:off x="8957696" y="2584739"/>
              <a:ext cx="24192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D8C9C8E-0AF9-15F1-813C-89530C0138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1576" y="2578619"/>
                <a:ext cx="25416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B7B0D84-C200-3536-71D5-63E2F48962AF}"/>
              </a:ext>
            </a:extLst>
          </p:cNvPr>
          <p:cNvSpPr txBox="1"/>
          <p:nvPr/>
        </p:nvSpPr>
        <p:spPr>
          <a:xfrm>
            <a:off x="8426691" y="4776281"/>
            <a:ext cx="226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Conflict Cycle!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D65056-FE4F-6B70-9FF2-9162B34F80D0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7B41B0-741D-5F2F-A9B0-DCFE92CAC991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8D05FD-D28A-588D-CD77-E9A839D52466}"/>
              </a:ext>
            </a:extLst>
          </p:cNvPr>
          <p:cNvCxnSpPr>
            <a:cxnSpLocks/>
          </p:cNvCxnSpPr>
          <p:nvPr/>
        </p:nvCxnSpPr>
        <p:spPr>
          <a:xfrm flipV="1">
            <a:off x="3103122" y="4387174"/>
            <a:ext cx="894945" cy="85077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44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CA675-6C55-345D-111B-6FE76C7C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1E9-CEDF-31E2-ED88-22F16A3B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B8C97-1F51-8D74-2F25-0B7B1F28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2A790-F8C5-8914-8FFE-9DB39BA9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E4D5-D62B-FFA1-A7B0-CE3EFA95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668A-F88D-7BEA-6F9E-4F41A934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What do you think happens at DBMS after you execute a transaction?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FD5D8-A70A-4DB8-BB8F-1D62442A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172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6E6C-FB2A-774C-BC73-74B002344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1A00-4357-44CE-D14A-7E6550AC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12CAC-71AD-E080-1D32-18BE9D7A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57BC-8B0A-7130-E739-CEC9D851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Two schedules are </a:t>
            </a:r>
            <a:r>
              <a:rPr lang="en-US" sz="2400" b="1" dirty="0">
                <a:latin typeface="Palatino Linotype" panose="02040502050505030304" pitchFamily="18" charset="0"/>
              </a:rPr>
              <a:t>conflict equivalent</a:t>
            </a:r>
            <a:r>
              <a:rPr lang="en-US" sz="2400" dirty="0">
                <a:latin typeface="Palatino Linotype" panose="02040502050505030304" pitchFamily="18" charset="0"/>
              </a:rPr>
              <a:t> if and only if: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They involve the </a:t>
            </a:r>
            <a:r>
              <a:rPr lang="en-US" b="1" dirty="0">
                <a:latin typeface="Palatino Linotype" panose="02040502050505030304" pitchFamily="18" charset="0"/>
              </a:rPr>
              <a:t>same actions </a:t>
            </a:r>
            <a:r>
              <a:rPr lang="en-US" dirty="0">
                <a:latin typeface="Palatino Linotype" panose="02040502050505030304" pitchFamily="18" charset="0"/>
              </a:rPr>
              <a:t>of the same transactions.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Every pair of conflicting actions is ordered the same way.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schedule S is </a:t>
            </a:r>
            <a:r>
              <a:rPr lang="en-US" sz="2400" b="1" dirty="0">
                <a:latin typeface="Palatino Linotype" panose="02040502050505030304" pitchFamily="18" charset="0"/>
              </a:rPr>
              <a:t>conflict serializable </a:t>
            </a:r>
            <a:r>
              <a:rPr lang="en-US" sz="2400" dirty="0">
                <a:latin typeface="Palatino Linotype" panose="02040502050505030304" pitchFamily="18" charset="0"/>
              </a:rPr>
              <a:t>if S is conflict equivalent to some serial schedule.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You can </a:t>
            </a:r>
            <a:r>
              <a:rPr lang="en-US" sz="2400" b="1" dirty="0">
                <a:latin typeface="Palatino Linotype" panose="02040502050505030304" pitchFamily="18" charset="0"/>
              </a:rPr>
              <a:t>transform </a:t>
            </a:r>
            <a:r>
              <a:rPr lang="en-US" sz="2400" dirty="0">
                <a:latin typeface="Palatino Linotype" panose="02040502050505030304" pitchFamily="18" charset="0"/>
              </a:rPr>
              <a:t>a conflict serializable schedule S into a serial schedule by swapping consecutive non-conflicting operations of different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schedule is conflict serializable </a:t>
            </a:r>
            <a:r>
              <a:rPr lang="en-US" sz="2400" dirty="0" err="1">
                <a:latin typeface="Palatino Linotype" panose="02040502050505030304" pitchFamily="18" charset="0"/>
              </a:rPr>
              <a:t>iff</a:t>
            </a:r>
            <a:r>
              <a:rPr lang="en-US" sz="2400" dirty="0">
                <a:latin typeface="Palatino Linotype" panose="02040502050505030304" pitchFamily="18" charset="0"/>
              </a:rPr>
              <a:t> its </a:t>
            </a:r>
            <a:r>
              <a:rPr lang="en-US" sz="2400" b="1" dirty="0">
                <a:latin typeface="Palatino Linotype" panose="02040502050505030304" pitchFamily="18" charset="0"/>
              </a:rPr>
              <a:t>dependency graph is acyclic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07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00899-5361-AC70-87DF-AA84A9E9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09A3-3C7C-643A-9150-5CB7C1F9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B0A0-130D-8BEA-DBC7-3CA7DAA5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7F0E84-05B0-15EC-DFE0-A8975AA69693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71967AF-0149-98F0-B861-767CF63C12C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48F50A-0C6A-DAB4-AA31-5F7C0DA99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D43D7B-FE15-DB5B-A90E-916B6B85AF1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4E9EF9-EBD7-92F9-8C6D-D470463080A7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624383-C320-8B8F-0D88-FD7A3AFF4F5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8250A-26B0-059E-C920-964EEC72FCA9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595E38-4004-EE5C-BCC0-A6593B74603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C1E01A-0ED7-B246-F461-58C42D6B2B1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0BC204-8C15-9485-2549-8E1E29FA469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5B7CB6-5407-E299-32EF-0A2A3267D7D8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5588A4-8B11-E1C9-15C7-B32EF72FC4EE}"/>
                  </a:ext>
                </a:extLst>
              </p14:cNvPr>
              <p14:cNvContentPartPr/>
              <p14:nvPr/>
            </p14:nvContentPartPr>
            <p14:xfrm>
              <a:off x="8931776" y="1616699"/>
              <a:ext cx="1707120" cy="33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5588A4-8B11-E1C9-15C7-B32EF72FC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656" y="1610579"/>
                <a:ext cx="17193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427F90-E24B-29E5-DEDE-5CE7B1CD8625}"/>
                  </a:ext>
                </a:extLst>
              </p14:cNvPr>
              <p14:cNvContentPartPr/>
              <p14:nvPr/>
            </p14:nvContentPartPr>
            <p14:xfrm>
              <a:off x="10437656" y="1730099"/>
              <a:ext cx="210240" cy="32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427F90-E24B-29E5-DEDE-5CE7B1CD86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1536" y="1723979"/>
                <a:ext cx="222480" cy="33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6F6A01-E8AC-DA4F-CB33-1332B43F1A65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33A41-22A6-E553-8E2E-555CC8058846}"/>
              </a:ext>
            </a:extLst>
          </p:cNvPr>
          <p:cNvCxnSpPr/>
          <p:nvPr/>
        </p:nvCxnSpPr>
        <p:spPr>
          <a:xfrm>
            <a:off x="3103122" y="4537970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30F62-8966-9BBB-559A-D79DA249C20E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9501BB-5192-FFDE-AF8C-1554ACDF62F7}"/>
              </a:ext>
            </a:extLst>
          </p:cNvPr>
          <p:cNvCxnSpPr>
            <a:cxnSpLocks/>
          </p:cNvCxnSpPr>
          <p:nvPr/>
        </p:nvCxnSpPr>
        <p:spPr>
          <a:xfrm>
            <a:off x="3103122" y="4537970"/>
            <a:ext cx="894945" cy="78306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35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627E3-2FBC-A586-D12D-1DEC2A7DC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81E2-0FCF-1FAF-D92E-54A221DF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E935F-EFF7-15EE-B957-E4AA96AE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835AC2-3581-1A82-E7ED-00726EBB7ED3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004890B-216C-5F9A-0751-C6543AE9DD16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B30662-FA0F-4E10-D7A9-10905945814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BE06A1-5C1C-1E4B-C4CD-6DA803CF691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2EFAE2-DE91-C6EB-D075-E47CD8E10288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3BF07B-C195-52AE-F248-80117CC54602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55305-C710-452A-3646-245966F3FDD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009592-227B-772A-BB36-893C22162E2D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393D54-0E6D-1476-DCF8-DE1483249EB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65D8F4-0842-81BC-FAE7-50EF04FE7E0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8FF4A9-F075-1440-BD7F-1DE8104C20A3}"/>
              </a:ext>
            </a:extLst>
          </p:cNvPr>
          <p:cNvSpPr txBox="1"/>
          <p:nvPr/>
        </p:nvSpPr>
        <p:spPr>
          <a:xfrm>
            <a:off x="7857145" y="4601632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C75F85-ABE3-EC42-B01B-6EF92DE5E765}"/>
                  </a:ext>
                </a:extLst>
              </p14:cNvPr>
              <p14:cNvContentPartPr/>
              <p14:nvPr/>
            </p14:nvContentPartPr>
            <p14:xfrm>
              <a:off x="8931776" y="1616699"/>
              <a:ext cx="1707120" cy="33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C75F85-ABE3-EC42-B01B-6EF92DE5E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656" y="1610579"/>
                <a:ext cx="17193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06C726-F6C3-CD17-F6BB-E6EFBF4C8FAE}"/>
                  </a:ext>
                </a:extLst>
              </p14:cNvPr>
              <p14:cNvContentPartPr/>
              <p14:nvPr/>
            </p14:nvContentPartPr>
            <p14:xfrm>
              <a:off x="10437656" y="1730099"/>
              <a:ext cx="210240" cy="32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06C726-F6C3-CD17-F6BB-E6EFBF4C8F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1536" y="1723979"/>
                <a:ext cx="222480" cy="33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ED3A99-D899-8166-0526-D8584BC9E5B2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200FB5-D4CE-D521-8A3A-ECE7B6FDE883}"/>
              </a:ext>
            </a:extLst>
          </p:cNvPr>
          <p:cNvCxnSpPr/>
          <p:nvPr/>
        </p:nvCxnSpPr>
        <p:spPr>
          <a:xfrm>
            <a:off x="3103122" y="4537970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17F793-BEE6-0953-F4E1-92B91ECF0DE7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80EBF5-8796-F02A-1F6A-22FBF11353A6}"/>
              </a:ext>
            </a:extLst>
          </p:cNvPr>
          <p:cNvCxnSpPr>
            <a:cxnSpLocks/>
          </p:cNvCxnSpPr>
          <p:nvPr/>
        </p:nvCxnSpPr>
        <p:spPr>
          <a:xfrm>
            <a:off x="3103122" y="4537970"/>
            <a:ext cx="894945" cy="78306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49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2F99D-2BD4-4131-1EF6-95CD7EE1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D3C4-BFD7-CC92-59CD-96064649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74BB0-8BFE-1D70-435D-EA9D882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254FA0-6B4C-9D30-B29A-43D615DAB1C7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59893B4-A2EB-10DC-176E-1F9383C853CF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A70CA4-F0AE-5C19-CC5B-5921BA10F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5E61FB-D476-E047-DEA7-3ACEEF8A7BE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DA3243-0BFF-BFC1-5DBA-31A813C1D475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880244-0FE1-F53E-D3D3-60E7F002F1A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EEFC3E-199F-AC5A-7D20-5CE176E4B06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54E233-E1D3-FE57-230C-E103D9750DE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021049-3386-B6FB-B665-C7FA295122E4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B41856-E3FD-27B1-BC6E-AA57BBA0EBD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08A69F-D566-4188-E170-F60ADC15BA59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BF7BFA-54C9-5A82-DD42-20E66BAA56DC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BF7BFA-54C9-5A82-DD42-20E66BAA56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907CE6-EBE8-6728-B8ED-CB13FE8F8612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907CE6-EBE8-6728-B8ED-CB13FE8F86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AEF411-39B6-8F6A-3CC8-C19424E4B91B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AEF411-39B6-8F6A-3CC8-C19424E4B9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04AE381-82E8-8598-CF3A-88D2ECBF9CA9}"/>
                  </a:ext>
                </a:extLst>
              </p14:cNvPr>
              <p14:cNvContentPartPr/>
              <p14:nvPr/>
            </p14:nvContentPartPr>
            <p14:xfrm>
              <a:off x="8957696" y="2584739"/>
              <a:ext cx="24192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04AE381-82E8-8598-CF3A-88D2ECBF9C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1576" y="2578619"/>
                <a:ext cx="25416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A69439-E0A2-EFDB-37AF-BD9919C3D7A5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708EAB-66BE-2CE1-A182-530A7DC8BCE1}"/>
              </a:ext>
            </a:extLst>
          </p:cNvPr>
          <p:cNvCxnSpPr>
            <a:cxnSpLocks/>
          </p:cNvCxnSpPr>
          <p:nvPr/>
        </p:nvCxnSpPr>
        <p:spPr>
          <a:xfrm flipV="1">
            <a:off x="2957209" y="4387174"/>
            <a:ext cx="1040859" cy="61284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A34F97-C656-FB44-5507-B53EAF2B3957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8977F-D310-5B73-B095-55DEC0EDDE1D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B4DDC6-4A64-922D-F680-5835C336465C}"/>
              </a:ext>
            </a:extLst>
          </p:cNvPr>
          <p:cNvCxnSpPr>
            <a:cxnSpLocks/>
          </p:cNvCxnSpPr>
          <p:nvPr/>
        </p:nvCxnSpPr>
        <p:spPr>
          <a:xfrm flipV="1">
            <a:off x="3103122" y="4387174"/>
            <a:ext cx="894945" cy="85077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345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434A9-5E99-1835-0245-8D002548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ECBF-12D7-E949-1D42-CE1FD1C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A897-52DD-043C-5F20-4F1AD4ED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DFAD1F-61A4-9FF9-4C12-11080CD6DEEC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9DDC173-8156-08DD-7991-CA095B7FA925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C9AC11F-DD6E-5C85-72E5-EA285B341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0EF5-F5A3-F605-A5EF-AEEDA2F3FCE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05CC9D-E100-8F65-7520-F2D1509F7B3B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FEB675-883B-9425-14A5-73D70752023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899B74-935A-034A-BE0C-3A0916CEB9D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374512-882B-4BFA-27AC-D76330965810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ECA8B7A-3C38-C58E-D9A7-34BCEB19BB6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521985-9C6A-09AD-3233-919D1648CD75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2819E4-3A93-F894-38C5-C248800D8627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F39F52-2357-37C3-633A-F6CFB5A06FCE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F39F52-2357-37C3-633A-F6CFB5A06F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6FE18C-FDD3-EBD2-30F8-1F4FA71CCC1A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6FE18C-FDD3-EBD2-30F8-1F4FA71CCC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26" y="1653779"/>
                  <a:ext cx="2357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7C80D0-FDFB-A733-8467-3D17CFD9FD73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7C80D0-FDFB-A733-8467-3D17CFD9FD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F01860-9E0C-5F5D-C4DB-00805270210C}"/>
                  </a:ext>
                </a:extLst>
              </p14:cNvPr>
              <p14:cNvContentPartPr/>
              <p14:nvPr/>
            </p14:nvContentPartPr>
            <p14:xfrm>
              <a:off x="8957696" y="2584739"/>
              <a:ext cx="24192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F01860-9E0C-5F5D-C4DB-0080527021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1567" y="2578619"/>
                <a:ext cx="254178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F07DB5E-19EC-72E9-0BF5-1CC6F817B050}"/>
              </a:ext>
            </a:extLst>
          </p:cNvPr>
          <p:cNvSpPr txBox="1"/>
          <p:nvPr/>
        </p:nvSpPr>
        <p:spPr>
          <a:xfrm>
            <a:off x="7857145" y="4601632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0549455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77E49-0B9B-8E43-26CD-1281330B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A04-5605-7B0B-3FF6-21C7B336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8FFC2-CD5E-6D2D-5830-57CDD9E5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46B2A3-1CC7-7806-32AF-C38A632AF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06676"/>
              </p:ext>
            </p:extLst>
          </p:nvPr>
        </p:nvGraphicFramePr>
        <p:xfrm>
          <a:off x="2007040" y="1468264"/>
          <a:ext cx="56389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7963F55-F32D-9D27-B2AC-DD69FE9D1F4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454C25-F9C6-B32A-2F0F-6399D98D9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F33FA4-C367-ACEA-51F1-B64C2B1FBCD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94E460-0ADD-CEB8-ECE1-F8B1A64AF70E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C2378A-AF51-749A-C59E-8AE3F79302B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A30608-6D53-348B-1222-99D999E8FAFA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C3FDEE-3E39-BCDA-6592-F769D02A9B2B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14706B-25E1-23F0-2418-BDD60519CD8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60F917-641A-401C-4C5D-3A25E246411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93B15F-E13E-8745-F67C-CFC21AD19F71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2AB82F-89E1-860C-1130-5F524175F62B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AC8569-E63A-885E-EF72-09D58DA13F6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D38064-854C-2B35-2A9F-DD640969269D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973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74BD0-DA61-181F-4BC9-6D5E384C5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A254-6177-EE7F-4102-9D2085DF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92051-7DEA-831C-6243-0A195BAB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127C81-52BE-9131-FB03-552FD04BAAE2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BACFFA8-DA12-D4EC-6B78-612F0E25FB3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BF1B994-EF5B-6FA4-C354-87715613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5C880-C2E3-0A20-230C-7AD4D8C179F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8B19B8-CA79-744A-45C8-BA4D0D8B0EC1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5E3D89-8F70-1325-79DB-1F5D0EB2EEA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806359-7D5C-04AB-5963-0122618FABA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D543FF-D000-9E00-0BE0-4D6CEBD313D6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96C088-FD54-B1CF-FBD2-FE13439DFC8E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CF0E41-2BAA-7CA0-AD7D-3F0ABEB26954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46715C4-B458-F68A-2B9D-E0AB88BC0970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4F330E-D486-B43D-74DB-04CE40D37F08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047603-3F5F-26A9-87E9-B6EDF93234F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19E4ED-F9D9-068D-10B3-B95B10A598E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7D899E-4217-A178-584E-F5A9E84469CC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47179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D1C47D-B01F-BB28-3492-5660F6FB31A4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842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EDE7D8-6E91-CC97-F915-636FC4C3C953}"/>
              </a:ext>
            </a:extLst>
          </p:cNvPr>
          <p:cNvGrpSpPr/>
          <p:nvPr/>
        </p:nvGrpSpPr>
        <p:grpSpPr>
          <a:xfrm>
            <a:off x="8955176" y="2604179"/>
            <a:ext cx="722160" cy="642960"/>
            <a:chOff x="8955176" y="2604179"/>
            <a:chExt cx="7221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E3B9CB-B85D-1B57-3629-A1EF03A81AD3}"/>
                    </a:ext>
                  </a:extLst>
                </p14:cNvPr>
                <p14:cNvContentPartPr/>
                <p14:nvPr/>
              </p14:nvContentPartPr>
              <p14:xfrm>
                <a:off x="8955176" y="2604179"/>
                <a:ext cx="722160" cy="602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E3B9CB-B85D-1B57-3629-A1EF03A81A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9056" y="2598059"/>
                  <a:ext cx="734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D94FC2-F4A2-F704-9023-1647853C80C1}"/>
                    </a:ext>
                  </a:extLst>
                </p14:cNvPr>
                <p14:cNvContentPartPr/>
                <p14:nvPr/>
              </p14:nvContentPartPr>
              <p14:xfrm>
                <a:off x="9433976" y="3007019"/>
                <a:ext cx="22896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D94FC2-F4A2-F704-9023-1647853C80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7856" y="3000899"/>
                  <a:ext cx="241200" cy="25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0167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1E349-3376-4CBE-52EF-E41AD9D9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07C-23C8-9F8F-64C8-6AE962B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0BA3B-1846-0139-4918-C08B0926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E9424-E279-87E9-6285-A21B152892BC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C4EA2F8-AF7D-2E35-33F5-76817F972366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87D4CF-332D-4CB3-E9D7-31E4C6E3C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1CB5B6-CA89-94EB-722D-1B9D1D0E560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134128-A7D1-0B78-434F-BA0E489B66BA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32ACCB-E4CC-B15B-E3D6-B8C12105691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657197-FB1E-1E7F-F088-C0FE6687508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B9A84C-660B-810E-D9F4-CF438878B589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9EBFF-880C-E9DD-D4E4-518732C14ADF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D6317F-FF1D-E8B0-6B35-CDC9D8FC3AF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91E27B-4319-6E61-1417-C66637601921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A253F5-52BC-A997-2586-716245851046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28F5AD-7B40-45E0-D3B8-B7856C3C1F8F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029381-D96D-9ACB-623E-88BFD3F5B126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8CF7F0-8E67-9E0C-12EF-817858C8F130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47179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2EB581-742C-5AF4-51A8-6A803A1A48C0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842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166DDF-6828-F2DA-1D5C-2BE3911138B8}"/>
              </a:ext>
            </a:extLst>
          </p:cNvPr>
          <p:cNvGrpSpPr/>
          <p:nvPr/>
        </p:nvGrpSpPr>
        <p:grpSpPr>
          <a:xfrm>
            <a:off x="8955176" y="2604179"/>
            <a:ext cx="722160" cy="642960"/>
            <a:chOff x="8955176" y="2604179"/>
            <a:chExt cx="7221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A5A679-A8EE-DE67-ADF7-7FA3B1B227EC}"/>
                    </a:ext>
                  </a:extLst>
                </p14:cNvPr>
                <p14:cNvContentPartPr/>
                <p14:nvPr/>
              </p14:nvContentPartPr>
              <p14:xfrm>
                <a:off x="8955176" y="2604179"/>
                <a:ext cx="722160" cy="602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A5A679-A8EE-DE67-ADF7-7FA3B1B227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9056" y="2598059"/>
                  <a:ext cx="734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FC39DC-9FF3-D5F1-F1DB-72D139936AAB}"/>
                    </a:ext>
                  </a:extLst>
                </p14:cNvPr>
                <p14:cNvContentPartPr/>
                <p14:nvPr/>
              </p14:nvContentPartPr>
              <p14:xfrm>
                <a:off x="9433976" y="3007019"/>
                <a:ext cx="22896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FC39DC-9FF3-D5F1-F1DB-72D139936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7846" y="3000899"/>
                  <a:ext cx="241219" cy="252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F16EDA-AF45-B030-3B36-89F0E33D31E1}"/>
              </a:ext>
            </a:extLst>
          </p:cNvPr>
          <p:cNvCxnSpPr>
            <a:cxnSpLocks/>
          </p:cNvCxnSpPr>
          <p:nvPr/>
        </p:nvCxnSpPr>
        <p:spPr>
          <a:xfrm flipV="1">
            <a:off x="3005847" y="4766553"/>
            <a:ext cx="953310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6F425-2B66-47C3-6AB9-71AD0BFC2B05}"/>
              </a:ext>
            </a:extLst>
          </p:cNvPr>
          <p:cNvCxnSpPr>
            <a:cxnSpLocks/>
          </p:cNvCxnSpPr>
          <p:nvPr/>
        </p:nvCxnSpPr>
        <p:spPr>
          <a:xfrm flipV="1">
            <a:off x="3103123" y="4766553"/>
            <a:ext cx="856034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B7B31D-64BF-D7DE-495F-01EC691E3AB0}"/>
                  </a:ext>
                </a:extLst>
              </p14:cNvPr>
              <p14:cNvContentPartPr/>
              <p14:nvPr/>
            </p14:nvContentPartPr>
            <p14:xfrm>
              <a:off x="8900816" y="1490339"/>
              <a:ext cx="1834200" cy="47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B7B31D-64BF-D7DE-495F-01EC691E3A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4696" y="1484219"/>
                <a:ext cx="1846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C5EE0C-1491-6BDA-4256-3F3C98155BD7}"/>
                  </a:ext>
                </a:extLst>
              </p14:cNvPr>
              <p14:cNvContentPartPr/>
              <p14:nvPr/>
            </p14:nvContentPartPr>
            <p14:xfrm>
              <a:off x="8866976" y="1660259"/>
              <a:ext cx="272520" cy="20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C5EE0C-1491-6BDA-4256-3F3C98155B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0856" y="1654139"/>
                <a:ext cx="28476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3740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4547A-560F-FF2A-AA44-10710A17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818-1DA9-7CAE-5E30-8DEA3AB1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A3E84-0D70-7DB2-FCDD-EE10CEC5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5439A2-7F04-EB55-9162-CC87A22A188A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9682095-008F-6B63-2D7E-4F7E42D35DC4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D95098-DC36-3E8B-7E54-48535432A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2C5937-F0DA-1E26-C831-E4461B00ED7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EFFD97-C9D0-4EF1-58C6-AD3C4E051272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81DAE0-6A96-3622-38C5-39A898EA01D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C049A7-4EC1-6ADA-0322-1A8E6FBB26B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1139B-8261-AF1D-1F60-BD6F50801A24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6AB78E-D05D-66C5-D9D9-6845F1D0E7E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16446-B0F4-CB17-93B8-99037291474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191AADC-8E1E-3A44-F435-24B0ABFE5F19}"/>
              </a:ext>
            </a:extLst>
          </p:cNvPr>
          <p:cNvSpPr txBox="1"/>
          <p:nvPr/>
        </p:nvSpPr>
        <p:spPr>
          <a:xfrm>
            <a:off x="6906637" y="4541543"/>
            <a:ext cx="5290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Is this equivalent to a serial schedule?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Yes! {T2, T1, T3}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T2 should run before T3!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A0206D-F1E1-7724-40A8-5791EDC2D8F2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3E7617-A620-AF60-B633-F56F5E205C3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64F3D2-CE1A-1845-1A6C-E454B92CE5B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62D089-1C3F-FE5D-8913-B14B5FB79A64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47179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8E5E67-E6DE-026E-8697-05D10D3F0453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842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F49C83-66C4-3555-0E13-FCC7324D3D9C}"/>
              </a:ext>
            </a:extLst>
          </p:cNvPr>
          <p:cNvCxnSpPr>
            <a:cxnSpLocks/>
          </p:cNvCxnSpPr>
          <p:nvPr/>
        </p:nvCxnSpPr>
        <p:spPr>
          <a:xfrm flipV="1">
            <a:off x="3005847" y="4766553"/>
            <a:ext cx="953310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4E0130-78DE-CFAC-C9B1-B78DAC4019F1}"/>
              </a:ext>
            </a:extLst>
          </p:cNvPr>
          <p:cNvCxnSpPr>
            <a:cxnSpLocks/>
          </p:cNvCxnSpPr>
          <p:nvPr/>
        </p:nvCxnSpPr>
        <p:spPr>
          <a:xfrm flipV="1">
            <a:off x="3103123" y="4766553"/>
            <a:ext cx="856034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EC4DE3-0836-92F5-6958-C4A0429501CC}"/>
              </a:ext>
            </a:extLst>
          </p:cNvPr>
          <p:cNvGrpSpPr/>
          <p:nvPr/>
        </p:nvGrpSpPr>
        <p:grpSpPr>
          <a:xfrm>
            <a:off x="8955176" y="2604179"/>
            <a:ext cx="722160" cy="642960"/>
            <a:chOff x="8955176" y="2604179"/>
            <a:chExt cx="7221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B93613-9866-E3C3-FADF-0AA16E9CFF23}"/>
                    </a:ext>
                  </a:extLst>
                </p14:cNvPr>
                <p14:cNvContentPartPr/>
                <p14:nvPr/>
              </p14:nvContentPartPr>
              <p14:xfrm>
                <a:off x="8955176" y="2604179"/>
                <a:ext cx="722160" cy="602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A5A679-A8EE-DE67-ADF7-7FA3B1B227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9056" y="2598059"/>
                  <a:ext cx="734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246E24-EFAD-1978-4193-E1404FDF8B0C}"/>
                    </a:ext>
                  </a:extLst>
                </p14:cNvPr>
                <p14:cNvContentPartPr/>
                <p14:nvPr/>
              </p14:nvContentPartPr>
              <p14:xfrm>
                <a:off x="9433976" y="3007019"/>
                <a:ext cx="22896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FC39DC-9FF3-D5F1-F1DB-72D139936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7846" y="3000899"/>
                  <a:ext cx="241219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DC926FB-E38C-2DD4-8040-056D29E507A8}"/>
                  </a:ext>
                </a:extLst>
              </p14:cNvPr>
              <p14:cNvContentPartPr/>
              <p14:nvPr/>
            </p14:nvContentPartPr>
            <p14:xfrm>
              <a:off x="8900816" y="1490339"/>
              <a:ext cx="1834200" cy="4791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DC926FB-E38C-2DD4-8040-056D29E507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4696" y="1484224"/>
                <a:ext cx="1846440" cy="491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498B3E7-888A-27E5-CCC4-1A6D036AC658}"/>
                  </a:ext>
                </a:extLst>
              </p14:cNvPr>
              <p14:cNvContentPartPr/>
              <p14:nvPr/>
            </p14:nvContentPartPr>
            <p14:xfrm>
              <a:off x="8914633" y="1654200"/>
              <a:ext cx="258840" cy="235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498B3E7-888A-27E5-CCC4-1A6D036AC6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8513" y="1648080"/>
                <a:ext cx="27108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9407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3FF2A-2253-60D5-996C-3884FFDD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C4C3-E4F0-3261-4B4E-6664E8C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0D78-1983-F71A-5F2B-09BA33A6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540047-9EFE-8914-B299-D4A12209E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72700"/>
              </p:ext>
            </p:extLst>
          </p:nvPr>
        </p:nvGraphicFramePr>
        <p:xfrm>
          <a:off x="2007040" y="1468264"/>
          <a:ext cx="3793157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BF538B6-A90C-C65C-6100-1A476A2E0E0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9768B9-28C0-7027-3D07-DC600C077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DB6CFA-8881-A540-43EE-71706986BDB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660E05-68B3-AC37-C150-E95C254EEC42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E803F-FEEC-C191-24BE-8A62AB249DE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D0470-972B-835E-ACC1-E8F9BD8063B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DC0171-8B65-F54D-7C89-767793DA4C15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B8330E-22FF-C3C9-9F01-DE4026C28B8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08A6AF-9A45-3E16-5A35-DAAB096DB22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BE7C05-F060-AAC9-8DF3-8EC0D64A187E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</p:spTree>
    <p:extLst>
      <p:ext uri="{BB962C8B-B14F-4D97-AF65-F5344CB8AC3E}">
        <p14:creationId xmlns:p14="http://schemas.microsoft.com/office/powerpoint/2010/main" val="35670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5986-64DA-EE13-5779-84AFF419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8588-6D01-E166-6D55-73BB735B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17D8-F018-183F-9BF5-F85C0716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you think happens at DBMS after you execute a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commits</a:t>
            </a:r>
            <a:r>
              <a:rPr lang="en-US" dirty="0">
                <a:latin typeface="Palatino Linotype" panose="02040502050505030304" pitchFamily="18" charset="0"/>
              </a:rPr>
              <a:t> after completing all the operations!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aborts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43A43-D80B-9EC7-54BB-0A667A0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256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37072-46E1-14DA-E964-56EE0BA4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BEDA-F72E-1CB4-C073-F87AE61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EE4B3-85EE-3D7F-03DC-03600B00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1D0069-CC9E-88B7-A7EA-D0BC87B79832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3793157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46E5AE3-BFB7-3729-3480-6C9F3D146E13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5CA88B0-7DE8-B153-2A36-113A4F46ED1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6880B6-950E-77D7-2A73-DF41D001811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FBF172-A44A-3644-38B4-CCDA4DAABF0B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4E9D0A-FC3F-C83B-C756-780CE677D84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8F5B06-727B-FB5B-6392-C9FE9125D37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115081-7421-845F-5A0F-3CCA889F766B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840719C-AFF5-0637-C0AE-1B9E25D4B99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2F66C1-9E5A-3459-4EF4-571D13134CCF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52F826-5D31-3FA8-2422-BD120114D805}"/>
              </a:ext>
            </a:extLst>
          </p:cNvPr>
          <p:cNvSpPr txBox="1"/>
          <p:nvPr/>
        </p:nvSpPr>
        <p:spPr>
          <a:xfrm>
            <a:off x="7857145" y="4601632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No!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5EEE07-067B-E519-CC81-6818A0F185F4}"/>
              </a:ext>
            </a:extLst>
          </p:cNvPr>
          <p:cNvCxnSpPr>
            <a:cxnSpLocks/>
          </p:cNvCxnSpPr>
          <p:nvPr/>
        </p:nvCxnSpPr>
        <p:spPr>
          <a:xfrm flipV="1">
            <a:off x="3103122" y="3492744"/>
            <a:ext cx="894945" cy="7874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7C291A-4F68-61DA-B8EF-BD4419700707}"/>
              </a:ext>
            </a:extLst>
          </p:cNvPr>
          <p:cNvCxnSpPr>
            <a:cxnSpLocks/>
          </p:cNvCxnSpPr>
          <p:nvPr/>
        </p:nvCxnSpPr>
        <p:spPr>
          <a:xfrm>
            <a:off x="3103122" y="2962072"/>
            <a:ext cx="894945" cy="21887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088583-499D-6F50-4CC7-1BE589FB6B91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A50B7E-B152-1EF1-261F-03D38E430FCE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A50B7E-B152-1EF1-261F-03D38E430F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3B6243-E03B-CBAE-7A4E-C3F5D4579AF2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3B6243-E03B-CBAE-7A4E-C3F5D4579A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292E15-A414-538A-3D74-82DDEE74160A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292E15-A414-538A-3D74-82DDEE7416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3716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AF86E-5DE9-0B90-346D-43155485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544C-EFBB-9F07-69D3-2834345B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391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Determining Serializability Order from Dependence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BBEFE-1A1D-85ED-0AD8-A464E81D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437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A4604-FBCD-21FE-C03F-5FC31E98F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A45C1-5B64-1870-77B9-505F2354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7D55-DF0A-FC83-A284-A5B59556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876508"/>
            <a:ext cx="11816785" cy="458265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Dependence graph only dictates the dependency between the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find the serializability order of these transactions, you run </a:t>
            </a:r>
            <a:r>
              <a:rPr lang="en-US" sz="2400" b="1" dirty="0">
                <a:latin typeface="Palatino Linotype" panose="02040502050505030304" pitchFamily="18" charset="0"/>
              </a:rPr>
              <a:t>topological sort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Can there be multiple possible serializability orders?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3E94D8-2B2E-FD62-955A-5EEDC4D79C3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439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latin typeface="Palatino Linotype" panose="02040502050505030304" pitchFamily="18" charset="0"/>
              </a:rPr>
              <a:t>Determining Serializability Order from Dependence Graph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241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AFC7B-CE99-18DB-CEE5-10F4B19E1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FAC73-749B-9AE4-11DC-59B1B092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398C-4AE6-D178-6D5B-886CDC64C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868556"/>
            <a:ext cx="11816785" cy="4590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Dependence graph only dictates the dependency between the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find the serializability order of these transactions, you run </a:t>
            </a:r>
            <a:r>
              <a:rPr lang="en-US" sz="2400" b="1" dirty="0">
                <a:latin typeface="Palatino Linotype" panose="02040502050505030304" pitchFamily="18" charset="0"/>
              </a:rPr>
              <a:t>topological sort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Can there be multiple possible serializability orders?</a:t>
            </a:r>
          </a:p>
          <a:p>
            <a:pPr lvl="1"/>
            <a:r>
              <a:rPr lang="en-US" b="1" dirty="0">
                <a:effectLst/>
                <a:latin typeface="Palatino Linotype" panose="02040502050505030304" pitchFamily="18" charset="0"/>
              </a:rPr>
              <a:t>Yes</a:t>
            </a:r>
            <a:r>
              <a:rPr lang="en-US" b="1" dirty="0">
                <a:latin typeface="Palatino Linotype" panose="02040502050505030304" pitchFamily="18" charset="0"/>
              </a:rPr>
              <a:t>!</a:t>
            </a:r>
          </a:p>
          <a:p>
            <a:pPr lvl="1"/>
            <a:r>
              <a:rPr lang="en-US" dirty="0">
                <a:effectLst/>
                <a:latin typeface="Palatino Linotype" panose="02040502050505030304" pitchFamily="18" charset="0"/>
              </a:rPr>
              <a:t>Not every pair of transactions are dependent on each other.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C2B968-8485-D244-BFDA-A81E3AFE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391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Determining Serializability Order from Dependence Graph</a:t>
            </a:r>
          </a:p>
        </p:txBody>
      </p:sp>
    </p:spTree>
    <p:extLst>
      <p:ext uri="{BB962C8B-B14F-4D97-AF65-F5344CB8AC3E}">
        <p14:creationId xmlns:p14="http://schemas.microsoft.com/office/powerpoint/2010/main" val="30599966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6AB8-7E35-1CD7-F76D-C471018E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9C891-E962-19A1-0F96-10E23DA2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6FEB-0ACF-A120-67A0-B6014E543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351" y="5323786"/>
            <a:ext cx="4827946" cy="50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Serializability order: {T3, T1, T2}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5410F8-C133-62F5-A8CB-5F984DAC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391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Determining Serializability Order from Dependence Graph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BAFC0D-E55B-D7BF-B4D9-CD74CD52ECC1}"/>
              </a:ext>
            </a:extLst>
          </p:cNvPr>
          <p:cNvGrpSpPr/>
          <p:nvPr/>
        </p:nvGrpSpPr>
        <p:grpSpPr>
          <a:xfrm>
            <a:off x="4676331" y="2750643"/>
            <a:ext cx="544749" cy="505838"/>
            <a:chOff x="7694579" y="1916350"/>
            <a:chExt cx="544749" cy="50583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8076699-AC6C-4593-DEC7-A96B2ABE39A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3C2BBB-D6A4-C66A-33BC-E4B9FF61E7D6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5D2E90-F137-BEEE-BA22-61D22C9EE92C}"/>
              </a:ext>
            </a:extLst>
          </p:cNvPr>
          <p:cNvGrpSpPr/>
          <p:nvPr/>
        </p:nvGrpSpPr>
        <p:grpSpPr>
          <a:xfrm>
            <a:off x="6610600" y="2750643"/>
            <a:ext cx="544749" cy="505838"/>
            <a:chOff x="7694579" y="1916350"/>
            <a:chExt cx="544749" cy="5058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9A16EEB-CDEE-8237-07D1-FEA9632758B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0D81CC-CEFB-1296-8DD8-5D54915BA65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4A40A0-88D5-F379-DDA9-48F07DD62373}"/>
              </a:ext>
            </a:extLst>
          </p:cNvPr>
          <p:cNvGrpSpPr/>
          <p:nvPr/>
        </p:nvGrpSpPr>
        <p:grpSpPr>
          <a:xfrm>
            <a:off x="5751324" y="3772047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C6D136-8517-5616-73AB-CE9A9CA24B0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BEAF21-26F6-95F8-4598-BA2BB5DC020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F1F3DB-DDC2-FABC-43CD-FE6E7F75BF89}"/>
              </a:ext>
            </a:extLst>
          </p:cNvPr>
          <p:cNvGrpSpPr/>
          <p:nvPr/>
        </p:nvGrpSpPr>
        <p:grpSpPr>
          <a:xfrm>
            <a:off x="4995426" y="3360826"/>
            <a:ext cx="722160" cy="642960"/>
            <a:chOff x="8955176" y="2604179"/>
            <a:chExt cx="7221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1DF83F-B941-4577-6F38-3B7D8B0F1F22}"/>
                    </a:ext>
                  </a:extLst>
                </p14:cNvPr>
                <p14:cNvContentPartPr/>
                <p14:nvPr/>
              </p14:nvContentPartPr>
              <p14:xfrm>
                <a:off x="8955176" y="2604179"/>
                <a:ext cx="722160" cy="602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1F45F5-FC3C-7967-F8C9-F4668EB5D3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9056" y="2598059"/>
                  <a:ext cx="734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1374B3-5070-8B2D-2F3C-C8D03B2CCA8A}"/>
                    </a:ext>
                  </a:extLst>
                </p14:cNvPr>
                <p14:cNvContentPartPr/>
                <p14:nvPr/>
              </p14:nvContentPartPr>
              <p14:xfrm>
                <a:off x="9433976" y="3007019"/>
                <a:ext cx="22896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FA0EAE-D757-17FB-1E04-3630E85266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7846" y="3000899"/>
                  <a:ext cx="241219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204A6A-B0C9-FA23-7254-FEC9A205D632}"/>
                  </a:ext>
                </a:extLst>
              </p14:cNvPr>
              <p14:cNvContentPartPr/>
              <p14:nvPr/>
            </p14:nvContentPartPr>
            <p14:xfrm>
              <a:off x="4941066" y="2246986"/>
              <a:ext cx="1834200" cy="479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204A6A-B0C9-FA23-7254-FEC9A205D6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4946" y="2240871"/>
                <a:ext cx="1846440" cy="491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EFD75D-19AC-1344-CB98-A8BBC00B81A6}"/>
                  </a:ext>
                </a:extLst>
              </p14:cNvPr>
              <p14:cNvContentPartPr/>
              <p14:nvPr/>
            </p14:nvContentPartPr>
            <p14:xfrm>
              <a:off x="4875068" y="2473730"/>
              <a:ext cx="272520" cy="203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EFD75D-19AC-1344-CB98-A8BBC00B81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8948" y="2467610"/>
                <a:ext cx="28476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3296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70B62-66BA-8A50-F9FE-A8C0B0767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DAA23-69B8-9CBE-7CB8-7A2E0078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F2BE-CCCD-3960-D532-1170A9AD7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351" y="5323786"/>
            <a:ext cx="4827946" cy="50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Serializability order?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96DBC1-DE46-059E-942D-263BDAC7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391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Determining Serializability Order from Dependence Graph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207BFF-9105-5A6A-743C-9DEF6E0803AF}"/>
              </a:ext>
            </a:extLst>
          </p:cNvPr>
          <p:cNvGrpSpPr/>
          <p:nvPr/>
        </p:nvGrpSpPr>
        <p:grpSpPr>
          <a:xfrm>
            <a:off x="4708136" y="2791144"/>
            <a:ext cx="544749" cy="505838"/>
            <a:chOff x="7694579" y="1916350"/>
            <a:chExt cx="544749" cy="50583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D4E9374-EDA5-FB8D-EB18-D8296E90C484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9E0D6F-B523-D4C8-C25C-72D34F0D3B84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8E0E9E-EE94-E1E4-11B9-F5F68822D1E8}"/>
              </a:ext>
            </a:extLst>
          </p:cNvPr>
          <p:cNvGrpSpPr/>
          <p:nvPr/>
        </p:nvGrpSpPr>
        <p:grpSpPr>
          <a:xfrm>
            <a:off x="6642405" y="2791144"/>
            <a:ext cx="544749" cy="505838"/>
            <a:chOff x="7694579" y="1916350"/>
            <a:chExt cx="544749" cy="5058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8E7C0D-39BA-AA59-77BE-0EBCF955F95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6DE731-3470-7CF2-05D0-5E418B5D930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4E95AB-C978-53BD-D91E-BA271DF5B7AC}"/>
              </a:ext>
            </a:extLst>
          </p:cNvPr>
          <p:cNvGrpSpPr/>
          <p:nvPr/>
        </p:nvGrpSpPr>
        <p:grpSpPr>
          <a:xfrm>
            <a:off x="5675270" y="3756144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19B03E-BFAF-D690-9505-52425F65EEC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EC2BDE-9B9A-5F53-73FD-B087EBB1B82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FD09D-2988-59A3-3B3E-03A347FCDF1E}"/>
              </a:ext>
            </a:extLst>
          </p:cNvPr>
          <p:cNvGrpSpPr/>
          <p:nvPr/>
        </p:nvGrpSpPr>
        <p:grpSpPr>
          <a:xfrm>
            <a:off x="5675270" y="1842047"/>
            <a:ext cx="544749" cy="505838"/>
            <a:chOff x="7694579" y="1916350"/>
            <a:chExt cx="544749" cy="505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D8AE6D-82F9-F06E-4E3F-188C3EC9763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0500CB-58F4-8C96-8EB5-767A8A0E284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7E1B7A-09B7-0E08-33C7-6A26FA3240B9}"/>
              </a:ext>
            </a:extLst>
          </p:cNvPr>
          <p:cNvGrpSpPr/>
          <p:nvPr/>
        </p:nvGrpSpPr>
        <p:grpSpPr>
          <a:xfrm>
            <a:off x="5216118" y="2307600"/>
            <a:ext cx="433440" cy="494280"/>
            <a:chOff x="5216118" y="2307600"/>
            <a:chExt cx="43344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63B0B3-FC3F-0874-9428-91ADA512EB4E}"/>
                    </a:ext>
                  </a:extLst>
                </p14:cNvPr>
                <p14:cNvContentPartPr/>
                <p14:nvPr/>
              </p14:nvContentPartPr>
              <p14:xfrm>
                <a:off x="5221878" y="2307600"/>
                <a:ext cx="427680" cy="48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63B0B3-FC3F-0874-9428-91ADA512EB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5758" y="2301480"/>
                  <a:ext cx="4399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7DB5D4-CEB0-CB5B-74CE-B15EE36985BD}"/>
                    </a:ext>
                  </a:extLst>
                </p14:cNvPr>
                <p14:cNvContentPartPr/>
                <p14:nvPr/>
              </p14:nvContentPartPr>
              <p14:xfrm>
                <a:off x="5216118" y="2687760"/>
                <a:ext cx="95400" cy="11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7DB5D4-CEB0-CB5B-74CE-B15EE36985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9998" y="2681640"/>
                  <a:ext cx="10764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04A917-280A-BCAB-8A75-054513409845}"/>
              </a:ext>
            </a:extLst>
          </p:cNvPr>
          <p:cNvGrpSpPr/>
          <p:nvPr/>
        </p:nvGrpSpPr>
        <p:grpSpPr>
          <a:xfrm>
            <a:off x="6210078" y="2324880"/>
            <a:ext cx="477720" cy="462960"/>
            <a:chOff x="6210078" y="2324880"/>
            <a:chExt cx="47772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ABBB42-90E1-8E67-98D5-2D99CA12EB72}"/>
                    </a:ext>
                  </a:extLst>
                </p14:cNvPr>
                <p14:cNvContentPartPr/>
                <p14:nvPr/>
              </p14:nvContentPartPr>
              <p14:xfrm>
                <a:off x="6210078" y="2324880"/>
                <a:ext cx="466560" cy="43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ABBB42-90E1-8E67-98D5-2D99CA12EB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3958" y="2318760"/>
                  <a:ext cx="4788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F2376A-ACE9-4C00-2064-D14F0C5EB63E}"/>
                    </a:ext>
                  </a:extLst>
                </p14:cNvPr>
                <p14:cNvContentPartPr/>
                <p14:nvPr/>
              </p14:nvContentPartPr>
              <p14:xfrm>
                <a:off x="6569718" y="2623320"/>
                <a:ext cx="118080" cy="16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F2376A-ACE9-4C00-2064-D14F0C5EB6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3598" y="2617200"/>
                  <a:ext cx="1303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23BD74-2CF0-69FC-6ECD-9DF38C7C59C3}"/>
              </a:ext>
            </a:extLst>
          </p:cNvPr>
          <p:cNvGrpSpPr/>
          <p:nvPr/>
        </p:nvGrpSpPr>
        <p:grpSpPr>
          <a:xfrm>
            <a:off x="5086878" y="3347640"/>
            <a:ext cx="645120" cy="444240"/>
            <a:chOff x="5086878" y="3347640"/>
            <a:chExt cx="6451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DE50DA-A728-1AEE-1C73-F635500D37D1}"/>
                    </a:ext>
                  </a:extLst>
                </p14:cNvPr>
                <p14:cNvContentPartPr/>
                <p14:nvPr/>
              </p14:nvContentPartPr>
              <p14:xfrm>
                <a:off x="5086878" y="3347640"/>
                <a:ext cx="635040" cy="437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DE50DA-A728-1AEE-1C73-F635500D37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80758" y="3341520"/>
                  <a:ext cx="6472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2E8EB2D-5217-BA49-7719-7B4EC0D69302}"/>
                    </a:ext>
                  </a:extLst>
                </p14:cNvPr>
                <p14:cNvContentPartPr/>
                <p14:nvPr/>
              </p14:nvContentPartPr>
              <p14:xfrm>
                <a:off x="5494758" y="3626640"/>
                <a:ext cx="237240" cy="16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2E8EB2D-5217-BA49-7719-7B4EC0D693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8638" y="3620520"/>
                  <a:ext cx="2494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D95C01E-70E3-8ABC-2FB5-0BDF9AAE4DDE}"/>
              </a:ext>
            </a:extLst>
          </p:cNvPr>
          <p:cNvGrpSpPr/>
          <p:nvPr/>
        </p:nvGrpSpPr>
        <p:grpSpPr>
          <a:xfrm>
            <a:off x="6275958" y="3310920"/>
            <a:ext cx="521280" cy="477360"/>
            <a:chOff x="6275958" y="3310920"/>
            <a:chExt cx="52128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E1023C-9694-A9C9-CBFA-63BE1D9AE784}"/>
                    </a:ext>
                  </a:extLst>
                </p14:cNvPr>
                <p14:cNvContentPartPr/>
                <p14:nvPr/>
              </p14:nvContentPartPr>
              <p14:xfrm>
                <a:off x="6277758" y="3310920"/>
                <a:ext cx="519480" cy="477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E1023C-9694-A9C9-CBFA-63BE1D9AE78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1638" y="3304800"/>
                  <a:ext cx="5317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2FA8D8-1CE6-2666-F21F-6531903F7DDA}"/>
                    </a:ext>
                  </a:extLst>
                </p14:cNvPr>
                <p14:cNvContentPartPr/>
                <p14:nvPr/>
              </p14:nvContentPartPr>
              <p14:xfrm>
                <a:off x="6275958" y="3594600"/>
                <a:ext cx="122760" cy="18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2FA8D8-1CE6-2666-F21F-6531903F7DD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69838" y="3588480"/>
                  <a:ext cx="13500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52883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4B693-5479-D3A8-8D7C-9DD4EA270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EE18-CCF0-78C5-E3E8-0399A5BF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CE99-B629-A5C3-652C-27E297B08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350" y="5323786"/>
            <a:ext cx="5902065" cy="838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Serializability orders: {T3, T1, T4, T2} or 				{T3, T4, T1, T2}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7CDDF4-0139-06FF-9EED-DDF6BFD7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391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Determining Serializability Order from Dependence Graph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EE7AF8-CB1F-7B34-7266-49C590D46550}"/>
              </a:ext>
            </a:extLst>
          </p:cNvPr>
          <p:cNvGrpSpPr/>
          <p:nvPr/>
        </p:nvGrpSpPr>
        <p:grpSpPr>
          <a:xfrm>
            <a:off x="4708136" y="2791144"/>
            <a:ext cx="544749" cy="505838"/>
            <a:chOff x="7694579" y="1916350"/>
            <a:chExt cx="544749" cy="50583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B38802F-1FB0-1CD5-679E-40B9A6461A78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8A51D-0D1F-7621-56DA-A9F7E753DB26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7665E1F-73D0-1EE1-9F16-1A3D196948CC}"/>
              </a:ext>
            </a:extLst>
          </p:cNvPr>
          <p:cNvGrpSpPr/>
          <p:nvPr/>
        </p:nvGrpSpPr>
        <p:grpSpPr>
          <a:xfrm>
            <a:off x="6642405" y="2791144"/>
            <a:ext cx="544749" cy="505838"/>
            <a:chOff x="7694579" y="1916350"/>
            <a:chExt cx="544749" cy="5058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EF49BB-44C2-867B-4654-6D6B21AFD38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D2A271-40CB-EB7B-A2A0-1B0FA2261AA8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T4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463AB1-618F-B21E-0B48-C6567F996EB0}"/>
              </a:ext>
            </a:extLst>
          </p:cNvPr>
          <p:cNvGrpSpPr/>
          <p:nvPr/>
        </p:nvGrpSpPr>
        <p:grpSpPr>
          <a:xfrm>
            <a:off x="5675270" y="3756144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0A879A-D71E-6E86-1CE3-67B1C05C7374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D570A8-BE2F-EB93-44BC-C6F880E36D7D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10240D-3701-5B0E-D270-D1B51DDFAEEC}"/>
              </a:ext>
            </a:extLst>
          </p:cNvPr>
          <p:cNvGrpSpPr/>
          <p:nvPr/>
        </p:nvGrpSpPr>
        <p:grpSpPr>
          <a:xfrm>
            <a:off x="5675270" y="1842047"/>
            <a:ext cx="544749" cy="505838"/>
            <a:chOff x="7694579" y="1916350"/>
            <a:chExt cx="544749" cy="505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1B2775E-9F4B-BFAA-8214-A4F1CBE04AF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C7B11B-3E71-D4C3-D8DE-D308C6AAECB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D2757C-F913-FD64-A636-E61457FEF961}"/>
              </a:ext>
            </a:extLst>
          </p:cNvPr>
          <p:cNvGrpSpPr/>
          <p:nvPr/>
        </p:nvGrpSpPr>
        <p:grpSpPr>
          <a:xfrm>
            <a:off x="5216118" y="2307600"/>
            <a:ext cx="433440" cy="494280"/>
            <a:chOff x="5216118" y="2307600"/>
            <a:chExt cx="433440" cy="4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BDD004-7C34-5884-E496-1C0FE2028468}"/>
                    </a:ext>
                  </a:extLst>
                </p14:cNvPr>
                <p14:cNvContentPartPr/>
                <p14:nvPr/>
              </p14:nvContentPartPr>
              <p14:xfrm>
                <a:off x="5221878" y="2307600"/>
                <a:ext cx="427680" cy="48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BDD004-7C34-5884-E496-1C0FE20284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15758" y="2301480"/>
                  <a:ext cx="4399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681C35-3E48-571F-13DA-D7897DA8188C}"/>
                    </a:ext>
                  </a:extLst>
                </p14:cNvPr>
                <p14:cNvContentPartPr/>
                <p14:nvPr/>
              </p14:nvContentPartPr>
              <p14:xfrm>
                <a:off x="5216118" y="2687760"/>
                <a:ext cx="95400" cy="11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681C35-3E48-571F-13DA-D7897DA818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9998" y="2681659"/>
                  <a:ext cx="107640" cy="1263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C0DDBD-0E2F-0B7C-3F2B-67BD9BFE55E5}"/>
              </a:ext>
            </a:extLst>
          </p:cNvPr>
          <p:cNvGrpSpPr/>
          <p:nvPr/>
        </p:nvGrpSpPr>
        <p:grpSpPr>
          <a:xfrm>
            <a:off x="6210078" y="2324880"/>
            <a:ext cx="477720" cy="462960"/>
            <a:chOff x="6210078" y="2324880"/>
            <a:chExt cx="47772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2B1F3B-A1D2-6C97-4B29-B28E505FB6DE}"/>
                    </a:ext>
                  </a:extLst>
                </p14:cNvPr>
                <p14:cNvContentPartPr/>
                <p14:nvPr/>
              </p14:nvContentPartPr>
              <p14:xfrm>
                <a:off x="6210078" y="2324880"/>
                <a:ext cx="466560" cy="43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2B1F3B-A1D2-6C97-4B29-B28E505FB6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3958" y="2318760"/>
                  <a:ext cx="4788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16B086-2950-2FA7-522B-43142AF2671E}"/>
                    </a:ext>
                  </a:extLst>
                </p14:cNvPr>
                <p14:cNvContentPartPr/>
                <p14:nvPr/>
              </p14:nvContentPartPr>
              <p14:xfrm>
                <a:off x="6569718" y="2623320"/>
                <a:ext cx="118080" cy="164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16B086-2950-2FA7-522B-43142AF267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63598" y="2617187"/>
                  <a:ext cx="130320" cy="17678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926E304-8E8E-6FC9-993E-6D4A9D0B549F}"/>
              </a:ext>
            </a:extLst>
          </p:cNvPr>
          <p:cNvGrpSpPr/>
          <p:nvPr/>
        </p:nvGrpSpPr>
        <p:grpSpPr>
          <a:xfrm>
            <a:off x="5086878" y="3347640"/>
            <a:ext cx="645120" cy="444240"/>
            <a:chOff x="5086878" y="3347640"/>
            <a:chExt cx="6451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B11C33-3DD2-304A-612C-AD6A19AB77D2}"/>
                    </a:ext>
                  </a:extLst>
                </p14:cNvPr>
                <p14:cNvContentPartPr/>
                <p14:nvPr/>
              </p14:nvContentPartPr>
              <p14:xfrm>
                <a:off x="5086878" y="3347640"/>
                <a:ext cx="635040" cy="437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B11C33-3DD2-304A-612C-AD6A19AB77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80758" y="3341520"/>
                  <a:ext cx="6472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AA00C9-5E68-9182-D3D7-5CA04A9AC06C}"/>
                    </a:ext>
                  </a:extLst>
                </p14:cNvPr>
                <p14:cNvContentPartPr/>
                <p14:nvPr/>
              </p14:nvContentPartPr>
              <p14:xfrm>
                <a:off x="5494758" y="3626640"/>
                <a:ext cx="237240" cy="16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AA00C9-5E68-9182-D3D7-5CA04A9AC0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8638" y="3620533"/>
                  <a:ext cx="249480" cy="1774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1A55D9-39FC-F993-C4CA-E4E65BCB5AE7}"/>
              </a:ext>
            </a:extLst>
          </p:cNvPr>
          <p:cNvGrpSpPr/>
          <p:nvPr/>
        </p:nvGrpSpPr>
        <p:grpSpPr>
          <a:xfrm>
            <a:off x="6275958" y="3310920"/>
            <a:ext cx="521280" cy="477360"/>
            <a:chOff x="6275958" y="3310920"/>
            <a:chExt cx="52128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E5E99B-C831-B7EB-EFA2-759E4B3F36B0}"/>
                    </a:ext>
                  </a:extLst>
                </p14:cNvPr>
                <p14:cNvContentPartPr/>
                <p14:nvPr/>
              </p14:nvContentPartPr>
              <p14:xfrm>
                <a:off x="6277758" y="3310920"/>
                <a:ext cx="519480" cy="477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E5E99B-C831-B7EB-EFA2-759E4B3F36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71642" y="3304805"/>
                  <a:ext cx="531712" cy="489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372592-1D2E-FFE6-5431-3525066D3222}"/>
                    </a:ext>
                  </a:extLst>
                </p14:cNvPr>
                <p14:cNvContentPartPr/>
                <p14:nvPr/>
              </p14:nvContentPartPr>
              <p14:xfrm>
                <a:off x="6275958" y="3594600"/>
                <a:ext cx="122760" cy="184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372592-1D2E-FFE6-5431-3525066D32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69838" y="3588480"/>
                  <a:ext cx="13500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97150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3024-1885-1727-327B-00925984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46F7-414E-8DEE-0892-9C942B87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383B3-8A3C-774A-4993-75BA3D3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147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7253-C7A8-1B91-BD78-2FC77417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986D-45AC-A5E4-4737-C7027465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280E-D53E-E192-5108-C6D23E2B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0AD0-CB70-3C47-BB77-C65DF9FF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View Serializability </a:t>
            </a:r>
            <a:r>
              <a:rPr lang="en-US" sz="2400" dirty="0">
                <a:latin typeface="Palatino Linotype" panose="02040502050505030304" pitchFamily="18" charset="0"/>
              </a:rPr>
              <a:t>essentially states that if the output of a schedule matches the expectation, then the schedule is view serializable even if it is not conflict serializable.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Formal Definition</a:t>
            </a:r>
            <a:r>
              <a:rPr lang="en-US" sz="2400" dirty="0">
                <a:latin typeface="Palatino Linotype" panose="02040502050505030304" pitchFamily="18" charset="0"/>
              </a:rPr>
              <a:t>: Schedules </a:t>
            </a:r>
            <a:r>
              <a:rPr lang="en-US" sz="2400" b="1" dirty="0">
                <a:latin typeface="Palatino Linotype" panose="02040502050505030304" pitchFamily="18" charset="0"/>
              </a:rPr>
              <a:t>S1</a:t>
            </a:r>
            <a:r>
              <a:rPr lang="en-US" sz="2400" dirty="0">
                <a:latin typeface="Palatino Linotype" panose="02040502050505030304" pitchFamily="18" charset="0"/>
              </a:rPr>
              <a:t> and </a:t>
            </a:r>
            <a:r>
              <a:rPr lang="en-US" sz="2400" b="1" dirty="0">
                <a:latin typeface="Palatino Linotype" panose="02040502050505030304" pitchFamily="18" charset="0"/>
              </a:rPr>
              <a:t>S2</a:t>
            </a:r>
            <a:r>
              <a:rPr lang="en-US" sz="2400" dirty="0">
                <a:latin typeface="Palatino Linotype" panose="02040502050505030304" pitchFamily="18" charset="0"/>
              </a:rPr>
              <a:t> are </a:t>
            </a:r>
            <a:r>
              <a:rPr lang="en-US" sz="2400" b="1" dirty="0">
                <a:latin typeface="Palatino Linotype" panose="02040502050505030304" pitchFamily="18" charset="0"/>
              </a:rPr>
              <a:t>view equivalent </a:t>
            </a:r>
            <a:r>
              <a:rPr lang="en-US" sz="2400" dirty="0">
                <a:latin typeface="Palatino Linotype" panose="02040502050505030304" pitchFamily="18" charset="0"/>
              </a:rPr>
              <a:t>if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reads initial value of A in S1, then T1 also reads initial value of A in S2.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reads value of A written by T2 in S1, then T1 also reads value of A written by T2 in S2 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writes final value of A in S1, then T1 also writes final value of A in S2 .</a:t>
            </a: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077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85367-A677-139B-D39B-7A419E89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C94E-285C-7CCE-CB32-9E8FE73A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E3227-DD6F-3C26-3B89-1B33E36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F112-7A1A-45D2-D0F8-EF1B67EA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View Serializability </a:t>
            </a:r>
            <a:r>
              <a:rPr lang="en-US" sz="2400" dirty="0">
                <a:latin typeface="Palatino Linotype" panose="02040502050505030304" pitchFamily="18" charset="0"/>
              </a:rPr>
              <a:t>essentially states that if the output of a schedule matches the expectation, then the schedule is view serializable even if it is not conflict serializable.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Formal Definition</a:t>
            </a:r>
            <a:r>
              <a:rPr lang="en-US" sz="2400" dirty="0">
                <a:latin typeface="Palatino Linotype" panose="02040502050505030304" pitchFamily="18" charset="0"/>
              </a:rPr>
              <a:t>: Schedules </a:t>
            </a:r>
            <a:r>
              <a:rPr lang="en-US" sz="2400" b="1" dirty="0">
                <a:latin typeface="Palatino Linotype" panose="02040502050505030304" pitchFamily="18" charset="0"/>
              </a:rPr>
              <a:t>S1</a:t>
            </a:r>
            <a:r>
              <a:rPr lang="en-US" sz="2400" dirty="0">
                <a:latin typeface="Palatino Linotype" panose="02040502050505030304" pitchFamily="18" charset="0"/>
              </a:rPr>
              <a:t> and </a:t>
            </a:r>
            <a:r>
              <a:rPr lang="en-US" sz="2400" b="1" dirty="0">
                <a:latin typeface="Palatino Linotype" panose="02040502050505030304" pitchFamily="18" charset="0"/>
              </a:rPr>
              <a:t>S2</a:t>
            </a:r>
            <a:r>
              <a:rPr lang="en-US" sz="2400" dirty="0">
                <a:latin typeface="Palatino Linotype" panose="02040502050505030304" pitchFamily="18" charset="0"/>
              </a:rPr>
              <a:t> are </a:t>
            </a:r>
            <a:r>
              <a:rPr lang="en-US" sz="2400" b="1" dirty="0">
                <a:latin typeface="Palatino Linotype" panose="02040502050505030304" pitchFamily="18" charset="0"/>
              </a:rPr>
              <a:t>view equivalent </a:t>
            </a:r>
            <a:r>
              <a:rPr lang="en-US" sz="2400" dirty="0">
                <a:latin typeface="Palatino Linotype" panose="02040502050505030304" pitchFamily="18" charset="0"/>
              </a:rPr>
              <a:t>if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reads initial value of A in S1, then T1 also reads initial value of A in S2.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reads value of A written by T2 in S1, then T1 also reads value of A written by T2 in S2 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writes final value of A in S1, then T1 also writes final value of A in S2 .</a:t>
            </a: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View Serializability supports more schedules than </a:t>
            </a:r>
            <a:r>
              <a:rPr lang="en-US" sz="2400" dirty="0">
                <a:latin typeface="Palatino Linotype" panose="02040502050505030304" pitchFamily="18" charset="0"/>
              </a:rPr>
              <a:t>Conflict Serializability.</a:t>
            </a:r>
            <a:endParaRPr lang="en-US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64946</TotalTime>
  <Words>5509</Words>
  <Application>Microsoft Macintosh PowerPoint</Application>
  <PresentationFormat>Widescreen</PresentationFormat>
  <Paragraphs>1991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Calibri Light</vt:lpstr>
      <vt:lpstr>Palatino Linotype</vt:lpstr>
      <vt:lpstr>Wingdings</vt:lpstr>
      <vt:lpstr>Office Theme</vt:lpstr>
      <vt:lpstr>Database Processing CS 451 / 551</vt:lpstr>
      <vt:lpstr>Assignment 2 is Out! Deadline: Nov 15, 2024 at 11:59pm   Assignment 2 Presentations:  Nov 19, 2024 from 8-11am during class and office hours.  Presentation Slots releasing today.   Assignment 3 will be released on Nov 16, 2024!   Final Exam: Dec 13, 2024 at 8-10am</vt:lpstr>
      <vt:lpstr>Presentation Guidelines</vt:lpstr>
      <vt:lpstr>PowerPoint Presentation</vt:lpstr>
      <vt:lpstr>Transactions</vt:lpstr>
      <vt:lpstr>Definitions and Notations</vt:lpstr>
      <vt:lpstr>ACID Properties for a Transaction</vt:lpstr>
      <vt:lpstr>Atomicity</vt:lpstr>
      <vt:lpstr>Atomicity</vt:lpstr>
      <vt:lpstr>Atomicity</vt:lpstr>
      <vt:lpstr>Atomicity</vt:lpstr>
      <vt:lpstr>Atomicity</vt:lpstr>
      <vt:lpstr>Atomicity</vt:lpstr>
      <vt:lpstr>Atomicity</vt:lpstr>
      <vt:lpstr>Atomicity Support: Logging</vt:lpstr>
      <vt:lpstr>Atomicity Support: Logging</vt:lpstr>
      <vt:lpstr>Atomicity Support: Shadow Paging</vt:lpstr>
      <vt:lpstr>Atomicity Support: Shadow Paging</vt:lpstr>
      <vt:lpstr>Consistency</vt:lpstr>
      <vt:lpstr>Isolation</vt:lpstr>
      <vt:lpstr>Isolation</vt:lpstr>
      <vt:lpstr>Isolation</vt:lpstr>
      <vt:lpstr>Concurrent Transactions</vt:lpstr>
      <vt:lpstr>Concurrent Transactions</vt:lpstr>
      <vt:lpstr>Concurrent Transactions</vt:lpstr>
      <vt:lpstr>Concurrent Transactions</vt:lpstr>
      <vt:lpstr>Serial Execution</vt:lpstr>
      <vt:lpstr>Serial Execution</vt:lpstr>
      <vt:lpstr>Serial Execution</vt:lpstr>
      <vt:lpstr>Schedule</vt:lpstr>
      <vt:lpstr>Another Interleaving (I)</vt:lpstr>
      <vt:lpstr>Another Interleaving (I)</vt:lpstr>
      <vt:lpstr>Another Interleaving (II)</vt:lpstr>
      <vt:lpstr>Another Interleaving (II)</vt:lpstr>
      <vt:lpstr>Conflicting Transactions</vt:lpstr>
      <vt:lpstr>Conflicting Transactions</vt:lpstr>
      <vt:lpstr>Read-Write Conflict</vt:lpstr>
      <vt:lpstr>Read-Write Conflict</vt:lpstr>
      <vt:lpstr>Read-Write Conflict</vt:lpstr>
      <vt:lpstr>Read-Write Conflict</vt:lpstr>
      <vt:lpstr>Read-Write Conflict</vt:lpstr>
      <vt:lpstr>Read-Write Conflict</vt:lpstr>
      <vt:lpstr>Write-Read Conflict</vt:lpstr>
      <vt:lpstr>Write-Read Conflict</vt:lpstr>
      <vt:lpstr>Write-Read Conflict</vt:lpstr>
      <vt:lpstr>Write-Read Conflict</vt:lpstr>
      <vt:lpstr>Write-Read Conflict</vt:lpstr>
      <vt:lpstr>Write-Read Conflict</vt:lpstr>
      <vt:lpstr>Write-Read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Isolation Support: Concurrency Control</vt:lpstr>
      <vt:lpstr>Isolation Support: Concurrency Control</vt:lpstr>
      <vt:lpstr>Isolation Support: Concurrency Control</vt:lpstr>
      <vt:lpstr>Isolation Support: Concurrency Control</vt:lpstr>
      <vt:lpstr>Serializable Schedules</vt:lpstr>
      <vt:lpstr>Serializable Schedules</vt:lpstr>
      <vt:lpstr>Serializable Schedules</vt:lpstr>
      <vt:lpstr>Isolation Levels vs. Consistency Levels</vt:lpstr>
      <vt:lpstr>Isolation Levels vs. Consistency Levels</vt:lpstr>
      <vt:lpstr>Isolation Levels vs. Consistency Levels</vt:lpstr>
      <vt:lpstr>Isolation Levels vs. Consistency Levels</vt:lpstr>
      <vt:lpstr>Serializable Isolation Level</vt:lpstr>
      <vt:lpstr>Levels of Serializability</vt:lpstr>
      <vt:lpstr>Dependency Graphs</vt:lpstr>
      <vt:lpstr>Dependency Graphs</vt:lpstr>
      <vt:lpstr>Dependency Graphs Example I</vt:lpstr>
      <vt:lpstr>Dependency Graphs Example I</vt:lpstr>
      <vt:lpstr>Dependency Graphs Example II</vt:lpstr>
      <vt:lpstr>Dependency Graphs Example II</vt:lpstr>
      <vt:lpstr>Dependency Graphs Example II</vt:lpstr>
      <vt:lpstr>Conflict Serializability</vt:lpstr>
      <vt:lpstr>Conflict Serializability</vt:lpstr>
      <vt:lpstr>Conflict Serializability: Example I</vt:lpstr>
      <vt:lpstr>Conflict Serializability: Example I</vt:lpstr>
      <vt:lpstr>Conflict Serializability: Example II</vt:lpstr>
      <vt:lpstr>Conflict Serializability: Example II</vt:lpstr>
      <vt:lpstr>Conflict Serializability: Example III</vt:lpstr>
      <vt:lpstr>Conflict Serializability: Example III</vt:lpstr>
      <vt:lpstr>Conflict Serializability: Example III</vt:lpstr>
      <vt:lpstr>Conflict Serializability: Example III</vt:lpstr>
      <vt:lpstr>Conflict Serializability: Example IV</vt:lpstr>
      <vt:lpstr>Conflict Serializability: Example IV</vt:lpstr>
      <vt:lpstr>Determining Serializability Order from Dependence Graph</vt:lpstr>
      <vt:lpstr>PowerPoint Presentation</vt:lpstr>
      <vt:lpstr>Determining Serializability Order from Dependence Graph</vt:lpstr>
      <vt:lpstr>Determining Serializability Order from Dependence Graph</vt:lpstr>
      <vt:lpstr>Determining Serializability Order from Dependence Graph</vt:lpstr>
      <vt:lpstr>Determining Serializability Order from Dependence Graph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1886</cp:revision>
  <dcterms:created xsi:type="dcterms:W3CDTF">2023-07-25T15:37:00Z</dcterms:created>
  <dcterms:modified xsi:type="dcterms:W3CDTF">2024-11-14T20:54:13Z</dcterms:modified>
</cp:coreProperties>
</file>