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12601575" cx="23402925"/>
  <p:notesSz cx="6858000" cy="9144000"/>
  <p:embeddedFontLst>
    <p:embeddedFont>
      <p:font typeface="Cambria Math"/>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969">
          <p15:clr>
            <a:srgbClr val="000000"/>
          </p15:clr>
        </p15:guide>
        <p15:guide id="2" pos="737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12F339-A67A-4BF3-B56C-47A37AD8674E}">
  <a:tblStyle styleId="{E612F339-A67A-4BF3-B56C-47A37AD8674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969" orient="horz"/>
        <p:guide pos="737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font" Target="fonts/CambriaMath-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0: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1: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2: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3: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4: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5: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16: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7: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8: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9: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2: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20: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21: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p:nvPr>
            <p:ph idx="2" type="sldImg"/>
          </p:nvPr>
        </p:nvSpPr>
        <p:spPr>
          <a:xfrm>
            <a:off x="246063" y="685800"/>
            <a:ext cx="636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23: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24: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25: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26: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27: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28: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29: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3: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30: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31: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32: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33: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34: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5: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6: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7: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9:notes"/>
          <p:cNvSpPr/>
          <p:nvPr>
            <p:ph idx="2" type="sldImg"/>
          </p:nvPr>
        </p:nvSpPr>
        <p:spPr>
          <a:xfrm>
            <a:off x="246063" y="685800"/>
            <a:ext cx="6365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755222" y="3914658"/>
            <a:ext cx="19892486" cy="2701171"/>
          </a:xfrm>
          <a:prstGeom prst="rect">
            <a:avLst/>
          </a:prstGeom>
          <a:noFill/>
          <a:ln>
            <a:noFill/>
          </a:ln>
        </p:spPr>
        <p:txBody>
          <a:bodyPr anchorCtr="0" anchor="ctr" bIns="92575" lIns="185150" spcFirstLastPara="1" rIns="185150" wrap="square" tIns="9257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3510439" y="7140894"/>
            <a:ext cx="16382048" cy="3220403"/>
          </a:xfrm>
          <a:prstGeom prst="rect">
            <a:avLst/>
          </a:prstGeom>
          <a:noFill/>
          <a:ln>
            <a:noFill/>
          </a:ln>
        </p:spPr>
        <p:txBody>
          <a:bodyPr anchorCtr="0" anchor="t" bIns="92575" lIns="185150" spcFirstLastPara="1" rIns="185150" wrap="square" tIns="92575">
            <a:normAutofit/>
          </a:bodyPr>
          <a:lstStyle>
            <a:lvl1pPr lvl="0" algn="ctr">
              <a:lnSpc>
                <a:spcPct val="100000"/>
              </a:lnSpc>
              <a:spcBef>
                <a:spcPts val="1300"/>
              </a:spcBef>
              <a:spcAft>
                <a:spcPts val="0"/>
              </a:spcAft>
              <a:buClr>
                <a:srgbClr val="888888"/>
              </a:buClr>
              <a:buSzPts val="6500"/>
              <a:buNone/>
              <a:defRPr>
                <a:solidFill>
                  <a:srgbClr val="888888"/>
                </a:solidFill>
              </a:defRPr>
            </a:lvl1pPr>
            <a:lvl2pPr lvl="1" algn="ctr">
              <a:lnSpc>
                <a:spcPct val="100000"/>
              </a:lnSpc>
              <a:spcBef>
                <a:spcPts val="1140"/>
              </a:spcBef>
              <a:spcAft>
                <a:spcPts val="0"/>
              </a:spcAft>
              <a:buClr>
                <a:srgbClr val="888888"/>
              </a:buClr>
              <a:buSzPts val="5700"/>
              <a:buNone/>
              <a:defRPr>
                <a:solidFill>
                  <a:srgbClr val="888888"/>
                </a:solidFill>
              </a:defRPr>
            </a:lvl2pPr>
            <a:lvl3pPr lvl="2" algn="ctr">
              <a:lnSpc>
                <a:spcPct val="100000"/>
              </a:lnSpc>
              <a:spcBef>
                <a:spcPts val="980"/>
              </a:spcBef>
              <a:spcAft>
                <a:spcPts val="0"/>
              </a:spcAft>
              <a:buClr>
                <a:srgbClr val="888888"/>
              </a:buClr>
              <a:buSzPts val="4900"/>
              <a:buNone/>
              <a:defRPr>
                <a:solidFill>
                  <a:srgbClr val="888888"/>
                </a:solidFill>
              </a:defRPr>
            </a:lvl3pPr>
            <a:lvl4pPr lvl="3" algn="ctr">
              <a:lnSpc>
                <a:spcPct val="100000"/>
              </a:lnSpc>
              <a:spcBef>
                <a:spcPts val="820"/>
              </a:spcBef>
              <a:spcAft>
                <a:spcPts val="0"/>
              </a:spcAft>
              <a:buClr>
                <a:srgbClr val="888888"/>
              </a:buClr>
              <a:buSzPts val="4100"/>
              <a:buNone/>
              <a:defRPr>
                <a:solidFill>
                  <a:srgbClr val="888888"/>
                </a:solidFill>
              </a:defRPr>
            </a:lvl4pPr>
            <a:lvl5pPr lvl="4" algn="ctr">
              <a:lnSpc>
                <a:spcPct val="100000"/>
              </a:lnSpc>
              <a:spcBef>
                <a:spcPts val="820"/>
              </a:spcBef>
              <a:spcAft>
                <a:spcPts val="0"/>
              </a:spcAft>
              <a:buClr>
                <a:srgbClr val="888888"/>
              </a:buClr>
              <a:buSzPts val="4100"/>
              <a:buNone/>
              <a:defRPr>
                <a:solidFill>
                  <a:srgbClr val="888888"/>
                </a:solidFill>
              </a:defRPr>
            </a:lvl5pPr>
            <a:lvl6pPr lvl="5" algn="ctr">
              <a:lnSpc>
                <a:spcPct val="100000"/>
              </a:lnSpc>
              <a:spcBef>
                <a:spcPts val="820"/>
              </a:spcBef>
              <a:spcAft>
                <a:spcPts val="0"/>
              </a:spcAft>
              <a:buClr>
                <a:srgbClr val="888888"/>
              </a:buClr>
              <a:buSzPts val="4100"/>
              <a:buNone/>
              <a:defRPr>
                <a:solidFill>
                  <a:srgbClr val="888888"/>
                </a:solidFill>
              </a:defRPr>
            </a:lvl6pPr>
            <a:lvl7pPr lvl="6" algn="ctr">
              <a:lnSpc>
                <a:spcPct val="100000"/>
              </a:lnSpc>
              <a:spcBef>
                <a:spcPts val="820"/>
              </a:spcBef>
              <a:spcAft>
                <a:spcPts val="0"/>
              </a:spcAft>
              <a:buClr>
                <a:srgbClr val="888888"/>
              </a:buClr>
              <a:buSzPts val="4100"/>
              <a:buNone/>
              <a:defRPr>
                <a:solidFill>
                  <a:srgbClr val="888888"/>
                </a:solidFill>
              </a:defRPr>
            </a:lvl7pPr>
            <a:lvl8pPr lvl="7" algn="ctr">
              <a:lnSpc>
                <a:spcPct val="100000"/>
              </a:lnSpc>
              <a:spcBef>
                <a:spcPts val="820"/>
              </a:spcBef>
              <a:spcAft>
                <a:spcPts val="0"/>
              </a:spcAft>
              <a:buClr>
                <a:srgbClr val="888888"/>
              </a:buClr>
              <a:buSzPts val="4100"/>
              <a:buNone/>
              <a:defRPr>
                <a:solidFill>
                  <a:srgbClr val="888888"/>
                </a:solidFill>
              </a:defRPr>
            </a:lvl8pPr>
            <a:lvl9pPr lvl="8" algn="ctr">
              <a:lnSpc>
                <a:spcPct val="100000"/>
              </a:lnSpc>
              <a:spcBef>
                <a:spcPts val="820"/>
              </a:spcBef>
              <a:spcAft>
                <a:spcPts val="0"/>
              </a:spcAft>
              <a:buClr>
                <a:srgbClr val="888888"/>
              </a:buClr>
              <a:buSzPts val="4100"/>
              <a:buNone/>
              <a:defRPr>
                <a:solidFill>
                  <a:srgbClr val="888888"/>
                </a:solidFill>
              </a:defRPr>
            </a:lvl9pPr>
          </a:lstStyle>
          <a:p/>
        </p:txBody>
      </p:sp>
      <p:sp>
        <p:nvSpPr>
          <p:cNvPr id="18" name="Google Shape;18;p2"/>
          <p:cNvSpPr txBox="1"/>
          <p:nvPr>
            <p:ph idx="10" type="dt"/>
          </p:nvPr>
        </p:nvSpPr>
        <p:spPr>
          <a:xfrm>
            <a:off x="1170146" y="11679795"/>
            <a:ext cx="5460683" cy="670917"/>
          </a:xfrm>
          <a:prstGeom prst="rect">
            <a:avLst/>
          </a:prstGeom>
          <a:noFill/>
          <a:ln>
            <a:noFill/>
          </a:ln>
        </p:spPr>
        <p:txBody>
          <a:bodyPr anchorCtr="0" anchor="ctr" bIns="92575" lIns="185150" spcFirstLastPara="1" rIns="185150" wrap="square" tIns="92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7996002" y="11679795"/>
            <a:ext cx="7410926" cy="670917"/>
          </a:xfrm>
          <a:prstGeom prst="rect">
            <a:avLst/>
          </a:prstGeom>
          <a:noFill/>
          <a:ln>
            <a:noFill/>
          </a:ln>
        </p:spPr>
        <p:txBody>
          <a:bodyPr anchorCtr="0" anchor="ctr" bIns="92575" lIns="185150" spcFirstLastPara="1" rIns="185150" wrap="square" tIns="925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16772096" y="11679795"/>
            <a:ext cx="5460683" cy="670917"/>
          </a:xfrm>
          <a:prstGeom prst="rect">
            <a:avLst/>
          </a:prstGeom>
          <a:noFill/>
          <a:ln>
            <a:noFill/>
          </a:ln>
        </p:spPr>
        <p:txBody>
          <a:bodyPr anchorCtr="0" anchor="ctr" bIns="92575" lIns="185150" spcFirstLastPara="1" rIns="185150" wrap="square" tIns="92575">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1170146" y="504649"/>
            <a:ext cx="21062633" cy="2100263"/>
          </a:xfrm>
          <a:prstGeom prst="rect">
            <a:avLst/>
          </a:prstGeom>
          <a:noFill/>
          <a:ln>
            <a:noFill/>
          </a:ln>
        </p:spPr>
        <p:txBody>
          <a:bodyPr anchorCtr="0" anchor="ctr" bIns="92575" lIns="185150" spcFirstLastPara="1" rIns="185150" wrap="square" tIns="9257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7543234" y="-3432718"/>
            <a:ext cx="8316457" cy="21062633"/>
          </a:xfrm>
          <a:prstGeom prst="rect">
            <a:avLst/>
          </a:prstGeom>
          <a:noFill/>
          <a:ln>
            <a:noFill/>
          </a:ln>
        </p:spPr>
        <p:txBody>
          <a:bodyPr anchorCtr="0" anchor="t" bIns="92575" lIns="185150" spcFirstLastPara="1" rIns="185150" wrap="square" tIns="92575">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1170146" y="11679795"/>
            <a:ext cx="5460683" cy="670917"/>
          </a:xfrm>
          <a:prstGeom prst="rect">
            <a:avLst/>
          </a:prstGeom>
          <a:noFill/>
          <a:ln>
            <a:noFill/>
          </a:ln>
        </p:spPr>
        <p:txBody>
          <a:bodyPr anchorCtr="0" anchor="ctr" bIns="92575" lIns="185150" spcFirstLastPara="1" rIns="185150" wrap="square" tIns="92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7996002" y="11679795"/>
            <a:ext cx="7410926" cy="670917"/>
          </a:xfrm>
          <a:prstGeom prst="rect">
            <a:avLst/>
          </a:prstGeom>
          <a:noFill/>
          <a:ln>
            <a:noFill/>
          </a:ln>
        </p:spPr>
        <p:txBody>
          <a:bodyPr anchorCtr="0" anchor="ctr" bIns="92575" lIns="185150" spcFirstLastPara="1" rIns="185150" wrap="square" tIns="925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16772096" y="11679795"/>
            <a:ext cx="5460683" cy="670917"/>
          </a:xfrm>
          <a:prstGeom prst="rect">
            <a:avLst/>
          </a:prstGeom>
          <a:noFill/>
          <a:ln>
            <a:noFill/>
          </a:ln>
        </p:spPr>
        <p:txBody>
          <a:bodyPr anchorCtr="0" anchor="ctr" bIns="92575" lIns="185150" spcFirstLastPara="1" rIns="185150" wrap="square" tIns="92575">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14223861" y="3247909"/>
            <a:ext cx="10752177" cy="5265659"/>
          </a:xfrm>
          <a:prstGeom prst="rect">
            <a:avLst/>
          </a:prstGeom>
          <a:noFill/>
          <a:ln>
            <a:noFill/>
          </a:ln>
        </p:spPr>
        <p:txBody>
          <a:bodyPr anchorCtr="0" anchor="ctr" bIns="92575" lIns="185150" spcFirstLastPara="1" rIns="185150" wrap="square" tIns="9257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3497520" y="-1822725"/>
            <a:ext cx="10752177" cy="15406926"/>
          </a:xfrm>
          <a:prstGeom prst="rect">
            <a:avLst/>
          </a:prstGeom>
          <a:noFill/>
          <a:ln>
            <a:noFill/>
          </a:ln>
        </p:spPr>
        <p:txBody>
          <a:bodyPr anchorCtr="0" anchor="t" bIns="92575" lIns="185150" spcFirstLastPara="1" rIns="185150" wrap="square" tIns="92575">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1170146" y="11679795"/>
            <a:ext cx="5460683" cy="670917"/>
          </a:xfrm>
          <a:prstGeom prst="rect">
            <a:avLst/>
          </a:prstGeom>
          <a:noFill/>
          <a:ln>
            <a:noFill/>
          </a:ln>
        </p:spPr>
        <p:txBody>
          <a:bodyPr anchorCtr="0" anchor="ctr" bIns="92575" lIns="185150" spcFirstLastPara="1" rIns="185150" wrap="square" tIns="92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7996002" y="11679795"/>
            <a:ext cx="7410926" cy="670917"/>
          </a:xfrm>
          <a:prstGeom prst="rect">
            <a:avLst/>
          </a:prstGeom>
          <a:noFill/>
          <a:ln>
            <a:noFill/>
          </a:ln>
        </p:spPr>
        <p:txBody>
          <a:bodyPr anchorCtr="0" anchor="ctr" bIns="92575" lIns="185150" spcFirstLastPara="1" rIns="185150" wrap="square" tIns="925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16772096" y="11679795"/>
            <a:ext cx="5460683" cy="670917"/>
          </a:xfrm>
          <a:prstGeom prst="rect">
            <a:avLst/>
          </a:prstGeom>
          <a:noFill/>
          <a:ln>
            <a:noFill/>
          </a:ln>
        </p:spPr>
        <p:txBody>
          <a:bodyPr anchorCtr="0" anchor="ctr" bIns="92575" lIns="185150" spcFirstLastPara="1" rIns="185150" wrap="square" tIns="92575">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170146" y="504649"/>
            <a:ext cx="21062633" cy="2100263"/>
          </a:xfrm>
          <a:prstGeom prst="rect">
            <a:avLst/>
          </a:prstGeom>
          <a:noFill/>
          <a:ln>
            <a:noFill/>
          </a:ln>
        </p:spPr>
        <p:txBody>
          <a:bodyPr anchorCtr="0" anchor="ctr" bIns="92575" lIns="185150" spcFirstLastPara="1" rIns="185150" wrap="square" tIns="9257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1170146" y="2940370"/>
            <a:ext cx="21062633" cy="8316457"/>
          </a:xfrm>
          <a:prstGeom prst="rect">
            <a:avLst/>
          </a:prstGeom>
          <a:noFill/>
          <a:ln>
            <a:noFill/>
          </a:ln>
        </p:spPr>
        <p:txBody>
          <a:bodyPr anchorCtr="0" anchor="t" bIns="92575" lIns="185150" spcFirstLastPara="1" rIns="185150" wrap="square" tIns="92575">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1170146" y="11679795"/>
            <a:ext cx="5460683" cy="670917"/>
          </a:xfrm>
          <a:prstGeom prst="rect">
            <a:avLst/>
          </a:prstGeom>
          <a:noFill/>
          <a:ln>
            <a:noFill/>
          </a:ln>
        </p:spPr>
        <p:txBody>
          <a:bodyPr anchorCtr="0" anchor="ctr" bIns="92575" lIns="185150" spcFirstLastPara="1" rIns="185150" wrap="square" tIns="92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7996002" y="11679795"/>
            <a:ext cx="7410926" cy="670917"/>
          </a:xfrm>
          <a:prstGeom prst="rect">
            <a:avLst/>
          </a:prstGeom>
          <a:noFill/>
          <a:ln>
            <a:noFill/>
          </a:ln>
        </p:spPr>
        <p:txBody>
          <a:bodyPr anchorCtr="0" anchor="ctr" bIns="92575" lIns="185150" spcFirstLastPara="1" rIns="185150" wrap="square" tIns="925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16772096" y="11679795"/>
            <a:ext cx="5460683" cy="670917"/>
          </a:xfrm>
          <a:prstGeom prst="rect">
            <a:avLst/>
          </a:prstGeom>
          <a:noFill/>
          <a:ln>
            <a:noFill/>
          </a:ln>
        </p:spPr>
        <p:txBody>
          <a:bodyPr anchorCtr="0" anchor="ctr" bIns="92575" lIns="185150" spcFirstLastPara="1" rIns="185150" wrap="square" tIns="92575">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1848671" y="8097680"/>
            <a:ext cx="19892486" cy="2502813"/>
          </a:xfrm>
          <a:prstGeom prst="rect">
            <a:avLst/>
          </a:prstGeom>
          <a:noFill/>
          <a:ln>
            <a:noFill/>
          </a:ln>
        </p:spPr>
        <p:txBody>
          <a:bodyPr anchorCtr="0" anchor="t" bIns="92575" lIns="185150" spcFirstLastPara="1" rIns="185150" wrap="square" tIns="92575">
            <a:normAutofit/>
          </a:bodyPr>
          <a:lstStyle>
            <a:lvl1pPr lvl="0" algn="l">
              <a:lnSpc>
                <a:spcPct val="100000"/>
              </a:lnSpc>
              <a:spcBef>
                <a:spcPts val="0"/>
              </a:spcBef>
              <a:spcAft>
                <a:spcPts val="0"/>
              </a:spcAft>
              <a:buClr>
                <a:schemeClr val="dk1"/>
              </a:buClr>
              <a:buSzPts val="8100"/>
              <a:buFont typeface="Calibri"/>
              <a:buNone/>
              <a:defRPr b="1" sz="81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1848671" y="5341087"/>
            <a:ext cx="19892486" cy="2756594"/>
          </a:xfrm>
          <a:prstGeom prst="rect">
            <a:avLst/>
          </a:prstGeom>
          <a:noFill/>
          <a:ln>
            <a:noFill/>
          </a:ln>
        </p:spPr>
        <p:txBody>
          <a:bodyPr anchorCtr="0" anchor="b" bIns="92575" lIns="185150" spcFirstLastPara="1" rIns="185150" wrap="square" tIns="92575">
            <a:normAutofit/>
          </a:bodyPr>
          <a:lstStyle>
            <a:lvl1pPr indent="-228600" lvl="0" marL="457200" algn="l">
              <a:lnSpc>
                <a:spcPct val="100000"/>
              </a:lnSpc>
              <a:spcBef>
                <a:spcPts val="820"/>
              </a:spcBef>
              <a:spcAft>
                <a:spcPts val="0"/>
              </a:spcAft>
              <a:buClr>
                <a:srgbClr val="888888"/>
              </a:buClr>
              <a:buSzPts val="4100"/>
              <a:buNone/>
              <a:defRPr sz="4100">
                <a:solidFill>
                  <a:srgbClr val="888888"/>
                </a:solidFill>
              </a:defRPr>
            </a:lvl1pPr>
            <a:lvl2pPr indent="-228600" lvl="1" marL="914400" algn="l">
              <a:lnSpc>
                <a:spcPct val="100000"/>
              </a:lnSpc>
              <a:spcBef>
                <a:spcPts val="720"/>
              </a:spcBef>
              <a:spcAft>
                <a:spcPts val="0"/>
              </a:spcAft>
              <a:buClr>
                <a:srgbClr val="888888"/>
              </a:buClr>
              <a:buSzPts val="3600"/>
              <a:buNone/>
              <a:defRPr sz="3600">
                <a:solidFill>
                  <a:srgbClr val="888888"/>
                </a:solidFill>
              </a:defRPr>
            </a:lvl2pPr>
            <a:lvl3pPr indent="-228600" lvl="2" marL="1371600" algn="l">
              <a:lnSpc>
                <a:spcPct val="100000"/>
              </a:lnSpc>
              <a:spcBef>
                <a:spcPts val="640"/>
              </a:spcBef>
              <a:spcAft>
                <a:spcPts val="0"/>
              </a:spcAft>
              <a:buClr>
                <a:srgbClr val="888888"/>
              </a:buClr>
              <a:buSzPts val="3200"/>
              <a:buNone/>
              <a:defRPr sz="3200">
                <a:solidFill>
                  <a:srgbClr val="888888"/>
                </a:solidFill>
              </a:defRPr>
            </a:lvl3pPr>
            <a:lvl4pPr indent="-228600" lvl="3" marL="1828800" algn="l">
              <a:lnSpc>
                <a:spcPct val="100000"/>
              </a:lnSpc>
              <a:spcBef>
                <a:spcPts val="560"/>
              </a:spcBef>
              <a:spcAft>
                <a:spcPts val="0"/>
              </a:spcAft>
              <a:buClr>
                <a:srgbClr val="888888"/>
              </a:buClr>
              <a:buSzPts val="2800"/>
              <a:buNone/>
              <a:defRPr sz="2800">
                <a:solidFill>
                  <a:srgbClr val="888888"/>
                </a:solidFill>
              </a:defRPr>
            </a:lvl4pPr>
            <a:lvl5pPr indent="-228600" lvl="4" marL="2286000" algn="l">
              <a:lnSpc>
                <a:spcPct val="100000"/>
              </a:lnSpc>
              <a:spcBef>
                <a:spcPts val="560"/>
              </a:spcBef>
              <a:spcAft>
                <a:spcPts val="0"/>
              </a:spcAft>
              <a:buClr>
                <a:srgbClr val="888888"/>
              </a:buClr>
              <a:buSzPts val="2800"/>
              <a:buNone/>
              <a:defRPr sz="2800">
                <a:solidFill>
                  <a:srgbClr val="888888"/>
                </a:solidFill>
              </a:defRPr>
            </a:lvl5pPr>
            <a:lvl6pPr indent="-228600" lvl="5" marL="2743200" algn="l">
              <a:lnSpc>
                <a:spcPct val="100000"/>
              </a:lnSpc>
              <a:spcBef>
                <a:spcPts val="560"/>
              </a:spcBef>
              <a:spcAft>
                <a:spcPts val="0"/>
              </a:spcAft>
              <a:buClr>
                <a:srgbClr val="888888"/>
              </a:buClr>
              <a:buSzPts val="2800"/>
              <a:buNone/>
              <a:defRPr sz="2800">
                <a:solidFill>
                  <a:srgbClr val="888888"/>
                </a:solidFill>
              </a:defRPr>
            </a:lvl6pPr>
            <a:lvl7pPr indent="-228600" lvl="6" marL="3200400" algn="l">
              <a:lnSpc>
                <a:spcPct val="100000"/>
              </a:lnSpc>
              <a:spcBef>
                <a:spcPts val="560"/>
              </a:spcBef>
              <a:spcAft>
                <a:spcPts val="0"/>
              </a:spcAft>
              <a:buClr>
                <a:srgbClr val="888888"/>
              </a:buClr>
              <a:buSzPts val="2800"/>
              <a:buNone/>
              <a:defRPr sz="2800">
                <a:solidFill>
                  <a:srgbClr val="888888"/>
                </a:solidFill>
              </a:defRPr>
            </a:lvl7pPr>
            <a:lvl8pPr indent="-228600" lvl="7" marL="3657600" algn="l">
              <a:lnSpc>
                <a:spcPct val="100000"/>
              </a:lnSpc>
              <a:spcBef>
                <a:spcPts val="560"/>
              </a:spcBef>
              <a:spcAft>
                <a:spcPts val="0"/>
              </a:spcAft>
              <a:buClr>
                <a:srgbClr val="888888"/>
              </a:buClr>
              <a:buSzPts val="2800"/>
              <a:buNone/>
              <a:defRPr sz="2800">
                <a:solidFill>
                  <a:srgbClr val="888888"/>
                </a:solidFill>
              </a:defRPr>
            </a:lvl8pPr>
            <a:lvl9pPr indent="-228600" lvl="8" marL="4114800" algn="l">
              <a:lnSpc>
                <a:spcPct val="100000"/>
              </a:lnSpc>
              <a:spcBef>
                <a:spcPts val="560"/>
              </a:spcBef>
              <a:spcAft>
                <a:spcPts val="0"/>
              </a:spcAft>
              <a:buClr>
                <a:srgbClr val="888888"/>
              </a:buClr>
              <a:buSzPts val="2800"/>
              <a:buNone/>
              <a:defRPr sz="2800">
                <a:solidFill>
                  <a:srgbClr val="888888"/>
                </a:solidFill>
              </a:defRPr>
            </a:lvl9pPr>
          </a:lstStyle>
          <a:p/>
        </p:txBody>
      </p:sp>
      <p:sp>
        <p:nvSpPr>
          <p:cNvPr id="30" name="Google Shape;30;p4"/>
          <p:cNvSpPr txBox="1"/>
          <p:nvPr>
            <p:ph idx="10" type="dt"/>
          </p:nvPr>
        </p:nvSpPr>
        <p:spPr>
          <a:xfrm>
            <a:off x="1170146" y="11679795"/>
            <a:ext cx="5460683" cy="670917"/>
          </a:xfrm>
          <a:prstGeom prst="rect">
            <a:avLst/>
          </a:prstGeom>
          <a:noFill/>
          <a:ln>
            <a:noFill/>
          </a:ln>
        </p:spPr>
        <p:txBody>
          <a:bodyPr anchorCtr="0" anchor="ctr" bIns="92575" lIns="185150" spcFirstLastPara="1" rIns="185150" wrap="square" tIns="92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7996002" y="11679795"/>
            <a:ext cx="7410926" cy="670917"/>
          </a:xfrm>
          <a:prstGeom prst="rect">
            <a:avLst/>
          </a:prstGeom>
          <a:noFill/>
          <a:ln>
            <a:noFill/>
          </a:ln>
        </p:spPr>
        <p:txBody>
          <a:bodyPr anchorCtr="0" anchor="ctr" bIns="92575" lIns="185150" spcFirstLastPara="1" rIns="185150" wrap="square" tIns="925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16772096" y="11679795"/>
            <a:ext cx="5460683" cy="670917"/>
          </a:xfrm>
          <a:prstGeom prst="rect">
            <a:avLst/>
          </a:prstGeom>
          <a:noFill/>
          <a:ln>
            <a:noFill/>
          </a:ln>
        </p:spPr>
        <p:txBody>
          <a:bodyPr anchorCtr="0" anchor="ctr" bIns="92575" lIns="185150" spcFirstLastPara="1" rIns="185150" wrap="square" tIns="92575">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1170146" y="504649"/>
            <a:ext cx="21062633" cy="2100263"/>
          </a:xfrm>
          <a:prstGeom prst="rect">
            <a:avLst/>
          </a:prstGeom>
          <a:noFill/>
          <a:ln>
            <a:noFill/>
          </a:ln>
        </p:spPr>
        <p:txBody>
          <a:bodyPr anchorCtr="0" anchor="ctr" bIns="92575" lIns="185150" spcFirstLastPara="1" rIns="185150" wrap="square" tIns="9257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1170148" y="2940370"/>
            <a:ext cx="10336292" cy="8316457"/>
          </a:xfrm>
          <a:prstGeom prst="rect">
            <a:avLst/>
          </a:prstGeom>
          <a:noFill/>
          <a:ln>
            <a:noFill/>
          </a:ln>
        </p:spPr>
        <p:txBody>
          <a:bodyPr anchorCtr="0" anchor="t" bIns="92575" lIns="185150" spcFirstLastPara="1" rIns="185150" wrap="square" tIns="92575">
            <a:normAutofit/>
          </a:bodyPr>
          <a:lstStyle>
            <a:lvl1pPr indent="-590550" lvl="0" marL="457200" algn="l">
              <a:lnSpc>
                <a:spcPct val="100000"/>
              </a:lnSpc>
              <a:spcBef>
                <a:spcPts val="1140"/>
              </a:spcBef>
              <a:spcAft>
                <a:spcPts val="0"/>
              </a:spcAft>
              <a:buClr>
                <a:schemeClr val="dk1"/>
              </a:buClr>
              <a:buSzPts val="5700"/>
              <a:buChar char="•"/>
              <a:defRPr sz="5700"/>
            </a:lvl1pPr>
            <a:lvl2pPr indent="-539750" lvl="1" marL="914400" algn="l">
              <a:lnSpc>
                <a:spcPct val="100000"/>
              </a:lnSpc>
              <a:spcBef>
                <a:spcPts val="980"/>
              </a:spcBef>
              <a:spcAft>
                <a:spcPts val="0"/>
              </a:spcAft>
              <a:buClr>
                <a:schemeClr val="dk1"/>
              </a:buClr>
              <a:buSzPts val="4900"/>
              <a:buChar char="–"/>
              <a:defRPr sz="4900"/>
            </a:lvl2pPr>
            <a:lvl3pPr indent="-488950" lvl="2" marL="1371600" algn="l">
              <a:lnSpc>
                <a:spcPct val="100000"/>
              </a:lnSpc>
              <a:spcBef>
                <a:spcPts val="820"/>
              </a:spcBef>
              <a:spcAft>
                <a:spcPts val="0"/>
              </a:spcAft>
              <a:buClr>
                <a:schemeClr val="dk1"/>
              </a:buClr>
              <a:buSzPts val="4100"/>
              <a:buChar char="•"/>
              <a:defRPr sz="4100"/>
            </a:lvl3pPr>
            <a:lvl4pPr indent="-457200" lvl="3" marL="1828800" algn="l">
              <a:lnSpc>
                <a:spcPct val="100000"/>
              </a:lnSpc>
              <a:spcBef>
                <a:spcPts val="720"/>
              </a:spcBef>
              <a:spcAft>
                <a:spcPts val="0"/>
              </a:spcAft>
              <a:buClr>
                <a:schemeClr val="dk1"/>
              </a:buClr>
              <a:buSzPts val="3600"/>
              <a:buChar char="–"/>
              <a:defRPr sz="3600"/>
            </a:lvl4pPr>
            <a:lvl5pPr indent="-457200" lvl="4" marL="2286000" algn="l">
              <a:lnSpc>
                <a:spcPct val="100000"/>
              </a:lnSpc>
              <a:spcBef>
                <a:spcPts val="720"/>
              </a:spcBef>
              <a:spcAft>
                <a:spcPts val="0"/>
              </a:spcAft>
              <a:buClr>
                <a:schemeClr val="dk1"/>
              </a:buClr>
              <a:buSzPts val="3600"/>
              <a:buChar char="»"/>
              <a:defRPr sz="3600"/>
            </a:lvl5pPr>
            <a:lvl6pPr indent="-457200" lvl="5" marL="2743200" algn="l">
              <a:lnSpc>
                <a:spcPct val="100000"/>
              </a:lnSpc>
              <a:spcBef>
                <a:spcPts val="720"/>
              </a:spcBef>
              <a:spcAft>
                <a:spcPts val="0"/>
              </a:spcAft>
              <a:buClr>
                <a:schemeClr val="dk1"/>
              </a:buClr>
              <a:buSzPts val="3600"/>
              <a:buChar char="•"/>
              <a:defRPr sz="3600"/>
            </a:lvl6pPr>
            <a:lvl7pPr indent="-457200" lvl="6" marL="3200400" algn="l">
              <a:lnSpc>
                <a:spcPct val="100000"/>
              </a:lnSpc>
              <a:spcBef>
                <a:spcPts val="720"/>
              </a:spcBef>
              <a:spcAft>
                <a:spcPts val="0"/>
              </a:spcAft>
              <a:buClr>
                <a:schemeClr val="dk1"/>
              </a:buClr>
              <a:buSzPts val="3600"/>
              <a:buChar char="•"/>
              <a:defRPr sz="3600"/>
            </a:lvl7pPr>
            <a:lvl8pPr indent="-457200" lvl="7" marL="3657600" algn="l">
              <a:lnSpc>
                <a:spcPct val="100000"/>
              </a:lnSpc>
              <a:spcBef>
                <a:spcPts val="720"/>
              </a:spcBef>
              <a:spcAft>
                <a:spcPts val="0"/>
              </a:spcAft>
              <a:buClr>
                <a:schemeClr val="dk1"/>
              </a:buClr>
              <a:buSzPts val="3600"/>
              <a:buChar char="•"/>
              <a:defRPr sz="3600"/>
            </a:lvl8pPr>
            <a:lvl9pPr indent="-457200" lvl="8" marL="4114800" algn="l">
              <a:lnSpc>
                <a:spcPct val="100000"/>
              </a:lnSpc>
              <a:spcBef>
                <a:spcPts val="720"/>
              </a:spcBef>
              <a:spcAft>
                <a:spcPts val="0"/>
              </a:spcAft>
              <a:buClr>
                <a:schemeClr val="dk1"/>
              </a:buClr>
              <a:buSzPts val="3600"/>
              <a:buChar char="•"/>
              <a:defRPr sz="3600"/>
            </a:lvl9pPr>
          </a:lstStyle>
          <a:p/>
        </p:txBody>
      </p:sp>
      <p:sp>
        <p:nvSpPr>
          <p:cNvPr id="36" name="Google Shape;36;p5"/>
          <p:cNvSpPr txBox="1"/>
          <p:nvPr>
            <p:ph idx="2" type="body"/>
          </p:nvPr>
        </p:nvSpPr>
        <p:spPr>
          <a:xfrm>
            <a:off x="11896488" y="2940370"/>
            <a:ext cx="10336292" cy="8316457"/>
          </a:xfrm>
          <a:prstGeom prst="rect">
            <a:avLst/>
          </a:prstGeom>
          <a:noFill/>
          <a:ln>
            <a:noFill/>
          </a:ln>
        </p:spPr>
        <p:txBody>
          <a:bodyPr anchorCtr="0" anchor="t" bIns="92575" lIns="185150" spcFirstLastPara="1" rIns="185150" wrap="square" tIns="92575">
            <a:normAutofit/>
          </a:bodyPr>
          <a:lstStyle>
            <a:lvl1pPr indent="-590550" lvl="0" marL="457200" algn="l">
              <a:lnSpc>
                <a:spcPct val="100000"/>
              </a:lnSpc>
              <a:spcBef>
                <a:spcPts val="1140"/>
              </a:spcBef>
              <a:spcAft>
                <a:spcPts val="0"/>
              </a:spcAft>
              <a:buClr>
                <a:schemeClr val="dk1"/>
              </a:buClr>
              <a:buSzPts val="5700"/>
              <a:buChar char="•"/>
              <a:defRPr sz="5700"/>
            </a:lvl1pPr>
            <a:lvl2pPr indent="-539750" lvl="1" marL="914400" algn="l">
              <a:lnSpc>
                <a:spcPct val="100000"/>
              </a:lnSpc>
              <a:spcBef>
                <a:spcPts val="980"/>
              </a:spcBef>
              <a:spcAft>
                <a:spcPts val="0"/>
              </a:spcAft>
              <a:buClr>
                <a:schemeClr val="dk1"/>
              </a:buClr>
              <a:buSzPts val="4900"/>
              <a:buChar char="–"/>
              <a:defRPr sz="4900"/>
            </a:lvl2pPr>
            <a:lvl3pPr indent="-488950" lvl="2" marL="1371600" algn="l">
              <a:lnSpc>
                <a:spcPct val="100000"/>
              </a:lnSpc>
              <a:spcBef>
                <a:spcPts val="820"/>
              </a:spcBef>
              <a:spcAft>
                <a:spcPts val="0"/>
              </a:spcAft>
              <a:buClr>
                <a:schemeClr val="dk1"/>
              </a:buClr>
              <a:buSzPts val="4100"/>
              <a:buChar char="•"/>
              <a:defRPr sz="4100"/>
            </a:lvl3pPr>
            <a:lvl4pPr indent="-457200" lvl="3" marL="1828800" algn="l">
              <a:lnSpc>
                <a:spcPct val="100000"/>
              </a:lnSpc>
              <a:spcBef>
                <a:spcPts val="720"/>
              </a:spcBef>
              <a:spcAft>
                <a:spcPts val="0"/>
              </a:spcAft>
              <a:buClr>
                <a:schemeClr val="dk1"/>
              </a:buClr>
              <a:buSzPts val="3600"/>
              <a:buChar char="–"/>
              <a:defRPr sz="3600"/>
            </a:lvl4pPr>
            <a:lvl5pPr indent="-457200" lvl="4" marL="2286000" algn="l">
              <a:lnSpc>
                <a:spcPct val="100000"/>
              </a:lnSpc>
              <a:spcBef>
                <a:spcPts val="720"/>
              </a:spcBef>
              <a:spcAft>
                <a:spcPts val="0"/>
              </a:spcAft>
              <a:buClr>
                <a:schemeClr val="dk1"/>
              </a:buClr>
              <a:buSzPts val="3600"/>
              <a:buChar char="»"/>
              <a:defRPr sz="3600"/>
            </a:lvl5pPr>
            <a:lvl6pPr indent="-457200" lvl="5" marL="2743200" algn="l">
              <a:lnSpc>
                <a:spcPct val="100000"/>
              </a:lnSpc>
              <a:spcBef>
                <a:spcPts val="720"/>
              </a:spcBef>
              <a:spcAft>
                <a:spcPts val="0"/>
              </a:spcAft>
              <a:buClr>
                <a:schemeClr val="dk1"/>
              </a:buClr>
              <a:buSzPts val="3600"/>
              <a:buChar char="•"/>
              <a:defRPr sz="3600"/>
            </a:lvl6pPr>
            <a:lvl7pPr indent="-457200" lvl="6" marL="3200400" algn="l">
              <a:lnSpc>
                <a:spcPct val="100000"/>
              </a:lnSpc>
              <a:spcBef>
                <a:spcPts val="720"/>
              </a:spcBef>
              <a:spcAft>
                <a:spcPts val="0"/>
              </a:spcAft>
              <a:buClr>
                <a:schemeClr val="dk1"/>
              </a:buClr>
              <a:buSzPts val="3600"/>
              <a:buChar char="•"/>
              <a:defRPr sz="3600"/>
            </a:lvl7pPr>
            <a:lvl8pPr indent="-457200" lvl="7" marL="3657600" algn="l">
              <a:lnSpc>
                <a:spcPct val="100000"/>
              </a:lnSpc>
              <a:spcBef>
                <a:spcPts val="720"/>
              </a:spcBef>
              <a:spcAft>
                <a:spcPts val="0"/>
              </a:spcAft>
              <a:buClr>
                <a:schemeClr val="dk1"/>
              </a:buClr>
              <a:buSzPts val="3600"/>
              <a:buChar char="•"/>
              <a:defRPr sz="3600"/>
            </a:lvl8pPr>
            <a:lvl9pPr indent="-457200" lvl="8" marL="4114800" algn="l">
              <a:lnSpc>
                <a:spcPct val="100000"/>
              </a:lnSpc>
              <a:spcBef>
                <a:spcPts val="720"/>
              </a:spcBef>
              <a:spcAft>
                <a:spcPts val="0"/>
              </a:spcAft>
              <a:buClr>
                <a:schemeClr val="dk1"/>
              </a:buClr>
              <a:buSzPts val="3600"/>
              <a:buChar char="•"/>
              <a:defRPr sz="3600"/>
            </a:lvl9pPr>
          </a:lstStyle>
          <a:p/>
        </p:txBody>
      </p:sp>
      <p:sp>
        <p:nvSpPr>
          <p:cNvPr id="37" name="Google Shape;37;p5"/>
          <p:cNvSpPr txBox="1"/>
          <p:nvPr>
            <p:ph idx="10" type="dt"/>
          </p:nvPr>
        </p:nvSpPr>
        <p:spPr>
          <a:xfrm>
            <a:off x="1170146" y="11679795"/>
            <a:ext cx="5460683" cy="670917"/>
          </a:xfrm>
          <a:prstGeom prst="rect">
            <a:avLst/>
          </a:prstGeom>
          <a:noFill/>
          <a:ln>
            <a:noFill/>
          </a:ln>
        </p:spPr>
        <p:txBody>
          <a:bodyPr anchorCtr="0" anchor="ctr" bIns="92575" lIns="185150" spcFirstLastPara="1" rIns="185150" wrap="square" tIns="92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7996002" y="11679795"/>
            <a:ext cx="7410926" cy="670917"/>
          </a:xfrm>
          <a:prstGeom prst="rect">
            <a:avLst/>
          </a:prstGeom>
          <a:noFill/>
          <a:ln>
            <a:noFill/>
          </a:ln>
        </p:spPr>
        <p:txBody>
          <a:bodyPr anchorCtr="0" anchor="ctr" bIns="92575" lIns="185150" spcFirstLastPara="1" rIns="185150" wrap="square" tIns="925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16772096" y="11679795"/>
            <a:ext cx="5460683" cy="670917"/>
          </a:xfrm>
          <a:prstGeom prst="rect">
            <a:avLst/>
          </a:prstGeom>
          <a:noFill/>
          <a:ln>
            <a:noFill/>
          </a:ln>
        </p:spPr>
        <p:txBody>
          <a:bodyPr anchorCtr="0" anchor="ctr" bIns="92575" lIns="185150" spcFirstLastPara="1" rIns="185150" wrap="square" tIns="92575">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1170146" y="504649"/>
            <a:ext cx="21062633" cy="2100263"/>
          </a:xfrm>
          <a:prstGeom prst="rect">
            <a:avLst/>
          </a:prstGeom>
          <a:noFill/>
          <a:ln>
            <a:noFill/>
          </a:ln>
        </p:spPr>
        <p:txBody>
          <a:bodyPr anchorCtr="0" anchor="ctr" bIns="92575" lIns="185150" spcFirstLastPara="1" rIns="185150" wrap="square" tIns="92575">
            <a:normAutofit/>
          </a:bodyPr>
          <a:lstStyle>
            <a:lvl1pPr lvl="0" algn="ctr">
              <a:lnSpc>
                <a:spcPct val="100000"/>
              </a:lnSpc>
              <a:spcBef>
                <a:spcPts val="0"/>
              </a:spcBef>
              <a:spcAft>
                <a:spcPts val="0"/>
              </a:spcAft>
              <a:buClr>
                <a:schemeClr val="dk1"/>
              </a:buClr>
              <a:buSzPts val="89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1170146" y="2820771"/>
            <a:ext cx="10340356" cy="1175563"/>
          </a:xfrm>
          <a:prstGeom prst="rect">
            <a:avLst/>
          </a:prstGeom>
          <a:noFill/>
          <a:ln>
            <a:noFill/>
          </a:ln>
        </p:spPr>
        <p:txBody>
          <a:bodyPr anchorCtr="0" anchor="b" bIns="92575" lIns="185150" spcFirstLastPara="1" rIns="185150" wrap="square" tIns="92575">
            <a:normAutofit/>
          </a:bodyPr>
          <a:lstStyle>
            <a:lvl1pPr indent="-228600" lvl="0" marL="457200" algn="l">
              <a:lnSpc>
                <a:spcPct val="100000"/>
              </a:lnSpc>
              <a:spcBef>
                <a:spcPts val="980"/>
              </a:spcBef>
              <a:spcAft>
                <a:spcPts val="0"/>
              </a:spcAft>
              <a:buClr>
                <a:schemeClr val="dk1"/>
              </a:buClr>
              <a:buSzPts val="4900"/>
              <a:buNone/>
              <a:defRPr b="1" sz="4900"/>
            </a:lvl1pPr>
            <a:lvl2pPr indent="-228600" lvl="1" marL="914400" algn="l">
              <a:lnSpc>
                <a:spcPct val="100000"/>
              </a:lnSpc>
              <a:spcBef>
                <a:spcPts val="820"/>
              </a:spcBef>
              <a:spcAft>
                <a:spcPts val="0"/>
              </a:spcAft>
              <a:buClr>
                <a:schemeClr val="dk1"/>
              </a:buClr>
              <a:buSzPts val="4100"/>
              <a:buNone/>
              <a:defRPr b="1" sz="4100"/>
            </a:lvl2pPr>
            <a:lvl3pPr indent="-228600" lvl="2" marL="1371600" algn="l">
              <a:lnSpc>
                <a:spcPct val="100000"/>
              </a:lnSpc>
              <a:spcBef>
                <a:spcPts val="720"/>
              </a:spcBef>
              <a:spcAft>
                <a:spcPts val="0"/>
              </a:spcAft>
              <a:buClr>
                <a:schemeClr val="dk1"/>
              </a:buClr>
              <a:buSzPts val="3600"/>
              <a:buNone/>
              <a:defRPr b="1" sz="3600"/>
            </a:lvl3pPr>
            <a:lvl4pPr indent="-228600" lvl="3" marL="1828800" algn="l">
              <a:lnSpc>
                <a:spcPct val="100000"/>
              </a:lnSpc>
              <a:spcBef>
                <a:spcPts val="640"/>
              </a:spcBef>
              <a:spcAft>
                <a:spcPts val="0"/>
              </a:spcAft>
              <a:buClr>
                <a:schemeClr val="dk1"/>
              </a:buClr>
              <a:buSzPts val="3200"/>
              <a:buNone/>
              <a:defRPr b="1" sz="3200"/>
            </a:lvl4pPr>
            <a:lvl5pPr indent="-228600" lvl="4" marL="2286000" algn="l">
              <a:lnSpc>
                <a:spcPct val="100000"/>
              </a:lnSpc>
              <a:spcBef>
                <a:spcPts val="640"/>
              </a:spcBef>
              <a:spcAft>
                <a:spcPts val="0"/>
              </a:spcAft>
              <a:buClr>
                <a:schemeClr val="dk1"/>
              </a:buClr>
              <a:buSzPts val="3200"/>
              <a:buNone/>
              <a:defRPr b="1" sz="3200"/>
            </a:lvl5pPr>
            <a:lvl6pPr indent="-228600" lvl="5" marL="2743200" algn="l">
              <a:lnSpc>
                <a:spcPct val="100000"/>
              </a:lnSpc>
              <a:spcBef>
                <a:spcPts val="640"/>
              </a:spcBef>
              <a:spcAft>
                <a:spcPts val="0"/>
              </a:spcAft>
              <a:buClr>
                <a:schemeClr val="dk1"/>
              </a:buClr>
              <a:buSzPts val="3200"/>
              <a:buNone/>
              <a:defRPr b="1" sz="3200"/>
            </a:lvl6pPr>
            <a:lvl7pPr indent="-228600" lvl="6" marL="3200400" algn="l">
              <a:lnSpc>
                <a:spcPct val="100000"/>
              </a:lnSpc>
              <a:spcBef>
                <a:spcPts val="640"/>
              </a:spcBef>
              <a:spcAft>
                <a:spcPts val="0"/>
              </a:spcAft>
              <a:buClr>
                <a:schemeClr val="dk1"/>
              </a:buClr>
              <a:buSzPts val="3200"/>
              <a:buNone/>
              <a:defRPr b="1" sz="3200"/>
            </a:lvl7pPr>
            <a:lvl8pPr indent="-228600" lvl="7" marL="3657600" algn="l">
              <a:lnSpc>
                <a:spcPct val="100000"/>
              </a:lnSpc>
              <a:spcBef>
                <a:spcPts val="640"/>
              </a:spcBef>
              <a:spcAft>
                <a:spcPts val="0"/>
              </a:spcAft>
              <a:buClr>
                <a:schemeClr val="dk1"/>
              </a:buClr>
              <a:buSzPts val="3200"/>
              <a:buNone/>
              <a:defRPr b="1" sz="3200"/>
            </a:lvl8pPr>
            <a:lvl9pPr indent="-228600" lvl="8" marL="4114800" algn="l">
              <a:lnSpc>
                <a:spcPct val="100000"/>
              </a:lnSpc>
              <a:spcBef>
                <a:spcPts val="640"/>
              </a:spcBef>
              <a:spcAft>
                <a:spcPts val="0"/>
              </a:spcAft>
              <a:buClr>
                <a:schemeClr val="dk1"/>
              </a:buClr>
              <a:buSzPts val="3200"/>
              <a:buNone/>
              <a:defRPr b="1" sz="3200"/>
            </a:lvl9pPr>
          </a:lstStyle>
          <a:p/>
        </p:txBody>
      </p:sp>
      <p:sp>
        <p:nvSpPr>
          <p:cNvPr id="43" name="Google Shape;43;p6"/>
          <p:cNvSpPr txBox="1"/>
          <p:nvPr>
            <p:ph idx="2" type="body"/>
          </p:nvPr>
        </p:nvSpPr>
        <p:spPr>
          <a:xfrm>
            <a:off x="1170146" y="3996333"/>
            <a:ext cx="10340356" cy="7260492"/>
          </a:xfrm>
          <a:prstGeom prst="rect">
            <a:avLst/>
          </a:prstGeom>
          <a:noFill/>
          <a:ln>
            <a:noFill/>
          </a:ln>
        </p:spPr>
        <p:txBody>
          <a:bodyPr anchorCtr="0" anchor="t" bIns="92575" lIns="185150" spcFirstLastPara="1" rIns="185150" wrap="square" tIns="92575">
            <a:normAutofit/>
          </a:bodyPr>
          <a:lstStyle>
            <a:lvl1pPr indent="-539750" lvl="0" marL="457200" algn="l">
              <a:lnSpc>
                <a:spcPct val="100000"/>
              </a:lnSpc>
              <a:spcBef>
                <a:spcPts val="980"/>
              </a:spcBef>
              <a:spcAft>
                <a:spcPts val="0"/>
              </a:spcAft>
              <a:buClr>
                <a:schemeClr val="dk1"/>
              </a:buClr>
              <a:buSzPts val="4900"/>
              <a:buChar char="•"/>
              <a:defRPr sz="4900"/>
            </a:lvl1pPr>
            <a:lvl2pPr indent="-488950" lvl="1" marL="914400" algn="l">
              <a:lnSpc>
                <a:spcPct val="100000"/>
              </a:lnSpc>
              <a:spcBef>
                <a:spcPts val="820"/>
              </a:spcBef>
              <a:spcAft>
                <a:spcPts val="0"/>
              </a:spcAft>
              <a:buClr>
                <a:schemeClr val="dk1"/>
              </a:buClr>
              <a:buSzPts val="4100"/>
              <a:buChar char="–"/>
              <a:defRPr sz="4100"/>
            </a:lvl2pPr>
            <a:lvl3pPr indent="-457200" lvl="2" marL="1371600" algn="l">
              <a:lnSpc>
                <a:spcPct val="100000"/>
              </a:lnSpc>
              <a:spcBef>
                <a:spcPts val="720"/>
              </a:spcBef>
              <a:spcAft>
                <a:spcPts val="0"/>
              </a:spcAft>
              <a:buClr>
                <a:schemeClr val="dk1"/>
              </a:buClr>
              <a:buSzPts val="3600"/>
              <a:buChar char="•"/>
              <a:defRPr sz="3600"/>
            </a:lvl3pPr>
            <a:lvl4pPr indent="-431800" lvl="3" marL="1828800" algn="l">
              <a:lnSpc>
                <a:spcPct val="100000"/>
              </a:lnSpc>
              <a:spcBef>
                <a:spcPts val="640"/>
              </a:spcBef>
              <a:spcAft>
                <a:spcPts val="0"/>
              </a:spcAft>
              <a:buClr>
                <a:schemeClr val="dk1"/>
              </a:buClr>
              <a:buSzPts val="3200"/>
              <a:buChar char="–"/>
              <a:defRPr sz="3200"/>
            </a:lvl4pPr>
            <a:lvl5pPr indent="-431800" lvl="4" marL="2286000" algn="l">
              <a:lnSpc>
                <a:spcPct val="100000"/>
              </a:lnSpc>
              <a:spcBef>
                <a:spcPts val="640"/>
              </a:spcBef>
              <a:spcAft>
                <a:spcPts val="0"/>
              </a:spcAft>
              <a:buClr>
                <a:schemeClr val="dk1"/>
              </a:buClr>
              <a:buSzPts val="3200"/>
              <a:buChar char="»"/>
              <a:defRPr sz="3200"/>
            </a:lvl5pPr>
            <a:lvl6pPr indent="-431800" lvl="5" marL="2743200" algn="l">
              <a:lnSpc>
                <a:spcPct val="100000"/>
              </a:lnSpc>
              <a:spcBef>
                <a:spcPts val="640"/>
              </a:spcBef>
              <a:spcAft>
                <a:spcPts val="0"/>
              </a:spcAft>
              <a:buClr>
                <a:schemeClr val="dk1"/>
              </a:buClr>
              <a:buSzPts val="3200"/>
              <a:buChar char="•"/>
              <a:defRPr sz="3200"/>
            </a:lvl6pPr>
            <a:lvl7pPr indent="-431800" lvl="6" marL="3200400" algn="l">
              <a:lnSpc>
                <a:spcPct val="100000"/>
              </a:lnSpc>
              <a:spcBef>
                <a:spcPts val="640"/>
              </a:spcBef>
              <a:spcAft>
                <a:spcPts val="0"/>
              </a:spcAft>
              <a:buClr>
                <a:schemeClr val="dk1"/>
              </a:buClr>
              <a:buSzPts val="3200"/>
              <a:buChar char="•"/>
              <a:defRPr sz="3200"/>
            </a:lvl7pPr>
            <a:lvl8pPr indent="-431800" lvl="7" marL="3657600" algn="l">
              <a:lnSpc>
                <a:spcPct val="100000"/>
              </a:lnSpc>
              <a:spcBef>
                <a:spcPts val="640"/>
              </a:spcBef>
              <a:spcAft>
                <a:spcPts val="0"/>
              </a:spcAft>
              <a:buClr>
                <a:schemeClr val="dk1"/>
              </a:buClr>
              <a:buSzPts val="3200"/>
              <a:buChar char="•"/>
              <a:defRPr sz="3200"/>
            </a:lvl8pPr>
            <a:lvl9pPr indent="-431800" lvl="8" marL="4114800" algn="l">
              <a:lnSpc>
                <a:spcPct val="100000"/>
              </a:lnSpc>
              <a:spcBef>
                <a:spcPts val="640"/>
              </a:spcBef>
              <a:spcAft>
                <a:spcPts val="0"/>
              </a:spcAft>
              <a:buClr>
                <a:schemeClr val="dk1"/>
              </a:buClr>
              <a:buSzPts val="3200"/>
              <a:buChar char="•"/>
              <a:defRPr sz="3200"/>
            </a:lvl9pPr>
          </a:lstStyle>
          <a:p/>
        </p:txBody>
      </p:sp>
      <p:sp>
        <p:nvSpPr>
          <p:cNvPr id="44" name="Google Shape;44;p6"/>
          <p:cNvSpPr txBox="1"/>
          <p:nvPr>
            <p:ph idx="3" type="body"/>
          </p:nvPr>
        </p:nvSpPr>
        <p:spPr>
          <a:xfrm>
            <a:off x="11888364" y="2820771"/>
            <a:ext cx="10344417" cy="1175563"/>
          </a:xfrm>
          <a:prstGeom prst="rect">
            <a:avLst/>
          </a:prstGeom>
          <a:noFill/>
          <a:ln>
            <a:noFill/>
          </a:ln>
        </p:spPr>
        <p:txBody>
          <a:bodyPr anchorCtr="0" anchor="b" bIns="92575" lIns="185150" spcFirstLastPara="1" rIns="185150" wrap="square" tIns="92575">
            <a:normAutofit/>
          </a:bodyPr>
          <a:lstStyle>
            <a:lvl1pPr indent="-228600" lvl="0" marL="457200" algn="l">
              <a:lnSpc>
                <a:spcPct val="100000"/>
              </a:lnSpc>
              <a:spcBef>
                <a:spcPts val="980"/>
              </a:spcBef>
              <a:spcAft>
                <a:spcPts val="0"/>
              </a:spcAft>
              <a:buClr>
                <a:schemeClr val="dk1"/>
              </a:buClr>
              <a:buSzPts val="4900"/>
              <a:buNone/>
              <a:defRPr b="1" sz="4900"/>
            </a:lvl1pPr>
            <a:lvl2pPr indent="-228600" lvl="1" marL="914400" algn="l">
              <a:lnSpc>
                <a:spcPct val="100000"/>
              </a:lnSpc>
              <a:spcBef>
                <a:spcPts val="820"/>
              </a:spcBef>
              <a:spcAft>
                <a:spcPts val="0"/>
              </a:spcAft>
              <a:buClr>
                <a:schemeClr val="dk1"/>
              </a:buClr>
              <a:buSzPts val="4100"/>
              <a:buNone/>
              <a:defRPr b="1" sz="4100"/>
            </a:lvl2pPr>
            <a:lvl3pPr indent="-228600" lvl="2" marL="1371600" algn="l">
              <a:lnSpc>
                <a:spcPct val="100000"/>
              </a:lnSpc>
              <a:spcBef>
                <a:spcPts val="720"/>
              </a:spcBef>
              <a:spcAft>
                <a:spcPts val="0"/>
              </a:spcAft>
              <a:buClr>
                <a:schemeClr val="dk1"/>
              </a:buClr>
              <a:buSzPts val="3600"/>
              <a:buNone/>
              <a:defRPr b="1" sz="3600"/>
            </a:lvl3pPr>
            <a:lvl4pPr indent="-228600" lvl="3" marL="1828800" algn="l">
              <a:lnSpc>
                <a:spcPct val="100000"/>
              </a:lnSpc>
              <a:spcBef>
                <a:spcPts val="640"/>
              </a:spcBef>
              <a:spcAft>
                <a:spcPts val="0"/>
              </a:spcAft>
              <a:buClr>
                <a:schemeClr val="dk1"/>
              </a:buClr>
              <a:buSzPts val="3200"/>
              <a:buNone/>
              <a:defRPr b="1" sz="3200"/>
            </a:lvl4pPr>
            <a:lvl5pPr indent="-228600" lvl="4" marL="2286000" algn="l">
              <a:lnSpc>
                <a:spcPct val="100000"/>
              </a:lnSpc>
              <a:spcBef>
                <a:spcPts val="640"/>
              </a:spcBef>
              <a:spcAft>
                <a:spcPts val="0"/>
              </a:spcAft>
              <a:buClr>
                <a:schemeClr val="dk1"/>
              </a:buClr>
              <a:buSzPts val="3200"/>
              <a:buNone/>
              <a:defRPr b="1" sz="3200"/>
            </a:lvl5pPr>
            <a:lvl6pPr indent="-228600" lvl="5" marL="2743200" algn="l">
              <a:lnSpc>
                <a:spcPct val="100000"/>
              </a:lnSpc>
              <a:spcBef>
                <a:spcPts val="640"/>
              </a:spcBef>
              <a:spcAft>
                <a:spcPts val="0"/>
              </a:spcAft>
              <a:buClr>
                <a:schemeClr val="dk1"/>
              </a:buClr>
              <a:buSzPts val="3200"/>
              <a:buNone/>
              <a:defRPr b="1" sz="3200"/>
            </a:lvl6pPr>
            <a:lvl7pPr indent="-228600" lvl="6" marL="3200400" algn="l">
              <a:lnSpc>
                <a:spcPct val="100000"/>
              </a:lnSpc>
              <a:spcBef>
                <a:spcPts val="640"/>
              </a:spcBef>
              <a:spcAft>
                <a:spcPts val="0"/>
              </a:spcAft>
              <a:buClr>
                <a:schemeClr val="dk1"/>
              </a:buClr>
              <a:buSzPts val="3200"/>
              <a:buNone/>
              <a:defRPr b="1" sz="3200"/>
            </a:lvl7pPr>
            <a:lvl8pPr indent="-228600" lvl="7" marL="3657600" algn="l">
              <a:lnSpc>
                <a:spcPct val="100000"/>
              </a:lnSpc>
              <a:spcBef>
                <a:spcPts val="640"/>
              </a:spcBef>
              <a:spcAft>
                <a:spcPts val="0"/>
              </a:spcAft>
              <a:buClr>
                <a:schemeClr val="dk1"/>
              </a:buClr>
              <a:buSzPts val="3200"/>
              <a:buNone/>
              <a:defRPr b="1" sz="3200"/>
            </a:lvl8pPr>
            <a:lvl9pPr indent="-228600" lvl="8" marL="4114800" algn="l">
              <a:lnSpc>
                <a:spcPct val="100000"/>
              </a:lnSpc>
              <a:spcBef>
                <a:spcPts val="640"/>
              </a:spcBef>
              <a:spcAft>
                <a:spcPts val="0"/>
              </a:spcAft>
              <a:buClr>
                <a:schemeClr val="dk1"/>
              </a:buClr>
              <a:buSzPts val="3200"/>
              <a:buNone/>
              <a:defRPr b="1" sz="3200"/>
            </a:lvl9pPr>
          </a:lstStyle>
          <a:p/>
        </p:txBody>
      </p:sp>
      <p:sp>
        <p:nvSpPr>
          <p:cNvPr id="45" name="Google Shape;45;p6"/>
          <p:cNvSpPr txBox="1"/>
          <p:nvPr>
            <p:ph idx="4" type="body"/>
          </p:nvPr>
        </p:nvSpPr>
        <p:spPr>
          <a:xfrm>
            <a:off x="11888364" y="3996333"/>
            <a:ext cx="10344417" cy="7260492"/>
          </a:xfrm>
          <a:prstGeom prst="rect">
            <a:avLst/>
          </a:prstGeom>
          <a:noFill/>
          <a:ln>
            <a:noFill/>
          </a:ln>
        </p:spPr>
        <p:txBody>
          <a:bodyPr anchorCtr="0" anchor="t" bIns="92575" lIns="185150" spcFirstLastPara="1" rIns="185150" wrap="square" tIns="92575">
            <a:normAutofit/>
          </a:bodyPr>
          <a:lstStyle>
            <a:lvl1pPr indent="-539750" lvl="0" marL="457200" algn="l">
              <a:lnSpc>
                <a:spcPct val="100000"/>
              </a:lnSpc>
              <a:spcBef>
                <a:spcPts val="980"/>
              </a:spcBef>
              <a:spcAft>
                <a:spcPts val="0"/>
              </a:spcAft>
              <a:buClr>
                <a:schemeClr val="dk1"/>
              </a:buClr>
              <a:buSzPts val="4900"/>
              <a:buChar char="•"/>
              <a:defRPr sz="4900"/>
            </a:lvl1pPr>
            <a:lvl2pPr indent="-488950" lvl="1" marL="914400" algn="l">
              <a:lnSpc>
                <a:spcPct val="100000"/>
              </a:lnSpc>
              <a:spcBef>
                <a:spcPts val="820"/>
              </a:spcBef>
              <a:spcAft>
                <a:spcPts val="0"/>
              </a:spcAft>
              <a:buClr>
                <a:schemeClr val="dk1"/>
              </a:buClr>
              <a:buSzPts val="4100"/>
              <a:buChar char="–"/>
              <a:defRPr sz="4100"/>
            </a:lvl2pPr>
            <a:lvl3pPr indent="-457200" lvl="2" marL="1371600" algn="l">
              <a:lnSpc>
                <a:spcPct val="100000"/>
              </a:lnSpc>
              <a:spcBef>
                <a:spcPts val="720"/>
              </a:spcBef>
              <a:spcAft>
                <a:spcPts val="0"/>
              </a:spcAft>
              <a:buClr>
                <a:schemeClr val="dk1"/>
              </a:buClr>
              <a:buSzPts val="3600"/>
              <a:buChar char="•"/>
              <a:defRPr sz="3600"/>
            </a:lvl3pPr>
            <a:lvl4pPr indent="-431800" lvl="3" marL="1828800" algn="l">
              <a:lnSpc>
                <a:spcPct val="100000"/>
              </a:lnSpc>
              <a:spcBef>
                <a:spcPts val="640"/>
              </a:spcBef>
              <a:spcAft>
                <a:spcPts val="0"/>
              </a:spcAft>
              <a:buClr>
                <a:schemeClr val="dk1"/>
              </a:buClr>
              <a:buSzPts val="3200"/>
              <a:buChar char="–"/>
              <a:defRPr sz="3200"/>
            </a:lvl4pPr>
            <a:lvl5pPr indent="-431800" lvl="4" marL="2286000" algn="l">
              <a:lnSpc>
                <a:spcPct val="100000"/>
              </a:lnSpc>
              <a:spcBef>
                <a:spcPts val="640"/>
              </a:spcBef>
              <a:spcAft>
                <a:spcPts val="0"/>
              </a:spcAft>
              <a:buClr>
                <a:schemeClr val="dk1"/>
              </a:buClr>
              <a:buSzPts val="3200"/>
              <a:buChar char="»"/>
              <a:defRPr sz="3200"/>
            </a:lvl5pPr>
            <a:lvl6pPr indent="-431800" lvl="5" marL="2743200" algn="l">
              <a:lnSpc>
                <a:spcPct val="100000"/>
              </a:lnSpc>
              <a:spcBef>
                <a:spcPts val="640"/>
              </a:spcBef>
              <a:spcAft>
                <a:spcPts val="0"/>
              </a:spcAft>
              <a:buClr>
                <a:schemeClr val="dk1"/>
              </a:buClr>
              <a:buSzPts val="3200"/>
              <a:buChar char="•"/>
              <a:defRPr sz="3200"/>
            </a:lvl6pPr>
            <a:lvl7pPr indent="-431800" lvl="6" marL="3200400" algn="l">
              <a:lnSpc>
                <a:spcPct val="100000"/>
              </a:lnSpc>
              <a:spcBef>
                <a:spcPts val="640"/>
              </a:spcBef>
              <a:spcAft>
                <a:spcPts val="0"/>
              </a:spcAft>
              <a:buClr>
                <a:schemeClr val="dk1"/>
              </a:buClr>
              <a:buSzPts val="3200"/>
              <a:buChar char="•"/>
              <a:defRPr sz="3200"/>
            </a:lvl7pPr>
            <a:lvl8pPr indent="-431800" lvl="7" marL="3657600" algn="l">
              <a:lnSpc>
                <a:spcPct val="100000"/>
              </a:lnSpc>
              <a:spcBef>
                <a:spcPts val="640"/>
              </a:spcBef>
              <a:spcAft>
                <a:spcPts val="0"/>
              </a:spcAft>
              <a:buClr>
                <a:schemeClr val="dk1"/>
              </a:buClr>
              <a:buSzPts val="3200"/>
              <a:buChar char="•"/>
              <a:defRPr sz="3200"/>
            </a:lvl8pPr>
            <a:lvl9pPr indent="-431800" lvl="8" marL="4114800" algn="l">
              <a:lnSpc>
                <a:spcPct val="100000"/>
              </a:lnSpc>
              <a:spcBef>
                <a:spcPts val="640"/>
              </a:spcBef>
              <a:spcAft>
                <a:spcPts val="0"/>
              </a:spcAft>
              <a:buClr>
                <a:schemeClr val="dk1"/>
              </a:buClr>
              <a:buSzPts val="3200"/>
              <a:buChar char="•"/>
              <a:defRPr sz="3200"/>
            </a:lvl9pPr>
          </a:lstStyle>
          <a:p/>
        </p:txBody>
      </p:sp>
      <p:sp>
        <p:nvSpPr>
          <p:cNvPr id="46" name="Google Shape;46;p6"/>
          <p:cNvSpPr txBox="1"/>
          <p:nvPr>
            <p:ph idx="10" type="dt"/>
          </p:nvPr>
        </p:nvSpPr>
        <p:spPr>
          <a:xfrm>
            <a:off x="1170146" y="11679795"/>
            <a:ext cx="5460683" cy="670917"/>
          </a:xfrm>
          <a:prstGeom prst="rect">
            <a:avLst/>
          </a:prstGeom>
          <a:noFill/>
          <a:ln>
            <a:noFill/>
          </a:ln>
        </p:spPr>
        <p:txBody>
          <a:bodyPr anchorCtr="0" anchor="ctr" bIns="92575" lIns="185150" spcFirstLastPara="1" rIns="185150" wrap="square" tIns="92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7996002" y="11679795"/>
            <a:ext cx="7410926" cy="670917"/>
          </a:xfrm>
          <a:prstGeom prst="rect">
            <a:avLst/>
          </a:prstGeom>
          <a:noFill/>
          <a:ln>
            <a:noFill/>
          </a:ln>
        </p:spPr>
        <p:txBody>
          <a:bodyPr anchorCtr="0" anchor="ctr" bIns="92575" lIns="185150" spcFirstLastPara="1" rIns="185150" wrap="square" tIns="925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6772096" y="11679795"/>
            <a:ext cx="5460683" cy="670917"/>
          </a:xfrm>
          <a:prstGeom prst="rect">
            <a:avLst/>
          </a:prstGeom>
          <a:noFill/>
          <a:ln>
            <a:noFill/>
          </a:ln>
        </p:spPr>
        <p:txBody>
          <a:bodyPr anchorCtr="0" anchor="ctr" bIns="92575" lIns="185150" spcFirstLastPara="1" rIns="185150" wrap="square" tIns="92575">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1170146" y="504649"/>
            <a:ext cx="21062633" cy="2100263"/>
          </a:xfrm>
          <a:prstGeom prst="rect">
            <a:avLst/>
          </a:prstGeom>
          <a:noFill/>
          <a:ln>
            <a:noFill/>
          </a:ln>
        </p:spPr>
        <p:txBody>
          <a:bodyPr anchorCtr="0" anchor="ctr" bIns="92575" lIns="185150" spcFirstLastPara="1" rIns="185150" wrap="square" tIns="9257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1170146" y="11679795"/>
            <a:ext cx="5460683" cy="670917"/>
          </a:xfrm>
          <a:prstGeom prst="rect">
            <a:avLst/>
          </a:prstGeom>
          <a:noFill/>
          <a:ln>
            <a:noFill/>
          </a:ln>
        </p:spPr>
        <p:txBody>
          <a:bodyPr anchorCtr="0" anchor="ctr" bIns="92575" lIns="185150" spcFirstLastPara="1" rIns="185150" wrap="square" tIns="92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7996002" y="11679795"/>
            <a:ext cx="7410926" cy="670917"/>
          </a:xfrm>
          <a:prstGeom prst="rect">
            <a:avLst/>
          </a:prstGeom>
          <a:noFill/>
          <a:ln>
            <a:noFill/>
          </a:ln>
        </p:spPr>
        <p:txBody>
          <a:bodyPr anchorCtr="0" anchor="ctr" bIns="92575" lIns="185150" spcFirstLastPara="1" rIns="185150" wrap="square" tIns="925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16772096" y="11679795"/>
            <a:ext cx="5460683" cy="670917"/>
          </a:xfrm>
          <a:prstGeom prst="rect">
            <a:avLst/>
          </a:prstGeom>
          <a:noFill/>
          <a:ln>
            <a:noFill/>
          </a:ln>
        </p:spPr>
        <p:txBody>
          <a:bodyPr anchorCtr="0" anchor="ctr" bIns="92575" lIns="185150" spcFirstLastPara="1" rIns="185150" wrap="square" tIns="92575">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1170146" y="11679795"/>
            <a:ext cx="5460683" cy="670917"/>
          </a:xfrm>
          <a:prstGeom prst="rect">
            <a:avLst/>
          </a:prstGeom>
          <a:noFill/>
          <a:ln>
            <a:noFill/>
          </a:ln>
        </p:spPr>
        <p:txBody>
          <a:bodyPr anchorCtr="0" anchor="ctr" bIns="92575" lIns="185150" spcFirstLastPara="1" rIns="185150" wrap="square" tIns="92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7996002" y="11679795"/>
            <a:ext cx="7410926" cy="670917"/>
          </a:xfrm>
          <a:prstGeom prst="rect">
            <a:avLst/>
          </a:prstGeom>
          <a:noFill/>
          <a:ln>
            <a:noFill/>
          </a:ln>
        </p:spPr>
        <p:txBody>
          <a:bodyPr anchorCtr="0" anchor="ctr" bIns="92575" lIns="185150" spcFirstLastPara="1" rIns="185150" wrap="square" tIns="925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16772096" y="11679795"/>
            <a:ext cx="5460683" cy="670917"/>
          </a:xfrm>
          <a:prstGeom prst="rect">
            <a:avLst/>
          </a:prstGeom>
          <a:noFill/>
          <a:ln>
            <a:noFill/>
          </a:ln>
        </p:spPr>
        <p:txBody>
          <a:bodyPr anchorCtr="0" anchor="ctr" bIns="92575" lIns="185150" spcFirstLastPara="1" rIns="185150" wrap="square" tIns="92575">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1170149" y="501731"/>
            <a:ext cx="7699401" cy="2135267"/>
          </a:xfrm>
          <a:prstGeom prst="rect">
            <a:avLst/>
          </a:prstGeom>
          <a:noFill/>
          <a:ln>
            <a:noFill/>
          </a:ln>
        </p:spPr>
        <p:txBody>
          <a:bodyPr anchorCtr="0" anchor="b" bIns="92575" lIns="185150" spcFirstLastPara="1" rIns="185150" wrap="square" tIns="92575">
            <a:normAutofit/>
          </a:bodyPr>
          <a:lstStyle>
            <a:lvl1pPr lvl="0" algn="l">
              <a:lnSpc>
                <a:spcPct val="100000"/>
              </a:lnSpc>
              <a:spcBef>
                <a:spcPts val="0"/>
              </a:spcBef>
              <a:spcAft>
                <a:spcPts val="0"/>
              </a:spcAft>
              <a:buClr>
                <a:schemeClr val="dk1"/>
              </a:buClr>
              <a:buSzPts val="4100"/>
              <a:buFont typeface="Calibri"/>
              <a:buNone/>
              <a:defRPr b="1" sz="4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9149896" y="501733"/>
            <a:ext cx="13082885" cy="10755095"/>
          </a:xfrm>
          <a:prstGeom prst="rect">
            <a:avLst/>
          </a:prstGeom>
          <a:noFill/>
          <a:ln>
            <a:noFill/>
          </a:ln>
        </p:spPr>
        <p:txBody>
          <a:bodyPr anchorCtr="0" anchor="t" bIns="92575" lIns="185150" spcFirstLastPara="1" rIns="185150" wrap="square" tIns="92575">
            <a:normAutofit/>
          </a:bodyPr>
          <a:lstStyle>
            <a:lvl1pPr indent="-641350" lvl="0" marL="457200" algn="l">
              <a:lnSpc>
                <a:spcPct val="100000"/>
              </a:lnSpc>
              <a:spcBef>
                <a:spcPts val="1300"/>
              </a:spcBef>
              <a:spcAft>
                <a:spcPts val="0"/>
              </a:spcAft>
              <a:buClr>
                <a:schemeClr val="dk1"/>
              </a:buClr>
              <a:buSzPts val="6500"/>
              <a:buChar char="•"/>
              <a:defRPr sz="6500"/>
            </a:lvl1pPr>
            <a:lvl2pPr indent="-590550" lvl="1" marL="914400" algn="l">
              <a:lnSpc>
                <a:spcPct val="100000"/>
              </a:lnSpc>
              <a:spcBef>
                <a:spcPts val="1140"/>
              </a:spcBef>
              <a:spcAft>
                <a:spcPts val="0"/>
              </a:spcAft>
              <a:buClr>
                <a:schemeClr val="dk1"/>
              </a:buClr>
              <a:buSzPts val="5700"/>
              <a:buChar char="–"/>
              <a:defRPr sz="5700"/>
            </a:lvl2pPr>
            <a:lvl3pPr indent="-539750" lvl="2" marL="1371600" algn="l">
              <a:lnSpc>
                <a:spcPct val="100000"/>
              </a:lnSpc>
              <a:spcBef>
                <a:spcPts val="980"/>
              </a:spcBef>
              <a:spcAft>
                <a:spcPts val="0"/>
              </a:spcAft>
              <a:buClr>
                <a:schemeClr val="dk1"/>
              </a:buClr>
              <a:buSzPts val="4900"/>
              <a:buChar char="•"/>
              <a:defRPr sz="4900"/>
            </a:lvl3pPr>
            <a:lvl4pPr indent="-488950" lvl="3" marL="1828800" algn="l">
              <a:lnSpc>
                <a:spcPct val="100000"/>
              </a:lnSpc>
              <a:spcBef>
                <a:spcPts val="820"/>
              </a:spcBef>
              <a:spcAft>
                <a:spcPts val="0"/>
              </a:spcAft>
              <a:buClr>
                <a:schemeClr val="dk1"/>
              </a:buClr>
              <a:buSzPts val="4100"/>
              <a:buChar char="–"/>
              <a:defRPr sz="4100"/>
            </a:lvl4pPr>
            <a:lvl5pPr indent="-488950" lvl="4" marL="2286000" algn="l">
              <a:lnSpc>
                <a:spcPct val="100000"/>
              </a:lnSpc>
              <a:spcBef>
                <a:spcPts val="820"/>
              </a:spcBef>
              <a:spcAft>
                <a:spcPts val="0"/>
              </a:spcAft>
              <a:buClr>
                <a:schemeClr val="dk1"/>
              </a:buClr>
              <a:buSzPts val="4100"/>
              <a:buChar char="»"/>
              <a:defRPr sz="4100"/>
            </a:lvl5pPr>
            <a:lvl6pPr indent="-488950" lvl="5" marL="2743200" algn="l">
              <a:lnSpc>
                <a:spcPct val="100000"/>
              </a:lnSpc>
              <a:spcBef>
                <a:spcPts val="820"/>
              </a:spcBef>
              <a:spcAft>
                <a:spcPts val="0"/>
              </a:spcAft>
              <a:buClr>
                <a:schemeClr val="dk1"/>
              </a:buClr>
              <a:buSzPts val="4100"/>
              <a:buChar char="•"/>
              <a:defRPr sz="4100"/>
            </a:lvl6pPr>
            <a:lvl7pPr indent="-488950" lvl="6" marL="3200400" algn="l">
              <a:lnSpc>
                <a:spcPct val="100000"/>
              </a:lnSpc>
              <a:spcBef>
                <a:spcPts val="820"/>
              </a:spcBef>
              <a:spcAft>
                <a:spcPts val="0"/>
              </a:spcAft>
              <a:buClr>
                <a:schemeClr val="dk1"/>
              </a:buClr>
              <a:buSzPts val="4100"/>
              <a:buChar char="•"/>
              <a:defRPr sz="4100"/>
            </a:lvl7pPr>
            <a:lvl8pPr indent="-488950" lvl="7" marL="3657600" algn="l">
              <a:lnSpc>
                <a:spcPct val="100000"/>
              </a:lnSpc>
              <a:spcBef>
                <a:spcPts val="820"/>
              </a:spcBef>
              <a:spcAft>
                <a:spcPts val="0"/>
              </a:spcAft>
              <a:buClr>
                <a:schemeClr val="dk1"/>
              </a:buClr>
              <a:buSzPts val="4100"/>
              <a:buChar char="•"/>
              <a:defRPr sz="4100"/>
            </a:lvl8pPr>
            <a:lvl9pPr indent="-488950" lvl="8" marL="4114800" algn="l">
              <a:lnSpc>
                <a:spcPct val="100000"/>
              </a:lnSpc>
              <a:spcBef>
                <a:spcPts val="820"/>
              </a:spcBef>
              <a:spcAft>
                <a:spcPts val="0"/>
              </a:spcAft>
              <a:buClr>
                <a:schemeClr val="dk1"/>
              </a:buClr>
              <a:buSzPts val="4100"/>
              <a:buChar char="•"/>
              <a:defRPr sz="4100"/>
            </a:lvl9pPr>
          </a:lstStyle>
          <a:p/>
        </p:txBody>
      </p:sp>
      <p:sp>
        <p:nvSpPr>
          <p:cNvPr id="61" name="Google Shape;61;p9"/>
          <p:cNvSpPr txBox="1"/>
          <p:nvPr>
            <p:ph idx="2" type="body"/>
          </p:nvPr>
        </p:nvSpPr>
        <p:spPr>
          <a:xfrm>
            <a:off x="1170149" y="2636997"/>
            <a:ext cx="7699401" cy="8619828"/>
          </a:xfrm>
          <a:prstGeom prst="rect">
            <a:avLst/>
          </a:prstGeom>
          <a:noFill/>
          <a:ln>
            <a:noFill/>
          </a:ln>
        </p:spPr>
        <p:txBody>
          <a:bodyPr anchorCtr="0" anchor="t" bIns="92575" lIns="185150" spcFirstLastPara="1" rIns="185150" wrap="square" tIns="92575">
            <a:normAutofit/>
          </a:bodyPr>
          <a:lstStyle>
            <a:lvl1pPr indent="-228600" lvl="0" marL="457200" algn="l">
              <a:lnSpc>
                <a:spcPct val="100000"/>
              </a:lnSpc>
              <a:spcBef>
                <a:spcPts val="560"/>
              </a:spcBef>
              <a:spcAft>
                <a:spcPts val="0"/>
              </a:spcAft>
              <a:buClr>
                <a:schemeClr val="dk1"/>
              </a:buClr>
              <a:buSzPts val="2800"/>
              <a:buNone/>
              <a:defRPr sz="2800"/>
            </a:lvl1pPr>
            <a:lvl2pPr indent="-228600" lvl="1" marL="914400" algn="l">
              <a:lnSpc>
                <a:spcPct val="100000"/>
              </a:lnSpc>
              <a:spcBef>
                <a:spcPts val="480"/>
              </a:spcBef>
              <a:spcAft>
                <a:spcPts val="0"/>
              </a:spcAft>
              <a:buClr>
                <a:schemeClr val="dk1"/>
              </a:buClr>
              <a:buSzPts val="2400"/>
              <a:buNone/>
              <a:defRPr sz="2400"/>
            </a:lvl2pPr>
            <a:lvl3pPr indent="-228600" lvl="2" marL="1371600" algn="l">
              <a:lnSpc>
                <a:spcPct val="100000"/>
              </a:lnSpc>
              <a:spcBef>
                <a:spcPts val="400"/>
              </a:spcBef>
              <a:spcAft>
                <a:spcPts val="0"/>
              </a:spcAft>
              <a:buClr>
                <a:schemeClr val="dk1"/>
              </a:buClr>
              <a:buSzPts val="2000"/>
              <a:buNone/>
              <a:defRPr sz="2000"/>
            </a:lvl3pPr>
            <a:lvl4pPr indent="-228600" lvl="3" marL="1828800" algn="l">
              <a:lnSpc>
                <a:spcPct val="100000"/>
              </a:lnSpc>
              <a:spcBef>
                <a:spcPts val="360"/>
              </a:spcBef>
              <a:spcAft>
                <a:spcPts val="0"/>
              </a:spcAft>
              <a:buClr>
                <a:schemeClr val="dk1"/>
              </a:buClr>
              <a:buSzPts val="1800"/>
              <a:buNone/>
              <a:defRPr sz="1800"/>
            </a:lvl4pPr>
            <a:lvl5pPr indent="-228600" lvl="4" marL="2286000" algn="l">
              <a:lnSpc>
                <a:spcPct val="100000"/>
              </a:lnSpc>
              <a:spcBef>
                <a:spcPts val="360"/>
              </a:spcBef>
              <a:spcAft>
                <a:spcPts val="0"/>
              </a:spcAft>
              <a:buClr>
                <a:schemeClr val="dk1"/>
              </a:buClr>
              <a:buSzPts val="1800"/>
              <a:buNone/>
              <a:defRPr sz="1800"/>
            </a:lvl5pPr>
            <a:lvl6pPr indent="-228600" lvl="5" marL="2743200" algn="l">
              <a:lnSpc>
                <a:spcPct val="100000"/>
              </a:lnSpc>
              <a:spcBef>
                <a:spcPts val="360"/>
              </a:spcBef>
              <a:spcAft>
                <a:spcPts val="0"/>
              </a:spcAft>
              <a:buClr>
                <a:schemeClr val="dk1"/>
              </a:buClr>
              <a:buSzPts val="1800"/>
              <a:buNone/>
              <a:defRPr sz="1800"/>
            </a:lvl6pPr>
            <a:lvl7pPr indent="-228600" lvl="6" marL="3200400" algn="l">
              <a:lnSpc>
                <a:spcPct val="100000"/>
              </a:lnSpc>
              <a:spcBef>
                <a:spcPts val="360"/>
              </a:spcBef>
              <a:spcAft>
                <a:spcPts val="0"/>
              </a:spcAft>
              <a:buClr>
                <a:schemeClr val="dk1"/>
              </a:buClr>
              <a:buSzPts val="1800"/>
              <a:buNone/>
              <a:defRPr sz="1800"/>
            </a:lvl7pPr>
            <a:lvl8pPr indent="-228600" lvl="7" marL="3657600" algn="l">
              <a:lnSpc>
                <a:spcPct val="100000"/>
              </a:lnSpc>
              <a:spcBef>
                <a:spcPts val="360"/>
              </a:spcBef>
              <a:spcAft>
                <a:spcPts val="0"/>
              </a:spcAft>
              <a:buClr>
                <a:schemeClr val="dk1"/>
              </a:buClr>
              <a:buSzPts val="1800"/>
              <a:buNone/>
              <a:defRPr sz="1800"/>
            </a:lvl8pPr>
            <a:lvl9pPr indent="-228600" lvl="8" marL="4114800" algn="l">
              <a:lnSpc>
                <a:spcPct val="100000"/>
              </a:lnSpc>
              <a:spcBef>
                <a:spcPts val="360"/>
              </a:spcBef>
              <a:spcAft>
                <a:spcPts val="0"/>
              </a:spcAft>
              <a:buClr>
                <a:schemeClr val="dk1"/>
              </a:buClr>
              <a:buSzPts val="1800"/>
              <a:buNone/>
              <a:defRPr sz="1800"/>
            </a:lvl9pPr>
          </a:lstStyle>
          <a:p/>
        </p:txBody>
      </p:sp>
      <p:sp>
        <p:nvSpPr>
          <p:cNvPr id="62" name="Google Shape;62;p9"/>
          <p:cNvSpPr txBox="1"/>
          <p:nvPr>
            <p:ph idx="10" type="dt"/>
          </p:nvPr>
        </p:nvSpPr>
        <p:spPr>
          <a:xfrm>
            <a:off x="1170146" y="11679795"/>
            <a:ext cx="5460683" cy="670917"/>
          </a:xfrm>
          <a:prstGeom prst="rect">
            <a:avLst/>
          </a:prstGeom>
          <a:noFill/>
          <a:ln>
            <a:noFill/>
          </a:ln>
        </p:spPr>
        <p:txBody>
          <a:bodyPr anchorCtr="0" anchor="ctr" bIns="92575" lIns="185150" spcFirstLastPara="1" rIns="185150" wrap="square" tIns="92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7996002" y="11679795"/>
            <a:ext cx="7410926" cy="670917"/>
          </a:xfrm>
          <a:prstGeom prst="rect">
            <a:avLst/>
          </a:prstGeom>
          <a:noFill/>
          <a:ln>
            <a:noFill/>
          </a:ln>
        </p:spPr>
        <p:txBody>
          <a:bodyPr anchorCtr="0" anchor="ctr" bIns="92575" lIns="185150" spcFirstLastPara="1" rIns="185150" wrap="square" tIns="925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16772096" y="11679795"/>
            <a:ext cx="5460683" cy="670917"/>
          </a:xfrm>
          <a:prstGeom prst="rect">
            <a:avLst/>
          </a:prstGeom>
          <a:noFill/>
          <a:ln>
            <a:noFill/>
          </a:ln>
        </p:spPr>
        <p:txBody>
          <a:bodyPr anchorCtr="0" anchor="ctr" bIns="92575" lIns="185150" spcFirstLastPara="1" rIns="185150" wrap="square" tIns="92575">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4587137" y="8821103"/>
            <a:ext cx="14041755" cy="1041381"/>
          </a:xfrm>
          <a:prstGeom prst="rect">
            <a:avLst/>
          </a:prstGeom>
          <a:noFill/>
          <a:ln>
            <a:noFill/>
          </a:ln>
        </p:spPr>
        <p:txBody>
          <a:bodyPr anchorCtr="0" anchor="b" bIns="92575" lIns="185150" spcFirstLastPara="1" rIns="185150" wrap="square" tIns="92575">
            <a:normAutofit/>
          </a:bodyPr>
          <a:lstStyle>
            <a:lvl1pPr lvl="0" algn="l">
              <a:lnSpc>
                <a:spcPct val="100000"/>
              </a:lnSpc>
              <a:spcBef>
                <a:spcPts val="0"/>
              </a:spcBef>
              <a:spcAft>
                <a:spcPts val="0"/>
              </a:spcAft>
              <a:buClr>
                <a:schemeClr val="dk1"/>
              </a:buClr>
              <a:buSzPts val="4100"/>
              <a:buFont typeface="Calibri"/>
              <a:buNone/>
              <a:defRPr b="1" sz="4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4587137" y="1125976"/>
            <a:ext cx="14041755" cy="7560945"/>
          </a:xfrm>
          <a:prstGeom prst="rect">
            <a:avLst/>
          </a:prstGeom>
          <a:noFill/>
          <a:ln>
            <a:noFill/>
          </a:ln>
        </p:spPr>
      </p:sp>
      <p:sp>
        <p:nvSpPr>
          <p:cNvPr id="68" name="Google Shape;68;p10"/>
          <p:cNvSpPr txBox="1"/>
          <p:nvPr>
            <p:ph idx="1" type="body"/>
          </p:nvPr>
        </p:nvSpPr>
        <p:spPr>
          <a:xfrm>
            <a:off x="4587137" y="9862483"/>
            <a:ext cx="14041755" cy="1478934"/>
          </a:xfrm>
          <a:prstGeom prst="rect">
            <a:avLst/>
          </a:prstGeom>
          <a:noFill/>
          <a:ln>
            <a:noFill/>
          </a:ln>
        </p:spPr>
        <p:txBody>
          <a:bodyPr anchorCtr="0" anchor="t" bIns="92575" lIns="185150" spcFirstLastPara="1" rIns="185150" wrap="square" tIns="92575">
            <a:normAutofit/>
          </a:bodyPr>
          <a:lstStyle>
            <a:lvl1pPr indent="-228600" lvl="0" marL="457200" algn="l">
              <a:lnSpc>
                <a:spcPct val="100000"/>
              </a:lnSpc>
              <a:spcBef>
                <a:spcPts val="560"/>
              </a:spcBef>
              <a:spcAft>
                <a:spcPts val="0"/>
              </a:spcAft>
              <a:buClr>
                <a:schemeClr val="dk1"/>
              </a:buClr>
              <a:buSzPts val="2800"/>
              <a:buNone/>
              <a:defRPr sz="2800"/>
            </a:lvl1pPr>
            <a:lvl2pPr indent="-228600" lvl="1" marL="914400" algn="l">
              <a:lnSpc>
                <a:spcPct val="100000"/>
              </a:lnSpc>
              <a:spcBef>
                <a:spcPts val="480"/>
              </a:spcBef>
              <a:spcAft>
                <a:spcPts val="0"/>
              </a:spcAft>
              <a:buClr>
                <a:schemeClr val="dk1"/>
              </a:buClr>
              <a:buSzPts val="2400"/>
              <a:buNone/>
              <a:defRPr sz="2400"/>
            </a:lvl2pPr>
            <a:lvl3pPr indent="-228600" lvl="2" marL="1371600" algn="l">
              <a:lnSpc>
                <a:spcPct val="100000"/>
              </a:lnSpc>
              <a:spcBef>
                <a:spcPts val="400"/>
              </a:spcBef>
              <a:spcAft>
                <a:spcPts val="0"/>
              </a:spcAft>
              <a:buClr>
                <a:schemeClr val="dk1"/>
              </a:buClr>
              <a:buSzPts val="2000"/>
              <a:buNone/>
              <a:defRPr sz="2000"/>
            </a:lvl3pPr>
            <a:lvl4pPr indent="-228600" lvl="3" marL="1828800" algn="l">
              <a:lnSpc>
                <a:spcPct val="100000"/>
              </a:lnSpc>
              <a:spcBef>
                <a:spcPts val="360"/>
              </a:spcBef>
              <a:spcAft>
                <a:spcPts val="0"/>
              </a:spcAft>
              <a:buClr>
                <a:schemeClr val="dk1"/>
              </a:buClr>
              <a:buSzPts val="1800"/>
              <a:buNone/>
              <a:defRPr sz="1800"/>
            </a:lvl4pPr>
            <a:lvl5pPr indent="-228600" lvl="4" marL="2286000" algn="l">
              <a:lnSpc>
                <a:spcPct val="100000"/>
              </a:lnSpc>
              <a:spcBef>
                <a:spcPts val="360"/>
              </a:spcBef>
              <a:spcAft>
                <a:spcPts val="0"/>
              </a:spcAft>
              <a:buClr>
                <a:schemeClr val="dk1"/>
              </a:buClr>
              <a:buSzPts val="1800"/>
              <a:buNone/>
              <a:defRPr sz="1800"/>
            </a:lvl5pPr>
            <a:lvl6pPr indent="-228600" lvl="5" marL="2743200" algn="l">
              <a:lnSpc>
                <a:spcPct val="100000"/>
              </a:lnSpc>
              <a:spcBef>
                <a:spcPts val="360"/>
              </a:spcBef>
              <a:spcAft>
                <a:spcPts val="0"/>
              </a:spcAft>
              <a:buClr>
                <a:schemeClr val="dk1"/>
              </a:buClr>
              <a:buSzPts val="1800"/>
              <a:buNone/>
              <a:defRPr sz="1800"/>
            </a:lvl6pPr>
            <a:lvl7pPr indent="-228600" lvl="6" marL="3200400" algn="l">
              <a:lnSpc>
                <a:spcPct val="100000"/>
              </a:lnSpc>
              <a:spcBef>
                <a:spcPts val="360"/>
              </a:spcBef>
              <a:spcAft>
                <a:spcPts val="0"/>
              </a:spcAft>
              <a:buClr>
                <a:schemeClr val="dk1"/>
              </a:buClr>
              <a:buSzPts val="1800"/>
              <a:buNone/>
              <a:defRPr sz="1800"/>
            </a:lvl7pPr>
            <a:lvl8pPr indent="-228600" lvl="7" marL="3657600" algn="l">
              <a:lnSpc>
                <a:spcPct val="100000"/>
              </a:lnSpc>
              <a:spcBef>
                <a:spcPts val="360"/>
              </a:spcBef>
              <a:spcAft>
                <a:spcPts val="0"/>
              </a:spcAft>
              <a:buClr>
                <a:schemeClr val="dk1"/>
              </a:buClr>
              <a:buSzPts val="1800"/>
              <a:buNone/>
              <a:defRPr sz="1800"/>
            </a:lvl8pPr>
            <a:lvl9pPr indent="-228600" lvl="8" marL="4114800" algn="l">
              <a:lnSpc>
                <a:spcPct val="100000"/>
              </a:lnSpc>
              <a:spcBef>
                <a:spcPts val="360"/>
              </a:spcBef>
              <a:spcAft>
                <a:spcPts val="0"/>
              </a:spcAft>
              <a:buClr>
                <a:schemeClr val="dk1"/>
              </a:buClr>
              <a:buSzPts val="1800"/>
              <a:buNone/>
              <a:defRPr sz="1800"/>
            </a:lvl9pPr>
          </a:lstStyle>
          <a:p/>
        </p:txBody>
      </p:sp>
      <p:sp>
        <p:nvSpPr>
          <p:cNvPr id="69" name="Google Shape;69;p10"/>
          <p:cNvSpPr txBox="1"/>
          <p:nvPr>
            <p:ph idx="10" type="dt"/>
          </p:nvPr>
        </p:nvSpPr>
        <p:spPr>
          <a:xfrm>
            <a:off x="1170146" y="11679795"/>
            <a:ext cx="5460683" cy="670917"/>
          </a:xfrm>
          <a:prstGeom prst="rect">
            <a:avLst/>
          </a:prstGeom>
          <a:noFill/>
          <a:ln>
            <a:noFill/>
          </a:ln>
        </p:spPr>
        <p:txBody>
          <a:bodyPr anchorCtr="0" anchor="ctr" bIns="92575" lIns="185150" spcFirstLastPara="1" rIns="185150" wrap="square" tIns="92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7996002" y="11679795"/>
            <a:ext cx="7410926" cy="670917"/>
          </a:xfrm>
          <a:prstGeom prst="rect">
            <a:avLst/>
          </a:prstGeom>
          <a:noFill/>
          <a:ln>
            <a:noFill/>
          </a:ln>
        </p:spPr>
        <p:txBody>
          <a:bodyPr anchorCtr="0" anchor="ctr" bIns="92575" lIns="185150" spcFirstLastPara="1" rIns="185150" wrap="square" tIns="925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16772096" y="11679795"/>
            <a:ext cx="5460683" cy="670917"/>
          </a:xfrm>
          <a:prstGeom prst="rect">
            <a:avLst/>
          </a:prstGeom>
          <a:noFill/>
          <a:ln>
            <a:noFill/>
          </a:ln>
        </p:spPr>
        <p:txBody>
          <a:bodyPr anchorCtr="0" anchor="ctr" bIns="92575" lIns="185150" spcFirstLastPara="1" rIns="185150" wrap="square" tIns="92575">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70146" y="504649"/>
            <a:ext cx="21062633" cy="2100263"/>
          </a:xfrm>
          <a:prstGeom prst="rect">
            <a:avLst/>
          </a:prstGeom>
          <a:noFill/>
          <a:ln>
            <a:noFill/>
          </a:ln>
        </p:spPr>
        <p:txBody>
          <a:bodyPr anchorCtr="0" anchor="ctr" bIns="92575" lIns="185150" spcFirstLastPara="1" rIns="185150" wrap="square" tIns="92575">
            <a:normAutofit/>
          </a:bodyPr>
          <a:lstStyle>
            <a:lvl1pPr lvl="0" marR="0" rtl="0" algn="ctr">
              <a:lnSpc>
                <a:spcPct val="100000"/>
              </a:lnSpc>
              <a:spcBef>
                <a:spcPts val="0"/>
              </a:spcBef>
              <a:spcAft>
                <a:spcPts val="0"/>
              </a:spcAft>
              <a:buClr>
                <a:schemeClr val="dk1"/>
              </a:buClr>
              <a:buSzPts val="8900"/>
              <a:buFont typeface="Calibri"/>
              <a:buNone/>
              <a:defRPr b="0" i="0" sz="89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170146" y="2940370"/>
            <a:ext cx="21062633" cy="8316457"/>
          </a:xfrm>
          <a:prstGeom prst="rect">
            <a:avLst/>
          </a:prstGeom>
          <a:noFill/>
          <a:ln>
            <a:noFill/>
          </a:ln>
        </p:spPr>
        <p:txBody>
          <a:bodyPr anchorCtr="0" anchor="t" bIns="92575" lIns="185150" spcFirstLastPara="1" rIns="185150" wrap="square" tIns="92575">
            <a:normAutofit/>
          </a:bodyPr>
          <a:lstStyle>
            <a:lvl1pPr indent="-641350" lvl="0" marL="457200" marR="0" rtl="0" algn="l">
              <a:lnSpc>
                <a:spcPct val="100000"/>
              </a:lnSpc>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1pPr>
            <a:lvl2pPr indent="-590550" lvl="1" marL="914400" marR="0" rtl="0" algn="l">
              <a:lnSpc>
                <a:spcPct val="100000"/>
              </a:lnSpc>
              <a:spcBef>
                <a:spcPts val="1140"/>
              </a:spcBef>
              <a:spcAft>
                <a:spcPts val="0"/>
              </a:spcAft>
              <a:buClr>
                <a:schemeClr val="dk1"/>
              </a:buClr>
              <a:buSzPts val="5700"/>
              <a:buFont typeface="Arial"/>
              <a:buChar char="–"/>
              <a:defRPr b="0" i="0" sz="5700" u="none" cap="none" strike="noStrike">
                <a:solidFill>
                  <a:schemeClr val="dk1"/>
                </a:solidFill>
                <a:latin typeface="Calibri"/>
                <a:ea typeface="Calibri"/>
                <a:cs typeface="Calibri"/>
                <a:sym typeface="Calibri"/>
              </a:defRPr>
            </a:lvl2pPr>
            <a:lvl3pPr indent="-539750" lvl="2" marL="1371600" marR="0" rtl="0" algn="l">
              <a:lnSpc>
                <a:spcPct val="100000"/>
              </a:lnSpc>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3pPr>
            <a:lvl4pPr indent="-488950" lvl="3" marL="1828800" marR="0" rtl="0" algn="l">
              <a:lnSpc>
                <a:spcPct val="100000"/>
              </a:lnSpc>
              <a:spcBef>
                <a:spcPts val="820"/>
              </a:spcBef>
              <a:spcAft>
                <a:spcPts val="0"/>
              </a:spcAft>
              <a:buClr>
                <a:schemeClr val="dk1"/>
              </a:buClr>
              <a:buSzPts val="4100"/>
              <a:buFont typeface="Arial"/>
              <a:buChar char="–"/>
              <a:defRPr b="0" i="0" sz="4100" u="none" cap="none" strike="noStrike">
                <a:solidFill>
                  <a:schemeClr val="dk1"/>
                </a:solidFill>
                <a:latin typeface="Calibri"/>
                <a:ea typeface="Calibri"/>
                <a:cs typeface="Calibri"/>
                <a:sym typeface="Calibri"/>
              </a:defRPr>
            </a:lvl4pPr>
            <a:lvl5pPr indent="-488950" lvl="4" marL="2286000" marR="0" rtl="0" algn="l">
              <a:lnSpc>
                <a:spcPct val="100000"/>
              </a:lnSpc>
              <a:spcBef>
                <a:spcPts val="820"/>
              </a:spcBef>
              <a:spcAft>
                <a:spcPts val="0"/>
              </a:spcAft>
              <a:buClr>
                <a:schemeClr val="dk1"/>
              </a:buClr>
              <a:buSzPts val="4100"/>
              <a:buFont typeface="Arial"/>
              <a:buChar char="»"/>
              <a:defRPr b="0" i="0" sz="4100" u="none" cap="none" strike="noStrike">
                <a:solidFill>
                  <a:schemeClr val="dk1"/>
                </a:solidFill>
                <a:latin typeface="Calibri"/>
                <a:ea typeface="Calibri"/>
                <a:cs typeface="Calibri"/>
                <a:sym typeface="Calibri"/>
              </a:defRPr>
            </a:lvl5pPr>
            <a:lvl6pPr indent="-488950" lvl="5" marL="2743200" marR="0" rtl="0" algn="l">
              <a:lnSpc>
                <a:spcPct val="100000"/>
              </a:lnSpc>
              <a:spcBef>
                <a:spcPts val="820"/>
              </a:spcBef>
              <a:spcAft>
                <a:spcPts val="0"/>
              </a:spcAft>
              <a:buClr>
                <a:schemeClr val="dk1"/>
              </a:buClr>
              <a:buSzPts val="4100"/>
              <a:buFont typeface="Arial"/>
              <a:buChar char="•"/>
              <a:defRPr b="0" i="0" sz="4100" u="none" cap="none" strike="noStrike">
                <a:solidFill>
                  <a:schemeClr val="dk1"/>
                </a:solidFill>
                <a:latin typeface="Calibri"/>
                <a:ea typeface="Calibri"/>
                <a:cs typeface="Calibri"/>
                <a:sym typeface="Calibri"/>
              </a:defRPr>
            </a:lvl6pPr>
            <a:lvl7pPr indent="-488950" lvl="6" marL="3200400" marR="0" rtl="0" algn="l">
              <a:lnSpc>
                <a:spcPct val="100000"/>
              </a:lnSpc>
              <a:spcBef>
                <a:spcPts val="820"/>
              </a:spcBef>
              <a:spcAft>
                <a:spcPts val="0"/>
              </a:spcAft>
              <a:buClr>
                <a:schemeClr val="dk1"/>
              </a:buClr>
              <a:buSzPts val="4100"/>
              <a:buFont typeface="Arial"/>
              <a:buChar char="•"/>
              <a:defRPr b="0" i="0" sz="4100" u="none" cap="none" strike="noStrike">
                <a:solidFill>
                  <a:schemeClr val="dk1"/>
                </a:solidFill>
                <a:latin typeface="Calibri"/>
                <a:ea typeface="Calibri"/>
                <a:cs typeface="Calibri"/>
                <a:sym typeface="Calibri"/>
              </a:defRPr>
            </a:lvl7pPr>
            <a:lvl8pPr indent="-488950" lvl="7" marL="3657600" marR="0" rtl="0" algn="l">
              <a:lnSpc>
                <a:spcPct val="100000"/>
              </a:lnSpc>
              <a:spcBef>
                <a:spcPts val="820"/>
              </a:spcBef>
              <a:spcAft>
                <a:spcPts val="0"/>
              </a:spcAft>
              <a:buClr>
                <a:schemeClr val="dk1"/>
              </a:buClr>
              <a:buSzPts val="4100"/>
              <a:buFont typeface="Arial"/>
              <a:buChar char="•"/>
              <a:defRPr b="0" i="0" sz="4100" u="none" cap="none" strike="noStrike">
                <a:solidFill>
                  <a:schemeClr val="dk1"/>
                </a:solidFill>
                <a:latin typeface="Calibri"/>
                <a:ea typeface="Calibri"/>
                <a:cs typeface="Calibri"/>
                <a:sym typeface="Calibri"/>
              </a:defRPr>
            </a:lvl8pPr>
            <a:lvl9pPr indent="-488950" lvl="8" marL="4114800" marR="0" rtl="0" algn="l">
              <a:lnSpc>
                <a:spcPct val="100000"/>
              </a:lnSpc>
              <a:spcBef>
                <a:spcPts val="820"/>
              </a:spcBef>
              <a:spcAft>
                <a:spcPts val="0"/>
              </a:spcAft>
              <a:buClr>
                <a:schemeClr val="dk1"/>
              </a:buClr>
              <a:buSzPts val="4100"/>
              <a:buFont typeface="Arial"/>
              <a:buChar char="•"/>
              <a:defRPr b="0" i="0" sz="41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1170146" y="11679795"/>
            <a:ext cx="5460683" cy="670917"/>
          </a:xfrm>
          <a:prstGeom prst="rect">
            <a:avLst/>
          </a:prstGeom>
          <a:noFill/>
          <a:ln>
            <a:noFill/>
          </a:ln>
        </p:spPr>
        <p:txBody>
          <a:bodyPr anchorCtr="0" anchor="ctr" bIns="92575" lIns="185150" spcFirstLastPara="1" rIns="185150" wrap="square" tIns="92575">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7996002" y="11679795"/>
            <a:ext cx="7410926" cy="670917"/>
          </a:xfrm>
          <a:prstGeom prst="rect">
            <a:avLst/>
          </a:prstGeom>
          <a:noFill/>
          <a:ln>
            <a:noFill/>
          </a:ln>
        </p:spPr>
        <p:txBody>
          <a:bodyPr anchorCtr="0" anchor="ctr" bIns="92575" lIns="185150" spcFirstLastPara="1" rIns="185150" wrap="square" tIns="92575">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16772096" y="11679795"/>
            <a:ext cx="5460683" cy="670917"/>
          </a:xfrm>
          <a:prstGeom prst="rect">
            <a:avLst/>
          </a:prstGeom>
          <a:noFill/>
          <a:ln>
            <a:noFill/>
          </a:ln>
        </p:spPr>
        <p:txBody>
          <a:bodyPr anchorCtr="0" anchor="ctr" bIns="92575" lIns="185150" spcFirstLastPara="1" rIns="185150" wrap="square" tIns="92575">
            <a:noAutofit/>
          </a:bodyPr>
          <a:lstStyle>
            <a:lvl1pPr indent="0" lvl="0"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4.png"/><Relationship Id="rId5" Type="http://schemas.openxmlformats.org/officeDocument/2006/relationships/image" Target="../media/image17.png"/><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414462" y="1728788"/>
            <a:ext cx="20233246" cy="2514600"/>
          </a:xfrm>
          <a:prstGeom prst="rect">
            <a:avLst/>
          </a:prstGeom>
          <a:noFill/>
          <a:ln>
            <a:noFill/>
          </a:ln>
        </p:spPr>
        <p:txBody>
          <a:bodyPr anchorCtr="0" anchor="ctr" bIns="92575" lIns="185150" spcFirstLastPara="1" rIns="185150" wrap="square" tIns="92575">
            <a:normAutofit/>
          </a:bodyPr>
          <a:lstStyle/>
          <a:p>
            <a:pPr indent="0" lvl="0" marL="0" rtl="0" algn="ctr">
              <a:lnSpc>
                <a:spcPct val="100000"/>
              </a:lnSpc>
              <a:spcBef>
                <a:spcPts val="0"/>
              </a:spcBef>
              <a:spcAft>
                <a:spcPts val="0"/>
              </a:spcAft>
              <a:buClr>
                <a:srgbClr val="C00000"/>
              </a:buClr>
              <a:buSzPts val="13800"/>
              <a:buFont typeface="Calibri"/>
              <a:buNone/>
            </a:pPr>
            <a:r>
              <a:rPr b="1" lang="en-US" sz="13800">
                <a:solidFill>
                  <a:srgbClr val="C00000"/>
                </a:solidFill>
              </a:rPr>
              <a:t>Capstone Project- 1</a:t>
            </a:r>
            <a:endParaRPr b="1" sz="13800">
              <a:solidFill>
                <a:srgbClr val="C00000"/>
              </a:solidFill>
            </a:endParaRPr>
          </a:p>
        </p:txBody>
      </p:sp>
      <p:sp>
        <p:nvSpPr>
          <p:cNvPr id="89" name="Google Shape;89;p13"/>
          <p:cNvSpPr txBox="1"/>
          <p:nvPr>
            <p:ph idx="1" type="subTitle"/>
          </p:nvPr>
        </p:nvSpPr>
        <p:spPr>
          <a:xfrm>
            <a:off x="3014662" y="5005388"/>
            <a:ext cx="16877825" cy="1524000"/>
          </a:xfrm>
          <a:prstGeom prst="rect">
            <a:avLst/>
          </a:prstGeom>
          <a:noFill/>
          <a:ln>
            <a:noFill/>
          </a:ln>
        </p:spPr>
        <p:txBody>
          <a:bodyPr anchorCtr="0" anchor="t" bIns="92575" lIns="185150" spcFirstLastPara="1" rIns="185150" wrap="square" tIns="92575">
            <a:normAutofit lnSpcReduction="10000"/>
          </a:bodyPr>
          <a:lstStyle/>
          <a:p>
            <a:pPr indent="0" lvl="0" marL="0" rtl="0" algn="ctr">
              <a:lnSpc>
                <a:spcPct val="100000"/>
              </a:lnSpc>
              <a:spcBef>
                <a:spcPts val="0"/>
              </a:spcBef>
              <a:spcAft>
                <a:spcPts val="0"/>
              </a:spcAft>
              <a:buClr>
                <a:srgbClr val="366092"/>
              </a:buClr>
              <a:buSzPts val="8800"/>
              <a:buNone/>
            </a:pPr>
            <a:r>
              <a:rPr b="1" lang="en-US" sz="8800">
                <a:solidFill>
                  <a:srgbClr val="366092"/>
                </a:solidFill>
                <a:latin typeface="Arial Rounded"/>
                <a:ea typeface="Arial Rounded"/>
                <a:cs typeface="Arial Rounded"/>
                <a:sym typeface="Arial Rounded"/>
              </a:rPr>
              <a:t>EDA on Airbnb Booking</a:t>
            </a:r>
            <a:endParaRPr/>
          </a:p>
          <a:p>
            <a:pPr indent="0" lvl="0" marL="0" rtl="0" algn="ctr">
              <a:lnSpc>
                <a:spcPct val="100000"/>
              </a:lnSpc>
              <a:spcBef>
                <a:spcPts val="1300"/>
              </a:spcBef>
              <a:spcAft>
                <a:spcPts val="0"/>
              </a:spcAft>
              <a:buClr>
                <a:srgbClr val="888888"/>
              </a:buClr>
              <a:buSzPts val="6500"/>
              <a:buNone/>
            </a:pPr>
            <a:r>
              <a:t/>
            </a:r>
            <a:endParaRPr/>
          </a:p>
        </p:txBody>
      </p:sp>
      <p:sp>
        <p:nvSpPr>
          <p:cNvPr id="90" name="Google Shape;90;p13"/>
          <p:cNvSpPr/>
          <p:nvPr/>
        </p:nvSpPr>
        <p:spPr>
          <a:xfrm>
            <a:off x="5851525" y="7596187"/>
            <a:ext cx="11699875" cy="424731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C00000"/>
                </a:solidFill>
                <a:latin typeface="Arial"/>
                <a:ea typeface="Arial"/>
                <a:cs typeface="Arial"/>
                <a:sym typeface="Arial"/>
              </a:rPr>
              <a:t>Team Name : Worker Bees</a:t>
            </a:r>
            <a:br>
              <a:rPr b="1" i="0" lang="en-US" sz="5400" u="none" cap="none" strike="noStrike">
                <a:solidFill>
                  <a:srgbClr val="C00000"/>
                </a:solidFill>
                <a:latin typeface="Calibri"/>
                <a:ea typeface="Calibri"/>
                <a:cs typeface="Calibri"/>
                <a:sym typeface="Calibri"/>
              </a:rPr>
            </a:br>
            <a:r>
              <a:rPr b="1" i="0" lang="en-US" sz="5400" u="none" cap="none" strike="noStrike">
                <a:solidFill>
                  <a:srgbClr val="C00000"/>
                </a:solidFill>
                <a:latin typeface="Calibri"/>
                <a:ea typeface="Calibri"/>
                <a:cs typeface="Calibri"/>
                <a:sym typeface="Calibri"/>
              </a:rPr>
              <a:t> Kiran Mahara(Team Lead)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C00000"/>
                </a:solidFill>
                <a:latin typeface="Calibri"/>
                <a:ea typeface="Calibri"/>
                <a:cs typeface="Calibri"/>
                <a:sym typeface="Calibri"/>
              </a:rPr>
              <a:t>Aman Gupta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C00000"/>
                </a:solidFill>
                <a:latin typeface="Calibri"/>
                <a:ea typeface="Calibri"/>
                <a:cs typeface="Calibri"/>
                <a:sym typeface="Calibri"/>
              </a:rPr>
              <a:t>Smriti Bhattrai</a:t>
            </a:r>
            <a:br>
              <a:rPr b="1" i="0" lang="en-US" sz="5400" u="none" cap="none" strike="noStrike">
                <a:solidFill>
                  <a:srgbClr val="C00000"/>
                </a:solidFill>
                <a:latin typeface="Calibri"/>
                <a:ea typeface="Calibri"/>
                <a:cs typeface="Calibri"/>
                <a:sym typeface="Calibri"/>
              </a:rPr>
            </a:br>
            <a:endParaRPr b="1" i="0" sz="5400" u="none" cap="none" strike="noStrike">
              <a:solidFill>
                <a:srgbClr val="C00000"/>
              </a:solidFill>
              <a:latin typeface="Calibri"/>
              <a:ea typeface="Calibri"/>
              <a:cs typeface="Calibri"/>
              <a:sym typeface="Calibri"/>
            </a:endParaRPr>
          </a:p>
        </p:txBody>
      </p:sp>
      <p:pic>
        <p:nvPicPr>
          <p:cNvPr id="91" name="Google Shape;91;p13"/>
          <p:cNvPicPr preferRelativeResize="0"/>
          <p:nvPr/>
        </p:nvPicPr>
        <p:blipFill rotWithShape="1">
          <a:blip r:embed="rId3">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1170146" y="504649"/>
            <a:ext cx="21062633" cy="2100263"/>
          </a:xfrm>
          <a:prstGeom prst="rect">
            <a:avLst/>
          </a:prstGeom>
          <a:noFill/>
          <a:ln>
            <a:noFill/>
          </a:ln>
        </p:spPr>
        <p:txBody>
          <a:bodyPr anchorCtr="0" anchor="ctr" bIns="92575" lIns="185150" spcFirstLastPara="1" rIns="185150" wrap="square" tIns="92575">
            <a:normAutofit/>
          </a:bodyPr>
          <a:lstStyle/>
          <a:p>
            <a:pPr indent="0" lvl="0" marL="0" rtl="0" algn="ctr">
              <a:lnSpc>
                <a:spcPct val="100000"/>
              </a:lnSpc>
              <a:spcBef>
                <a:spcPts val="0"/>
              </a:spcBef>
              <a:spcAft>
                <a:spcPts val="0"/>
              </a:spcAft>
              <a:buClr>
                <a:srgbClr val="C00000"/>
              </a:buClr>
              <a:buSzPts val="8800"/>
              <a:buFont typeface="Calibri"/>
              <a:buNone/>
            </a:pPr>
            <a:r>
              <a:rPr b="1" lang="en-US" sz="8800">
                <a:solidFill>
                  <a:srgbClr val="C00000"/>
                </a:solidFill>
              </a:rPr>
              <a:t>   </a:t>
            </a:r>
            <a:r>
              <a:rPr b="1" lang="en-US" sz="6600">
                <a:solidFill>
                  <a:srgbClr val="C00000"/>
                </a:solidFill>
              </a:rPr>
              <a:t>Agenda (continued)</a:t>
            </a:r>
            <a:endParaRPr sz="6600"/>
          </a:p>
        </p:txBody>
      </p:sp>
      <p:sp>
        <p:nvSpPr>
          <p:cNvPr id="155" name="Google Shape;155;p22"/>
          <p:cNvSpPr txBox="1"/>
          <p:nvPr>
            <p:ph idx="1" type="body"/>
          </p:nvPr>
        </p:nvSpPr>
        <p:spPr>
          <a:xfrm>
            <a:off x="1170146" y="3481387"/>
            <a:ext cx="21062633" cy="7775440"/>
          </a:xfrm>
          <a:prstGeom prst="rect">
            <a:avLst/>
          </a:prstGeom>
          <a:noFill/>
          <a:ln>
            <a:noFill/>
          </a:ln>
        </p:spPr>
        <p:txBody>
          <a:bodyPr anchorCtr="0" anchor="t" bIns="92575" lIns="185150" spcFirstLastPara="1" rIns="185150" wrap="square" tIns="92575">
            <a:noAutofit/>
          </a:bodyPr>
          <a:lstStyle/>
          <a:p>
            <a:pPr indent="-694373" lvl="0" marL="694373" rtl="0" algn="l">
              <a:lnSpc>
                <a:spcPct val="100000"/>
              </a:lnSpc>
              <a:spcBef>
                <a:spcPts val="0"/>
              </a:spcBef>
              <a:spcAft>
                <a:spcPts val="0"/>
              </a:spcAft>
              <a:buClr>
                <a:schemeClr val="dk1"/>
              </a:buClr>
              <a:buSzPts val="4800"/>
              <a:buNone/>
            </a:pPr>
            <a:r>
              <a:rPr b="1" i="1" lang="en-US" sz="4800"/>
              <a:t>     </a:t>
            </a:r>
            <a:r>
              <a:rPr b="1" i="1" lang="en-US" sz="4400">
                <a:solidFill>
                  <a:srgbClr val="366092"/>
                </a:solidFill>
              </a:rPr>
              <a:t>Visualising and analysing about prices.</a:t>
            </a:r>
            <a:endParaRPr/>
          </a:p>
          <a:p>
            <a:pPr indent="0" lvl="0" marL="0" rtl="0" algn="l">
              <a:lnSpc>
                <a:spcPct val="100000"/>
              </a:lnSpc>
              <a:spcBef>
                <a:spcPts val="800"/>
              </a:spcBef>
              <a:spcAft>
                <a:spcPts val="0"/>
              </a:spcAft>
              <a:buSzPts val="1800"/>
              <a:buNone/>
            </a:pPr>
            <a:r>
              <a:t/>
            </a:r>
            <a:endParaRPr/>
          </a:p>
          <a:p>
            <a:pPr indent="-694373" lvl="0" marL="694373" rtl="0" algn="l">
              <a:lnSpc>
                <a:spcPct val="100000"/>
              </a:lnSpc>
              <a:spcBef>
                <a:spcPts val="800"/>
              </a:spcBef>
              <a:spcAft>
                <a:spcPts val="0"/>
              </a:spcAft>
              <a:buClr>
                <a:schemeClr val="dk1"/>
              </a:buClr>
              <a:buSzPts val="4000"/>
              <a:buChar char="•"/>
            </a:pPr>
            <a:r>
              <a:rPr lang="en-US" sz="4000"/>
              <a:t>Does minimum nights have any effect on price ?</a:t>
            </a:r>
            <a:endParaRPr/>
          </a:p>
          <a:p>
            <a:pPr indent="-694372" lvl="0" marL="694372" rtl="0" algn="l">
              <a:lnSpc>
                <a:spcPct val="100000"/>
              </a:lnSpc>
              <a:spcBef>
                <a:spcPts val="800"/>
              </a:spcBef>
              <a:spcAft>
                <a:spcPts val="0"/>
              </a:spcAft>
              <a:buClr>
                <a:schemeClr val="dk1"/>
              </a:buClr>
              <a:buSzPts val="4000"/>
              <a:buChar char="•"/>
            </a:pPr>
            <a:r>
              <a:rPr lang="en-US" sz="4000"/>
              <a:t>Relation between price and availability 365.</a:t>
            </a:r>
            <a:endParaRPr sz="4000"/>
          </a:p>
          <a:p>
            <a:pPr indent="-694372" lvl="0" marL="694372" rtl="0" algn="l">
              <a:lnSpc>
                <a:spcPct val="100000"/>
              </a:lnSpc>
              <a:spcBef>
                <a:spcPts val="800"/>
              </a:spcBef>
              <a:spcAft>
                <a:spcPts val="0"/>
              </a:spcAft>
              <a:buSzPts val="4000"/>
              <a:buChar char="•"/>
            </a:pPr>
            <a:r>
              <a:rPr lang="en-US" sz="4000"/>
              <a:t>Relation between price and number of reviews.</a:t>
            </a:r>
            <a:endParaRPr sz="4000"/>
          </a:p>
          <a:p>
            <a:pPr indent="-694373" lvl="0" marL="694373" rtl="0" algn="l">
              <a:lnSpc>
                <a:spcPct val="100000"/>
              </a:lnSpc>
              <a:spcBef>
                <a:spcPts val="960"/>
              </a:spcBef>
              <a:spcAft>
                <a:spcPts val="0"/>
              </a:spcAft>
              <a:buClr>
                <a:schemeClr val="dk1"/>
              </a:buClr>
              <a:buSzPts val="4800"/>
              <a:buNone/>
            </a:pPr>
            <a:r>
              <a:t/>
            </a:r>
            <a:endParaRPr sz="4800"/>
          </a:p>
          <a:p>
            <a:pPr indent="-389573" lvl="0" marL="694373" rtl="0" algn="l">
              <a:lnSpc>
                <a:spcPct val="100000"/>
              </a:lnSpc>
              <a:spcBef>
                <a:spcPts val="960"/>
              </a:spcBef>
              <a:spcAft>
                <a:spcPts val="0"/>
              </a:spcAft>
              <a:buClr>
                <a:schemeClr val="dk1"/>
              </a:buClr>
              <a:buSzPts val="4800"/>
              <a:buNone/>
            </a:pPr>
            <a:r>
              <a:t/>
            </a:r>
            <a:endParaRPr sz="4800"/>
          </a:p>
          <a:p>
            <a:pPr indent="-694373" lvl="0" marL="694373" rtl="0" algn="l">
              <a:lnSpc>
                <a:spcPct val="100000"/>
              </a:lnSpc>
              <a:spcBef>
                <a:spcPts val="960"/>
              </a:spcBef>
              <a:spcAft>
                <a:spcPts val="0"/>
              </a:spcAft>
              <a:buClr>
                <a:schemeClr val="dk1"/>
              </a:buClr>
              <a:buSzPts val="4800"/>
              <a:buNone/>
            </a:pPr>
            <a:r>
              <a:t/>
            </a:r>
            <a:endParaRPr b="1" i="1" sz="4800" u="sng"/>
          </a:p>
          <a:p>
            <a:pPr indent="-694373" lvl="0" marL="694373" rtl="0" algn="l">
              <a:lnSpc>
                <a:spcPct val="100000"/>
              </a:lnSpc>
              <a:spcBef>
                <a:spcPts val="960"/>
              </a:spcBef>
              <a:spcAft>
                <a:spcPts val="0"/>
              </a:spcAft>
              <a:buClr>
                <a:schemeClr val="dk1"/>
              </a:buClr>
              <a:buSzPts val="4800"/>
              <a:buNone/>
            </a:pPr>
            <a:r>
              <a:t/>
            </a:r>
            <a:endParaRPr b="1" i="1" sz="4800" u="sng"/>
          </a:p>
          <a:p>
            <a:pPr indent="-281623" lvl="0" marL="694373" rtl="0" algn="l">
              <a:lnSpc>
                <a:spcPct val="100000"/>
              </a:lnSpc>
              <a:spcBef>
                <a:spcPts val="1300"/>
              </a:spcBef>
              <a:spcAft>
                <a:spcPts val="0"/>
              </a:spcAft>
              <a:buClr>
                <a:schemeClr val="dk1"/>
              </a:buClr>
              <a:buSzPts val="6500"/>
              <a:buNone/>
            </a:pPr>
            <a:r>
              <a:t/>
            </a:r>
            <a:endParaRPr/>
          </a:p>
        </p:txBody>
      </p:sp>
      <p:pic>
        <p:nvPicPr>
          <p:cNvPr id="156" name="Google Shape;156;p22"/>
          <p:cNvPicPr preferRelativeResize="0"/>
          <p:nvPr/>
        </p:nvPicPr>
        <p:blipFill rotWithShape="1">
          <a:blip r:embed="rId3">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1170146" y="504649"/>
            <a:ext cx="21062633" cy="2100263"/>
          </a:xfrm>
          <a:prstGeom prst="rect">
            <a:avLst/>
          </a:prstGeom>
          <a:noFill/>
          <a:ln>
            <a:noFill/>
          </a:ln>
        </p:spPr>
        <p:txBody>
          <a:bodyPr anchorCtr="0" anchor="ctr" bIns="92575" lIns="185150" spcFirstLastPara="1" rIns="185150" wrap="square" tIns="92575">
            <a:normAutofit/>
          </a:bodyPr>
          <a:lstStyle/>
          <a:p>
            <a:pPr indent="0" lvl="0" marL="0" rtl="0" algn="ctr">
              <a:lnSpc>
                <a:spcPct val="100000"/>
              </a:lnSpc>
              <a:spcBef>
                <a:spcPts val="0"/>
              </a:spcBef>
              <a:spcAft>
                <a:spcPts val="0"/>
              </a:spcAft>
              <a:buClr>
                <a:srgbClr val="C00000"/>
              </a:buClr>
              <a:buSzPts val="6600"/>
              <a:buFont typeface="Calibri"/>
              <a:buNone/>
            </a:pPr>
            <a:r>
              <a:rPr b="1" lang="en-US" sz="6600">
                <a:solidFill>
                  <a:srgbClr val="C00000"/>
                </a:solidFill>
              </a:rPr>
              <a:t>Agenda (continued)</a:t>
            </a:r>
            <a:endParaRPr sz="6600"/>
          </a:p>
        </p:txBody>
      </p:sp>
      <p:sp>
        <p:nvSpPr>
          <p:cNvPr id="162" name="Google Shape;162;p23"/>
          <p:cNvSpPr txBox="1"/>
          <p:nvPr>
            <p:ph idx="1" type="body"/>
          </p:nvPr>
        </p:nvSpPr>
        <p:spPr>
          <a:xfrm>
            <a:off x="1170146" y="3024187"/>
            <a:ext cx="21062633" cy="8232640"/>
          </a:xfrm>
          <a:prstGeom prst="rect">
            <a:avLst/>
          </a:prstGeom>
          <a:noFill/>
          <a:ln>
            <a:noFill/>
          </a:ln>
        </p:spPr>
        <p:txBody>
          <a:bodyPr anchorCtr="0" anchor="t" bIns="92575" lIns="185150" spcFirstLastPara="1" rIns="185150" wrap="square" tIns="92575">
            <a:normAutofit/>
          </a:bodyPr>
          <a:lstStyle/>
          <a:p>
            <a:pPr indent="-694373" lvl="0" marL="694373" rtl="0" algn="l">
              <a:lnSpc>
                <a:spcPct val="100000"/>
              </a:lnSpc>
              <a:spcBef>
                <a:spcPts val="0"/>
              </a:spcBef>
              <a:spcAft>
                <a:spcPts val="0"/>
              </a:spcAft>
              <a:buClr>
                <a:srgbClr val="366092"/>
              </a:buClr>
              <a:buSzPts val="4400"/>
              <a:buNone/>
            </a:pPr>
            <a:r>
              <a:rPr b="1" i="1" lang="en-US" sz="4400">
                <a:solidFill>
                  <a:srgbClr val="366092"/>
                </a:solidFill>
              </a:rPr>
              <a:t>Visualising and analysing about availability_365.</a:t>
            </a:r>
            <a:endParaRPr/>
          </a:p>
          <a:p>
            <a:pPr indent="-694373" lvl="0" marL="694373" rtl="0" algn="l">
              <a:lnSpc>
                <a:spcPct val="100000"/>
              </a:lnSpc>
              <a:spcBef>
                <a:spcPts val="1440"/>
              </a:spcBef>
              <a:spcAft>
                <a:spcPts val="0"/>
              </a:spcAft>
              <a:buClr>
                <a:schemeClr val="dk1"/>
              </a:buClr>
              <a:buSzPts val="7200"/>
              <a:buNone/>
            </a:pPr>
            <a:r>
              <a:t/>
            </a:r>
            <a:endParaRPr b="1" i="1" sz="7200" u="sng"/>
          </a:p>
          <a:p>
            <a:pPr indent="-694373" lvl="0" marL="694373" rtl="0" algn="l">
              <a:lnSpc>
                <a:spcPct val="100000"/>
              </a:lnSpc>
              <a:spcBef>
                <a:spcPts val="800"/>
              </a:spcBef>
              <a:spcAft>
                <a:spcPts val="0"/>
              </a:spcAft>
              <a:buClr>
                <a:schemeClr val="dk1"/>
              </a:buClr>
              <a:buSzPts val="4000"/>
              <a:buChar char="•"/>
            </a:pPr>
            <a:r>
              <a:rPr lang="en-US" sz="4000"/>
              <a:t>Distribution of availability</a:t>
            </a:r>
            <a:endParaRPr sz="4000"/>
          </a:p>
          <a:p>
            <a:pPr indent="-694373" lvl="0" marL="694373" rtl="0" algn="l">
              <a:lnSpc>
                <a:spcPct val="100000"/>
              </a:lnSpc>
              <a:spcBef>
                <a:spcPts val="800"/>
              </a:spcBef>
              <a:spcAft>
                <a:spcPts val="0"/>
              </a:spcAft>
              <a:buClr>
                <a:schemeClr val="dk1"/>
              </a:buClr>
              <a:buSzPts val="4000"/>
              <a:buChar char="•"/>
            </a:pPr>
            <a:r>
              <a:rPr lang="en-US" sz="4000"/>
              <a:t>How availability varies with different boroughs.</a:t>
            </a:r>
            <a:endParaRPr/>
          </a:p>
          <a:p>
            <a:pPr indent="-694373" lvl="0" marL="694373" rtl="0" algn="l">
              <a:lnSpc>
                <a:spcPct val="100000"/>
              </a:lnSpc>
              <a:spcBef>
                <a:spcPts val="800"/>
              </a:spcBef>
              <a:spcAft>
                <a:spcPts val="0"/>
              </a:spcAft>
              <a:buClr>
                <a:schemeClr val="dk1"/>
              </a:buClr>
              <a:buSzPts val="4000"/>
              <a:buChar char="•"/>
            </a:pPr>
            <a:r>
              <a:rPr lang="en-US" sz="4000"/>
              <a:t>How availability varies with different room types.</a:t>
            </a:r>
            <a:endParaRPr/>
          </a:p>
        </p:txBody>
      </p:sp>
      <p:pic>
        <p:nvPicPr>
          <p:cNvPr id="163" name="Google Shape;163;p23"/>
          <p:cNvPicPr preferRelativeResize="0"/>
          <p:nvPr/>
        </p:nvPicPr>
        <p:blipFill rotWithShape="1">
          <a:blip r:embed="rId3">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idx="1" type="body"/>
          </p:nvPr>
        </p:nvSpPr>
        <p:spPr>
          <a:xfrm>
            <a:off x="500062" y="357187"/>
            <a:ext cx="22055138" cy="11811000"/>
          </a:xfrm>
          <a:prstGeom prst="rect">
            <a:avLst/>
          </a:prstGeom>
          <a:noFill/>
          <a:ln>
            <a:noFill/>
          </a:ln>
        </p:spPr>
        <p:txBody>
          <a:bodyPr anchorCtr="0" anchor="t" bIns="92575" lIns="185150" spcFirstLastPara="1" rIns="185150" wrap="square" tIns="92575">
            <a:normAutofit/>
          </a:bodyPr>
          <a:lstStyle/>
          <a:p>
            <a:pPr indent="-694373" lvl="0" marL="694373" rtl="0" algn="ctr">
              <a:lnSpc>
                <a:spcPct val="100000"/>
              </a:lnSpc>
              <a:spcBef>
                <a:spcPts val="0"/>
              </a:spcBef>
              <a:spcAft>
                <a:spcPts val="0"/>
              </a:spcAft>
              <a:buClr>
                <a:srgbClr val="C00000"/>
              </a:buClr>
              <a:buSzPts val="6600"/>
              <a:buNone/>
            </a:pPr>
            <a:br>
              <a:rPr b="1" lang="en-US" sz="6600">
                <a:solidFill>
                  <a:srgbClr val="C00000"/>
                </a:solidFill>
              </a:rPr>
            </a:br>
            <a:r>
              <a:rPr b="1" lang="en-US" sz="6600">
                <a:solidFill>
                  <a:srgbClr val="C00000"/>
                </a:solidFill>
              </a:rPr>
              <a:t>Hosting divisions among these boroughs</a:t>
            </a:r>
            <a:endParaRPr b="1" sz="7200">
              <a:solidFill>
                <a:srgbClr val="C00000"/>
              </a:solidFill>
            </a:endParaRPr>
          </a:p>
          <a:p>
            <a:pPr indent="-694373" lvl="0" marL="694373" rtl="0" algn="l">
              <a:lnSpc>
                <a:spcPct val="100000"/>
              </a:lnSpc>
              <a:spcBef>
                <a:spcPts val="1320"/>
              </a:spcBef>
              <a:spcAft>
                <a:spcPts val="0"/>
              </a:spcAft>
              <a:buClr>
                <a:schemeClr val="dk1"/>
              </a:buClr>
              <a:buSzPts val="6600"/>
              <a:buNone/>
            </a:pPr>
            <a:r>
              <a:t/>
            </a:r>
            <a:endParaRPr b="1" sz="6600">
              <a:solidFill>
                <a:srgbClr val="C00000"/>
              </a:solidFill>
            </a:endParaRPr>
          </a:p>
          <a:p>
            <a:pPr indent="-694373" lvl="0" marL="694373" rtl="0" algn="l">
              <a:lnSpc>
                <a:spcPct val="100000"/>
              </a:lnSpc>
              <a:spcBef>
                <a:spcPts val="800"/>
              </a:spcBef>
              <a:spcAft>
                <a:spcPts val="0"/>
              </a:spcAft>
              <a:buClr>
                <a:schemeClr val="dk1"/>
              </a:buClr>
              <a:buSzPts val="4000"/>
              <a:buNone/>
            </a:pPr>
            <a:br>
              <a:rPr i="1" lang="en-US" sz="4000"/>
            </a:br>
            <a:endParaRPr sz="4000"/>
          </a:p>
          <a:p>
            <a:pPr indent="-281623" lvl="0" marL="694373" rtl="0" algn="l">
              <a:lnSpc>
                <a:spcPct val="100000"/>
              </a:lnSpc>
              <a:spcBef>
                <a:spcPts val="1300"/>
              </a:spcBef>
              <a:spcAft>
                <a:spcPts val="0"/>
              </a:spcAft>
              <a:buClr>
                <a:schemeClr val="dk1"/>
              </a:buClr>
              <a:buSzPts val="6500"/>
              <a:buNone/>
            </a:pPr>
            <a:r>
              <a:t/>
            </a:r>
            <a:endParaRPr/>
          </a:p>
        </p:txBody>
      </p:sp>
      <p:pic>
        <p:nvPicPr>
          <p:cNvPr id="169" name="Google Shape;169;p24"/>
          <p:cNvPicPr preferRelativeResize="0"/>
          <p:nvPr/>
        </p:nvPicPr>
        <p:blipFill rotWithShape="1">
          <a:blip r:embed="rId3">
            <a:alphaModFix/>
          </a:blip>
          <a:srcRect b="5207" l="16033" r="11933" t="10417"/>
          <a:stretch/>
        </p:blipFill>
        <p:spPr>
          <a:xfrm>
            <a:off x="11472862" y="2947987"/>
            <a:ext cx="11201400" cy="8458200"/>
          </a:xfrm>
          <a:prstGeom prst="rect">
            <a:avLst/>
          </a:prstGeom>
          <a:noFill/>
          <a:ln>
            <a:noFill/>
          </a:ln>
        </p:spPr>
      </p:pic>
      <p:pic>
        <p:nvPicPr>
          <p:cNvPr id="170" name="Google Shape;170;p24"/>
          <p:cNvPicPr preferRelativeResize="0"/>
          <p:nvPr/>
        </p:nvPicPr>
        <p:blipFill rotWithShape="1">
          <a:blip r:embed="rId4">
            <a:alphaModFix/>
          </a:blip>
          <a:srcRect b="10091" l="14642" r="34992" t="12110"/>
          <a:stretch/>
        </p:blipFill>
        <p:spPr>
          <a:xfrm>
            <a:off x="1109662" y="3328987"/>
            <a:ext cx="9525000" cy="6477000"/>
          </a:xfrm>
          <a:prstGeom prst="rect">
            <a:avLst/>
          </a:prstGeom>
          <a:noFill/>
          <a:ln>
            <a:noFill/>
          </a:ln>
        </p:spPr>
      </p:pic>
      <p:sp>
        <p:nvSpPr>
          <p:cNvPr id="171" name="Google Shape;171;p24"/>
          <p:cNvSpPr/>
          <p:nvPr/>
        </p:nvSpPr>
        <p:spPr>
          <a:xfrm>
            <a:off x="1262062" y="10567987"/>
            <a:ext cx="11699875"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1" lang="en-US" sz="3600" u="none" cap="none" strike="noStrike">
                <a:solidFill>
                  <a:schemeClr val="dk1"/>
                </a:solidFill>
                <a:latin typeface="Calibri"/>
                <a:ea typeface="Calibri"/>
                <a:cs typeface="Calibri"/>
                <a:sym typeface="Calibri"/>
              </a:rPr>
              <a:t>Around 44.3% hostings are from Manhattan and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600"/>
              <a:buFont typeface="Calibri"/>
              <a:buNone/>
            </a:pPr>
            <a:r>
              <a:rPr b="0" i="1" lang="en-US" sz="3600" u="none" cap="none" strike="noStrike">
                <a:solidFill>
                  <a:schemeClr val="dk1"/>
                </a:solidFill>
                <a:latin typeface="Calibri"/>
                <a:ea typeface="Calibri"/>
                <a:cs typeface="Calibri"/>
                <a:sym typeface="Calibri"/>
              </a:rPr>
              <a:t>      41.12% hostings are from Brooklyn.</a:t>
            </a:r>
            <a:endParaRPr b="0" i="0" sz="1400" u="none" cap="none" strike="noStrike">
              <a:solidFill>
                <a:srgbClr val="000000"/>
              </a:solidFill>
              <a:latin typeface="Arial"/>
              <a:ea typeface="Arial"/>
              <a:cs typeface="Arial"/>
              <a:sym typeface="Arial"/>
            </a:endParaRPr>
          </a:p>
        </p:txBody>
      </p:sp>
      <p:pic>
        <p:nvPicPr>
          <p:cNvPr id="172" name="Google Shape;172;p24"/>
          <p:cNvPicPr preferRelativeResize="0"/>
          <p:nvPr/>
        </p:nvPicPr>
        <p:blipFill rotWithShape="1">
          <a:blip r:embed="rId5">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idx="1" type="body"/>
          </p:nvPr>
        </p:nvSpPr>
        <p:spPr>
          <a:xfrm>
            <a:off x="728662" y="966787"/>
            <a:ext cx="22098000" cy="10290041"/>
          </a:xfrm>
          <a:prstGeom prst="rect">
            <a:avLst/>
          </a:prstGeom>
          <a:noFill/>
          <a:ln>
            <a:noFill/>
          </a:ln>
        </p:spPr>
        <p:txBody>
          <a:bodyPr anchorCtr="0" anchor="t" bIns="92575" lIns="185150" spcFirstLastPara="1" rIns="185150" wrap="square" tIns="92575">
            <a:normAutofit/>
          </a:bodyPr>
          <a:lstStyle/>
          <a:p>
            <a:pPr indent="-694373" lvl="0" marL="694373" rtl="0" algn="ctr">
              <a:lnSpc>
                <a:spcPct val="100000"/>
              </a:lnSpc>
              <a:spcBef>
                <a:spcPts val="0"/>
              </a:spcBef>
              <a:spcAft>
                <a:spcPts val="0"/>
              </a:spcAft>
              <a:buClr>
                <a:srgbClr val="C00000"/>
              </a:buClr>
              <a:buSzPts val="6600"/>
              <a:buNone/>
            </a:pPr>
            <a:r>
              <a:rPr b="1" lang="en-US" sz="6600">
                <a:solidFill>
                  <a:srgbClr val="C00000"/>
                </a:solidFill>
              </a:rPr>
              <a:t>Number of neighborhoods in each borough</a:t>
            </a:r>
            <a:endParaRPr/>
          </a:p>
          <a:p>
            <a:pPr indent="-694373" lvl="0" marL="694373" rtl="0" algn="l">
              <a:lnSpc>
                <a:spcPct val="100000"/>
              </a:lnSpc>
              <a:spcBef>
                <a:spcPts val="1440"/>
              </a:spcBef>
              <a:spcAft>
                <a:spcPts val="0"/>
              </a:spcAft>
              <a:buClr>
                <a:srgbClr val="C00000"/>
              </a:buClr>
              <a:buSzPts val="7200"/>
              <a:buNone/>
            </a:pPr>
            <a:r>
              <a:rPr b="1" lang="en-US" sz="7200">
                <a:solidFill>
                  <a:srgbClr val="C00000"/>
                </a:solidFill>
              </a:rPr>
              <a:t>   </a:t>
            </a:r>
            <a:endParaRPr/>
          </a:p>
          <a:p>
            <a:pPr indent="-694373" lvl="0" marL="694373" rtl="0" algn="l">
              <a:lnSpc>
                <a:spcPct val="100000"/>
              </a:lnSpc>
              <a:spcBef>
                <a:spcPts val="800"/>
              </a:spcBef>
              <a:spcAft>
                <a:spcPts val="0"/>
              </a:spcAft>
              <a:buClr>
                <a:schemeClr val="dk1"/>
              </a:buClr>
              <a:buSzPts val="4000"/>
              <a:buNone/>
            </a:pPr>
            <a:r>
              <a:t/>
            </a:r>
            <a:endParaRPr b="1" sz="4000">
              <a:solidFill>
                <a:srgbClr val="C00000"/>
              </a:solidFill>
            </a:endParaRPr>
          </a:p>
          <a:p>
            <a:pPr indent="-694373" lvl="0" marL="694373" rtl="0" algn="l">
              <a:lnSpc>
                <a:spcPct val="100000"/>
              </a:lnSpc>
              <a:spcBef>
                <a:spcPts val="800"/>
              </a:spcBef>
              <a:spcAft>
                <a:spcPts val="0"/>
              </a:spcAft>
              <a:buClr>
                <a:schemeClr val="dk1"/>
              </a:buClr>
              <a:buSzPts val="4000"/>
              <a:buChar char="•"/>
            </a:pPr>
            <a:r>
              <a:rPr i="1" lang="en-US" sz="4000"/>
              <a:t>Although Manhattan and Brooklyn</a:t>
            </a:r>
            <a:endParaRPr/>
          </a:p>
          <a:p>
            <a:pPr indent="-694373" lvl="0" marL="694373" rtl="0" algn="l">
              <a:lnSpc>
                <a:spcPct val="100000"/>
              </a:lnSpc>
              <a:spcBef>
                <a:spcPts val="800"/>
              </a:spcBef>
              <a:spcAft>
                <a:spcPts val="0"/>
              </a:spcAft>
              <a:buClr>
                <a:schemeClr val="dk1"/>
              </a:buClr>
              <a:buSzPts val="4000"/>
              <a:buNone/>
            </a:pPr>
            <a:r>
              <a:rPr i="1" lang="en-US" sz="4000"/>
              <a:t>      have most no. of hostings but </a:t>
            </a:r>
            <a:endParaRPr/>
          </a:p>
          <a:p>
            <a:pPr indent="-694373" lvl="0" marL="694373" rtl="0" algn="l">
              <a:lnSpc>
                <a:spcPct val="100000"/>
              </a:lnSpc>
              <a:spcBef>
                <a:spcPts val="800"/>
              </a:spcBef>
              <a:spcAft>
                <a:spcPts val="0"/>
              </a:spcAft>
              <a:buClr>
                <a:schemeClr val="dk1"/>
              </a:buClr>
              <a:buSzPts val="4000"/>
              <a:buNone/>
            </a:pPr>
            <a:r>
              <a:rPr i="1" lang="en-US" sz="4000"/>
              <a:t>      in terms of neighborhood they </a:t>
            </a:r>
            <a:endParaRPr/>
          </a:p>
          <a:p>
            <a:pPr indent="-694373" lvl="0" marL="694373" rtl="0" algn="l">
              <a:lnSpc>
                <a:spcPct val="100000"/>
              </a:lnSpc>
              <a:spcBef>
                <a:spcPts val="800"/>
              </a:spcBef>
              <a:spcAft>
                <a:spcPts val="0"/>
              </a:spcAft>
              <a:buClr>
                <a:schemeClr val="dk1"/>
              </a:buClr>
              <a:buSzPts val="4000"/>
              <a:buNone/>
            </a:pPr>
            <a:r>
              <a:rPr i="1" lang="en-US" sz="4000"/>
              <a:t>      are quite back.</a:t>
            </a:r>
            <a:endParaRPr/>
          </a:p>
          <a:p>
            <a:pPr indent="-694373" lvl="0" marL="694373" rtl="0" algn="l">
              <a:lnSpc>
                <a:spcPct val="100000"/>
              </a:lnSpc>
              <a:spcBef>
                <a:spcPts val="800"/>
              </a:spcBef>
              <a:spcAft>
                <a:spcPts val="0"/>
              </a:spcAft>
              <a:buClr>
                <a:schemeClr val="dk1"/>
              </a:buClr>
              <a:buSzPts val="4000"/>
              <a:buNone/>
            </a:pPr>
            <a:r>
              <a:t/>
            </a:r>
            <a:endParaRPr i="1" sz="4000"/>
          </a:p>
          <a:p>
            <a:pPr indent="-694373" lvl="0" marL="694373" rtl="0" algn="l">
              <a:lnSpc>
                <a:spcPct val="100000"/>
              </a:lnSpc>
              <a:spcBef>
                <a:spcPts val="800"/>
              </a:spcBef>
              <a:spcAft>
                <a:spcPts val="0"/>
              </a:spcAft>
              <a:buClr>
                <a:schemeClr val="dk1"/>
              </a:buClr>
              <a:buSzPts val="4000"/>
              <a:buChar char="•"/>
            </a:pPr>
            <a:r>
              <a:rPr i="1" lang="en-US" sz="4000"/>
              <a:t>Queens have maximum number of</a:t>
            </a:r>
            <a:endParaRPr/>
          </a:p>
          <a:p>
            <a:pPr indent="-694373" lvl="0" marL="694373" rtl="0" algn="l">
              <a:lnSpc>
                <a:spcPct val="100000"/>
              </a:lnSpc>
              <a:spcBef>
                <a:spcPts val="800"/>
              </a:spcBef>
              <a:spcAft>
                <a:spcPts val="0"/>
              </a:spcAft>
              <a:buClr>
                <a:schemeClr val="dk1"/>
              </a:buClr>
              <a:buSzPts val="4000"/>
              <a:buNone/>
            </a:pPr>
            <a:r>
              <a:rPr i="1" lang="en-US" sz="4000"/>
              <a:t>       boroughs and Manhattan has the least.</a:t>
            </a:r>
            <a:endParaRPr i="1" sz="4000"/>
          </a:p>
        </p:txBody>
      </p:sp>
      <p:pic>
        <p:nvPicPr>
          <p:cNvPr id="178" name="Google Shape;178;p25"/>
          <p:cNvPicPr preferRelativeResize="0"/>
          <p:nvPr/>
        </p:nvPicPr>
        <p:blipFill rotWithShape="1">
          <a:blip r:embed="rId3">
            <a:alphaModFix/>
          </a:blip>
          <a:srcRect b="5697" l="11933" r="19545" t="9928"/>
          <a:stretch/>
        </p:blipFill>
        <p:spPr>
          <a:xfrm>
            <a:off x="9796462" y="2566987"/>
            <a:ext cx="12877800" cy="9067800"/>
          </a:xfrm>
          <a:prstGeom prst="rect">
            <a:avLst/>
          </a:prstGeom>
          <a:noFill/>
          <a:ln>
            <a:noFill/>
          </a:ln>
        </p:spPr>
      </p:pic>
      <p:pic>
        <p:nvPicPr>
          <p:cNvPr id="179" name="Google Shape;179;p25"/>
          <p:cNvPicPr preferRelativeResize="0"/>
          <p:nvPr/>
        </p:nvPicPr>
        <p:blipFill rotWithShape="1">
          <a:blip r:embed="rId4">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idx="1" type="body"/>
          </p:nvPr>
        </p:nvSpPr>
        <p:spPr>
          <a:xfrm>
            <a:off x="804862" y="509587"/>
            <a:ext cx="21717000" cy="11506199"/>
          </a:xfrm>
          <a:prstGeom prst="rect">
            <a:avLst/>
          </a:prstGeom>
          <a:noFill/>
          <a:ln>
            <a:noFill/>
          </a:ln>
        </p:spPr>
        <p:txBody>
          <a:bodyPr anchorCtr="0" anchor="t" bIns="92575" lIns="185150" spcFirstLastPara="1" rIns="185150" wrap="square" tIns="92575">
            <a:normAutofit/>
          </a:bodyPr>
          <a:lstStyle/>
          <a:p>
            <a:pPr indent="-694373" lvl="0" marL="694373" rtl="0" algn="ctr">
              <a:lnSpc>
                <a:spcPct val="100000"/>
              </a:lnSpc>
              <a:spcBef>
                <a:spcPts val="0"/>
              </a:spcBef>
              <a:spcAft>
                <a:spcPts val="0"/>
              </a:spcAft>
              <a:buClr>
                <a:srgbClr val="C00000"/>
              </a:buClr>
              <a:buSzPts val="6600"/>
              <a:buNone/>
            </a:pPr>
            <a:r>
              <a:rPr b="1" lang="en-US" sz="6600">
                <a:solidFill>
                  <a:srgbClr val="C00000"/>
                </a:solidFill>
              </a:rPr>
              <a:t>Price distribution in each borough</a:t>
            </a:r>
            <a:endParaRPr/>
          </a:p>
          <a:p>
            <a:pPr indent="-694373" lvl="0" marL="694373" rtl="0" algn="l">
              <a:lnSpc>
                <a:spcPct val="100000"/>
              </a:lnSpc>
              <a:spcBef>
                <a:spcPts val="1320"/>
              </a:spcBef>
              <a:spcAft>
                <a:spcPts val="0"/>
              </a:spcAft>
              <a:buClr>
                <a:schemeClr val="dk1"/>
              </a:buClr>
              <a:buSzPts val="6600"/>
              <a:buNone/>
            </a:pPr>
            <a:r>
              <a:t/>
            </a:r>
            <a:endParaRPr b="1" sz="6600">
              <a:solidFill>
                <a:srgbClr val="C00000"/>
              </a:solidFill>
            </a:endParaRPr>
          </a:p>
          <a:p>
            <a:pPr indent="-694373" lvl="0" marL="694373" rtl="0" algn="l">
              <a:lnSpc>
                <a:spcPct val="100000"/>
              </a:lnSpc>
              <a:spcBef>
                <a:spcPts val="1320"/>
              </a:spcBef>
              <a:spcAft>
                <a:spcPts val="0"/>
              </a:spcAft>
              <a:buClr>
                <a:schemeClr val="dk1"/>
              </a:buClr>
              <a:buSzPts val="6600"/>
              <a:buNone/>
            </a:pPr>
            <a:r>
              <a:t/>
            </a:r>
            <a:endParaRPr b="1" sz="6600">
              <a:solidFill>
                <a:srgbClr val="C00000"/>
              </a:solidFill>
            </a:endParaRPr>
          </a:p>
          <a:p>
            <a:pPr indent="-694373" lvl="0" marL="694373" rtl="0" algn="l">
              <a:lnSpc>
                <a:spcPct val="100000"/>
              </a:lnSpc>
              <a:spcBef>
                <a:spcPts val="1300"/>
              </a:spcBef>
              <a:spcAft>
                <a:spcPts val="0"/>
              </a:spcAft>
              <a:buClr>
                <a:schemeClr val="dk1"/>
              </a:buClr>
              <a:buSzPts val="6500"/>
              <a:buNone/>
            </a:pPr>
            <a:r>
              <a:t/>
            </a:r>
            <a:endParaRPr/>
          </a:p>
        </p:txBody>
      </p:sp>
      <p:pic>
        <p:nvPicPr>
          <p:cNvPr id="185" name="Google Shape;185;p26"/>
          <p:cNvPicPr preferRelativeResize="0"/>
          <p:nvPr/>
        </p:nvPicPr>
        <p:blipFill rotWithShape="1">
          <a:blip r:embed="rId3">
            <a:alphaModFix/>
          </a:blip>
          <a:srcRect b="5697" l="9004" r="37701" t="9928"/>
          <a:stretch/>
        </p:blipFill>
        <p:spPr>
          <a:xfrm>
            <a:off x="804862" y="7596187"/>
            <a:ext cx="5181600" cy="4191000"/>
          </a:xfrm>
          <a:prstGeom prst="rect">
            <a:avLst/>
          </a:prstGeom>
          <a:noFill/>
          <a:ln>
            <a:noFill/>
          </a:ln>
        </p:spPr>
      </p:pic>
      <p:sp>
        <p:nvSpPr>
          <p:cNvPr id="186" name="Google Shape;186;p26"/>
          <p:cNvSpPr/>
          <p:nvPr/>
        </p:nvSpPr>
        <p:spPr>
          <a:xfrm>
            <a:off x="6672262" y="6834187"/>
            <a:ext cx="15849600" cy="175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1" lang="en-US" sz="3600" u="none" cap="none" strike="noStrike">
                <a:solidFill>
                  <a:srgbClr val="366092"/>
                </a:solidFill>
                <a:latin typeface="Calibri"/>
                <a:ea typeface="Calibri"/>
                <a:cs typeface="Calibri"/>
                <a:sym typeface="Calibri"/>
              </a:rPr>
              <a:t>We have done outlier treatment here for price by setting up maximum value of price to be 600 and even after removing outliers still the data is bit skewed. We can further decrease the threshold of price also.</a:t>
            </a:r>
            <a:endParaRPr b="0" i="0" sz="3600" u="none" cap="none" strike="noStrike">
              <a:solidFill>
                <a:srgbClr val="366092"/>
              </a:solidFill>
              <a:latin typeface="Calibri"/>
              <a:ea typeface="Calibri"/>
              <a:cs typeface="Calibri"/>
              <a:sym typeface="Calibri"/>
            </a:endParaRPr>
          </a:p>
        </p:txBody>
      </p:sp>
      <p:sp>
        <p:nvSpPr>
          <p:cNvPr id="187" name="Google Shape;187;p26"/>
          <p:cNvSpPr/>
          <p:nvPr/>
        </p:nvSpPr>
        <p:spPr>
          <a:xfrm>
            <a:off x="6672250" y="8459875"/>
            <a:ext cx="14099100" cy="355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1" lang="en-US" sz="3200" u="none" cap="none" strike="noStrike">
                <a:solidFill>
                  <a:srgbClr val="244061"/>
                </a:solidFill>
                <a:latin typeface="Calibri"/>
                <a:ea typeface="Calibri"/>
                <a:cs typeface="Calibri"/>
                <a:sym typeface="Calibri"/>
              </a:rPr>
              <a:t>Almost every borough has same starting price values only difference is in ending range of prices </a:t>
            </a:r>
            <a:endParaRPr b="0" i="1" sz="3200" u="none" cap="none" strike="noStrike">
              <a:solidFill>
                <a:srgbClr val="244061"/>
              </a:solidFill>
              <a:latin typeface="Calibri"/>
              <a:ea typeface="Calibri"/>
              <a:cs typeface="Calibri"/>
              <a:sym typeface="Calibri"/>
            </a:endParaRPr>
          </a:p>
          <a:p>
            <a:pPr indent="0" lvl="0" marL="0" marR="0" rtl="0" algn="l">
              <a:lnSpc>
                <a:spcPct val="100000"/>
              </a:lnSpc>
              <a:spcBef>
                <a:spcPts val="0"/>
              </a:spcBef>
              <a:spcAft>
                <a:spcPts val="0"/>
              </a:spcAft>
              <a:buClr>
                <a:srgbClr val="244061"/>
              </a:buClr>
              <a:buSzPts val="3200"/>
              <a:buFont typeface="Arial"/>
              <a:buChar char="•"/>
            </a:pPr>
            <a:r>
              <a:rPr b="0" i="1" lang="en-US" sz="3200" u="none" cap="none" strike="noStrike">
                <a:solidFill>
                  <a:schemeClr val="dk1"/>
                </a:solidFill>
                <a:latin typeface="Calibri"/>
                <a:ea typeface="Calibri"/>
                <a:cs typeface="Calibri"/>
                <a:sym typeface="Calibri"/>
              </a:rPr>
              <a:t>For Manhattan price range mostly ends near 400-500 approx.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200"/>
              <a:buFont typeface="Arial"/>
              <a:buChar char="•"/>
            </a:pPr>
            <a:r>
              <a:rPr b="0" i="1" lang="en-US" sz="3200" u="none" cap="none" strike="noStrike">
                <a:solidFill>
                  <a:schemeClr val="dk1"/>
                </a:solidFill>
                <a:latin typeface="Calibri"/>
                <a:ea typeface="Calibri"/>
                <a:cs typeface="Calibri"/>
                <a:sym typeface="Calibri"/>
              </a:rPr>
              <a:t> For Brooklyn price range mostly ends between 300-400 approx.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200"/>
              <a:buFont typeface="Arial"/>
              <a:buChar char="•"/>
            </a:pPr>
            <a:r>
              <a:rPr b="0" i="1" lang="en-US" sz="3200" u="none" cap="none" strike="noStrike">
                <a:solidFill>
                  <a:schemeClr val="dk1"/>
                </a:solidFill>
                <a:latin typeface="Calibri"/>
                <a:ea typeface="Calibri"/>
                <a:cs typeface="Calibri"/>
                <a:sym typeface="Calibri"/>
              </a:rPr>
              <a:t> For Bronx its quite low and somewhere ends near 200-250.</a:t>
            </a:r>
            <a:endParaRPr b="0" i="1"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Char char="•"/>
            </a:pPr>
            <a:r>
              <a:rPr b="0" i="1" lang="en-US" sz="3200" u="none" cap="none" strike="noStrike">
                <a:solidFill>
                  <a:schemeClr val="dk1"/>
                </a:solidFill>
                <a:latin typeface="Calibri"/>
                <a:ea typeface="Calibri"/>
                <a:cs typeface="Calibri"/>
                <a:sym typeface="Calibri"/>
              </a:rPr>
              <a:t> Staten Island and Queens is quite similar and is somewhere ends up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1" lang="en-US" sz="3200" u="none" cap="none" strike="noStrike">
                <a:solidFill>
                  <a:schemeClr val="dk1"/>
                </a:solidFill>
                <a:latin typeface="Calibri"/>
                <a:ea typeface="Calibri"/>
                <a:cs typeface="Calibri"/>
                <a:sym typeface="Calibri"/>
              </a:rPr>
              <a:t>   nearby or less than 300.</a:t>
            </a:r>
            <a:endParaRPr b="0" i="0" sz="1400" u="none" cap="none" strike="noStrike">
              <a:solidFill>
                <a:srgbClr val="000000"/>
              </a:solidFill>
              <a:latin typeface="Arial"/>
              <a:ea typeface="Arial"/>
              <a:cs typeface="Arial"/>
              <a:sym typeface="Arial"/>
            </a:endParaRPr>
          </a:p>
        </p:txBody>
      </p:sp>
      <p:pic>
        <p:nvPicPr>
          <p:cNvPr id="188" name="Google Shape;188;p26"/>
          <p:cNvPicPr preferRelativeResize="0"/>
          <p:nvPr/>
        </p:nvPicPr>
        <p:blipFill rotWithShape="1">
          <a:blip r:embed="rId4">
            <a:alphaModFix/>
          </a:blip>
          <a:srcRect b="17708" l="4905" r="62883" t="22916"/>
          <a:stretch/>
        </p:blipFill>
        <p:spPr>
          <a:xfrm>
            <a:off x="21912261" y="0"/>
            <a:ext cx="1490663" cy="1423987"/>
          </a:xfrm>
          <a:prstGeom prst="rect">
            <a:avLst/>
          </a:prstGeom>
          <a:noFill/>
          <a:ln>
            <a:noFill/>
          </a:ln>
        </p:spPr>
      </p:pic>
      <p:pic>
        <p:nvPicPr>
          <p:cNvPr id="189" name="Google Shape;189;p26"/>
          <p:cNvPicPr preferRelativeResize="0"/>
          <p:nvPr/>
        </p:nvPicPr>
        <p:blipFill rotWithShape="1">
          <a:blip r:embed="rId5">
            <a:alphaModFix/>
          </a:blip>
          <a:srcRect b="5695" l="3146" r="44143" t="9930"/>
          <a:stretch/>
        </p:blipFill>
        <p:spPr>
          <a:xfrm>
            <a:off x="957262" y="2185974"/>
            <a:ext cx="5029199" cy="4648201"/>
          </a:xfrm>
          <a:prstGeom prst="rect">
            <a:avLst/>
          </a:prstGeom>
          <a:noFill/>
          <a:ln>
            <a:noFill/>
          </a:ln>
        </p:spPr>
      </p:pic>
      <p:pic>
        <p:nvPicPr>
          <p:cNvPr id="190" name="Google Shape;190;p26"/>
          <p:cNvPicPr preferRelativeResize="0"/>
          <p:nvPr/>
        </p:nvPicPr>
        <p:blipFill rotWithShape="1">
          <a:blip r:embed="rId6">
            <a:alphaModFix/>
          </a:blip>
          <a:srcRect b="6251" l="5489" r="41213" t="9373"/>
          <a:stretch/>
        </p:blipFill>
        <p:spPr>
          <a:xfrm>
            <a:off x="5986462" y="2185974"/>
            <a:ext cx="5181600" cy="4648201"/>
          </a:xfrm>
          <a:prstGeom prst="rect">
            <a:avLst/>
          </a:prstGeom>
          <a:noFill/>
          <a:ln>
            <a:noFill/>
          </a:ln>
        </p:spPr>
      </p:pic>
      <p:pic>
        <p:nvPicPr>
          <p:cNvPr id="191" name="Google Shape;191;p26"/>
          <p:cNvPicPr preferRelativeResize="0"/>
          <p:nvPr/>
        </p:nvPicPr>
        <p:blipFill rotWithShape="1">
          <a:blip r:embed="rId7">
            <a:alphaModFix/>
          </a:blip>
          <a:srcRect b="5695" l="5489" r="41213" t="9930"/>
          <a:stretch/>
        </p:blipFill>
        <p:spPr>
          <a:xfrm>
            <a:off x="11320462" y="2185974"/>
            <a:ext cx="5486399" cy="4648201"/>
          </a:xfrm>
          <a:prstGeom prst="rect">
            <a:avLst/>
          </a:prstGeom>
          <a:noFill/>
          <a:ln>
            <a:noFill/>
          </a:ln>
        </p:spPr>
      </p:pic>
      <p:pic>
        <p:nvPicPr>
          <p:cNvPr id="192" name="Google Shape;192;p26"/>
          <p:cNvPicPr preferRelativeResize="0"/>
          <p:nvPr/>
        </p:nvPicPr>
        <p:blipFill rotWithShape="1">
          <a:blip r:embed="rId8">
            <a:alphaModFix/>
          </a:blip>
          <a:srcRect b="6791" l="5489" r="41213" t="9875"/>
          <a:stretch/>
        </p:blipFill>
        <p:spPr>
          <a:xfrm>
            <a:off x="16806862" y="2185974"/>
            <a:ext cx="5257799" cy="4648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idx="1" type="body"/>
          </p:nvPr>
        </p:nvSpPr>
        <p:spPr>
          <a:xfrm>
            <a:off x="881062" y="890587"/>
            <a:ext cx="21640800" cy="11049000"/>
          </a:xfrm>
          <a:prstGeom prst="rect">
            <a:avLst/>
          </a:prstGeom>
          <a:noFill/>
          <a:ln>
            <a:noFill/>
          </a:ln>
        </p:spPr>
        <p:txBody>
          <a:bodyPr anchorCtr="0" anchor="t" bIns="92575" lIns="185150" spcFirstLastPara="1" rIns="185150" wrap="square" tIns="92575">
            <a:normAutofit/>
          </a:bodyPr>
          <a:lstStyle/>
          <a:p>
            <a:pPr indent="-694373" lvl="0" marL="694373" rtl="0" algn="ctr">
              <a:lnSpc>
                <a:spcPct val="100000"/>
              </a:lnSpc>
              <a:spcBef>
                <a:spcPts val="0"/>
              </a:spcBef>
              <a:spcAft>
                <a:spcPts val="0"/>
              </a:spcAft>
              <a:buClr>
                <a:srgbClr val="C00000"/>
              </a:buClr>
              <a:buSzPts val="6600"/>
              <a:buNone/>
            </a:pPr>
            <a:r>
              <a:rPr b="1" lang="en-US" sz="6600">
                <a:solidFill>
                  <a:srgbClr val="C00000"/>
                </a:solidFill>
              </a:rPr>
              <a:t>Average price of rentals in each borough</a:t>
            </a:r>
            <a:endParaRPr/>
          </a:p>
          <a:p>
            <a:pPr indent="-694373" lvl="0" marL="694373" rtl="0" algn="l">
              <a:lnSpc>
                <a:spcPct val="100000"/>
              </a:lnSpc>
              <a:spcBef>
                <a:spcPts val="800"/>
              </a:spcBef>
              <a:spcAft>
                <a:spcPts val="0"/>
              </a:spcAft>
              <a:buClr>
                <a:schemeClr val="dk1"/>
              </a:buClr>
              <a:buSzPts val="4000"/>
              <a:buNone/>
            </a:pPr>
            <a:r>
              <a:t/>
            </a:r>
            <a:endParaRPr b="1" sz="4000">
              <a:solidFill>
                <a:srgbClr val="C00000"/>
              </a:solidFill>
            </a:endParaRPr>
          </a:p>
          <a:p>
            <a:pPr indent="-694373" lvl="0" marL="694373" rtl="0" algn="l">
              <a:lnSpc>
                <a:spcPct val="100000"/>
              </a:lnSpc>
              <a:spcBef>
                <a:spcPts val="800"/>
              </a:spcBef>
              <a:spcAft>
                <a:spcPts val="0"/>
              </a:spcAft>
              <a:buClr>
                <a:schemeClr val="dk1"/>
              </a:buClr>
              <a:buSzPts val="4000"/>
              <a:buChar char="•"/>
            </a:pPr>
            <a:r>
              <a:rPr i="1" lang="en-US" sz="4000"/>
              <a:t>Manhattan is one of the borough that</a:t>
            </a:r>
            <a:endParaRPr/>
          </a:p>
          <a:p>
            <a:pPr indent="-694373" lvl="0" marL="694373" rtl="0" algn="l">
              <a:lnSpc>
                <a:spcPct val="100000"/>
              </a:lnSpc>
              <a:spcBef>
                <a:spcPts val="800"/>
              </a:spcBef>
              <a:spcAft>
                <a:spcPts val="0"/>
              </a:spcAft>
              <a:buClr>
                <a:schemeClr val="dk1"/>
              </a:buClr>
              <a:buSzPts val="4000"/>
              <a:buNone/>
            </a:pPr>
            <a:r>
              <a:rPr i="1" lang="en-US" sz="4000"/>
              <a:t>      charges quite high for hostings </a:t>
            </a:r>
            <a:endParaRPr/>
          </a:p>
          <a:p>
            <a:pPr indent="-694373" lvl="0" marL="694373" rtl="0" algn="l">
              <a:lnSpc>
                <a:spcPct val="100000"/>
              </a:lnSpc>
              <a:spcBef>
                <a:spcPts val="800"/>
              </a:spcBef>
              <a:spcAft>
                <a:spcPts val="0"/>
              </a:spcAft>
              <a:buClr>
                <a:schemeClr val="dk1"/>
              </a:buClr>
              <a:buSzPts val="4000"/>
              <a:buNone/>
            </a:pPr>
            <a:r>
              <a:rPr i="1" lang="en-US" sz="4000"/>
              <a:t>      followed by Brooklyn.</a:t>
            </a:r>
            <a:endParaRPr/>
          </a:p>
          <a:p>
            <a:pPr indent="-694373" lvl="0" marL="694373" rtl="0" algn="l">
              <a:lnSpc>
                <a:spcPct val="100000"/>
              </a:lnSpc>
              <a:spcBef>
                <a:spcPts val="800"/>
              </a:spcBef>
              <a:spcAft>
                <a:spcPts val="0"/>
              </a:spcAft>
              <a:buClr>
                <a:schemeClr val="dk1"/>
              </a:buClr>
              <a:buSzPts val="4000"/>
              <a:buNone/>
            </a:pPr>
            <a:r>
              <a:t/>
            </a:r>
            <a:endParaRPr i="1" sz="4000"/>
          </a:p>
          <a:p>
            <a:pPr indent="-694373" lvl="0" marL="694373" rtl="0" algn="l">
              <a:lnSpc>
                <a:spcPct val="100000"/>
              </a:lnSpc>
              <a:spcBef>
                <a:spcPts val="800"/>
              </a:spcBef>
              <a:spcAft>
                <a:spcPts val="0"/>
              </a:spcAft>
              <a:buClr>
                <a:schemeClr val="dk1"/>
              </a:buClr>
              <a:buSzPts val="4000"/>
              <a:buChar char="•"/>
            </a:pPr>
            <a:r>
              <a:rPr i="1" lang="en-US" sz="4000"/>
              <a:t>Queens and Staten Island has nearly </a:t>
            </a:r>
            <a:endParaRPr/>
          </a:p>
          <a:p>
            <a:pPr indent="-694373" lvl="0" marL="694373" rtl="0" algn="l">
              <a:lnSpc>
                <a:spcPct val="100000"/>
              </a:lnSpc>
              <a:spcBef>
                <a:spcPts val="800"/>
              </a:spcBef>
              <a:spcAft>
                <a:spcPts val="0"/>
              </a:spcAft>
              <a:buClr>
                <a:schemeClr val="dk1"/>
              </a:buClr>
              <a:buSzPts val="4000"/>
              <a:buNone/>
            </a:pPr>
            <a:r>
              <a:rPr i="1" lang="en-US" sz="4000"/>
              <a:t>      same average price for hostings.</a:t>
            </a:r>
            <a:endParaRPr/>
          </a:p>
          <a:p>
            <a:pPr indent="-694373" lvl="0" marL="694373" rtl="0" algn="l">
              <a:lnSpc>
                <a:spcPct val="100000"/>
              </a:lnSpc>
              <a:spcBef>
                <a:spcPts val="800"/>
              </a:spcBef>
              <a:spcAft>
                <a:spcPts val="0"/>
              </a:spcAft>
              <a:buClr>
                <a:schemeClr val="dk1"/>
              </a:buClr>
              <a:buSzPts val="4000"/>
              <a:buNone/>
            </a:pPr>
            <a:r>
              <a:t/>
            </a:r>
            <a:endParaRPr i="1" sz="4000"/>
          </a:p>
          <a:p>
            <a:pPr indent="-694373" lvl="0" marL="694373" rtl="0" algn="l">
              <a:lnSpc>
                <a:spcPct val="100000"/>
              </a:lnSpc>
              <a:spcBef>
                <a:spcPts val="1300"/>
              </a:spcBef>
              <a:spcAft>
                <a:spcPts val="0"/>
              </a:spcAft>
              <a:buClr>
                <a:schemeClr val="dk1"/>
              </a:buClr>
              <a:buSzPts val="6500"/>
              <a:buNone/>
            </a:pPr>
            <a:r>
              <a:t/>
            </a:r>
            <a:endParaRPr b="1">
              <a:solidFill>
                <a:srgbClr val="C00000"/>
              </a:solidFill>
            </a:endParaRPr>
          </a:p>
          <a:p>
            <a:pPr indent="-694373" lvl="0" marL="694373" rtl="0" algn="l">
              <a:lnSpc>
                <a:spcPct val="100000"/>
              </a:lnSpc>
              <a:spcBef>
                <a:spcPts val="800"/>
              </a:spcBef>
              <a:spcAft>
                <a:spcPts val="0"/>
              </a:spcAft>
              <a:buClr>
                <a:schemeClr val="dk1"/>
              </a:buClr>
              <a:buSzPts val="4000"/>
              <a:buNone/>
            </a:pPr>
            <a:r>
              <a:t/>
            </a:r>
            <a:endParaRPr b="1" sz="4000">
              <a:solidFill>
                <a:srgbClr val="C00000"/>
              </a:solidFill>
            </a:endParaRPr>
          </a:p>
          <a:p>
            <a:pPr indent="-694373" lvl="0" marL="694373" rtl="0" algn="l">
              <a:lnSpc>
                <a:spcPct val="100000"/>
              </a:lnSpc>
              <a:spcBef>
                <a:spcPts val="800"/>
              </a:spcBef>
              <a:spcAft>
                <a:spcPts val="0"/>
              </a:spcAft>
              <a:buClr>
                <a:schemeClr val="dk1"/>
              </a:buClr>
              <a:buSzPts val="4000"/>
              <a:buNone/>
            </a:pPr>
            <a:r>
              <a:rPr i="1" lang="en-US" sz="4000"/>
              <a:t>      </a:t>
            </a:r>
            <a:r>
              <a:rPr i="1" lang="en-US" sz="4000">
                <a:solidFill>
                  <a:srgbClr val="366092"/>
                </a:solidFill>
              </a:rPr>
              <a:t>Note – We have only considered the </a:t>
            </a:r>
            <a:endParaRPr/>
          </a:p>
          <a:p>
            <a:pPr indent="-694373" lvl="0" marL="694373" rtl="0" algn="l">
              <a:lnSpc>
                <a:spcPct val="100000"/>
              </a:lnSpc>
              <a:spcBef>
                <a:spcPts val="800"/>
              </a:spcBef>
              <a:spcAft>
                <a:spcPts val="0"/>
              </a:spcAft>
              <a:buClr>
                <a:srgbClr val="366092"/>
              </a:buClr>
              <a:buSzPts val="4000"/>
              <a:buNone/>
            </a:pPr>
            <a:r>
              <a:rPr i="1" lang="en-US" sz="4000">
                <a:solidFill>
                  <a:srgbClr val="366092"/>
                </a:solidFill>
              </a:rPr>
              <a:t>      Rentals having price &lt;600</a:t>
            </a:r>
            <a:endParaRPr i="1" sz="4000">
              <a:solidFill>
                <a:srgbClr val="366092"/>
              </a:solidFill>
            </a:endParaRPr>
          </a:p>
          <a:p>
            <a:pPr indent="-694373" lvl="0" marL="694373" rtl="0" algn="l">
              <a:lnSpc>
                <a:spcPct val="100000"/>
              </a:lnSpc>
              <a:spcBef>
                <a:spcPts val="1300"/>
              </a:spcBef>
              <a:spcAft>
                <a:spcPts val="0"/>
              </a:spcAft>
              <a:buClr>
                <a:schemeClr val="dk1"/>
              </a:buClr>
              <a:buSzPts val="6500"/>
              <a:buNone/>
            </a:pPr>
            <a:r>
              <a:t/>
            </a:r>
            <a:endParaRPr b="1">
              <a:solidFill>
                <a:srgbClr val="C00000"/>
              </a:solidFill>
            </a:endParaRPr>
          </a:p>
        </p:txBody>
      </p:sp>
      <p:pic>
        <p:nvPicPr>
          <p:cNvPr id="198" name="Google Shape;198;p27"/>
          <p:cNvPicPr preferRelativeResize="0"/>
          <p:nvPr/>
        </p:nvPicPr>
        <p:blipFill rotWithShape="1">
          <a:blip r:embed="rId3">
            <a:alphaModFix/>
          </a:blip>
          <a:srcRect b="5697" l="9589" r="23060" t="9929"/>
          <a:stretch/>
        </p:blipFill>
        <p:spPr>
          <a:xfrm>
            <a:off x="10939462" y="3252787"/>
            <a:ext cx="11049000" cy="8229600"/>
          </a:xfrm>
          <a:prstGeom prst="rect">
            <a:avLst/>
          </a:prstGeom>
          <a:noFill/>
          <a:ln>
            <a:noFill/>
          </a:ln>
        </p:spPr>
      </p:pic>
      <p:pic>
        <p:nvPicPr>
          <p:cNvPr id="199" name="Google Shape;199;p27"/>
          <p:cNvPicPr preferRelativeResize="0"/>
          <p:nvPr/>
        </p:nvPicPr>
        <p:blipFill rotWithShape="1">
          <a:blip r:embed="rId4">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idx="1" type="body"/>
          </p:nvPr>
        </p:nvSpPr>
        <p:spPr>
          <a:xfrm>
            <a:off x="576262" y="1119187"/>
            <a:ext cx="22250400" cy="10896599"/>
          </a:xfrm>
          <a:prstGeom prst="rect">
            <a:avLst/>
          </a:prstGeom>
          <a:noFill/>
          <a:ln>
            <a:noFill/>
          </a:ln>
        </p:spPr>
        <p:txBody>
          <a:bodyPr anchorCtr="0" anchor="t" bIns="92575" lIns="185150" spcFirstLastPara="1" rIns="185150" wrap="square" tIns="92575">
            <a:normAutofit fontScale="55000" lnSpcReduction="20000"/>
          </a:bodyPr>
          <a:lstStyle/>
          <a:p>
            <a:pPr indent="-694373" lvl="0" marL="694373" rtl="0" algn="l">
              <a:lnSpc>
                <a:spcPct val="100000"/>
              </a:lnSpc>
              <a:spcBef>
                <a:spcPts val="0"/>
              </a:spcBef>
              <a:spcAft>
                <a:spcPts val="0"/>
              </a:spcAft>
              <a:buClr>
                <a:srgbClr val="C00000"/>
              </a:buClr>
              <a:buSzPct val="100000"/>
              <a:buNone/>
            </a:pPr>
            <a:r>
              <a:rPr b="1" lang="en-US" sz="14500">
                <a:solidFill>
                  <a:srgbClr val="C00000"/>
                </a:solidFill>
              </a:rPr>
              <a:t>   </a:t>
            </a:r>
            <a:r>
              <a:rPr b="1" lang="en-US" sz="12000">
                <a:solidFill>
                  <a:srgbClr val="C00000"/>
                </a:solidFill>
              </a:rPr>
              <a:t>Some of the top neighborhoods and borough      </a:t>
            </a:r>
            <a:endParaRPr/>
          </a:p>
          <a:p>
            <a:pPr indent="-694373" lvl="0" marL="694373" rtl="0" algn="l">
              <a:lnSpc>
                <a:spcPct val="100000"/>
              </a:lnSpc>
              <a:spcBef>
                <a:spcPts val="1320"/>
              </a:spcBef>
              <a:spcAft>
                <a:spcPts val="0"/>
              </a:spcAft>
              <a:buClr>
                <a:srgbClr val="C00000"/>
              </a:buClr>
              <a:buSzPct val="100000"/>
              <a:buNone/>
            </a:pPr>
            <a:r>
              <a:rPr b="1" lang="en-US" sz="12000">
                <a:solidFill>
                  <a:srgbClr val="C00000"/>
                </a:solidFill>
              </a:rPr>
              <a:t>    they belong to</a:t>
            </a:r>
            <a:endParaRPr/>
          </a:p>
          <a:p>
            <a:pPr indent="-694373" lvl="0" marL="694373" rtl="0" algn="l">
              <a:lnSpc>
                <a:spcPct val="100000"/>
              </a:lnSpc>
              <a:spcBef>
                <a:spcPts val="803"/>
              </a:spcBef>
              <a:spcAft>
                <a:spcPts val="0"/>
              </a:spcAft>
              <a:buClr>
                <a:schemeClr val="dk1"/>
              </a:buClr>
              <a:buSzPct val="100000"/>
              <a:buNone/>
            </a:pPr>
            <a:r>
              <a:t/>
            </a:r>
            <a:endParaRPr b="1" sz="7300">
              <a:solidFill>
                <a:srgbClr val="C00000"/>
              </a:solidFill>
            </a:endParaRPr>
          </a:p>
          <a:p>
            <a:pPr indent="-694373" lvl="0" marL="694373" rtl="0" algn="l">
              <a:lnSpc>
                <a:spcPct val="100000"/>
              </a:lnSpc>
              <a:spcBef>
                <a:spcPts val="803"/>
              </a:spcBef>
              <a:spcAft>
                <a:spcPts val="0"/>
              </a:spcAft>
              <a:buClr>
                <a:schemeClr val="dk1"/>
              </a:buClr>
              <a:buSzPct val="100000"/>
              <a:buChar char="•"/>
            </a:pPr>
            <a:r>
              <a:rPr i="1" lang="en-US" sz="7300"/>
              <a:t>Among top 20 neighborhoods </a:t>
            </a:r>
            <a:endParaRPr/>
          </a:p>
          <a:p>
            <a:pPr indent="-694373" lvl="0" marL="694373" rtl="0" algn="l">
              <a:lnSpc>
                <a:spcPct val="100000"/>
              </a:lnSpc>
              <a:spcBef>
                <a:spcPts val="803"/>
              </a:spcBef>
              <a:spcAft>
                <a:spcPts val="0"/>
              </a:spcAft>
              <a:buClr>
                <a:schemeClr val="dk1"/>
              </a:buClr>
              <a:buSzPct val="100000"/>
              <a:buNone/>
            </a:pPr>
            <a:r>
              <a:rPr i="1" lang="en-US" sz="7300"/>
              <a:t>      most of these neighborhood </a:t>
            </a:r>
            <a:endParaRPr/>
          </a:p>
          <a:p>
            <a:pPr indent="-694373" lvl="0" marL="694373" rtl="0" algn="l">
              <a:lnSpc>
                <a:spcPct val="100000"/>
              </a:lnSpc>
              <a:spcBef>
                <a:spcPts val="803"/>
              </a:spcBef>
              <a:spcAft>
                <a:spcPts val="0"/>
              </a:spcAft>
              <a:buClr>
                <a:schemeClr val="dk1"/>
              </a:buClr>
              <a:buSzPct val="100000"/>
              <a:buNone/>
            </a:pPr>
            <a:r>
              <a:rPr i="1" lang="en-US" sz="7300"/>
              <a:t>      belongs to Manhattan borough.</a:t>
            </a:r>
            <a:endParaRPr/>
          </a:p>
          <a:p>
            <a:pPr indent="-694373" lvl="0" marL="694373" rtl="0" algn="l">
              <a:lnSpc>
                <a:spcPct val="100000"/>
              </a:lnSpc>
              <a:spcBef>
                <a:spcPts val="803"/>
              </a:spcBef>
              <a:spcAft>
                <a:spcPts val="0"/>
              </a:spcAft>
              <a:buClr>
                <a:schemeClr val="dk1"/>
              </a:buClr>
              <a:buSzPct val="100000"/>
              <a:buNone/>
            </a:pPr>
            <a:r>
              <a:t/>
            </a:r>
            <a:endParaRPr i="1" sz="7300"/>
          </a:p>
          <a:p>
            <a:pPr indent="-694373" lvl="0" marL="694373" rtl="0" algn="l">
              <a:lnSpc>
                <a:spcPct val="100000"/>
              </a:lnSpc>
              <a:spcBef>
                <a:spcPts val="803"/>
              </a:spcBef>
              <a:spcAft>
                <a:spcPts val="0"/>
              </a:spcAft>
              <a:buClr>
                <a:schemeClr val="dk1"/>
              </a:buClr>
              <a:buSzPct val="100000"/>
              <a:buChar char="•"/>
            </a:pPr>
            <a:r>
              <a:rPr i="1" lang="en-US" sz="7300"/>
              <a:t>Although If looking for top 3 </a:t>
            </a:r>
            <a:endParaRPr/>
          </a:p>
          <a:p>
            <a:pPr indent="-694373" lvl="0" marL="694373" rtl="0" algn="l">
              <a:lnSpc>
                <a:spcPct val="100000"/>
              </a:lnSpc>
              <a:spcBef>
                <a:spcPts val="803"/>
              </a:spcBef>
              <a:spcAft>
                <a:spcPts val="0"/>
              </a:spcAft>
              <a:buClr>
                <a:schemeClr val="dk1"/>
              </a:buClr>
              <a:buSzPct val="100000"/>
              <a:buNone/>
            </a:pPr>
            <a:r>
              <a:rPr i="1" lang="en-US" sz="7300"/>
              <a:t>      densely hosted neighborhood </a:t>
            </a:r>
            <a:endParaRPr/>
          </a:p>
          <a:p>
            <a:pPr indent="-694373" lvl="0" marL="694373" rtl="0" algn="l">
              <a:lnSpc>
                <a:spcPct val="100000"/>
              </a:lnSpc>
              <a:spcBef>
                <a:spcPts val="803"/>
              </a:spcBef>
              <a:spcAft>
                <a:spcPts val="0"/>
              </a:spcAft>
              <a:buClr>
                <a:schemeClr val="dk1"/>
              </a:buClr>
              <a:buSzPct val="100000"/>
              <a:buNone/>
            </a:pPr>
            <a:r>
              <a:rPr i="1" lang="en-US" sz="7300"/>
              <a:t>      top 2 belongs to Brooklyn.</a:t>
            </a:r>
            <a:endParaRPr/>
          </a:p>
          <a:p>
            <a:pPr indent="-694373" lvl="0" marL="694373" rtl="0" algn="l">
              <a:lnSpc>
                <a:spcPct val="100000"/>
              </a:lnSpc>
              <a:spcBef>
                <a:spcPts val="803"/>
              </a:spcBef>
              <a:spcAft>
                <a:spcPts val="0"/>
              </a:spcAft>
              <a:buClr>
                <a:schemeClr val="dk1"/>
              </a:buClr>
              <a:buSzPct val="100000"/>
              <a:buNone/>
            </a:pPr>
            <a:r>
              <a:t/>
            </a:r>
            <a:endParaRPr i="1" sz="7300"/>
          </a:p>
          <a:p>
            <a:pPr indent="-694373" lvl="0" marL="694373" rtl="0" algn="l">
              <a:lnSpc>
                <a:spcPct val="100000"/>
              </a:lnSpc>
              <a:spcBef>
                <a:spcPts val="803"/>
              </a:spcBef>
              <a:spcAft>
                <a:spcPts val="0"/>
              </a:spcAft>
              <a:buClr>
                <a:schemeClr val="dk1"/>
              </a:buClr>
              <a:buSzPct val="100000"/>
              <a:buChar char="•"/>
            </a:pPr>
            <a:r>
              <a:rPr i="1" lang="en-US" sz="7300"/>
              <a:t>Only one neighbourhood of </a:t>
            </a:r>
            <a:endParaRPr/>
          </a:p>
          <a:p>
            <a:pPr indent="-694373" lvl="0" marL="694373" rtl="0" algn="l">
              <a:lnSpc>
                <a:spcPct val="100000"/>
              </a:lnSpc>
              <a:spcBef>
                <a:spcPts val="803"/>
              </a:spcBef>
              <a:spcAft>
                <a:spcPts val="0"/>
              </a:spcAft>
              <a:buClr>
                <a:schemeClr val="dk1"/>
              </a:buClr>
              <a:buSzPct val="100000"/>
              <a:buNone/>
            </a:pPr>
            <a:r>
              <a:rPr i="1" lang="en-US" sz="7300"/>
              <a:t>      Queens is in top 20.</a:t>
            </a:r>
            <a:endParaRPr/>
          </a:p>
          <a:p>
            <a:pPr indent="-694373" lvl="0" marL="694373" rtl="0" algn="l">
              <a:lnSpc>
                <a:spcPct val="100000"/>
              </a:lnSpc>
              <a:spcBef>
                <a:spcPts val="803"/>
              </a:spcBef>
              <a:spcAft>
                <a:spcPts val="0"/>
              </a:spcAft>
              <a:buClr>
                <a:srgbClr val="244061"/>
              </a:buClr>
              <a:buSzPct val="100000"/>
              <a:buNone/>
            </a:pPr>
            <a:r>
              <a:rPr i="1" lang="en-US" sz="7300">
                <a:solidFill>
                  <a:srgbClr val="244061"/>
                </a:solidFill>
              </a:rPr>
              <a:t>     </a:t>
            </a:r>
            <a:endParaRPr/>
          </a:p>
          <a:p>
            <a:pPr indent="-694373" lvl="0" marL="694373" rtl="0" algn="l">
              <a:lnSpc>
                <a:spcPct val="100000"/>
              </a:lnSpc>
              <a:spcBef>
                <a:spcPts val="737"/>
              </a:spcBef>
              <a:spcAft>
                <a:spcPts val="0"/>
              </a:spcAft>
              <a:buClr>
                <a:srgbClr val="244061"/>
              </a:buClr>
              <a:buSzPct val="100000"/>
              <a:buNone/>
            </a:pPr>
            <a:r>
              <a:rPr i="1" lang="en-US" sz="6700">
                <a:solidFill>
                  <a:srgbClr val="244061"/>
                </a:solidFill>
              </a:rPr>
              <a:t>      </a:t>
            </a:r>
            <a:endParaRPr/>
          </a:p>
          <a:p>
            <a:pPr indent="-488315" lvl="0" marL="694373" rtl="0" algn="l">
              <a:lnSpc>
                <a:spcPct val="100000"/>
              </a:lnSpc>
              <a:spcBef>
                <a:spcPts val="649"/>
              </a:spcBef>
              <a:spcAft>
                <a:spcPts val="0"/>
              </a:spcAft>
              <a:buClr>
                <a:schemeClr val="dk1"/>
              </a:buClr>
              <a:buSzPct val="100000"/>
              <a:buNone/>
            </a:pPr>
            <a:r>
              <a:t/>
            </a:r>
            <a:endParaRPr i="1" sz="5900">
              <a:solidFill>
                <a:srgbClr val="244061"/>
              </a:solidFill>
            </a:endParaRPr>
          </a:p>
          <a:p>
            <a:pPr indent="-694373" lvl="0" marL="694373" rtl="0" algn="l">
              <a:lnSpc>
                <a:spcPct val="100000"/>
              </a:lnSpc>
              <a:spcBef>
                <a:spcPts val="660"/>
              </a:spcBef>
              <a:spcAft>
                <a:spcPts val="0"/>
              </a:spcAft>
              <a:buClr>
                <a:schemeClr val="dk1"/>
              </a:buClr>
              <a:buSzPct val="100000"/>
              <a:buNone/>
            </a:pPr>
            <a:r>
              <a:t/>
            </a:r>
            <a:endParaRPr b="1" i="1" sz="6000" u="sng">
              <a:solidFill>
                <a:srgbClr val="C00000"/>
              </a:solidFill>
            </a:endParaRPr>
          </a:p>
          <a:p>
            <a:pPr indent="-694373" lvl="0" marL="694373" rtl="0" algn="l">
              <a:lnSpc>
                <a:spcPct val="100000"/>
              </a:lnSpc>
              <a:spcBef>
                <a:spcPts val="715"/>
              </a:spcBef>
              <a:spcAft>
                <a:spcPts val="0"/>
              </a:spcAft>
              <a:buClr>
                <a:schemeClr val="dk1"/>
              </a:buClr>
              <a:buSzPct val="100000"/>
              <a:buNone/>
            </a:pPr>
            <a:r>
              <a:t/>
            </a:r>
            <a:endParaRPr/>
          </a:p>
        </p:txBody>
      </p:sp>
      <p:pic>
        <p:nvPicPr>
          <p:cNvPr id="205" name="Google Shape;205;p28"/>
          <p:cNvPicPr preferRelativeResize="0"/>
          <p:nvPr/>
        </p:nvPicPr>
        <p:blipFill rotWithShape="1">
          <a:blip r:embed="rId3">
            <a:alphaModFix/>
          </a:blip>
          <a:srcRect b="7832" l="8419" r="7832" t="11956"/>
          <a:stretch/>
        </p:blipFill>
        <p:spPr>
          <a:xfrm>
            <a:off x="8729662" y="3481387"/>
            <a:ext cx="13944600" cy="8534400"/>
          </a:xfrm>
          <a:prstGeom prst="rect">
            <a:avLst/>
          </a:prstGeom>
          <a:noFill/>
          <a:ln>
            <a:noFill/>
          </a:ln>
        </p:spPr>
      </p:pic>
      <p:pic>
        <p:nvPicPr>
          <p:cNvPr id="206" name="Google Shape;206;p28"/>
          <p:cNvPicPr preferRelativeResize="0"/>
          <p:nvPr/>
        </p:nvPicPr>
        <p:blipFill rotWithShape="1">
          <a:blip r:embed="rId4">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idx="1" type="body"/>
          </p:nvPr>
        </p:nvSpPr>
        <p:spPr>
          <a:xfrm>
            <a:off x="957262" y="814387"/>
            <a:ext cx="21640800" cy="10442441"/>
          </a:xfrm>
          <a:prstGeom prst="rect">
            <a:avLst/>
          </a:prstGeom>
          <a:noFill/>
          <a:ln>
            <a:noFill/>
          </a:ln>
        </p:spPr>
        <p:txBody>
          <a:bodyPr anchorCtr="0" anchor="t" bIns="92575" lIns="185150" spcFirstLastPara="1" rIns="185150" wrap="square" tIns="92575">
            <a:normAutofit lnSpcReduction="10000"/>
          </a:bodyPr>
          <a:lstStyle/>
          <a:p>
            <a:pPr indent="-694373" lvl="0" marL="694373" rtl="0" algn="ctr">
              <a:lnSpc>
                <a:spcPct val="100000"/>
              </a:lnSpc>
              <a:spcBef>
                <a:spcPts val="0"/>
              </a:spcBef>
              <a:spcAft>
                <a:spcPts val="0"/>
              </a:spcAft>
              <a:buClr>
                <a:srgbClr val="C00000"/>
              </a:buClr>
              <a:buSzPts val="6600"/>
              <a:buNone/>
            </a:pPr>
            <a:r>
              <a:rPr b="1" lang="en-US" sz="6600">
                <a:solidFill>
                  <a:srgbClr val="C00000"/>
                </a:solidFill>
              </a:rPr>
              <a:t>Top 10 neighborhood </a:t>
            </a:r>
            <a:endParaRPr/>
          </a:p>
          <a:p>
            <a:pPr indent="-694373" lvl="0" marL="694373" rtl="0" algn="ctr">
              <a:lnSpc>
                <a:spcPct val="100000"/>
              </a:lnSpc>
              <a:spcBef>
                <a:spcPts val="1320"/>
              </a:spcBef>
              <a:spcAft>
                <a:spcPts val="0"/>
              </a:spcAft>
              <a:buClr>
                <a:srgbClr val="C00000"/>
              </a:buClr>
              <a:buSzPts val="6600"/>
              <a:buNone/>
            </a:pPr>
            <a:r>
              <a:rPr b="1" lang="en-US" sz="6600">
                <a:solidFill>
                  <a:srgbClr val="C00000"/>
                </a:solidFill>
              </a:rPr>
              <a:t>with highest rental charges</a:t>
            </a:r>
            <a:endParaRPr/>
          </a:p>
          <a:p>
            <a:pPr indent="-694373" lvl="0" marL="694373" rtl="0" algn="l">
              <a:lnSpc>
                <a:spcPct val="100000"/>
              </a:lnSpc>
              <a:spcBef>
                <a:spcPts val="1320"/>
              </a:spcBef>
              <a:spcAft>
                <a:spcPts val="0"/>
              </a:spcAft>
              <a:buClr>
                <a:schemeClr val="dk1"/>
              </a:buClr>
              <a:buSzPts val="6600"/>
              <a:buNone/>
            </a:pPr>
            <a:r>
              <a:t/>
            </a:r>
            <a:endParaRPr b="1" sz="6600">
              <a:solidFill>
                <a:srgbClr val="C00000"/>
              </a:solidFill>
            </a:endParaRPr>
          </a:p>
          <a:p>
            <a:pPr indent="-694373" lvl="0" marL="694373" rtl="0" algn="l">
              <a:lnSpc>
                <a:spcPct val="100000"/>
              </a:lnSpc>
              <a:spcBef>
                <a:spcPts val="800"/>
              </a:spcBef>
              <a:spcAft>
                <a:spcPts val="0"/>
              </a:spcAft>
              <a:buClr>
                <a:srgbClr val="366092"/>
              </a:buClr>
              <a:buSzPts val="4000"/>
              <a:buNone/>
            </a:pPr>
            <a:r>
              <a:rPr b="1" i="1" lang="en-US" sz="4000">
                <a:solidFill>
                  <a:srgbClr val="366092"/>
                </a:solidFill>
              </a:rPr>
              <a:t>       We did similar outlier treatment here </a:t>
            </a:r>
            <a:endParaRPr/>
          </a:p>
          <a:p>
            <a:pPr indent="-694373" lvl="0" marL="694373" rtl="0" algn="l">
              <a:lnSpc>
                <a:spcPct val="100000"/>
              </a:lnSpc>
              <a:spcBef>
                <a:spcPts val="800"/>
              </a:spcBef>
              <a:spcAft>
                <a:spcPts val="0"/>
              </a:spcAft>
              <a:buClr>
                <a:srgbClr val="366092"/>
              </a:buClr>
              <a:buSzPts val="4000"/>
              <a:buNone/>
            </a:pPr>
            <a:r>
              <a:rPr b="1" i="1" lang="en-US" sz="4000">
                <a:solidFill>
                  <a:srgbClr val="366092"/>
                </a:solidFill>
              </a:rPr>
              <a:t>       for price.</a:t>
            </a:r>
            <a:endParaRPr/>
          </a:p>
          <a:p>
            <a:pPr indent="-694373" lvl="0" marL="694373" rtl="0" algn="l">
              <a:lnSpc>
                <a:spcPct val="100000"/>
              </a:lnSpc>
              <a:spcBef>
                <a:spcPts val="800"/>
              </a:spcBef>
              <a:spcAft>
                <a:spcPts val="0"/>
              </a:spcAft>
              <a:buClr>
                <a:schemeClr val="dk1"/>
              </a:buClr>
              <a:buSzPts val="4000"/>
              <a:buNone/>
            </a:pPr>
            <a:r>
              <a:t/>
            </a:r>
            <a:endParaRPr b="1" i="1" sz="4000">
              <a:solidFill>
                <a:srgbClr val="366092"/>
              </a:solidFill>
            </a:endParaRPr>
          </a:p>
          <a:p>
            <a:pPr indent="-694373" lvl="0" marL="694373" rtl="0" algn="l">
              <a:lnSpc>
                <a:spcPct val="100000"/>
              </a:lnSpc>
              <a:spcBef>
                <a:spcPts val="800"/>
              </a:spcBef>
              <a:spcAft>
                <a:spcPts val="0"/>
              </a:spcAft>
              <a:buClr>
                <a:schemeClr val="dk1"/>
              </a:buClr>
              <a:buSzPts val="4000"/>
              <a:buChar char="•"/>
            </a:pPr>
            <a:r>
              <a:rPr i="1" lang="en-US" sz="4000"/>
              <a:t>Manhattan neighborhood seems to</a:t>
            </a:r>
            <a:endParaRPr/>
          </a:p>
          <a:p>
            <a:pPr indent="-694373" lvl="0" marL="694373" rtl="0" algn="l">
              <a:lnSpc>
                <a:spcPct val="100000"/>
              </a:lnSpc>
              <a:spcBef>
                <a:spcPts val="800"/>
              </a:spcBef>
              <a:spcAft>
                <a:spcPts val="0"/>
              </a:spcAft>
              <a:buClr>
                <a:schemeClr val="dk1"/>
              </a:buClr>
              <a:buSzPts val="4000"/>
              <a:buNone/>
            </a:pPr>
            <a:r>
              <a:rPr i="1" lang="en-US" sz="4000"/>
              <a:t>      have some of the top chargeable rentals. </a:t>
            </a:r>
            <a:endParaRPr/>
          </a:p>
          <a:p>
            <a:pPr indent="-694373" lvl="0" marL="694373" rtl="0" algn="l">
              <a:lnSpc>
                <a:spcPct val="100000"/>
              </a:lnSpc>
              <a:spcBef>
                <a:spcPts val="800"/>
              </a:spcBef>
              <a:spcAft>
                <a:spcPts val="0"/>
              </a:spcAft>
              <a:buClr>
                <a:schemeClr val="dk1"/>
              </a:buClr>
              <a:buSzPts val="4000"/>
              <a:buChar char="•"/>
            </a:pPr>
            <a:r>
              <a:rPr i="1" lang="en-US" sz="4000"/>
              <a:t>In top 10 high chargeable rentals,</a:t>
            </a:r>
            <a:endParaRPr/>
          </a:p>
          <a:p>
            <a:pPr indent="-694373" lvl="0" marL="694373" rtl="0" algn="l">
              <a:lnSpc>
                <a:spcPct val="100000"/>
              </a:lnSpc>
              <a:spcBef>
                <a:spcPts val="800"/>
              </a:spcBef>
              <a:spcAft>
                <a:spcPts val="0"/>
              </a:spcAft>
              <a:buClr>
                <a:schemeClr val="dk1"/>
              </a:buClr>
              <a:buSzPts val="4000"/>
              <a:buNone/>
            </a:pPr>
            <a:r>
              <a:rPr i="1" lang="en-US" sz="4000"/>
              <a:t>     7 belongs to Manhattan.</a:t>
            </a:r>
            <a:endParaRPr/>
          </a:p>
          <a:p>
            <a:pPr indent="-694373" lvl="0" marL="694373" rtl="0" algn="l">
              <a:lnSpc>
                <a:spcPct val="100000"/>
              </a:lnSpc>
              <a:spcBef>
                <a:spcPts val="800"/>
              </a:spcBef>
              <a:spcAft>
                <a:spcPts val="0"/>
              </a:spcAft>
              <a:buClr>
                <a:schemeClr val="dk1"/>
              </a:buClr>
              <a:buSzPts val="4000"/>
              <a:buChar char="•"/>
            </a:pPr>
            <a:r>
              <a:rPr i="1" lang="en-US" sz="4000"/>
              <a:t>Although Manhattan has 7 high chargeable</a:t>
            </a:r>
            <a:endParaRPr/>
          </a:p>
          <a:p>
            <a:pPr indent="-694373" lvl="0" marL="694373" rtl="0" algn="l">
              <a:lnSpc>
                <a:spcPct val="100000"/>
              </a:lnSpc>
              <a:spcBef>
                <a:spcPts val="800"/>
              </a:spcBef>
              <a:spcAft>
                <a:spcPts val="0"/>
              </a:spcAft>
              <a:buClr>
                <a:schemeClr val="dk1"/>
              </a:buClr>
              <a:buSzPts val="4000"/>
              <a:buNone/>
            </a:pPr>
            <a:r>
              <a:rPr i="1" lang="en-US" sz="4000"/>
              <a:t>     rentals but average charge of rental from </a:t>
            </a:r>
            <a:endParaRPr/>
          </a:p>
          <a:p>
            <a:pPr indent="-694373" lvl="0" marL="694373" rtl="0" algn="l">
              <a:lnSpc>
                <a:spcPct val="100000"/>
              </a:lnSpc>
              <a:spcBef>
                <a:spcPts val="800"/>
              </a:spcBef>
              <a:spcAft>
                <a:spcPts val="0"/>
              </a:spcAft>
              <a:buClr>
                <a:schemeClr val="dk1"/>
              </a:buClr>
              <a:buSzPts val="4000"/>
              <a:buNone/>
            </a:pPr>
            <a:r>
              <a:rPr i="1" lang="en-US" sz="4000"/>
              <a:t>     Queens neighborhood is in top.</a:t>
            </a:r>
            <a:endParaRPr/>
          </a:p>
          <a:p>
            <a:pPr indent="-694373" lvl="0" marL="694373" rtl="0" algn="l">
              <a:lnSpc>
                <a:spcPct val="100000"/>
              </a:lnSpc>
              <a:spcBef>
                <a:spcPts val="1300"/>
              </a:spcBef>
              <a:spcAft>
                <a:spcPts val="0"/>
              </a:spcAft>
              <a:buClr>
                <a:schemeClr val="dk1"/>
              </a:buClr>
              <a:buSzPts val="6500"/>
              <a:buNone/>
            </a:pPr>
            <a:r>
              <a:t/>
            </a:r>
            <a:endParaRPr/>
          </a:p>
        </p:txBody>
      </p:sp>
      <p:pic>
        <p:nvPicPr>
          <p:cNvPr id="212" name="Google Shape;212;p29"/>
          <p:cNvPicPr preferRelativeResize="0"/>
          <p:nvPr/>
        </p:nvPicPr>
        <p:blipFill rotWithShape="1">
          <a:blip r:embed="rId3">
            <a:alphaModFix/>
          </a:blip>
          <a:srcRect b="6738" l="2561" r="3734" t="9928"/>
          <a:stretch/>
        </p:blipFill>
        <p:spPr>
          <a:xfrm>
            <a:off x="10787062" y="3176587"/>
            <a:ext cx="11811000" cy="8686800"/>
          </a:xfrm>
          <a:prstGeom prst="rect">
            <a:avLst/>
          </a:prstGeom>
          <a:noFill/>
          <a:ln>
            <a:noFill/>
          </a:ln>
        </p:spPr>
      </p:pic>
      <p:pic>
        <p:nvPicPr>
          <p:cNvPr id="213" name="Google Shape;213;p29"/>
          <p:cNvPicPr preferRelativeResize="0"/>
          <p:nvPr/>
        </p:nvPicPr>
        <p:blipFill rotWithShape="1">
          <a:blip r:embed="rId4">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idx="1" type="body"/>
          </p:nvPr>
        </p:nvSpPr>
        <p:spPr>
          <a:xfrm>
            <a:off x="1338262" y="1042987"/>
            <a:ext cx="21259800" cy="10744199"/>
          </a:xfrm>
          <a:prstGeom prst="rect">
            <a:avLst/>
          </a:prstGeom>
          <a:noFill/>
          <a:ln>
            <a:noFill/>
          </a:ln>
        </p:spPr>
        <p:txBody>
          <a:bodyPr anchorCtr="0" anchor="t" bIns="92575" lIns="185150" spcFirstLastPara="1" rIns="185150" wrap="square" tIns="92575">
            <a:normAutofit/>
          </a:bodyPr>
          <a:lstStyle/>
          <a:p>
            <a:pPr indent="-694373" lvl="0" marL="694373" rtl="0" algn="ctr">
              <a:lnSpc>
                <a:spcPct val="100000"/>
              </a:lnSpc>
              <a:spcBef>
                <a:spcPts val="0"/>
              </a:spcBef>
              <a:spcAft>
                <a:spcPts val="0"/>
              </a:spcAft>
              <a:buClr>
                <a:srgbClr val="C00000"/>
              </a:buClr>
              <a:buSzPts val="6600"/>
              <a:buNone/>
            </a:pPr>
            <a:r>
              <a:rPr b="1" lang="en-US" sz="6600">
                <a:solidFill>
                  <a:srgbClr val="C00000"/>
                </a:solidFill>
              </a:rPr>
              <a:t>Counts of each room type</a:t>
            </a:r>
            <a:endParaRPr/>
          </a:p>
          <a:p>
            <a:pPr indent="-694373" lvl="0" marL="694373" rtl="0" algn="ctr">
              <a:lnSpc>
                <a:spcPct val="100000"/>
              </a:lnSpc>
              <a:spcBef>
                <a:spcPts val="800"/>
              </a:spcBef>
              <a:spcAft>
                <a:spcPts val="0"/>
              </a:spcAft>
              <a:buClr>
                <a:schemeClr val="dk1"/>
              </a:buClr>
              <a:buSzPts val="4000"/>
              <a:buNone/>
            </a:pPr>
            <a:r>
              <a:t/>
            </a:r>
            <a:endParaRPr b="1" sz="4000">
              <a:solidFill>
                <a:srgbClr val="C00000"/>
              </a:solidFill>
            </a:endParaRPr>
          </a:p>
          <a:p>
            <a:pPr indent="-694373" lvl="0" marL="694373" rtl="0" algn="l">
              <a:lnSpc>
                <a:spcPct val="100000"/>
              </a:lnSpc>
              <a:spcBef>
                <a:spcPts val="800"/>
              </a:spcBef>
              <a:spcAft>
                <a:spcPts val="0"/>
              </a:spcAft>
              <a:buClr>
                <a:schemeClr val="dk1"/>
              </a:buClr>
              <a:buSzPts val="4000"/>
              <a:buChar char="•"/>
            </a:pPr>
            <a:r>
              <a:rPr i="1" lang="en-US" sz="4000"/>
              <a:t>Mostly rentals are there for entire home or private rooms.</a:t>
            </a:r>
            <a:endParaRPr/>
          </a:p>
          <a:p>
            <a:pPr indent="-694373" lvl="0" marL="694373" rtl="0" algn="l">
              <a:lnSpc>
                <a:spcPct val="100000"/>
              </a:lnSpc>
              <a:spcBef>
                <a:spcPts val="800"/>
              </a:spcBef>
              <a:spcAft>
                <a:spcPts val="0"/>
              </a:spcAft>
              <a:buClr>
                <a:schemeClr val="dk1"/>
              </a:buClr>
              <a:buSzPts val="4000"/>
              <a:buChar char="•"/>
            </a:pPr>
            <a:r>
              <a:rPr i="1" lang="en-US" sz="4000"/>
              <a:t>Just very few rentals in case of shared room. </a:t>
            </a:r>
            <a:endParaRPr sz="4000"/>
          </a:p>
        </p:txBody>
      </p:sp>
      <p:pic>
        <p:nvPicPr>
          <p:cNvPr id="219" name="Google Shape;219;p30"/>
          <p:cNvPicPr preferRelativeResize="0"/>
          <p:nvPr/>
        </p:nvPicPr>
        <p:blipFill rotWithShape="1">
          <a:blip r:embed="rId3">
            <a:alphaModFix/>
          </a:blip>
          <a:srcRect b="6736" l="10760" r="25988" t="13052"/>
          <a:stretch/>
        </p:blipFill>
        <p:spPr>
          <a:xfrm>
            <a:off x="1033462" y="5157787"/>
            <a:ext cx="15011400" cy="6934200"/>
          </a:xfrm>
          <a:prstGeom prst="rect">
            <a:avLst/>
          </a:prstGeom>
          <a:noFill/>
          <a:ln>
            <a:noFill/>
          </a:ln>
        </p:spPr>
      </p:pic>
      <p:pic>
        <p:nvPicPr>
          <p:cNvPr id="220" name="Google Shape;220;p30"/>
          <p:cNvPicPr preferRelativeResize="0"/>
          <p:nvPr/>
        </p:nvPicPr>
        <p:blipFill rotWithShape="1">
          <a:blip r:embed="rId4">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idx="1" type="body"/>
          </p:nvPr>
        </p:nvSpPr>
        <p:spPr>
          <a:xfrm>
            <a:off x="804862" y="814387"/>
            <a:ext cx="21793200" cy="10744200"/>
          </a:xfrm>
          <a:prstGeom prst="rect">
            <a:avLst/>
          </a:prstGeom>
          <a:noFill/>
          <a:ln>
            <a:noFill/>
          </a:ln>
        </p:spPr>
        <p:txBody>
          <a:bodyPr anchorCtr="0" anchor="t" bIns="92575" lIns="185150" spcFirstLastPara="1" rIns="185150" wrap="square" tIns="92575">
            <a:normAutofit/>
          </a:bodyPr>
          <a:lstStyle/>
          <a:p>
            <a:pPr indent="-694373" lvl="0" marL="694373" rtl="0" algn="ctr">
              <a:lnSpc>
                <a:spcPct val="100000"/>
              </a:lnSpc>
              <a:spcBef>
                <a:spcPts val="0"/>
              </a:spcBef>
              <a:spcAft>
                <a:spcPts val="0"/>
              </a:spcAft>
              <a:buClr>
                <a:srgbClr val="C00000"/>
              </a:buClr>
              <a:buSzPts val="7200"/>
              <a:buNone/>
            </a:pPr>
            <a:r>
              <a:rPr b="1" lang="en-US" sz="7200">
                <a:solidFill>
                  <a:srgbClr val="C00000"/>
                </a:solidFill>
              </a:rPr>
              <a:t>  </a:t>
            </a:r>
            <a:r>
              <a:rPr b="1" lang="en-US" sz="6600">
                <a:solidFill>
                  <a:srgbClr val="C00000"/>
                </a:solidFill>
              </a:rPr>
              <a:t>Percent Split of Room types in each borough</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300"/>
              </a:spcBef>
              <a:spcAft>
                <a:spcPts val="0"/>
              </a:spcAft>
              <a:buClr>
                <a:schemeClr val="dk1"/>
              </a:buClr>
              <a:buSzPts val="6500"/>
              <a:buNone/>
            </a:pPr>
            <a:r>
              <a:t/>
            </a:r>
            <a:endParaRPr b="1">
              <a:solidFill>
                <a:srgbClr val="C00000"/>
              </a:solidFill>
            </a:endParaRPr>
          </a:p>
        </p:txBody>
      </p:sp>
      <p:pic>
        <p:nvPicPr>
          <p:cNvPr id="226" name="Google Shape;226;p31"/>
          <p:cNvPicPr preferRelativeResize="0"/>
          <p:nvPr/>
        </p:nvPicPr>
        <p:blipFill rotWithShape="1">
          <a:blip r:embed="rId3">
            <a:alphaModFix/>
          </a:blip>
          <a:srcRect b="18197" l="7833" r="3732" t="13052"/>
          <a:stretch/>
        </p:blipFill>
        <p:spPr>
          <a:xfrm>
            <a:off x="881062" y="2262187"/>
            <a:ext cx="11506200" cy="5029200"/>
          </a:xfrm>
          <a:prstGeom prst="rect">
            <a:avLst/>
          </a:prstGeom>
          <a:noFill/>
          <a:ln>
            <a:noFill/>
          </a:ln>
        </p:spPr>
      </p:pic>
      <p:pic>
        <p:nvPicPr>
          <p:cNvPr id="227" name="Google Shape;227;p31"/>
          <p:cNvPicPr preferRelativeResize="0"/>
          <p:nvPr/>
        </p:nvPicPr>
        <p:blipFill rotWithShape="1">
          <a:blip r:embed="rId4">
            <a:alphaModFix/>
          </a:blip>
          <a:srcRect b="17155" l="9589" r="4317" t="19303"/>
          <a:stretch/>
        </p:blipFill>
        <p:spPr>
          <a:xfrm>
            <a:off x="11472862" y="2338387"/>
            <a:ext cx="11201400" cy="4648200"/>
          </a:xfrm>
          <a:prstGeom prst="rect">
            <a:avLst/>
          </a:prstGeom>
          <a:noFill/>
          <a:ln>
            <a:noFill/>
          </a:ln>
        </p:spPr>
      </p:pic>
      <p:pic>
        <p:nvPicPr>
          <p:cNvPr id="228" name="Google Shape;228;p31"/>
          <p:cNvPicPr preferRelativeResize="0"/>
          <p:nvPr/>
        </p:nvPicPr>
        <p:blipFill rotWithShape="1">
          <a:blip r:embed="rId5">
            <a:alphaModFix/>
          </a:blip>
          <a:srcRect b="8333" l="17570" r="36164" t="18749"/>
          <a:stretch/>
        </p:blipFill>
        <p:spPr>
          <a:xfrm>
            <a:off x="1719262" y="7443787"/>
            <a:ext cx="5562600" cy="4876800"/>
          </a:xfrm>
          <a:prstGeom prst="rect">
            <a:avLst/>
          </a:prstGeom>
          <a:noFill/>
          <a:ln>
            <a:noFill/>
          </a:ln>
        </p:spPr>
      </p:pic>
      <p:sp>
        <p:nvSpPr>
          <p:cNvPr id="229" name="Google Shape;229;p31"/>
          <p:cNvSpPr/>
          <p:nvPr/>
        </p:nvSpPr>
        <p:spPr>
          <a:xfrm>
            <a:off x="8043862" y="8205787"/>
            <a:ext cx="14706600" cy="31700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Arial"/>
              <a:buChar char="•"/>
            </a:pPr>
            <a:r>
              <a:rPr b="0" i="1" lang="en-US" sz="4000" u="none" cap="none" strike="noStrike">
                <a:solidFill>
                  <a:schemeClr val="dk1"/>
                </a:solidFill>
                <a:latin typeface="Calibri"/>
                <a:ea typeface="Calibri"/>
                <a:cs typeface="Calibri"/>
                <a:sym typeface="Calibri"/>
              </a:rPr>
              <a:t> In each borough shared room is very negligent.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000"/>
              <a:buFont typeface="Arial"/>
              <a:buChar char="•"/>
            </a:pPr>
            <a:r>
              <a:rPr b="0" i="1" lang="en-US" sz="4000" u="none" cap="none" strike="noStrike">
                <a:solidFill>
                  <a:schemeClr val="dk1"/>
                </a:solidFill>
                <a:latin typeface="Calibri"/>
                <a:ea typeface="Calibri"/>
                <a:cs typeface="Calibri"/>
                <a:sym typeface="Calibri"/>
              </a:rPr>
              <a:t> One thing noticeable is that among all boroughs only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0"/>
              <a:buFont typeface="Arial"/>
              <a:buNone/>
            </a:pPr>
            <a:r>
              <a:rPr b="0" i="1" lang="en-US" sz="4000" u="none" cap="none" strike="noStrike">
                <a:solidFill>
                  <a:schemeClr val="dk1"/>
                </a:solidFill>
                <a:latin typeface="Calibri"/>
                <a:ea typeface="Calibri"/>
                <a:cs typeface="Calibri"/>
                <a:sym typeface="Calibri"/>
              </a:rPr>
              <a:t>  Manhattan has more number of entire home than private rooms.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000"/>
              <a:buFont typeface="Arial"/>
              <a:buChar char="•"/>
            </a:pPr>
            <a:r>
              <a:rPr b="0" i="1" lang="en-US" sz="4000" u="none" cap="none" strike="noStrike">
                <a:solidFill>
                  <a:schemeClr val="dk1"/>
                </a:solidFill>
                <a:latin typeface="Calibri"/>
                <a:ea typeface="Calibri"/>
                <a:cs typeface="Calibri"/>
                <a:sym typeface="Calibri"/>
              </a:rPr>
              <a:t> Other than Manhattan in each borough private room takes up that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0"/>
              <a:buFont typeface="Arial"/>
              <a:buNone/>
            </a:pPr>
            <a:r>
              <a:rPr b="0" i="1" lang="en-US" sz="4000" u="none" cap="none" strike="noStrike">
                <a:solidFill>
                  <a:schemeClr val="dk1"/>
                </a:solidFill>
                <a:latin typeface="Calibri"/>
                <a:ea typeface="Calibri"/>
                <a:cs typeface="Calibri"/>
                <a:sym typeface="Calibri"/>
              </a:rPr>
              <a:t>   place.</a:t>
            </a:r>
            <a:endParaRPr b="0" i="0" sz="1400" u="none" cap="none" strike="noStrike">
              <a:solidFill>
                <a:srgbClr val="000000"/>
              </a:solidFill>
              <a:latin typeface="Arial"/>
              <a:ea typeface="Arial"/>
              <a:cs typeface="Arial"/>
              <a:sym typeface="Arial"/>
            </a:endParaRPr>
          </a:p>
        </p:txBody>
      </p:sp>
      <p:pic>
        <p:nvPicPr>
          <p:cNvPr id="230" name="Google Shape;230;p31"/>
          <p:cNvPicPr preferRelativeResize="0"/>
          <p:nvPr/>
        </p:nvPicPr>
        <p:blipFill rotWithShape="1">
          <a:blip r:embed="rId6">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1170146" y="1652587"/>
            <a:ext cx="21062633" cy="2133600"/>
          </a:xfrm>
          <a:prstGeom prst="rect">
            <a:avLst/>
          </a:prstGeom>
          <a:noFill/>
          <a:ln>
            <a:noFill/>
          </a:ln>
        </p:spPr>
        <p:txBody>
          <a:bodyPr anchorCtr="0" anchor="ctr" bIns="92575" lIns="185150" spcFirstLastPara="1" rIns="185150" wrap="square" tIns="92575">
            <a:normAutofit/>
          </a:bodyPr>
          <a:lstStyle/>
          <a:p>
            <a:pPr indent="0" lvl="0" marL="0" rtl="0" algn="l">
              <a:lnSpc>
                <a:spcPct val="100000"/>
              </a:lnSpc>
              <a:spcBef>
                <a:spcPts val="0"/>
              </a:spcBef>
              <a:spcAft>
                <a:spcPts val="0"/>
              </a:spcAft>
              <a:buClr>
                <a:srgbClr val="C00000"/>
              </a:buClr>
              <a:buSzPts val="7200"/>
              <a:buFont typeface="Calibri"/>
              <a:buNone/>
            </a:pPr>
            <a:r>
              <a:rPr b="1" lang="en-US" sz="7200">
                <a:solidFill>
                  <a:srgbClr val="C00000"/>
                </a:solidFill>
              </a:rPr>
              <a:t>Presentation Outline</a:t>
            </a:r>
            <a:endParaRPr b="1" sz="7200">
              <a:solidFill>
                <a:srgbClr val="C00000"/>
              </a:solidFill>
            </a:endParaRPr>
          </a:p>
        </p:txBody>
      </p:sp>
      <p:sp>
        <p:nvSpPr>
          <p:cNvPr id="97" name="Google Shape;97;p14"/>
          <p:cNvSpPr txBox="1"/>
          <p:nvPr>
            <p:ph idx="1" type="body"/>
          </p:nvPr>
        </p:nvSpPr>
        <p:spPr>
          <a:xfrm>
            <a:off x="1170146" y="4243387"/>
            <a:ext cx="21062633" cy="7013440"/>
          </a:xfrm>
          <a:prstGeom prst="rect">
            <a:avLst/>
          </a:prstGeom>
          <a:noFill/>
          <a:ln>
            <a:noFill/>
          </a:ln>
        </p:spPr>
        <p:txBody>
          <a:bodyPr anchorCtr="0" anchor="t" bIns="92575" lIns="185150" spcFirstLastPara="1" rIns="185150" wrap="square" tIns="92575">
            <a:normAutofit/>
          </a:bodyPr>
          <a:lstStyle/>
          <a:p>
            <a:pPr indent="-694373" lvl="0" marL="694373" rtl="0" algn="l">
              <a:lnSpc>
                <a:spcPct val="100000"/>
              </a:lnSpc>
              <a:spcBef>
                <a:spcPts val="0"/>
              </a:spcBef>
              <a:spcAft>
                <a:spcPts val="0"/>
              </a:spcAft>
              <a:buClr>
                <a:srgbClr val="244061"/>
              </a:buClr>
              <a:buSzPts val="4400"/>
              <a:buChar char="•"/>
            </a:pPr>
            <a:r>
              <a:rPr b="1" i="1" lang="en-US" sz="4400">
                <a:solidFill>
                  <a:srgbClr val="244061"/>
                </a:solidFill>
              </a:rPr>
              <a:t>Problem Statement</a:t>
            </a:r>
            <a:endParaRPr/>
          </a:p>
          <a:p>
            <a:pPr indent="-694373" lvl="0" marL="694373" rtl="0" algn="l">
              <a:lnSpc>
                <a:spcPct val="100000"/>
              </a:lnSpc>
              <a:spcBef>
                <a:spcPts val="880"/>
              </a:spcBef>
              <a:spcAft>
                <a:spcPts val="0"/>
              </a:spcAft>
              <a:buClr>
                <a:srgbClr val="244061"/>
              </a:buClr>
              <a:buSzPts val="4400"/>
              <a:buChar char="•"/>
            </a:pPr>
            <a:r>
              <a:rPr b="1" i="1" lang="en-US" sz="4400">
                <a:solidFill>
                  <a:srgbClr val="244061"/>
                </a:solidFill>
              </a:rPr>
              <a:t>Data Dictionary</a:t>
            </a:r>
            <a:endParaRPr/>
          </a:p>
          <a:p>
            <a:pPr indent="-694373" lvl="0" marL="694373" rtl="0" algn="l">
              <a:lnSpc>
                <a:spcPct val="100000"/>
              </a:lnSpc>
              <a:spcBef>
                <a:spcPts val="880"/>
              </a:spcBef>
              <a:spcAft>
                <a:spcPts val="0"/>
              </a:spcAft>
              <a:buClr>
                <a:srgbClr val="244061"/>
              </a:buClr>
              <a:buSzPts val="4400"/>
              <a:buChar char="•"/>
            </a:pPr>
            <a:r>
              <a:rPr b="1" i="1" lang="en-US" sz="4400">
                <a:solidFill>
                  <a:srgbClr val="244061"/>
                </a:solidFill>
              </a:rPr>
              <a:t>Agenda</a:t>
            </a:r>
            <a:endParaRPr/>
          </a:p>
          <a:p>
            <a:pPr indent="-694373" lvl="0" marL="694373" rtl="0" algn="l">
              <a:lnSpc>
                <a:spcPct val="100000"/>
              </a:lnSpc>
              <a:spcBef>
                <a:spcPts val="880"/>
              </a:spcBef>
              <a:spcAft>
                <a:spcPts val="0"/>
              </a:spcAft>
              <a:buClr>
                <a:srgbClr val="244061"/>
              </a:buClr>
              <a:buSzPts val="4400"/>
              <a:buChar char="•"/>
            </a:pPr>
            <a:r>
              <a:rPr b="1" i="1" lang="en-US" sz="4400">
                <a:solidFill>
                  <a:srgbClr val="244061"/>
                </a:solidFill>
              </a:rPr>
              <a:t>Insights</a:t>
            </a:r>
            <a:endParaRPr/>
          </a:p>
          <a:p>
            <a:pPr indent="-694373" lvl="0" marL="694373" rtl="0" algn="l">
              <a:lnSpc>
                <a:spcPct val="100000"/>
              </a:lnSpc>
              <a:spcBef>
                <a:spcPts val="880"/>
              </a:spcBef>
              <a:spcAft>
                <a:spcPts val="0"/>
              </a:spcAft>
              <a:buClr>
                <a:srgbClr val="244061"/>
              </a:buClr>
              <a:buSzPts val="4400"/>
              <a:buChar char="•"/>
            </a:pPr>
            <a:r>
              <a:rPr b="1" i="1" lang="en-US" sz="4400">
                <a:solidFill>
                  <a:srgbClr val="244061"/>
                </a:solidFill>
              </a:rPr>
              <a:t>Conclusions</a:t>
            </a:r>
            <a:endParaRPr/>
          </a:p>
          <a:p>
            <a:pPr indent="-694373" lvl="0" marL="694373" rtl="0" algn="l">
              <a:lnSpc>
                <a:spcPct val="100000"/>
              </a:lnSpc>
              <a:spcBef>
                <a:spcPts val="880"/>
              </a:spcBef>
              <a:spcAft>
                <a:spcPts val="0"/>
              </a:spcAft>
              <a:buClr>
                <a:srgbClr val="244061"/>
              </a:buClr>
              <a:buSzPts val="4400"/>
              <a:buChar char="•"/>
            </a:pPr>
            <a:r>
              <a:rPr b="1" i="1" lang="en-US" sz="4400">
                <a:solidFill>
                  <a:srgbClr val="244061"/>
                </a:solidFill>
              </a:rPr>
              <a:t>Challenges Faced</a:t>
            </a:r>
            <a:endParaRPr b="1" i="1" sz="4400">
              <a:solidFill>
                <a:srgbClr val="244061"/>
              </a:solidFill>
            </a:endParaRPr>
          </a:p>
        </p:txBody>
      </p:sp>
      <p:pic>
        <p:nvPicPr>
          <p:cNvPr id="98" name="Google Shape;98;p14"/>
          <p:cNvPicPr preferRelativeResize="0"/>
          <p:nvPr/>
        </p:nvPicPr>
        <p:blipFill rotWithShape="1">
          <a:blip r:embed="rId3">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idx="1" type="body"/>
          </p:nvPr>
        </p:nvSpPr>
        <p:spPr>
          <a:xfrm>
            <a:off x="804862" y="1119187"/>
            <a:ext cx="21869400" cy="10439399"/>
          </a:xfrm>
          <a:prstGeom prst="rect">
            <a:avLst/>
          </a:prstGeom>
          <a:noFill/>
          <a:ln>
            <a:noFill/>
          </a:ln>
        </p:spPr>
        <p:txBody>
          <a:bodyPr anchorCtr="0" anchor="t" bIns="92575" lIns="185150" spcFirstLastPara="1" rIns="185150" wrap="square" tIns="92575">
            <a:noAutofit/>
          </a:bodyPr>
          <a:lstStyle/>
          <a:p>
            <a:pPr indent="-694373" lvl="0" marL="694373" rtl="0" algn="ctr">
              <a:lnSpc>
                <a:spcPct val="100000"/>
              </a:lnSpc>
              <a:spcBef>
                <a:spcPts val="0"/>
              </a:spcBef>
              <a:spcAft>
                <a:spcPts val="0"/>
              </a:spcAft>
              <a:buClr>
                <a:srgbClr val="C00000"/>
              </a:buClr>
              <a:buSzPts val="6600"/>
              <a:buNone/>
            </a:pPr>
            <a:r>
              <a:rPr b="1" lang="en-US" sz="6600">
                <a:solidFill>
                  <a:srgbClr val="C00000"/>
                </a:solidFill>
              </a:rPr>
              <a:t>Prices distributed among these room types</a:t>
            </a:r>
            <a:endParaRPr/>
          </a:p>
          <a:p>
            <a:pPr indent="-694373" lvl="0" marL="694373" rtl="0" algn="l">
              <a:lnSpc>
                <a:spcPct val="100000"/>
              </a:lnSpc>
              <a:spcBef>
                <a:spcPts val="960"/>
              </a:spcBef>
              <a:spcAft>
                <a:spcPts val="0"/>
              </a:spcAft>
              <a:buClr>
                <a:schemeClr val="dk1"/>
              </a:buClr>
              <a:buSzPts val="4800"/>
              <a:buNone/>
            </a:pPr>
            <a:r>
              <a:t/>
            </a:r>
            <a:endParaRPr b="1" sz="4800">
              <a:solidFill>
                <a:srgbClr val="C00000"/>
              </a:solidFill>
            </a:endParaRPr>
          </a:p>
          <a:p>
            <a:pPr indent="-694373" lvl="0" marL="694373" rtl="0" algn="l">
              <a:lnSpc>
                <a:spcPct val="100000"/>
              </a:lnSpc>
              <a:spcBef>
                <a:spcPts val="800"/>
              </a:spcBef>
              <a:spcAft>
                <a:spcPts val="0"/>
              </a:spcAft>
              <a:buClr>
                <a:srgbClr val="366092"/>
              </a:buClr>
              <a:buSzPts val="4000"/>
              <a:buNone/>
            </a:pPr>
            <a:r>
              <a:rPr b="1" i="1" lang="en-US" sz="4000">
                <a:solidFill>
                  <a:srgbClr val="366092"/>
                </a:solidFill>
              </a:rPr>
              <a:t>        Although we removed whole lot outliers but some are still there.</a:t>
            </a:r>
            <a:endParaRPr/>
          </a:p>
          <a:p>
            <a:pPr indent="-694373" lvl="0" marL="694373" rtl="0" algn="l">
              <a:lnSpc>
                <a:spcPct val="100000"/>
              </a:lnSpc>
              <a:spcBef>
                <a:spcPts val="800"/>
              </a:spcBef>
              <a:spcAft>
                <a:spcPts val="0"/>
              </a:spcAft>
              <a:buClr>
                <a:schemeClr val="dk1"/>
              </a:buClr>
              <a:buSzPts val="4000"/>
              <a:buNone/>
            </a:pPr>
            <a:r>
              <a:t/>
            </a:r>
            <a:endParaRPr b="1" sz="4000">
              <a:solidFill>
                <a:srgbClr val="366092"/>
              </a:solidFill>
            </a:endParaRPr>
          </a:p>
          <a:p>
            <a:pPr indent="-694372" lvl="0" marL="694372" rtl="0" algn="l">
              <a:lnSpc>
                <a:spcPct val="100000"/>
              </a:lnSpc>
              <a:spcBef>
                <a:spcPts val="800"/>
              </a:spcBef>
              <a:spcAft>
                <a:spcPts val="0"/>
              </a:spcAft>
              <a:buClr>
                <a:schemeClr val="dk1"/>
              </a:buClr>
              <a:buSzPts val="4000"/>
              <a:buChar char="•"/>
            </a:pPr>
            <a:r>
              <a:rPr i="1" lang="en-US" sz="4000"/>
              <a:t> </a:t>
            </a:r>
            <a:r>
              <a:rPr i="1" lang="en-US" sz="4000">
                <a:solidFill>
                  <a:srgbClr val="366092"/>
                </a:solidFill>
              </a:rPr>
              <a:t>For entire apartments </a:t>
            </a:r>
            <a:endParaRPr i="1" sz="4000"/>
          </a:p>
          <a:p>
            <a:pPr indent="-694372" lvl="0" marL="694372" rtl="0" algn="l">
              <a:lnSpc>
                <a:spcPct val="100000"/>
              </a:lnSpc>
              <a:spcBef>
                <a:spcPts val="800"/>
              </a:spcBef>
              <a:spcAft>
                <a:spcPts val="0"/>
              </a:spcAft>
              <a:buClr>
                <a:schemeClr val="dk1"/>
              </a:buClr>
              <a:buSzPts val="4000"/>
              <a:buNone/>
            </a:pPr>
            <a:r>
              <a:rPr i="1" lang="en-US" sz="4000"/>
              <a:t>       Median or an average  : 160-170</a:t>
            </a:r>
            <a:endParaRPr sz="4000"/>
          </a:p>
          <a:p>
            <a:pPr indent="-694372" lvl="0" marL="694372" rtl="0" algn="l">
              <a:lnSpc>
                <a:spcPct val="100000"/>
              </a:lnSpc>
              <a:spcBef>
                <a:spcPts val="800"/>
              </a:spcBef>
              <a:spcAft>
                <a:spcPts val="0"/>
              </a:spcAft>
              <a:buClr>
                <a:srgbClr val="366092"/>
              </a:buClr>
              <a:buSzPts val="4000"/>
              <a:buChar char="•"/>
            </a:pPr>
            <a:r>
              <a:rPr i="1" lang="en-US" sz="4000">
                <a:solidFill>
                  <a:srgbClr val="366092"/>
                </a:solidFill>
              </a:rPr>
              <a:t>For private rooms</a:t>
            </a:r>
            <a:endParaRPr i="1" sz="4000"/>
          </a:p>
          <a:p>
            <a:pPr indent="-694372" lvl="0" marL="694372" rtl="0" algn="l">
              <a:lnSpc>
                <a:spcPct val="100000"/>
              </a:lnSpc>
              <a:spcBef>
                <a:spcPts val="800"/>
              </a:spcBef>
              <a:spcAft>
                <a:spcPts val="0"/>
              </a:spcAft>
              <a:buClr>
                <a:schemeClr val="dk1"/>
              </a:buClr>
              <a:buSzPts val="4000"/>
              <a:buNone/>
            </a:pPr>
            <a:r>
              <a:rPr i="1" lang="en-US" sz="4000"/>
              <a:t>      Median or an average  : 70-80</a:t>
            </a:r>
            <a:endParaRPr sz="4000"/>
          </a:p>
          <a:p>
            <a:pPr indent="-694372" lvl="0" marL="694372" rtl="0" algn="l">
              <a:lnSpc>
                <a:spcPct val="100000"/>
              </a:lnSpc>
              <a:spcBef>
                <a:spcPts val="800"/>
              </a:spcBef>
              <a:spcAft>
                <a:spcPts val="0"/>
              </a:spcAft>
              <a:buClr>
                <a:srgbClr val="366092"/>
              </a:buClr>
              <a:buSzPts val="4000"/>
              <a:buChar char="•"/>
            </a:pPr>
            <a:r>
              <a:rPr i="1" lang="en-US" sz="4000">
                <a:solidFill>
                  <a:srgbClr val="366092"/>
                </a:solidFill>
              </a:rPr>
              <a:t>For shared rooms</a:t>
            </a:r>
            <a:endParaRPr i="1" sz="4000"/>
          </a:p>
          <a:p>
            <a:pPr indent="-694372" lvl="0" marL="694372" rtl="0" algn="l">
              <a:lnSpc>
                <a:spcPct val="100000"/>
              </a:lnSpc>
              <a:spcBef>
                <a:spcPts val="800"/>
              </a:spcBef>
              <a:spcAft>
                <a:spcPts val="0"/>
              </a:spcAft>
              <a:buClr>
                <a:schemeClr val="dk1"/>
              </a:buClr>
              <a:buSzPts val="4000"/>
              <a:buNone/>
            </a:pPr>
            <a:r>
              <a:rPr i="1" lang="en-US" sz="4000"/>
              <a:t>      Median or an average  : 50-60.</a:t>
            </a:r>
            <a:endParaRPr sz="4000"/>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300"/>
              </a:spcBef>
              <a:spcAft>
                <a:spcPts val="0"/>
              </a:spcAft>
              <a:buClr>
                <a:schemeClr val="dk1"/>
              </a:buClr>
              <a:buSzPts val="6500"/>
              <a:buNone/>
            </a:pPr>
            <a:r>
              <a:t/>
            </a:r>
            <a:endParaRPr/>
          </a:p>
        </p:txBody>
      </p:sp>
      <p:pic>
        <p:nvPicPr>
          <p:cNvPr id="236" name="Google Shape;236;p32"/>
          <p:cNvPicPr preferRelativeResize="0"/>
          <p:nvPr/>
        </p:nvPicPr>
        <p:blipFill rotWithShape="1">
          <a:blip r:embed="rId3">
            <a:alphaModFix/>
          </a:blip>
          <a:srcRect b="5697" l="4905" r="31257" t="9928"/>
          <a:stretch/>
        </p:blipFill>
        <p:spPr>
          <a:xfrm>
            <a:off x="8729662" y="4319587"/>
            <a:ext cx="12649200" cy="7467600"/>
          </a:xfrm>
          <a:prstGeom prst="rect">
            <a:avLst/>
          </a:prstGeom>
          <a:noFill/>
          <a:ln>
            <a:noFill/>
          </a:ln>
        </p:spPr>
      </p:pic>
      <p:pic>
        <p:nvPicPr>
          <p:cNvPr id="237" name="Google Shape;237;p32"/>
          <p:cNvPicPr preferRelativeResize="0"/>
          <p:nvPr/>
        </p:nvPicPr>
        <p:blipFill rotWithShape="1">
          <a:blip r:embed="rId4">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idx="1" type="body"/>
          </p:nvPr>
        </p:nvSpPr>
        <p:spPr>
          <a:xfrm>
            <a:off x="271462" y="890587"/>
            <a:ext cx="22479000" cy="11277600"/>
          </a:xfrm>
          <a:prstGeom prst="rect">
            <a:avLst/>
          </a:prstGeom>
          <a:noFill/>
          <a:ln>
            <a:noFill/>
          </a:ln>
        </p:spPr>
        <p:txBody>
          <a:bodyPr anchorCtr="0" anchor="t" bIns="92575" lIns="185150" spcFirstLastPara="1" rIns="185150" wrap="square" tIns="92575">
            <a:normAutofit lnSpcReduction="10000"/>
          </a:bodyPr>
          <a:lstStyle/>
          <a:p>
            <a:pPr indent="-694373" lvl="0" marL="694373" rtl="0" algn="ctr">
              <a:lnSpc>
                <a:spcPct val="100000"/>
              </a:lnSpc>
              <a:spcBef>
                <a:spcPts val="0"/>
              </a:spcBef>
              <a:spcAft>
                <a:spcPts val="0"/>
              </a:spcAft>
              <a:buClr>
                <a:srgbClr val="C00000"/>
              </a:buClr>
              <a:buSzPts val="6000"/>
              <a:buNone/>
            </a:pPr>
            <a:r>
              <a:rPr b="1" lang="en-US" sz="6000">
                <a:solidFill>
                  <a:srgbClr val="C00000"/>
                </a:solidFill>
              </a:rPr>
              <a:t>Average price of different room types</a:t>
            </a:r>
            <a:endParaRPr/>
          </a:p>
          <a:p>
            <a:pPr indent="-694373" lvl="0" marL="694373" rtl="0" algn="ctr">
              <a:lnSpc>
                <a:spcPct val="100000"/>
              </a:lnSpc>
              <a:spcBef>
                <a:spcPts val="1200"/>
              </a:spcBef>
              <a:spcAft>
                <a:spcPts val="0"/>
              </a:spcAft>
              <a:buClr>
                <a:srgbClr val="C00000"/>
              </a:buClr>
              <a:buSzPts val="6000"/>
              <a:buNone/>
            </a:pPr>
            <a:r>
              <a:rPr b="1" lang="en-US" sz="6000">
                <a:solidFill>
                  <a:srgbClr val="C00000"/>
                </a:solidFill>
              </a:rPr>
              <a:t> in each borough</a:t>
            </a:r>
            <a:endParaRPr/>
          </a:p>
          <a:p>
            <a:pPr indent="-694373" lvl="0" marL="694373" rtl="0" algn="ctr">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800"/>
              </a:spcBef>
              <a:spcAft>
                <a:spcPts val="0"/>
              </a:spcAft>
              <a:buClr>
                <a:schemeClr val="dk1"/>
              </a:buClr>
              <a:buSzPts val="4000"/>
              <a:buChar char="•"/>
            </a:pPr>
            <a:r>
              <a:rPr i="1" lang="en-US" sz="4000"/>
              <a:t>Manhattan is leading in a scoreboard </a:t>
            </a:r>
            <a:endParaRPr/>
          </a:p>
          <a:p>
            <a:pPr indent="-694373" lvl="0" marL="694373" rtl="0" algn="l">
              <a:lnSpc>
                <a:spcPct val="100000"/>
              </a:lnSpc>
              <a:spcBef>
                <a:spcPts val="800"/>
              </a:spcBef>
              <a:spcAft>
                <a:spcPts val="0"/>
              </a:spcAft>
              <a:buClr>
                <a:schemeClr val="dk1"/>
              </a:buClr>
              <a:buSzPts val="4000"/>
              <a:buNone/>
            </a:pPr>
            <a:r>
              <a:rPr i="1" lang="en-US" sz="4000"/>
              <a:t>      of higher prices for each room type </a:t>
            </a:r>
            <a:endParaRPr/>
          </a:p>
          <a:p>
            <a:pPr indent="-694373" lvl="0" marL="694373" rtl="0" algn="l">
              <a:lnSpc>
                <a:spcPct val="100000"/>
              </a:lnSpc>
              <a:spcBef>
                <a:spcPts val="800"/>
              </a:spcBef>
              <a:spcAft>
                <a:spcPts val="0"/>
              </a:spcAft>
              <a:buClr>
                <a:schemeClr val="dk1"/>
              </a:buClr>
              <a:buSzPts val="4000"/>
              <a:buNone/>
            </a:pPr>
            <a:r>
              <a:rPr i="1" lang="en-US" sz="4000"/>
              <a:t>      and Brooklyn follows Manhattan.</a:t>
            </a:r>
            <a:endParaRPr/>
          </a:p>
          <a:p>
            <a:pPr indent="-694373" lvl="0" marL="694373" rtl="0" algn="l">
              <a:lnSpc>
                <a:spcPct val="100000"/>
              </a:lnSpc>
              <a:spcBef>
                <a:spcPts val="800"/>
              </a:spcBef>
              <a:spcAft>
                <a:spcPts val="0"/>
              </a:spcAft>
              <a:buClr>
                <a:schemeClr val="dk1"/>
              </a:buClr>
              <a:buSzPts val="4000"/>
              <a:buChar char="•"/>
            </a:pPr>
            <a:r>
              <a:rPr i="1" lang="en-US" sz="4000"/>
              <a:t>Average price of private and shared room</a:t>
            </a:r>
            <a:endParaRPr/>
          </a:p>
          <a:p>
            <a:pPr indent="-694373" lvl="0" marL="694373" rtl="0" algn="l">
              <a:lnSpc>
                <a:spcPct val="100000"/>
              </a:lnSpc>
              <a:spcBef>
                <a:spcPts val="800"/>
              </a:spcBef>
              <a:spcAft>
                <a:spcPts val="0"/>
              </a:spcAft>
              <a:buClr>
                <a:schemeClr val="dk1"/>
              </a:buClr>
              <a:buSzPts val="4000"/>
              <a:buNone/>
            </a:pPr>
            <a:r>
              <a:rPr i="1" lang="en-US" sz="4000"/>
              <a:t>      is lowest in Bronx and Staten Island.</a:t>
            </a:r>
            <a:endParaRPr/>
          </a:p>
          <a:p>
            <a:pPr indent="-694373" lvl="0" marL="694373" rtl="0" algn="l">
              <a:lnSpc>
                <a:spcPct val="100000"/>
              </a:lnSpc>
              <a:spcBef>
                <a:spcPts val="800"/>
              </a:spcBef>
              <a:spcAft>
                <a:spcPts val="0"/>
              </a:spcAft>
              <a:buClr>
                <a:schemeClr val="dk1"/>
              </a:buClr>
              <a:buSzPts val="4000"/>
              <a:buChar char="•"/>
            </a:pPr>
            <a:r>
              <a:rPr i="1" lang="en-US" sz="4000"/>
              <a:t>Average prices of private room is almost </a:t>
            </a:r>
            <a:endParaRPr/>
          </a:p>
          <a:p>
            <a:pPr indent="-694373" lvl="0" marL="694373" rtl="0" algn="l">
              <a:lnSpc>
                <a:spcPct val="100000"/>
              </a:lnSpc>
              <a:spcBef>
                <a:spcPts val="800"/>
              </a:spcBef>
              <a:spcAft>
                <a:spcPts val="0"/>
              </a:spcAft>
              <a:buClr>
                <a:schemeClr val="dk1"/>
              </a:buClr>
              <a:buSzPts val="4000"/>
              <a:buNone/>
            </a:pPr>
            <a:r>
              <a:rPr i="1" lang="en-US" sz="4000"/>
              <a:t>      same in Brooklyn and Queens.</a:t>
            </a:r>
            <a:endParaRPr/>
          </a:p>
          <a:p>
            <a:pPr indent="-694373" lvl="0" marL="694373" rtl="0" algn="l">
              <a:lnSpc>
                <a:spcPct val="100000"/>
              </a:lnSpc>
              <a:spcBef>
                <a:spcPts val="800"/>
              </a:spcBef>
              <a:spcAft>
                <a:spcPts val="0"/>
              </a:spcAft>
              <a:buClr>
                <a:schemeClr val="dk1"/>
              </a:buClr>
              <a:buSzPts val="4000"/>
              <a:buChar char="•"/>
            </a:pPr>
            <a:r>
              <a:rPr i="1" lang="en-US" sz="4000"/>
              <a:t>Average price of  shared room is almost </a:t>
            </a:r>
            <a:endParaRPr/>
          </a:p>
          <a:p>
            <a:pPr indent="-694373" lvl="0" marL="694373" rtl="0" algn="l">
              <a:lnSpc>
                <a:spcPct val="100000"/>
              </a:lnSpc>
              <a:spcBef>
                <a:spcPts val="800"/>
              </a:spcBef>
              <a:spcAft>
                <a:spcPts val="0"/>
              </a:spcAft>
              <a:buClr>
                <a:schemeClr val="dk1"/>
              </a:buClr>
              <a:buSzPts val="4000"/>
              <a:buNone/>
            </a:pPr>
            <a:r>
              <a:rPr i="1" lang="en-US" sz="4000"/>
              <a:t>      same in Bronx, Brooklyn and Queens. </a:t>
            </a:r>
            <a:endParaRPr/>
          </a:p>
          <a:p>
            <a:pPr indent="-694373" lvl="0" marL="694373" rtl="0" algn="l">
              <a:lnSpc>
                <a:spcPct val="100000"/>
              </a:lnSpc>
              <a:spcBef>
                <a:spcPts val="800"/>
              </a:spcBef>
              <a:spcAft>
                <a:spcPts val="0"/>
              </a:spcAft>
              <a:buClr>
                <a:schemeClr val="dk1"/>
              </a:buClr>
              <a:buSzPts val="4000"/>
              <a:buNone/>
            </a:pPr>
            <a:r>
              <a:t/>
            </a:r>
            <a:endParaRPr i="1" sz="4000"/>
          </a:p>
          <a:p>
            <a:pPr indent="-694373" lvl="0" marL="694373" rtl="0" algn="l">
              <a:lnSpc>
                <a:spcPct val="100000"/>
              </a:lnSpc>
              <a:spcBef>
                <a:spcPts val="800"/>
              </a:spcBef>
              <a:spcAft>
                <a:spcPts val="0"/>
              </a:spcAft>
              <a:buClr>
                <a:srgbClr val="366092"/>
              </a:buClr>
              <a:buSzPts val="4000"/>
              <a:buNone/>
            </a:pPr>
            <a:r>
              <a:rPr i="1" lang="en-US" sz="4000">
                <a:solidFill>
                  <a:srgbClr val="366092"/>
                </a:solidFill>
              </a:rPr>
              <a:t>Note – Threshold of price &lt; 600 has been set.</a:t>
            </a:r>
            <a:endParaRPr i="1" sz="4000">
              <a:solidFill>
                <a:srgbClr val="366092"/>
              </a:solidFill>
            </a:endParaRPr>
          </a:p>
          <a:p>
            <a:pPr indent="-694373" lvl="0" marL="694373" rtl="0" algn="l">
              <a:lnSpc>
                <a:spcPct val="100000"/>
              </a:lnSpc>
              <a:spcBef>
                <a:spcPts val="880"/>
              </a:spcBef>
              <a:spcAft>
                <a:spcPts val="0"/>
              </a:spcAft>
              <a:buClr>
                <a:schemeClr val="dk1"/>
              </a:buClr>
              <a:buSzPts val="4400"/>
              <a:buNone/>
            </a:pPr>
            <a:r>
              <a:t/>
            </a:r>
            <a:endParaRPr i="1" sz="4400"/>
          </a:p>
          <a:p>
            <a:pPr indent="-694373" lvl="0" marL="694373" rtl="0" algn="l">
              <a:lnSpc>
                <a:spcPct val="100000"/>
              </a:lnSpc>
              <a:spcBef>
                <a:spcPts val="880"/>
              </a:spcBef>
              <a:spcAft>
                <a:spcPts val="0"/>
              </a:spcAft>
              <a:buClr>
                <a:schemeClr val="dk1"/>
              </a:buClr>
              <a:buSzPts val="4400"/>
              <a:buNone/>
            </a:pPr>
            <a:r>
              <a:t/>
            </a:r>
            <a:endParaRPr i="1" sz="4400"/>
          </a:p>
          <a:p>
            <a:pPr indent="-281623" lvl="0" marL="694373" rtl="0" algn="l">
              <a:lnSpc>
                <a:spcPct val="100000"/>
              </a:lnSpc>
              <a:spcBef>
                <a:spcPts val="1300"/>
              </a:spcBef>
              <a:spcAft>
                <a:spcPts val="0"/>
              </a:spcAft>
              <a:buClr>
                <a:schemeClr val="dk1"/>
              </a:buClr>
              <a:buSzPts val="6500"/>
              <a:buNone/>
            </a:pPr>
            <a:r>
              <a:t/>
            </a:r>
            <a:endParaRPr b="1"/>
          </a:p>
        </p:txBody>
      </p:sp>
      <p:pic>
        <p:nvPicPr>
          <p:cNvPr id="243" name="Google Shape;243;p33"/>
          <p:cNvPicPr preferRelativeResize="0"/>
          <p:nvPr/>
        </p:nvPicPr>
        <p:blipFill rotWithShape="1">
          <a:blip r:embed="rId3">
            <a:alphaModFix/>
          </a:blip>
          <a:srcRect b="11947" l="1391" r="3147" t="17220"/>
          <a:stretch/>
        </p:blipFill>
        <p:spPr>
          <a:xfrm>
            <a:off x="9796462" y="3100387"/>
            <a:ext cx="13182600" cy="9067800"/>
          </a:xfrm>
          <a:prstGeom prst="rect">
            <a:avLst/>
          </a:prstGeom>
          <a:noFill/>
          <a:ln>
            <a:noFill/>
          </a:ln>
        </p:spPr>
      </p:pic>
      <p:pic>
        <p:nvPicPr>
          <p:cNvPr id="244" name="Google Shape;244;p33"/>
          <p:cNvPicPr preferRelativeResize="0"/>
          <p:nvPr/>
        </p:nvPicPr>
        <p:blipFill rotWithShape="1">
          <a:blip r:embed="rId4">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1170146" y="504649"/>
            <a:ext cx="21062700" cy="2100300"/>
          </a:xfrm>
          <a:prstGeom prst="rect">
            <a:avLst/>
          </a:prstGeom>
          <a:noFill/>
          <a:ln>
            <a:noFill/>
          </a:ln>
        </p:spPr>
        <p:txBody>
          <a:bodyPr anchorCtr="0" anchor="ctr" bIns="92575" lIns="185150" spcFirstLastPara="1" rIns="185150" wrap="square" tIns="92575">
            <a:normAutofit/>
          </a:bodyPr>
          <a:lstStyle/>
          <a:p>
            <a:pPr indent="0" lvl="0" marL="0" rtl="0" algn="ctr">
              <a:lnSpc>
                <a:spcPct val="100000"/>
              </a:lnSpc>
              <a:spcBef>
                <a:spcPts val="0"/>
              </a:spcBef>
              <a:spcAft>
                <a:spcPts val="0"/>
              </a:spcAft>
              <a:buSzPts val="1800"/>
              <a:buNone/>
            </a:pPr>
            <a:r>
              <a:rPr b="1" lang="en-US" sz="7600">
                <a:solidFill>
                  <a:srgbClr val="C00000"/>
                </a:solidFill>
              </a:rPr>
              <a:t>Top 10 hosts with most rentals</a:t>
            </a:r>
            <a:r>
              <a:rPr lang="en-US" sz="7600">
                <a:solidFill>
                  <a:srgbClr val="C00000"/>
                </a:solidFill>
              </a:rPr>
              <a:t>.</a:t>
            </a:r>
            <a:endParaRPr sz="7600">
              <a:solidFill>
                <a:srgbClr val="C00000"/>
              </a:solidFill>
            </a:endParaRPr>
          </a:p>
        </p:txBody>
      </p:sp>
      <p:sp>
        <p:nvSpPr>
          <p:cNvPr id="251" name="Google Shape;251;p34"/>
          <p:cNvSpPr txBox="1"/>
          <p:nvPr>
            <p:ph idx="1" type="body"/>
          </p:nvPr>
        </p:nvSpPr>
        <p:spPr>
          <a:xfrm>
            <a:off x="1170150" y="2376150"/>
            <a:ext cx="21062700" cy="8880900"/>
          </a:xfrm>
          <a:prstGeom prst="rect">
            <a:avLst/>
          </a:prstGeom>
          <a:noFill/>
          <a:ln>
            <a:noFill/>
          </a:ln>
        </p:spPr>
        <p:txBody>
          <a:bodyPr anchorCtr="0" anchor="t" bIns="92575" lIns="185150" spcFirstLastPara="1" rIns="185150" wrap="square" tIns="92575">
            <a:normAutofit/>
          </a:bodyPr>
          <a:lstStyle/>
          <a:p>
            <a:pPr indent="-457200" lvl="0" marL="457200" rtl="0" algn="l">
              <a:lnSpc>
                <a:spcPct val="100000"/>
              </a:lnSpc>
              <a:spcBef>
                <a:spcPts val="360"/>
              </a:spcBef>
              <a:spcAft>
                <a:spcPts val="0"/>
              </a:spcAft>
              <a:buSzPts val="4400"/>
              <a:buChar char="•"/>
            </a:pPr>
            <a:r>
              <a:rPr i="1" lang="en-US" sz="4400"/>
              <a:t>There is a steep decrease in each for top 3 host counts and also they have too many hostings in it.</a:t>
            </a:r>
            <a:endParaRPr i="1" sz="4400"/>
          </a:p>
          <a:p>
            <a:pPr indent="-457200" lvl="0" marL="457200" rtl="0" algn="l">
              <a:lnSpc>
                <a:spcPct val="100000"/>
              </a:lnSpc>
              <a:spcBef>
                <a:spcPts val="0"/>
              </a:spcBef>
              <a:spcAft>
                <a:spcPts val="0"/>
              </a:spcAft>
              <a:buSzPts val="4400"/>
              <a:buChar char="•"/>
            </a:pPr>
            <a:r>
              <a:rPr i="1" lang="en-US" sz="4400"/>
              <a:t>Highest number of hostings is 327.</a:t>
            </a:r>
            <a:endParaRPr i="1" sz="4400"/>
          </a:p>
          <a:p>
            <a:pPr indent="0" lvl="0" marL="0" rtl="0" algn="l">
              <a:lnSpc>
                <a:spcPct val="100000"/>
              </a:lnSpc>
              <a:spcBef>
                <a:spcPts val="360"/>
              </a:spcBef>
              <a:spcAft>
                <a:spcPts val="0"/>
              </a:spcAft>
              <a:buSzPts val="1800"/>
              <a:buNone/>
            </a:pPr>
            <a:r>
              <a:t/>
            </a:r>
            <a:endParaRPr i="1" sz="4400"/>
          </a:p>
          <a:p>
            <a:pPr indent="0" lvl="0" marL="0" rtl="0" algn="l">
              <a:lnSpc>
                <a:spcPct val="100000"/>
              </a:lnSpc>
              <a:spcBef>
                <a:spcPts val="360"/>
              </a:spcBef>
              <a:spcAft>
                <a:spcPts val="0"/>
              </a:spcAft>
              <a:buSzPts val="1800"/>
              <a:buNone/>
            </a:pPr>
            <a:r>
              <a:t/>
            </a:r>
            <a:endParaRPr/>
          </a:p>
        </p:txBody>
      </p:sp>
      <p:pic>
        <p:nvPicPr>
          <p:cNvPr id="252" name="Google Shape;252;p34"/>
          <p:cNvPicPr preferRelativeResize="0"/>
          <p:nvPr/>
        </p:nvPicPr>
        <p:blipFill rotWithShape="1">
          <a:blip r:embed="rId3">
            <a:alphaModFix/>
          </a:blip>
          <a:srcRect b="5728" l="3146" r="19549" t="9897"/>
          <a:stretch/>
        </p:blipFill>
        <p:spPr>
          <a:xfrm>
            <a:off x="3624250" y="4752300"/>
            <a:ext cx="15697225" cy="726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idx="1" type="body"/>
          </p:nvPr>
        </p:nvSpPr>
        <p:spPr>
          <a:xfrm>
            <a:off x="1170146" y="966787"/>
            <a:ext cx="21062633" cy="10972800"/>
          </a:xfrm>
          <a:prstGeom prst="rect">
            <a:avLst/>
          </a:prstGeom>
          <a:noFill/>
          <a:ln>
            <a:noFill/>
          </a:ln>
        </p:spPr>
        <p:txBody>
          <a:bodyPr anchorCtr="0" anchor="t" bIns="92575" lIns="185150" spcFirstLastPara="1" rIns="185150" wrap="square" tIns="92575">
            <a:normAutofit/>
          </a:bodyPr>
          <a:lstStyle/>
          <a:p>
            <a:pPr indent="-694373" lvl="0" marL="694373" rtl="0" algn="ctr">
              <a:lnSpc>
                <a:spcPct val="100000"/>
              </a:lnSpc>
              <a:spcBef>
                <a:spcPts val="0"/>
              </a:spcBef>
              <a:spcAft>
                <a:spcPts val="0"/>
              </a:spcAft>
              <a:buClr>
                <a:srgbClr val="C00000"/>
              </a:buClr>
              <a:buSzPts val="6600"/>
              <a:buNone/>
            </a:pPr>
            <a:r>
              <a:rPr b="1" lang="en-US" sz="6600">
                <a:solidFill>
                  <a:srgbClr val="C00000"/>
                </a:solidFill>
              </a:rPr>
              <a:t>Calculated host listing count distribution</a:t>
            </a:r>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880"/>
              </a:spcBef>
              <a:spcAft>
                <a:spcPts val="0"/>
              </a:spcAft>
              <a:buClr>
                <a:schemeClr val="dk1"/>
              </a:buClr>
              <a:buSzPts val="4400"/>
              <a:buNone/>
            </a:pPr>
            <a:r>
              <a:t/>
            </a:r>
            <a:endParaRPr i="1" sz="4400"/>
          </a:p>
          <a:p>
            <a:pPr indent="-694373" lvl="0" marL="694373" rtl="0" algn="l">
              <a:lnSpc>
                <a:spcPct val="100000"/>
              </a:lnSpc>
              <a:spcBef>
                <a:spcPts val="800"/>
              </a:spcBef>
              <a:spcAft>
                <a:spcPts val="0"/>
              </a:spcAft>
              <a:buClr>
                <a:schemeClr val="dk1"/>
              </a:buClr>
              <a:buSzPts val="4000"/>
              <a:buChar char="•"/>
            </a:pPr>
            <a:r>
              <a:rPr i="1" lang="en-US" sz="4000"/>
              <a:t>Most host has single rentals only. Although there are also such host having rentals as high as 327, then in 200s, 100s and 50s but general population in our dataset has 1 only.</a:t>
            </a:r>
            <a:endParaRPr/>
          </a:p>
          <a:p>
            <a:pPr indent="-694373" lvl="0" marL="694373" rtl="0" algn="l">
              <a:lnSpc>
                <a:spcPct val="100000"/>
              </a:lnSpc>
              <a:spcBef>
                <a:spcPts val="800"/>
              </a:spcBef>
              <a:spcAft>
                <a:spcPts val="0"/>
              </a:spcAft>
              <a:buClr>
                <a:schemeClr val="dk1"/>
              </a:buClr>
              <a:buSzPts val="4000"/>
              <a:buChar char="•"/>
            </a:pPr>
            <a:r>
              <a:rPr i="1" lang="en-US" sz="4000"/>
              <a:t>Most host has only 1 rentals thus a value of calculated host listing count as 1.</a:t>
            </a:r>
            <a:endParaRPr b="1" i="1" sz="4000">
              <a:solidFill>
                <a:srgbClr val="C00000"/>
              </a:solidFill>
            </a:endParaRPr>
          </a:p>
          <a:p>
            <a:pPr indent="-281623" lvl="0" marL="694373" rtl="0" algn="l">
              <a:lnSpc>
                <a:spcPct val="100000"/>
              </a:lnSpc>
              <a:spcBef>
                <a:spcPts val="1300"/>
              </a:spcBef>
              <a:spcAft>
                <a:spcPts val="0"/>
              </a:spcAft>
              <a:buClr>
                <a:schemeClr val="dk1"/>
              </a:buClr>
              <a:buSzPts val="6500"/>
              <a:buNone/>
            </a:pPr>
            <a:r>
              <a:t/>
            </a:r>
            <a:endParaRPr/>
          </a:p>
        </p:txBody>
      </p:sp>
      <p:pic>
        <p:nvPicPr>
          <p:cNvPr id="258" name="Google Shape;258;p35"/>
          <p:cNvPicPr preferRelativeResize="0"/>
          <p:nvPr/>
        </p:nvPicPr>
        <p:blipFill rotWithShape="1">
          <a:blip r:embed="rId3">
            <a:alphaModFix/>
          </a:blip>
          <a:srcRect b="13020" l="6662" r="31259" t="13021"/>
          <a:stretch/>
        </p:blipFill>
        <p:spPr>
          <a:xfrm>
            <a:off x="1947862" y="2566987"/>
            <a:ext cx="9296400" cy="6858000"/>
          </a:xfrm>
          <a:prstGeom prst="rect">
            <a:avLst/>
          </a:prstGeom>
          <a:noFill/>
          <a:ln>
            <a:noFill/>
          </a:ln>
        </p:spPr>
      </p:pic>
      <p:pic>
        <p:nvPicPr>
          <p:cNvPr id="259" name="Google Shape;259;p35"/>
          <p:cNvPicPr preferRelativeResize="0"/>
          <p:nvPr/>
        </p:nvPicPr>
        <p:blipFill rotWithShape="1">
          <a:blip r:embed="rId4">
            <a:alphaModFix/>
          </a:blip>
          <a:srcRect b="9863" l="6662" r="33016" t="17220"/>
          <a:stretch/>
        </p:blipFill>
        <p:spPr>
          <a:xfrm>
            <a:off x="12082462" y="2643187"/>
            <a:ext cx="9601200" cy="6705600"/>
          </a:xfrm>
          <a:prstGeom prst="rect">
            <a:avLst/>
          </a:prstGeom>
          <a:noFill/>
          <a:ln>
            <a:noFill/>
          </a:ln>
        </p:spPr>
      </p:pic>
      <p:pic>
        <p:nvPicPr>
          <p:cNvPr id="260" name="Google Shape;260;p35"/>
          <p:cNvPicPr preferRelativeResize="0"/>
          <p:nvPr/>
        </p:nvPicPr>
        <p:blipFill rotWithShape="1">
          <a:blip r:embed="rId5">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idx="1" type="body"/>
          </p:nvPr>
        </p:nvSpPr>
        <p:spPr>
          <a:xfrm>
            <a:off x="1170146" y="890587"/>
            <a:ext cx="21062633" cy="10820399"/>
          </a:xfrm>
          <a:prstGeom prst="rect">
            <a:avLst/>
          </a:prstGeom>
          <a:noFill/>
          <a:ln>
            <a:noFill/>
          </a:ln>
        </p:spPr>
        <p:txBody>
          <a:bodyPr anchorCtr="0" anchor="t" bIns="92575" lIns="185150" spcFirstLastPara="1" rIns="185150" wrap="square" tIns="92575">
            <a:normAutofit/>
          </a:bodyPr>
          <a:lstStyle/>
          <a:p>
            <a:pPr indent="-694373" lvl="0" marL="694373" rtl="0" algn="ctr">
              <a:lnSpc>
                <a:spcPct val="100000"/>
              </a:lnSpc>
              <a:spcBef>
                <a:spcPts val="0"/>
              </a:spcBef>
              <a:spcAft>
                <a:spcPts val="0"/>
              </a:spcAft>
              <a:buClr>
                <a:srgbClr val="C00000"/>
              </a:buClr>
              <a:buSzPts val="7200"/>
              <a:buNone/>
            </a:pPr>
            <a:r>
              <a:rPr b="1" lang="en-US" sz="7200">
                <a:solidFill>
                  <a:srgbClr val="C00000"/>
                </a:solidFill>
              </a:rPr>
              <a:t>    </a:t>
            </a:r>
            <a:r>
              <a:rPr b="1" lang="en-US" sz="6600">
                <a:solidFill>
                  <a:srgbClr val="C00000"/>
                </a:solidFill>
              </a:rPr>
              <a:t>Borough and neighborhood </a:t>
            </a:r>
            <a:endParaRPr/>
          </a:p>
          <a:p>
            <a:pPr indent="-694373" lvl="0" marL="694373" rtl="0" algn="ctr">
              <a:lnSpc>
                <a:spcPct val="100000"/>
              </a:lnSpc>
              <a:spcBef>
                <a:spcPts val="1320"/>
              </a:spcBef>
              <a:spcAft>
                <a:spcPts val="0"/>
              </a:spcAft>
              <a:buClr>
                <a:srgbClr val="C00000"/>
              </a:buClr>
              <a:buSzPts val="6600"/>
              <a:buNone/>
            </a:pPr>
            <a:r>
              <a:rPr b="1" lang="en-US" sz="6600">
                <a:solidFill>
                  <a:srgbClr val="C00000"/>
                </a:solidFill>
              </a:rPr>
              <a:t>   of these top 10 hosts</a:t>
            </a:r>
            <a:endParaRPr/>
          </a:p>
          <a:p>
            <a:pPr indent="-694373" lvl="0" marL="694373" rtl="0" algn="l">
              <a:lnSpc>
                <a:spcPct val="100000"/>
              </a:lnSpc>
              <a:spcBef>
                <a:spcPts val="560"/>
              </a:spcBef>
              <a:spcAft>
                <a:spcPts val="0"/>
              </a:spcAft>
              <a:buClr>
                <a:schemeClr val="dk1"/>
              </a:buClr>
              <a:buSzPts val="2800"/>
              <a:buNone/>
            </a:pPr>
            <a:r>
              <a:t/>
            </a:r>
            <a:endParaRPr b="1" sz="2800">
              <a:solidFill>
                <a:srgbClr val="C00000"/>
              </a:solidFill>
            </a:endParaRPr>
          </a:p>
          <a:p>
            <a:pPr indent="-694373" lvl="0" marL="694373" rtl="0" algn="l">
              <a:lnSpc>
                <a:spcPct val="100000"/>
              </a:lnSpc>
              <a:spcBef>
                <a:spcPts val="800"/>
              </a:spcBef>
              <a:spcAft>
                <a:spcPts val="0"/>
              </a:spcAft>
              <a:buClr>
                <a:schemeClr val="dk1"/>
              </a:buClr>
              <a:buSzPts val="4000"/>
              <a:buChar char="•"/>
            </a:pPr>
            <a:r>
              <a:rPr i="1" lang="en-US" sz="4000"/>
              <a:t>We can see that top and major neighbourhoods comes under Manhattan .</a:t>
            </a:r>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300"/>
              </a:spcBef>
              <a:spcAft>
                <a:spcPts val="0"/>
              </a:spcAft>
              <a:buClr>
                <a:schemeClr val="dk1"/>
              </a:buClr>
              <a:buSzPts val="6500"/>
              <a:buNone/>
            </a:pPr>
            <a:r>
              <a:t/>
            </a:r>
            <a:endParaRPr/>
          </a:p>
        </p:txBody>
      </p:sp>
      <p:pic>
        <p:nvPicPr>
          <p:cNvPr id="266" name="Google Shape;266;p36"/>
          <p:cNvPicPr preferRelativeResize="0"/>
          <p:nvPr/>
        </p:nvPicPr>
        <p:blipFill rotWithShape="1">
          <a:blip r:embed="rId3">
            <a:alphaModFix/>
          </a:blip>
          <a:srcRect b="6771" l="0" r="0" t="22396"/>
          <a:stretch/>
        </p:blipFill>
        <p:spPr>
          <a:xfrm>
            <a:off x="1643062" y="3405187"/>
            <a:ext cx="20116800" cy="8686800"/>
          </a:xfrm>
          <a:prstGeom prst="rect">
            <a:avLst/>
          </a:prstGeom>
          <a:noFill/>
          <a:ln>
            <a:noFill/>
          </a:ln>
        </p:spPr>
      </p:pic>
      <p:pic>
        <p:nvPicPr>
          <p:cNvPr id="267" name="Google Shape;267;p36"/>
          <p:cNvPicPr preferRelativeResize="0"/>
          <p:nvPr/>
        </p:nvPicPr>
        <p:blipFill rotWithShape="1">
          <a:blip r:embed="rId4">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idx="1" type="body"/>
          </p:nvPr>
        </p:nvSpPr>
        <p:spPr>
          <a:xfrm>
            <a:off x="1109662" y="890587"/>
            <a:ext cx="21062633" cy="10668000"/>
          </a:xfrm>
          <a:prstGeom prst="rect">
            <a:avLst/>
          </a:prstGeom>
          <a:noFill/>
          <a:ln>
            <a:noFill/>
          </a:ln>
        </p:spPr>
        <p:txBody>
          <a:bodyPr anchorCtr="0" anchor="t" bIns="92575" lIns="185150" spcFirstLastPara="1" rIns="185150" wrap="square" tIns="92575">
            <a:normAutofit fontScale="92500" lnSpcReduction="10000"/>
          </a:bodyPr>
          <a:lstStyle/>
          <a:p>
            <a:pPr indent="-694373" lvl="0" marL="694373" rtl="0" algn="ctr">
              <a:lnSpc>
                <a:spcPct val="100000"/>
              </a:lnSpc>
              <a:spcBef>
                <a:spcPts val="0"/>
              </a:spcBef>
              <a:spcAft>
                <a:spcPts val="0"/>
              </a:spcAft>
              <a:buClr>
                <a:srgbClr val="C00000"/>
              </a:buClr>
              <a:buSzPct val="100000"/>
              <a:buNone/>
            </a:pPr>
            <a:r>
              <a:rPr b="1" lang="en-US" sz="7100">
                <a:solidFill>
                  <a:srgbClr val="C00000"/>
                </a:solidFill>
              </a:rPr>
              <a:t>Minimum nights and their effect on price</a:t>
            </a:r>
            <a:endParaRPr/>
          </a:p>
          <a:p>
            <a:pPr indent="-694373" lvl="0" marL="694373" rtl="0" algn="l">
              <a:lnSpc>
                <a:spcPct val="100000"/>
              </a:lnSpc>
              <a:spcBef>
                <a:spcPts val="1221"/>
              </a:spcBef>
              <a:spcAft>
                <a:spcPts val="0"/>
              </a:spcAft>
              <a:buClr>
                <a:schemeClr val="dk1"/>
              </a:buClr>
              <a:buSzPct val="100000"/>
              <a:buNone/>
            </a:pPr>
            <a:r>
              <a:t/>
            </a:r>
            <a:endParaRPr b="1" sz="6600">
              <a:solidFill>
                <a:srgbClr val="C00000"/>
              </a:solidFill>
            </a:endParaRPr>
          </a:p>
          <a:p>
            <a:pPr indent="-694404" lvl="0" marL="694373" rtl="0" algn="l">
              <a:lnSpc>
                <a:spcPct val="100000"/>
              </a:lnSpc>
              <a:spcBef>
                <a:spcPts val="795"/>
              </a:spcBef>
              <a:spcAft>
                <a:spcPts val="0"/>
              </a:spcAft>
              <a:buClr>
                <a:schemeClr val="dk1"/>
              </a:buClr>
              <a:buSzPct val="100000"/>
              <a:buChar char="•"/>
            </a:pPr>
            <a:r>
              <a:rPr i="1" lang="en-US" sz="4300"/>
              <a:t>In 49k rows we only had 109 unique </a:t>
            </a:r>
            <a:endParaRPr/>
          </a:p>
          <a:p>
            <a:pPr indent="-694373" lvl="0" marL="694373" rtl="0" algn="l">
              <a:lnSpc>
                <a:spcPct val="100000"/>
              </a:lnSpc>
              <a:spcBef>
                <a:spcPts val="795"/>
              </a:spcBef>
              <a:spcAft>
                <a:spcPts val="0"/>
              </a:spcAft>
              <a:buClr>
                <a:schemeClr val="dk1"/>
              </a:buClr>
              <a:buSzPct val="100000"/>
              <a:buNone/>
            </a:pPr>
            <a:r>
              <a:rPr i="1" lang="en-US" sz="4300"/>
              <a:t>      values. We tried categorizing it </a:t>
            </a:r>
            <a:endParaRPr/>
          </a:p>
          <a:p>
            <a:pPr indent="-694373" lvl="0" marL="694373" rtl="0" algn="l">
              <a:lnSpc>
                <a:spcPct val="100000"/>
              </a:lnSpc>
              <a:spcBef>
                <a:spcPts val="795"/>
              </a:spcBef>
              <a:spcAft>
                <a:spcPts val="0"/>
              </a:spcAft>
              <a:buClr>
                <a:schemeClr val="dk1"/>
              </a:buClr>
              <a:buSzPct val="100000"/>
              <a:buNone/>
            </a:pPr>
            <a:r>
              <a:rPr i="1" lang="en-US" sz="4300"/>
              <a:t>      to see if we can get any information</a:t>
            </a:r>
            <a:endParaRPr/>
          </a:p>
          <a:p>
            <a:pPr indent="-694373" lvl="0" marL="694373" rtl="0" algn="l">
              <a:lnSpc>
                <a:spcPct val="100000"/>
              </a:lnSpc>
              <a:spcBef>
                <a:spcPts val="795"/>
              </a:spcBef>
              <a:spcAft>
                <a:spcPts val="0"/>
              </a:spcAft>
              <a:buClr>
                <a:schemeClr val="dk1"/>
              </a:buClr>
              <a:buSzPct val="100000"/>
              <a:buNone/>
            </a:pPr>
            <a:r>
              <a:rPr i="1" lang="en-US" sz="4300"/>
              <a:t>      out of it.</a:t>
            </a:r>
            <a:br>
              <a:rPr i="1" lang="en-US" sz="4300"/>
            </a:br>
            <a:br>
              <a:rPr i="1" lang="en-US" sz="4300"/>
            </a:br>
            <a:endParaRPr i="1" sz="4300"/>
          </a:p>
          <a:p>
            <a:pPr indent="-694404" lvl="0" marL="694373" rtl="0" algn="l">
              <a:lnSpc>
                <a:spcPct val="100000"/>
              </a:lnSpc>
              <a:spcBef>
                <a:spcPts val="795"/>
              </a:spcBef>
              <a:spcAft>
                <a:spcPts val="0"/>
              </a:spcAft>
              <a:buClr>
                <a:schemeClr val="dk1"/>
              </a:buClr>
              <a:buSzPct val="100000"/>
              <a:buChar char="•"/>
            </a:pPr>
            <a:r>
              <a:rPr i="1" lang="en-US" sz="4300"/>
              <a:t>We got to know that we can </a:t>
            </a:r>
            <a:endParaRPr/>
          </a:p>
          <a:p>
            <a:pPr indent="-694373" lvl="0" marL="694373" rtl="0" algn="l">
              <a:lnSpc>
                <a:spcPct val="100000"/>
              </a:lnSpc>
              <a:spcBef>
                <a:spcPts val="795"/>
              </a:spcBef>
              <a:spcAft>
                <a:spcPts val="0"/>
              </a:spcAft>
              <a:buClr>
                <a:schemeClr val="dk1"/>
              </a:buClr>
              <a:buSzPct val="100000"/>
              <a:buNone/>
            </a:pPr>
            <a:r>
              <a:rPr i="1" lang="en-US" sz="4300"/>
              <a:t>       divide our minimum night into </a:t>
            </a:r>
            <a:endParaRPr/>
          </a:p>
          <a:p>
            <a:pPr indent="-694373" lvl="0" marL="694373" rtl="0" algn="l">
              <a:lnSpc>
                <a:spcPct val="100000"/>
              </a:lnSpc>
              <a:spcBef>
                <a:spcPts val="795"/>
              </a:spcBef>
              <a:spcAft>
                <a:spcPts val="0"/>
              </a:spcAft>
              <a:buClr>
                <a:schemeClr val="dk1"/>
              </a:buClr>
              <a:buSzPct val="100000"/>
              <a:buNone/>
            </a:pPr>
            <a:r>
              <a:rPr i="1" lang="en-US" sz="4300"/>
              <a:t>       categories as 1 night,2 night, 3 night,</a:t>
            </a:r>
            <a:endParaRPr/>
          </a:p>
          <a:p>
            <a:pPr indent="-694373" lvl="0" marL="694373" rtl="0" algn="l">
              <a:lnSpc>
                <a:spcPct val="100000"/>
              </a:lnSpc>
              <a:spcBef>
                <a:spcPts val="795"/>
              </a:spcBef>
              <a:spcAft>
                <a:spcPts val="0"/>
              </a:spcAft>
              <a:buClr>
                <a:schemeClr val="dk1"/>
              </a:buClr>
              <a:buSzPct val="100000"/>
              <a:buNone/>
            </a:pPr>
            <a:r>
              <a:rPr i="1" lang="en-US" sz="4300"/>
              <a:t>       4 nights, more than 4 nights.</a:t>
            </a:r>
            <a:endParaRPr/>
          </a:p>
          <a:p>
            <a:pPr indent="-694373" lvl="0" marL="694373" rtl="0" algn="l">
              <a:lnSpc>
                <a:spcPct val="100000"/>
              </a:lnSpc>
              <a:spcBef>
                <a:spcPts val="721"/>
              </a:spcBef>
              <a:spcAft>
                <a:spcPts val="0"/>
              </a:spcAft>
              <a:buClr>
                <a:schemeClr val="dk1"/>
              </a:buClr>
              <a:buSzPct val="100000"/>
              <a:buNone/>
            </a:pPr>
            <a:r>
              <a:t/>
            </a:r>
            <a:endParaRPr b="1" sz="3900">
              <a:solidFill>
                <a:srgbClr val="C00000"/>
              </a:solidFill>
            </a:endParaRPr>
          </a:p>
          <a:p>
            <a:pPr indent="-694373" lvl="0" marL="694373" rtl="0" algn="l">
              <a:lnSpc>
                <a:spcPct val="100000"/>
              </a:lnSpc>
              <a:spcBef>
                <a:spcPts val="721"/>
              </a:spcBef>
              <a:spcAft>
                <a:spcPts val="0"/>
              </a:spcAft>
              <a:buClr>
                <a:schemeClr val="dk1"/>
              </a:buClr>
              <a:buSzPct val="100000"/>
              <a:buNone/>
            </a:pPr>
            <a:r>
              <a:rPr i="1" lang="en-US" sz="3900"/>
              <a:t>.</a:t>
            </a:r>
            <a:endParaRPr sz="3900"/>
          </a:p>
        </p:txBody>
      </p:sp>
      <p:pic>
        <p:nvPicPr>
          <p:cNvPr id="273" name="Google Shape;273;p37"/>
          <p:cNvPicPr preferRelativeResize="0"/>
          <p:nvPr/>
        </p:nvPicPr>
        <p:blipFill rotWithShape="1">
          <a:blip r:embed="rId3">
            <a:alphaModFix/>
          </a:blip>
          <a:srcRect b="5697" l="3734" r="28330" t="13054"/>
          <a:stretch/>
        </p:blipFill>
        <p:spPr>
          <a:xfrm>
            <a:off x="10558462" y="2414587"/>
            <a:ext cx="12192000" cy="9067800"/>
          </a:xfrm>
          <a:prstGeom prst="rect">
            <a:avLst/>
          </a:prstGeom>
          <a:noFill/>
          <a:ln>
            <a:noFill/>
          </a:ln>
        </p:spPr>
      </p:pic>
      <p:pic>
        <p:nvPicPr>
          <p:cNvPr id="274" name="Google Shape;274;p37"/>
          <p:cNvPicPr preferRelativeResize="0"/>
          <p:nvPr/>
        </p:nvPicPr>
        <p:blipFill rotWithShape="1">
          <a:blip r:embed="rId4">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idx="1" type="body"/>
          </p:nvPr>
        </p:nvSpPr>
        <p:spPr>
          <a:xfrm>
            <a:off x="1170146" y="1423988"/>
            <a:ext cx="21062633" cy="9832840"/>
          </a:xfrm>
          <a:prstGeom prst="rect">
            <a:avLst/>
          </a:prstGeom>
          <a:noFill/>
          <a:ln>
            <a:noFill/>
          </a:ln>
        </p:spPr>
        <p:txBody>
          <a:bodyPr anchorCtr="0" anchor="t" bIns="92575" lIns="185150" spcFirstLastPara="1" rIns="185150" wrap="square" tIns="92575">
            <a:noAutofit/>
          </a:bodyPr>
          <a:lstStyle/>
          <a:p>
            <a:pPr indent="-694373" lvl="0" marL="694373" rtl="0" algn="ctr">
              <a:lnSpc>
                <a:spcPct val="100000"/>
              </a:lnSpc>
              <a:spcBef>
                <a:spcPts val="0"/>
              </a:spcBef>
              <a:spcAft>
                <a:spcPts val="0"/>
              </a:spcAft>
              <a:buClr>
                <a:srgbClr val="C00000"/>
              </a:buClr>
              <a:buSzPts val="6600"/>
              <a:buNone/>
            </a:pPr>
            <a:r>
              <a:rPr b="1" lang="en-US" sz="6600">
                <a:solidFill>
                  <a:srgbClr val="C00000"/>
                </a:solidFill>
              </a:rPr>
              <a:t>Relation between price and availability 365</a:t>
            </a:r>
            <a:endParaRPr/>
          </a:p>
          <a:p>
            <a:pPr indent="-694373" lvl="0" marL="694373" rtl="0" algn="ctr">
              <a:lnSpc>
                <a:spcPct val="100000"/>
              </a:lnSpc>
              <a:spcBef>
                <a:spcPts val="1320"/>
              </a:spcBef>
              <a:spcAft>
                <a:spcPts val="0"/>
              </a:spcAft>
              <a:buClr>
                <a:srgbClr val="C00000"/>
              </a:buClr>
              <a:buSzPts val="6600"/>
              <a:buNone/>
            </a:pPr>
            <a:r>
              <a:rPr b="1" lang="en-US" sz="6600">
                <a:solidFill>
                  <a:srgbClr val="C00000"/>
                </a:solidFill>
              </a:rPr>
              <a:t> </a:t>
            </a:r>
            <a:endParaRPr/>
          </a:p>
          <a:p>
            <a:pPr indent="-694373" lvl="0" marL="694373" rtl="0" algn="l">
              <a:lnSpc>
                <a:spcPct val="100000"/>
              </a:lnSpc>
              <a:spcBef>
                <a:spcPts val="800"/>
              </a:spcBef>
              <a:spcAft>
                <a:spcPts val="0"/>
              </a:spcAft>
              <a:buClr>
                <a:schemeClr val="dk1"/>
              </a:buClr>
              <a:buSzPts val="4000"/>
              <a:buNone/>
            </a:pPr>
            <a:r>
              <a:t/>
            </a:r>
            <a:endParaRPr b="1" sz="4000">
              <a:solidFill>
                <a:srgbClr val="C00000"/>
              </a:solidFill>
            </a:endParaRPr>
          </a:p>
          <a:p>
            <a:pPr indent="-694373" lvl="0" marL="694373" rtl="0" algn="l">
              <a:lnSpc>
                <a:spcPct val="100000"/>
              </a:lnSpc>
              <a:spcBef>
                <a:spcPts val="800"/>
              </a:spcBef>
              <a:spcAft>
                <a:spcPts val="0"/>
              </a:spcAft>
              <a:buClr>
                <a:schemeClr val="dk1"/>
              </a:buClr>
              <a:buSzPts val="4000"/>
              <a:buNone/>
            </a:pPr>
            <a:r>
              <a:t/>
            </a:r>
            <a:endParaRPr b="1" sz="4000">
              <a:solidFill>
                <a:srgbClr val="C00000"/>
              </a:solidFill>
            </a:endParaRPr>
          </a:p>
          <a:p>
            <a:pPr indent="-694373" lvl="0" marL="694373" rtl="0" algn="l">
              <a:lnSpc>
                <a:spcPct val="100000"/>
              </a:lnSpc>
              <a:spcBef>
                <a:spcPts val="800"/>
              </a:spcBef>
              <a:spcAft>
                <a:spcPts val="0"/>
              </a:spcAft>
              <a:buClr>
                <a:schemeClr val="dk1"/>
              </a:buClr>
              <a:buSzPts val="4000"/>
              <a:buNone/>
            </a:pPr>
            <a:r>
              <a:rPr i="1" lang="en-US" sz="4000"/>
              <a:t>Rental having less availability</a:t>
            </a:r>
            <a:endParaRPr/>
          </a:p>
          <a:p>
            <a:pPr indent="-694373" lvl="0" marL="694373" rtl="0" algn="l">
              <a:lnSpc>
                <a:spcPct val="100000"/>
              </a:lnSpc>
              <a:spcBef>
                <a:spcPts val="800"/>
              </a:spcBef>
              <a:spcAft>
                <a:spcPts val="0"/>
              </a:spcAft>
              <a:buClr>
                <a:schemeClr val="dk1"/>
              </a:buClr>
              <a:buSzPts val="4000"/>
              <a:buNone/>
            </a:pPr>
            <a:r>
              <a:rPr i="1" lang="en-US" sz="4000"/>
              <a:t> (lesser than 90 days) are the </a:t>
            </a:r>
            <a:endParaRPr/>
          </a:p>
          <a:p>
            <a:pPr indent="-694373" lvl="0" marL="694373" rtl="0" algn="l">
              <a:lnSpc>
                <a:spcPct val="100000"/>
              </a:lnSpc>
              <a:spcBef>
                <a:spcPts val="800"/>
              </a:spcBef>
              <a:spcAft>
                <a:spcPts val="0"/>
              </a:spcAft>
              <a:buClr>
                <a:schemeClr val="dk1"/>
              </a:buClr>
              <a:buSzPts val="4000"/>
              <a:buNone/>
            </a:pPr>
            <a:r>
              <a:rPr i="1" lang="en-US" sz="4000"/>
              <a:t>cheapest ones) whereas</a:t>
            </a:r>
            <a:endParaRPr/>
          </a:p>
          <a:p>
            <a:pPr indent="-694372" lvl="0" marL="694372" rtl="0" algn="l">
              <a:lnSpc>
                <a:spcPct val="100000"/>
              </a:lnSpc>
              <a:spcBef>
                <a:spcPts val="800"/>
              </a:spcBef>
              <a:spcAft>
                <a:spcPts val="0"/>
              </a:spcAft>
              <a:buClr>
                <a:schemeClr val="dk1"/>
              </a:buClr>
              <a:buSzPts val="4000"/>
              <a:buNone/>
            </a:pPr>
            <a:r>
              <a:rPr i="1" lang="en-US" sz="4000"/>
              <a:t>between 180 and 270 days and </a:t>
            </a:r>
            <a:endParaRPr i="1" sz="4000"/>
          </a:p>
          <a:p>
            <a:pPr indent="-694373" lvl="0" marL="694373" rtl="0" algn="l">
              <a:lnSpc>
                <a:spcPct val="100000"/>
              </a:lnSpc>
              <a:spcBef>
                <a:spcPts val="800"/>
              </a:spcBef>
              <a:spcAft>
                <a:spcPts val="0"/>
              </a:spcAft>
              <a:buClr>
                <a:schemeClr val="dk1"/>
              </a:buClr>
              <a:buSzPts val="4000"/>
              <a:buNone/>
            </a:pPr>
            <a:r>
              <a:rPr i="1" lang="en-US" sz="4000"/>
              <a:t>between 270 and 365 days </a:t>
            </a:r>
            <a:endParaRPr/>
          </a:p>
          <a:p>
            <a:pPr indent="-694372" lvl="0" marL="694372" rtl="0" algn="l">
              <a:lnSpc>
                <a:spcPct val="100000"/>
              </a:lnSpc>
              <a:spcBef>
                <a:spcPts val="800"/>
              </a:spcBef>
              <a:spcAft>
                <a:spcPts val="0"/>
              </a:spcAft>
              <a:buClr>
                <a:schemeClr val="dk1"/>
              </a:buClr>
              <a:buSzPts val="4000"/>
              <a:buNone/>
            </a:pPr>
            <a:r>
              <a:rPr i="1" lang="en-US" sz="4000"/>
              <a:t>charges nearly similar and are expensive</a:t>
            </a:r>
            <a:endParaRPr i="1" sz="4000"/>
          </a:p>
          <a:p>
            <a:pPr indent="-694373" lvl="0" marL="694373" rtl="0" algn="l">
              <a:lnSpc>
                <a:spcPct val="100000"/>
              </a:lnSpc>
              <a:spcBef>
                <a:spcPts val="800"/>
              </a:spcBef>
              <a:spcAft>
                <a:spcPts val="0"/>
              </a:spcAft>
              <a:buClr>
                <a:schemeClr val="dk1"/>
              </a:buClr>
              <a:buSzPts val="4000"/>
              <a:buNone/>
            </a:pPr>
            <a:r>
              <a:rPr i="1" lang="en-US" sz="4000"/>
              <a:t>ones.</a:t>
            </a:r>
            <a:endParaRPr b="1" sz="40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300"/>
              </a:spcBef>
              <a:spcAft>
                <a:spcPts val="0"/>
              </a:spcAft>
              <a:buClr>
                <a:schemeClr val="dk1"/>
              </a:buClr>
              <a:buSzPts val="6500"/>
              <a:buNone/>
            </a:pPr>
            <a:r>
              <a:t/>
            </a:r>
            <a:endParaRPr/>
          </a:p>
        </p:txBody>
      </p:sp>
      <p:pic>
        <p:nvPicPr>
          <p:cNvPr id="280" name="Google Shape;280;p38"/>
          <p:cNvPicPr preferRelativeResize="0"/>
          <p:nvPr/>
        </p:nvPicPr>
        <p:blipFill rotWithShape="1">
          <a:blip r:embed="rId3">
            <a:alphaModFix/>
          </a:blip>
          <a:srcRect b="5696" l="4905" r="24815" t="10970"/>
          <a:stretch/>
        </p:blipFill>
        <p:spPr>
          <a:xfrm>
            <a:off x="10101262" y="4471987"/>
            <a:ext cx="11963400" cy="6629400"/>
          </a:xfrm>
          <a:prstGeom prst="rect">
            <a:avLst/>
          </a:prstGeom>
          <a:noFill/>
          <a:ln>
            <a:noFill/>
          </a:ln>
        </p:spPr>
      </p:pic>
      <p:pic>
        <p:nvPicPr>
          <p:cNvPr id="281" name="Google Shape;281;p38"/>
          <p:cNvPicPr preferRelativeResize="0"/>
          <p:nvPr/>
        </p:nvPicPr>
        <p:blipFill rotWithShape="1">
          <a:blip r:embed="rId4">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9"/>
          <p:cNvPicPr preferRelativeResize="0"/>
          <p:nvPr/>
        </p:nvPicPr>
        <p:blipFill rotWithShape="1">
          <a:blip r:embed="rId3">
            <a:alphaModFix/>
          </a:blip>
          <a:srcRect b="17708" l="4905" r="62883" t="22916"/>
          <a:stretch/>
        </p:blipFill>
        <p:spPr>
          <a:xfrm>
            <a:off x="21912261" y="0"/>
            <a:ext cx="1490663" cy="1423987"/>
          </a:xfrm>
          <a:prstGeom prst="rect">
            <a:avLst/>
          </a:prstGeom>
          <a:noFill/>
          <a:ln>
            <a:noFill/>
          </a:ln>
        </p:spPr>
      </p:pic>
      <p:pic>
        <p:nvPicPr>
          <p:cNvPr id="287" name="Google Shape;287;p39"/>
          <p:cNvPicPr preferRelativeResize="0"/>
          <p:nvPr>
            <p:ph idx="1" type="body"/>
          </p:nvPr>
        </p:nvPicPr>
        <p:blipFill rotWithShape="1">
          <a:blip r:embed="rId4">
            <a:alphaModFix/>
          </a:blip>
          <a:srcRect b="14583" l="4685" r="32650" t="18032"/>
          <a:stretch/>
        </p:blipFill>
        <p:spPr>
          <a:xfrm>
            <a:off x="0" y="4548187"/>
            <a:ext cx="12115800" cy="6400800"/>
          </a:xfrm>
          <a:prstGeom prst="rect">
            <a:avLst/>
          </a:prstGeom>
          <a:noFill/>
          <a:ln>
            <a:noFill/>
          </a:ln>
        </p:spPr>
      </p:pic>
      <p:sp>
        <p:nvSpPr>
          <p:cNvPr id="288" name="Google Shape;288;p39"/>
          <p:cNvSpPr/>
          <p:nvPr/>
        </p:nvSpPr>
        <p:spPr>
          <a:xfrm>
            <a:off x="1490662" y="1119187"/>
            <a:ext cx="19735800" cy="31393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6600"/>
              <a:buFont typeface="Calibri"/>
              <a:buNone/>
            </a:pPr>
            <a:r>
              <a:rPr b="1" i="0" lang="en-US" sz="6600" u="none" cap="none" strike="noStrike">
                <a:solidFill>
                  <a:srgbClr val="C00000"/>
                </a:solidFill>
                <a:latin typeface="Calibri"/>
                <a:ea typeface="Calibri"/>
                <a:cs typeface="Calibri"/>
                <a:sym typeface="Calibri"/>
              </a:rPr>
              <a:t>Relation between Price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00000"/>
              </a:buClr>
              <a:buSzPts val="6600"/>
              <a:buFont typeface="Calibri"/>
              <a:buNone/>
            </a:pPr>
            <a:r>
              <a:rPr b="1" i="0" lang="en-US" sz="6600" u="none" cap="none" strike="noStrike">
                <a:solidFill>
                  <a:srgbClr val="C00000"/>
                </a:solidFill>
                <a:latin typeface="Calibri"/>
                <a:ea typeface="Calibri"/>
                <a:cs typeface="Calibri"/>
                <a:sym typeface="Calibri"/>
              </a:rPr>
              <a:t> and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00000"/>
              </a:buClr>
              <a:buSzPts val="6600"/>
              <a:buFont typeface="Calibri"/>
              <a:buNone/>
            </a:pPr>
            <a:r>
              <a:rPr b="1" i="0" lang="en-US" sz="6600" u="none" cap="none" strike="noStrike">
                <a:solidFill>
                  <a:srgbClr val="C00000"/>
                </a:solidFill>
                <a:latin typeface="Calibri"/>
                <a:ea typeface="Calibri"/>
                <a:cs typeface="Calibri"/>
                <a:sym typeface="Calibri"/>
              </a:rPr>
              <a:t>Number of Reviews</a:t>
            </a:r>
            <a:endParaRPr b="0" i="0" sz="1400" u="none" cap="none" strike="noStrike">
              <a:solidFill>
                <a:srgbClr val="000000"/>
              </a:solidFill>
              <a:latin typeface="Arial"/>
              <a:ea typeface="Arial"/>
              <a:cs typeface="Arial"/>
              <a:sym typeface="Arial"/>
            </a:endParaRPr>
          </a:p>
        </p:txBody>
      </p:sp>
      <p:sp>
        <p:nvSpPr>
          <p:cNvPr id="289" name="Google Shape;289;p39"/>
          <p:cNvSpPr/>
          <p:nvPr/>
        </p:nvSpPr>
        <p:spPr>
          <a:xfrm>
            <a:off x="13454062" y="5157787"/>
            <a:ext cx="9185275" cy="31700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1" lang="en-US" sz="4000" u="none" cap="none" strike="noStrike">
                <a:solidFill>
                  <a:schemeClr val="dk1"/>
                </a:solidFill>
                <a:latin typeface="Calibri"/>
                <a:ea typeface="Calibri"/>
                <a:cs typeface="Calibri"/>
                <a:sym typeface="Calibri"/>
              </a:rPr>
              <a:t>Although there doesn't seems to be any exact relation due to outliers in Price but one insight we got is generally one with higher number of reviews have lower prices.</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idx="1" type="body"/>
          </p:nvPr>
        </p:nvSpPr>
        <p:spPr>
          <a:xfrm>
            <a:off x="1170146" y="1423988"/>
            <a:ext cx="21062633" cy="9832840"/>
          </a:xfrm>
          <a:prstGeom prst="rect">
            <a:avLst/>
          </a:prstGeom>
          <a:noFill/>
          <a:ln>
            <a:noFill/>
          </a:ln>
        </p:spPr>
        <p:txBody>
          <a:bodyPr anchorCtr="0" anchor="t" bIns="92575" lIns="185150" spcFirstLastPara="1" rIns="185150" wrap="square" tIns="92575">
            <a:normAutofit fontScale="92500" lnSpcReduction="20000"/>
          </a:bodyPr>
          <a:lstStyle/>
          <a:p>
            <a:pPr indent="-694373" lvl="0" marL="694373" rtl="0" algn="ctr">
              <a:lnSpc>
                <a:spcPct val="100000"/>
              </a:lnSpc>
              <a:spcBef>
                <a:spcPts val="0"/>
              </a:spcBef>
              <a:spcAft>
                <a:spcPts val="0"/>
              </a:spcAft>
              <a:buClr>
                <a:srgbClr val="C00000"/>
              </a:buClr>
              <a:buSzPct val="100000"/>
              <a:buNone/>
            </a:pPr>
            <a:r>
              <a:rPr b="1" lang="en-US" sz="6600">
                <a:solidFill>
                  <a:srgbClr val="C00000"/>
                </a:solidFill>
              </a:rPr>
              <a:t>Distribution of availability 365 </a:t>
            </a:r>
            <a:endParaRPr/>
          </a:p>
          <a:p>
            <a:pPr indent="-694373" lvl="0" marL="694373" rtl="0" algn="l">
              <a:lnSpc>
                <a:spcPct val="100000"/>
              </a:lnSpc>
              <a:spcBef>
                <a:spcPts val="1440"/>
              </a:spcBef>
              <a:spcAft>
                <a:spcPts val="0"/>
              </a:spcAft>
              <a:buClr>
                <a:schemeClr val="dk1"/>
              </a:buClr>
              <a:buSzPct val="100000"/>
              <a:buNone/>
            </a:pPr>
            <a:r>
              <a:t/>
            </a:r>
            <a:endParaRPr b="1" sz="7200">
              <a:solidFill>
                <a:srgbClr val="C00000"/>
              </a:solidFill>
            </a:endParaRPr>
          </a:p>
          <a:p>
            <a:pPr indent="-673418" lvl="0" marL="694373" rtl="0" algn="l">
              <a:lnSpc>
                <a:spcPct val="100000"/>
              </a:lnSpc>
              <a:spcBef>
                <a:spcPts val="880"/>
              </a:spcBef>
              <a:spcAft>
                <a:spcPts val="0"/>
              </a:spcAft>
              <a:buClr>
                <a:schemeClr val="dk1"/>
              </a:buClr>
              <a:buSzPct val="100000"/>
              <a:buChar char="•"/>
            </a:pPr>
            <a:r>
              <a:rPr lang="en-US" sz="4400"/>
              <a:t>Most of them have availability less than 0-30 days.</a:t>
            </a:r>
            <a:endParaRPr/>
          </a:p>
          <a:p>
            <a:pPr indent="-694372" lvl="0" marL="694372" rtl="0" algn="l">
              <a:lnSpc>
                <a:spcPct val="100000"/>
              </a:lnSpc>
              <a:spcBef>
                <a:spcPts val="880"/>
              </a:spcBef>
              <a:spcAft>
                <a:spcPts val="0"/>
              </a:spcAft>
              <a:buClr>
                <a:schemeClr val="dk1"/>
              </a:buClr>
              <a:buSzPct val="100000"/>
              <a:buNone/>
            </a:pPr>
            <a:r>
              <a:t/>
            </a:r>
            <a:endParaRPr sz="4400"/>
          </a:p>
          <a:p>
            <a:pPr indent="-694372" lvl="0" marL="694372" rtl="0" algn="l">
              <a:lnSpc>
                <a:spcPct val="100000"/>
              </a:lnSpc>
              <a:spcBef>
                <a:spcPts val="1440"/>
              </a:spcBef>
              <a:spcAft>
                <a:spcPts val="0"/>
              </a:spcAft>
              <a:buClr>
                <a:schemeClr val="dk1"/>
              </a:buClr>
              <a:buSzPct val="1000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ct val="1000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ct val="1000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ct val="1000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ct val="100000"/>
              <a:buNone/>
            </a:pPr>
            <a:r>
              <a:t/>
            </a:r>
            <a:endParaRPr b="1" sz="7200">
              <a:solidFill>
                <a:srgbClr val="C00000"/>
              </a:solidFill>
            </a:endParaRPr>
          </a:p>
          <a:p>
            <a:pPr indent="-694373" lvl="0" marL="694373" rtl="0" algn="l">
              <a:lnSpc>
                <a:spcPct val="100000"/>
              </a:lnSpc>
              <a:spcBef>
                <a:spcPts val="1300"/>
              </a:spcBef>
              <a:spcAft>
                <a:spcPts val="0"/>
              </a:spcAft>
              <a:buClr>
                <a:schemeClr val="dk1"/>
              </a:buClr>
              <a:buSzPct val="100000"/>
              <a:buNone/>
            </a:pPr>
            <a:r>
              <a:t/>
            </a:r>
            <a:endParaRPr/>
          </a:p>
        </p:txBody>
      </p:sp>
      <p:pic>
        <p:nvPicPr>
          <p:cNvPr id="295" name="Google Shape;295;p40"/>
          <p:cNvPicPr preferRelativeResize="0"/>
          <p:nvPr/>
        </p:nvPicPr>
        <p:blipFill rotWithShape="1">
          <a:blip r:embed="rId3">
            <a:alphaModFix/>
          </a:blip>
          <a:srcRect b="0" l="0" r="0" t="0"/>
          <a:stretch/>
        </p:blipFill>
        <p:spPr>
          <a:xfrm>
            <a:off x="3167062" y="5081587"/>
            <a:ext cx="17145000" cy="6553200"/>
          </a:xfrm>
          <a:prstGeom prst="rect">
            <a:avLst/>
          </a:prstGeom>
          <a:noFill/>
          <a:ln>
            <a:noFill/>
          </a:ln>
        </p:spPr>
      </p:pic>
      <p:pic>
        <p:nvPicPr>
          <p:cNvPr id="296" name="Google Shape;296;p40"/>
          <p:cNvPicPr preferRelativeResize="0"/>
          <p:nvPr/>
        </p:nvPicPr>
        <p:blipFill rotWithShape="1">
          <a:blip r:embed="rId4">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idx="1" type="body"/>
          </p:nvPr>
        </p:nvSpPr>
        <p:spPr>
          <a:xfrm>
            <a:off x="1262062" y="661987"/>
            <a:ext cx="21062633" cy="11658600"/>
          </a:xfrm>
          <a:prstGeom prst="rect">
            <a:avLst/>
          </a:prstGeom>
          <a:noFill/>
          <a:ln>
            <a:noFill/>
          </a:ln>
        </p:spPr>
        <p:txBody>
          <a:bodyPr anchorCtr="0" anchor="t" bIns="92575" lIns="185150" spcFirstLastPara="1" rIns="185150" wrap="square" tIns="92575">
            <a:normAutofit lnSpcReduction="20000"/>
          </a:bodyPr>
          <a:lstStyle/>
          <a:p>
            <a:pPr indent="-694373" lvl="0" marL="694373" rtl="0" algn="ctr">
              <a:lnSpc>
                <a:spcPct val="100000"/>
              </a:lnSpc>
              <a:spcBef>
                <a:spcPts val="0"/>
              </a:spcBef>
              <a:spcAft>
                <a:spcPts val="0"/>
              </a:spcAft>
              <a:buClr>
                <a:srgbClr val="C00000"/>
              </a:buClr>
              <a:buSzPts val="6600"/>
              <a:buNone/>
            </a:pPr>
            <a:r>
              <a:rPr b="1" lang="en-US" sz="6600">
                <a:solidFill>
                  <a:srgbClr val="C00000"/>
                </a:solidFill>
              </a:rPr>
              <a:t>Percentage of Rentals of each Borough </a:t>
            </a:r>
            <a:endParaRPr/>
          </a:p>
          <a:p>
            <a:pPr indent="-694373" lvl="0" marL="694373" rtl="0" algn="ctr">
              <a:lnSpc>
                <a:spcPct val="100000"/>
              </a:lnSpc>
              <a:spcBef>
                <a:spcPts val="1320"/>
              </a:spcBef>
              <a:spcAft>
                <a:spcPts val="0"/>
              </a:spcAft>
              <a:buClr>
                <a:srgbClr val="C00000"/>
              </a:buClr>
              <a:buSzPts val="6600"/>
              <a:buNone/>
            </a:pPr>
            <a:r>
              <a:rPr b="1" lang="en-US" sz="6600">
                <a:solidFill>
                  <a:srgbClr val="C00000"/>
                </a:solidFill>
              </a:rPr>
              <a:t>in different availability categories</a:t>
            </a:r>
            <a:endParaRPr/>
          </a:p>
          <a:p>
            <a:pPr indent="-694373" lvl="0" marL="694373" rtl="0" algn="ctr">
              <a:lnSpc>
                <a:spcPct val="100000"/>
              </a:lnSpc>
              <a:spcBef>
                <a:spcPts val="1320"/>
              </a:spcBef>
              <a:spcAft>
                <a:spcPts val="0"/>
              </a:spcAft>
              <a:buClr>
                <a:srgbClr val="C00000"/>
              </a:buClr>
              <a:buSzPts val="6600"/>
              <a:buNone/>
            </a:pPr>
            <a:r>
              <a:rPr b="1" lang="en-US" sz="6600">
                <a:solidFill>
                  <a:srgbClr val="C00000"/>
                </a:solidFill>
              </a:rPr>
              <a:t> </a:t>
            </a:r>
            <a:endParaRPr/>
          </a:p>
          <a:p>
            <a:pPr indent="-694373" lvl="0" marL="694373" rtl="0" algn="ctr">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300"/>
              </a:spcBef>
              <a:spcAft>
                <a:spcPts val="0"/>
              </a:spcAft>
              <a:buClr>
                <a:schemeClr val="dk1"/>
              </a:buClr>
              <a:buSzPts val="6500"/>
              <a:buNone/>
            </a:pPr>
            <a:r>
              <a:t/>
            </a:r>
            <a:endParaRPr/>
          </a:p>
        </p:txBody>
      </p:sp>
      <p:pic>
        <p:nvPicPr>
          <p:cNvPr descr="gdfh.png" id="302" name="Google Shape;302;p41"/>
          <p:cNvPicPr preferRelativeResize="0"/>
          <p:nvPr/>
        </p:nvPicPr>
        <p:blipFill rotWithShape="1">
          <a:blip r:embed="rId3">
            <a:alphaModFix/>
          </a:blip>
          <a:srcRect b="0" l="0" r="0" t="0"/>
          <a:stretch/>
        </p:blipFill>
        <p:spPr>
          <a:xfrm>
            <a:off x="2557462" y="2947987"/>
            <a:ext cx="18592800" cy="9220200"/>
          </a:xfrm>
          <a:prstGeom prst="rect">
            <a:avLst/>
          </a:prstGeom>
          <a:noFill/>
          <a:ln>
            <a:noFill/>
          </a:ln>
        </p:spPr>
      </p:pic>
      <p:pic>
        <p:nvPicPr>
          <p:cNvPr id="303" name="Google Shape;303;p41"/>
          <p:cNvPicPr preferRelativeResize="0"/>
          <p:nvPr/>
        </p:nvPicPr>
        <p:blipFill rotWithShape="1">
          <a:blip r:embed="rId4">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1170146" y="1195388"/>
            <a:ext cx="21062633" cy="1143000"/>
          </a:xfrm>
          <a:prstGeom prst="rect">
            <a:avLst/>
          </a:prstGeom>
          <a:noFill/>
          <a:ln>
            <a:noFill/>
          </a:ln>
        </p:spPr>
        <p:txBody>
          <a:bodyPr anchorCtr="0" anchor="ctr" bIns="92575" lIns="185150" spcFirstLastPara="1" rIns="185150" wrap="square" tIns="92575">
            <a:noAutofit/>
          </a:bodyPr>
          <a:lstStyle/>
          <a:p>
            <a:pPr indent="0" lvl="0" marL="0" rtl="0" algn="ctr">
              <a:lnSpc>
                <a:spcPct val="100000"/>
              </a:lnSpc>
              <a:spcBef>
                <a:spcPts val="0"/>
              </a:spcBef>
              <a:spcAft>
                <a:spcPts val="0"/>
              </a:spcAft>
              <a:buClr>
                <a:srgbClr val="C00000"/>
              </a:buClr>
              <a:buSzPts val="8000"/>
              <a:buFont typeface="Calibri"/>
              <a:buNone/>
            </a:pPr>
            <a:r>
              <a:rPr b="1" lang="en-US" sz="8000">
                <a:solidFill>
                  <a:srgbClr val="C00000"/>
                </a:solidFill>
              </a:rPr>
              <a:t>   </a:t>
            </a:r>
            <a:r>
              <a:rPr b="1" lang="en-US" sz="6600">
                <a:solidFill>
                  <a:srgbClr val="C00000"/>
                </a:solidFill>
              </a:rPr>
              <a:t>Problem Statement</a:t>
            </a:r>
            <a:endParaRPr b="1" sz="6600">
              <a:solidFill>
                <a:srgbClr val="C00000"/>
              </a:solidFill>
            </a:endParaRPr>
          </a:p>
        </p:txBody>
      </p:sp>
      <p:sp>
        <p:nvSpPr>
          <p:cNvPr id="104" name="Google Shape;104;p15"/>
          <p:cNvSpPr txBox="1"/>
          <p:nvPr>
            <p:ph idx="1" type="body"/>
          </p:nvPr>
        </p:nvSpPr>
        <p:spPr>
          <a:xfrm>
            <a:off x="1170146" y="2940370"/>
            <a:ext cx="21062633" cy="8999217"/>
          </a:xfrm>
          <a:prstGeom prst="rect">
            <a:avLst/>
          </a:prstGeom>
          <a:noFill/>
          <a:ln>
            <a:noFill/>
          </a:ln>
        </p:spPr>
        <p:txBody>
          <a:bodyPr anchorCtr="0" anchor="t" bIns="92575" lIns="185150" spcFirstLastPara="1" rIns="185150" wrap="square" tIns="92575">
            <a:normAutofit fontScale="70000" lnSpcReduction="20000"/>
          </a:bodyPr>
          <a:lstStyle/>
          <a:p>
            <a:pPr indent="-694373" lvl="0" marL="694373" rtl="0" algn="l">
              <a:lnSpc>
                <a:spcPct val="100000"/>
              </a:lnSpc>
              <a:spcBef>
                <a:spcPts val="0"/>
              </a:spcBef>
              <a:spcAft>
                <a:spcPts val="0"/>
              </a:spcAft>
              <a:buClr>
                <a:schemeClr val="dk1"/>
              </a:buClr>
              <a:buSzPct val="100000"/>
              <a:buChar char="•"/>
            </a:pPr>
            <a:r>
              <a:rPr lang="en-US" sz="5700"/>
              <a:t>In this project we analyzed Airbnb’s New York city (NYC) data of year 2019. NYC is not only one of the most famous city in the world but also top global destination for visitors drawn to its museums, entertainment, restaurants and commerce.</a:t>
            </a:r>
            <a:endParaRPr/>
          </a:p>
          <a:p>
            <a:pPr indent="-441008" lvl="0" marL="694373" rtl="0" algn="l">
              <a:lnSpc>
                <a:spcPct val="100000"/>
              </a:lnSpc>
              <a:spcBef>
                <a:spcPts val="798"/>
              </a:spcBef>
              <a:spcAft>
                <a:spcPts val="0"/>
              </a:spcAft>
              <a:buClr>
                <a:schemeClr val="dk1"/>
              </a:buClr>
              <a:buSzPct val="100000"/>
              <a:buNone/>
            </a:pPr>
            <a:r>
              <a:t/>
            </a:r>
            <a:endParaRPr sz="5700"/>
          </a:p>
          <a:p>
            <a:pPr indent="-694373" lvl="0" marL="694373" rtl="0" algn="l">
              <a:lnSpc>
                <a:spcPct val="100000"/>
              </a:lnSpc>
              <a:spcBef>
                <a:spcPts val="798"/>
              </a:spcBef>
              <a:spcAft>
                <a:spcPts val="0"/>
              </a:spcAft>
              <a:buClr>
                <a:schemeClr val="dk1"/>
              </a:buClr>
              <a:buSzPct val="100000"/>
              <a:buChar char="•"/>
            </a:pPr>
            <a:r>
              <a:rPr lang="en-US" sz="5700"/>
              <a:t>Airbnb is an American company that operates an online marketplace for  lodging, primary </a:t>
            </a:r>
            <a:endParaRPr/>
          </a:p>
          <a:p>
            <a:pPr indent="-694373" lvl="0" marL="694373" rtl="0" algn="l">
              <a:lnSpc>
                <a:spcPct val="100000"/>
              </a:lnSpc>
              <a:spcBef>
                <a:spcPts val="798"/>
              </a:spcBef>
              <a:spcAft>
                <a:spcPts val="0"/>
              </a:spcAft>
              <a:buClr>
                <a:schemeClr val="dk1"/>
              </a:buClr>
              <a:buSzPct val="100000"/>
              <a:buNone/>
            </a:pPr>
            <a:r>
              <a:rPr lang="en-US" sz="5700"/>
              <a:t>       home stays, vacation rentals, and tourism activities.</a:t>
            </a:r>
            <a:endParaRPr/>
          </a:p>
          <a:p>
            <a:pPr indent="-694373" lvl="0" marL="694373" rtl="0" algn="l">
              <a:lnSpc>
                <a:spcPct val="100000"/>
              </a:lnSpc>
              <a:spcBef>
                <a:spcPts val="798"/>
              </a:spcBef>
              <a:spcAft>
                <a:spcPts val="0"/>
              </a:spcAft>
              <a:buClr>
                <a:schemeClr val="dk1"/>
              </a:buClr>
              <a:buSzPct val="100000"/>
              <a:buNone/>
            </a:pPr>
            <a:r>
              <a:t/>
            </a:r>
            <a:endParaRPr sz="5700"/>
          </a:p>
          <a:p>
            <a:pPr indent="-694373" lvl="0" marL="694373" rtl="0" algn="l">
              <a:lnSpc>
                <a:spcPct val="100000"/>
              </a:lnSpc>
              <a:spcBef>
                <a:spcPts val="798"/>
              </a:spcBef>
              <a:spcAft>
                <a:spcPts val="0"/>
              </a:spcAft>
              <a:buClr>
                <a:schemeClr val="dk1"/>
              </a:buClr>
              <a:buSzPct val="100000"/>
              <a:buChar char="•"/>
            </a:pPr>
            <a:r>
              <a:rPr lang="en-US" sz="5700"/>
              <a:t>Our main objective was to explore the factors like price, availability, room type, etc and how they vary among different rentals in New York. For this, we explored and visualized the dataset  having thousands of rows from Airbnb in NYC using Exploratory Data Analysis (EDA) techniques which is a crucial factor for growth of the company.</a:t>
            </a:r>
            <a:endParaRPr/>
          </a:p>
          <a:p>
            <a:pPr indent="-441008" lvl="0" marL="694373" rtl="0" algn="l">
              <a:lnSpc>
                <a:spcPct val="100000"/>
              </a:lnSpc>
              <a:spcBef>
                <a:spcPts val="798"/>
              </a:spcBef>
              <a:spcAft>
                <a:spcPts val="0"/>
              </a:spcAft>
              <a:buClr>
                <a:schemeClr val="dk1"/>
              </a:buClr>
              <a:buSzPct val="100000"/>
              <a:buNone/>
            </a:pPr>
            <a:r>
              <a:t/>
            </a:r>
            <a:endParaRPr sz="5700"/>
          </a:p>
          <a:p>
            <a:pPr indent="-694373" lvl="0" marL="694373" rtl="0" algn="l">
              <a:lnSpc>
                <a:spcPct val="100000"/>
              </a:lnSpc>
              <a:spcBef>
                <a:spcPts val="798"/>
              </a:spcBef>
              <a:spcAft>
                <a:spcPts val="0"/>
              </a:spcAft>
              <a:buClr>
                <a:schemeClr val="dk1"/>
              </a:buClr>
              <a:buSzPct val="100000"/>
              <a:buChar char="•"/>
            </a:pPr>
            <a:r>
              <a:rPr lang="en-US" sz="5700"/>
              <a:t>We applied data analysis techniques on different  features/attributes available in dataset to find out the insights on Airbnb listing based on their location, room type, price and other related factors.</a:t>
            </a:r>
            <a:endParaRPr/>
          </a:p>
          <a:p>
            <a:pPr indent="-481013" lvl="0" marL="694373" rtl="0" algn="l">
              <a:lnSpc>
                <a:spcPct val="100000"/>
              </a:lnSpc>
              <a:spcBef>
                <a:spcPts val="672"/>
              </a:spcBef>
              <a:spcAft>
                <a:spcPts val="0"/>
              </a:spcAft>
              <a:buClr>
                <a:schemeClr val="dk1"/>
              </a:buClr>
              <a:buSzPct val="100000"/>
              <a:buNone/>
            </a:pPr>
            <a:r>
              <a:t/>
            </a:r>
            <a:endParaRPr sz="4800">
              <a:latin typeface="Cambria Math"/>
              <a:ea typeface="Cambria Math"/>
              <a:cs typeface="Cambria Math"/>
              <a:sym typeface="Cambria Math"/>
            </a:endParaRPr>
          </a:p>
          <a:p>
            <a:pPr indent="-481013" lvl="0" marL="694373" rtl="0" algn="l">
              <a:lnSpc>
                <a:spcPct val="100000"/>
              </a:lnSpc>
              <a:spcBef>
                <a:spcPts val="672"/>
              </a:spcBef>
              <a:spcAft>
                <a:spcPts val="0"/>
              </a:spcAft>
              <a:buClr>
                <a:schemeClr val="dk1"/>
              </a:buClr>
              <a:buSzPct val="100000"/>
              <a:buNone/>
            </a:pPr>
            <a:r>
              <a:t/>
            </a:r>
            <a:endParaRPr sz="4800">
              <a:latin typeface="Cambria Math"/>
              <a:ea typeface="Cambria Math"/>
              <a:cs typeface="Cambria Math"/>
              <a:sym typeface="Cambria Math"/>
            </a:endParaRPr>
          </a:p>
          <a:p>
            <a:pPr indent="-694373" lvl="0" marL="694373" rtl="0" algn="l">
              <a:lnSpc>
                <a:spcPct val="100000"/>
              </a:lnSpc>
              <a:spcBef>
                <a:spcPts val="672"/>
              </a:spcBef>
              <a:spcAft>
                <a:spcPts val="0"/>
              </a:spcAft>
              <a:buClr>
                <a:schemeClr val="dk1"/>
              </a:buClr>
              <a:buSzPct val="100000"/>
              <a:buNone/>
            </a:pPr>
            <a:r>
              <a:t/>
            </a:r>
            <a:endParaRPr sz="4800">
              <a:latin typeface="Cambria Math"/>
              <a:ea typeface="Cambria Math"/>
              <a:cs typeface="Cambria Math"/>
              <a:sym typeface="Cambria Math"/>
            </a:endParaRPr>
          </a:p>
          <a:p>
            <a:pPr indent="-694373" lvl="0" marL="694373" rtl="0" algn="l">
              <a:lnSpc>
                <a:spcPct val="100000"/>
              </a:lnSpc>
              <a:spcBef>
                <a:spcPts val="672"/>
              </a:spcBef>
              <a:spcAft>
                <a:spcPts val="0"/>
              </a:spcAft>
              <a:buClr>
                <a:schemeClr val="dk1"/>
              </a:buClr>
              <a:buSzPct val="100000"/>
              <a:buNone/>
            </a:pPr>
            <a:r>
              <a:t/>
            </a:r>
            <a:endParaRPr b="1" sz="4800"/>
          </a:p>
        </p:txBody>
      </p:sp>
      <p:pic>
        <p:nvPicPr>
          <p:cNvPr id="105" name="Google Shape;105;p15"/>
          <p:cNvPicPr preferRelativeResize="0"/>
          <p:nvPr/>
        </p:nvPicPr>
        <p:blipFill rotWithShape="1">
          <a:blip r:embed="rId3">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idx="1" type="body"/>
          </p:nvPr>
        </p:nvSpPr>
        <p:spPr>
          <a:xfrm>
            <a:off x="0" y="280987"/>
            <a:ext cx="23402925" cy="12039600"/>
          </a:xfrm>
          <a:prstGeom prst="rect">
            <a:avLst/>
          </a:prstGeom>
          <a:noFill/>
          <a:ln>
            <a:noFill/>
          </a:ln>
        </p:spPr>
        <p:txBody>
          <a:bodyPr anchorCtr="0" anchor="t" bIns="92575" lIns="185150" spcFirstLastPara="1" rIns="185150" wrap="square" tIns="92575">
            <a:normAutofit lnSpcReduction="20000"/>
          </a:bodyPr>
          <a:lstStyle/>
          <a:p>
            <a:pPr indent="-694373" lvl="0" marL="694373" rtl="0" algn="ctr">
              <a:lnSpc>
                <a:spcPct val="100000"/>
              </a:lnSpc>
              <a:spcBef>
                <a:spcPts val="0"/>
              </a:spcBef>
              <a:spcAft>
                <a:spcPts val="0"/>
              </a:spcAft>
              <a:buClr>
                <a:srgbClr val="C00000"/>
              </a:buClr>
              <a:buSzPts val="6600"/>
              <a:buNone/>
            </a:pPr>
            <a:r>
              <a:rPr b="1" lang="en-US" sz="6600">
                <a:solidFill>
                  <a:srgbClr val="C00000"/>
                </a:solidFill>
              </a:rPr>
              <a:t>Percentage of different room types </a:t>
            </a:r>
            <a:endParaRPr/>
          </a:p>
          <a:p>
            <a:pPr indent="-694373" lvl="0" marL="694373" rtl="0" algn="ctr">
              <a:lnSpc>
                <a:spcPct val="100000"/>
              </a:lnSpc>
              <a:spcBef>
                <a:spcPts val="1320"/>
              </a:spcBef>
              <a:spcAft>
                <a:spcPts val="0"/>
              </a:spcAft>
              <a:buClr>
                <a:srgbClr val="C00000"/>
              </a:buClr>
              <a:buSzPts val="6600"/>
              <a:buNone/>
            </a:pPr>
            <a:r>
              <a:rPr b="1" lang="en-US" sz="6600">
                <a:solidFill>
                  <a:srgbClr val="C00000"/>
                </a:solidFill>
              </a:rPr>
              <a:t>in different availability categories</a:t>
            </a:r>
            <a:endParaRPr/>
          </a:p>
          <a:p>
            <a:pPr indent="-694373" lvl="0" marL="694373" rtl="0" algn="ctr">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440"/>
              </a:spcBef>
              <a:spcAft>
                <a:spcPts val="0"/>
              </a:spcAft>
              <a:buClr>
                <a:schemeClr val="dk1"/>
              </a:buClr>
              <a:buSzPts val="7200"/>
              <a:buNone/>
            </a:pPr>
            <a:r>
              <a:t/>
            </a:r>
            <a:endParaRPr b="1" sz="7200">
              <a:solidFill>
                <a:srgbClr val="C00000"/>
              </a:solidFill>
            </a:endParaRPr>
          </a:p>
          <a:p>
            <a:pPr indent="-694373" lvl="0" marL="694373" rtl="0" algn="l">
              <a:lnSpc>
                <a:spcPct val="100000"/>
              </a:lnSpc>
              <a:spcBef>
                <a:spcPts val="1300"/>
              </a:spcBef>
              <a:spcAft>
                <a:spcPts val="0"/>
              </a:spcAft>
              <a:buClr>
                <a:schemeClr val="dk1"/>
              </a:buClr>
              <a:buSzPts val="6500"/>
              <a:buNone/>
            </a:pPr>
            <a:r>
              <a:t/>
            </a:r>
            <a:endParaRPr/>
          </a:p>
        </p:txBody>
      </p:sp>
      <p:sp>
        <p:nvSpPr>
          <p:cNvPr descr="data:image/png;base64,iVBORw0KGgoAAAANSUhEUgAAAsgAAALICAYAAABiqwZ2AAAABHNCSVQICAgIfAhkiAAAAAlwSFlzAAALEgAACxIB0t1+/AAAADh0RVh0U29mdHdhcmUAbWF0cGxvdGxpYiB2ZXJzaW9uMy4yLjIsIGh0dHA6Ly9tYXRwbG90bGliLm9yZy+WH4yJAAAgAElEQVR4nOzde7xVc/7H8denm+SWCJ0ucolJMWlCxmWM5JIQislQhsT4/eRumGEQ85NxZxgMo0gquTWZkUsi49J0k9sgHEqppJROun5+f3y/57TOOXufs8/p7H1u7+fjsR9nr/tnrbXPZ3/3d33Xd5m7IyIiIiIiQYPqDkBEREREpCZRAVlEREREJEEFZBERERGRBBWQRUREREQSVEAWEREREUlQAVlEREREJEEFZKkUM9vczP5hZt+b2ZMZzH+Ymc1LDH9gZofF92Zmj5jZUjObGsf91swWmtkPZrZd1nZEqo2Z/drMXixjerHPjIiUplwsm0q5ODUVkLPEzPLNbFVMKgvNbLiZbVndcRUys+vMbOQmrKIvsCOwnbv3q+jC7t7J3SfHwYOBnkAbd9/fzBoDtwNHuvuW7r5kE+KssHjujsjlNivLzM40szeqO47KcPfH3f3IwmEzczPbvTpjkrpHubhsysVVQ7m47lEBObuOc/ctga5AN+Dqiiwcf83X1HO0M/CJu6+ronXlu/vKOLwj0BT4oDIrM7OGVRBTRbbXKJfbE5EKUy7OfF3KxSIA7q5XFl5APnBEYvgWYEJ83x14E1gGvAsclphvMvAn4N/AKmB3oBPwEvAdsBD4fZy3AXAl8BmwBBgLtIjT2gMODAS+Ar4F/hCnHQ2sAdYCPwDvptmHjjGeZYQEeXwcf32J5c9OsezmwHBgKfAhcDkwr+TxAc4GfgTWx3U9AayMsf8ATIrz/yRxDD4GTkmsazjwV+CfcdkjgDzgKWAx8AUwJDH/dfFYPQqsiPvWLU57DNgQj/0PwBUp9u0wYB7wO+CbuMxmwJ3A/Pi6E9gsscw5wJwY/3ggLzHNgfOBT2M8NwC7ET4jy2OsTdKcn+SxWwbsFz8jDRPznVR4juO+jwPGxG3NAH6amLes47Y/MC3GtBC4Pc3n5jXg5Pj+oLh/x8bhHsCs+P5M4I34/vU438q4L6cmjvOlwCJgAfCb6v7f1qt2vVAuVi5WLgbl4ornjuoOoK6+SCRloG38x78BaE1IoL0ISbVnHG4Z551MSKKdgEbAVvHDeCnhl/xWwAFx3guBt4E2MSk8ADwRp7WPH/K/ERLkT4HVQMc4/TpgZBnxN45J5PdAE+Dw+E+8Z4bLDwOmAC3i/r9PiqQc3xf9c5aIvVEc3gKYC/wmHpN9CV8ye8Xpw4HvYwJoADQDpgN/jLHvCnwOHJWI/cd4DhoCNwFvp4otzb4dBqwDbo7HfXNgaDwXOwAtCQn1hjj/4THernH+e4DXE+tz4Dlg63jeVwOvxLi3IXypDUwTS7FjF8d9CByTGH4GuDSx72sJl2UbA5cRkm/jeOzKOm5vAWfE91sC3dPENBS4J77/PaHQcHNi2l1pzrsDu6c4zkNjfL2AAmDb6v7/1qv2vFAuVi5WLgbl4ornjuoOoK6+4j924S/JL4H74j/v74DHSsw7sfCfjpCUhyam9QdmptnGR0CPxHCr+A/XiI2JrU1i+lTgV/H9dZSdVA8h/CJvkBj3BHBdhst/DhydGB5M5ZPyqcCUEut/ALg2vh8OPJqYdgDwVYn5rwIeScT+cmLaXsCqVLGl2bfDCLU2TRPjPgN6JYaPIlyqBHgY+HNi2pbxPLWPww4clJg+HfhdYvg24M40sRQ7dnHc74DH4/sWhETWKrHvyS+gBoQv/UMyOG6vE2qsti/ns98DmB3fvwAMKtwmoUbjpDTnPVVSXlX4OYjjFpHmy0AvvVK9UC5WLlYuBuXiCr/UXie7+rj7y8kRZrYz0M/MjkuMbgy8mhiem3jflvAPn8rOwDNmtiExbj2h3VihbxLvCwgJIRN5wFx3T677S0KtS8bLl1i2snYGDjCzZYlxjQiX0wrNLTF/Xon5GxJqUQqVPC5NzayRZ96Ob7G7/5gYzqP4Pn4ZxxVOm1E4wd1/MLMlhGOZH0cvTCy7KsXwThnGBTAS+MjMtgBOIXyhLUhMLzpW7r4h3p2cR0iKZR23swk1CP81sy+A6919QortvwXsYWY7Al2A44HrzWx7wqXB1yuwL0tKnJOKfIZFCikXF1+2spSLlYsL1flcrAJy7s0l1FqcU8Y8XmL+X5WxrrPc/d8lJ5hZ+3Li8HKmzwfamlmDRGJuB3xSznKFFrDxcmbhspU1F3jN3XuWMU/JY/aFu3eo5PbKOzap5plP+DJI7u/8EtMAiMlyO+DrSsZXVhy4+9dm9hahvdsZhDaBSW0TsTQgXBaeT7iElva4ufunQP+4zEnAODPbzjfe0FM4X4GZTSdcdn7f3deY2ZvAJcBn7v5tJfdVpCopF1eccnHmcSgX13I19a7cumwkcJyZHWVmDc2saexjsE2a+ScArczsIjPbzMy2MrMD4rT7gT/FmhDMrKWZnZBhHAuB9mXcmf0O4RfiFWbWOPaTeRwwOsP1jwWuMrNt475dkOFyqUwg/Ao+I8bS2Mz2M7OOaeafCqwws99Z6CO0oZl1NrP9MtzeQkKbr4p4Arg6noPtCW3HRiam/cbMupjZZsD/Ae+4e34Ft5Eu1jZm1qTE+EeBK4C9gadLTPuZmZ0U7/i+iNDO7m3KOW5mdrqZtYxf0oU1GxtI7TXgf+NfCJerk8Pp9qWix12kspSLK065uOxYlYvrEBWQc8zd5wInEBrMLyb8wr6cNOfC3VcQbh45jnAp6lPgl3HyXYS7cF80sxWEf6wDUq0nhcIO5ZeY2YySE919TdzmMYSbGu4DBrj7fzNc//WES1tfAC9S/BJchcRjcCSh9mY+4TgU3pSRav71QG/CJaUvYvwPEW6yyMRNhAS7zMwuy3CZGwl3Fc8G3iNcxrsxxvMycA3hjuQFhLui09VEVdQkQk3JN2aWrA14hnjZ190LSizzHKEt4VJCrcZJ7r42g+N2NPCBmf1A+Oz9yt1XpYnrNcJNTK+nGU7lOmBEPO6nlLnXIptIubjilIvLpFxcx1hsbC0idYyZfQacm2x7aWbXEW6+OL3aAhMRqUeUi2sn1SCL1EFmdjKhTdyk6o5FRKS+Ui6uvXSTnkgdY2aTCd0lnVHizncREckR5eLaTU0sREREREQS1MRCRERERCRBBeR6ysz+ZWYD4/szzeyNDJe7zsxGljH9g9gNUbnzVjDejGOsKcws38yOqO44NpWZuZntXt1xiNQUyp+SCTNrH/NnjWvOWle+n7JJBeR6yt2PcfcRWVhvJ3efXHJ8TU4UVcHMhpvZjdW4/UFmNsfMfjCzF8wsLzHNzOxmM1sSXzebmVVXrCK1XX3Kn7WhcB37pb7DzOab2VIzu8/MGiemtzCzZ8xspZl9aWanVWe8hczsf81smpmtNrPhKaafYmYfmdkKM/vQzPqUmH6xmX1jZsvN7O+xb2epIiogi1RQTSvkxxqn/yP06dqC0G/mE4lZBgN9gJ8C+xD6VD03t1GKiGTNlUA3oDOwB9AVuDox/V5gDeHR378G/mpmnXIdZArzCX00/73kBDNrTXjAySXA1oQ+ukeZ2Q5x+lGE/e5B6Gd5V0Kf11JFVECu4czsSjP7LPEL8sQ4frPYiXfnxLwtzWyVme1g4alJE8xscfxFPcEST4gys8lmNijNNu8ys7nxV+l0MzukxCxNzWxMjGmGmf00sWy6yzaFnZIvi7WcvzCz78xs78SyO5hZgZm1zOC4/MTMXorr+NgSnZmbWa94rFaY2dcWO5g3s+3jcVgWl5ti8elVZpZnZk/F4/WFmQ1JrO86MxtnZiPNbDlwZolYBhOS7hVx3/6RmNzFzGab2ffxmDWNy2Ryfm4ws3/H/XjRwlOhUukNPOnuH8SHCtwAHGpmu8XpA4Hb3H2eu38N3FZyH0rsz+VmtiDWxpxVYtqxZjYzfjbmWujLs3Da82Z2QYn5Z5vZiRbcYWaL4rLvJT+7Itmg/FkyNPtLzEX/NbMeiQnbmNnD8f/+azO70cLT2zoSnhJ4YNzuMjPbJf4tzJ1/M7NFiXU9ZmYXlbXexLxnWaghXWpmEy0+iTBOczM7z8w+jdu71yztla/jgLvd/Tt3XwzcDZwV17MFcDJwjbv/4O5vEB7qckaag7S/mb0Vt7kgHrMmielp44rH7FYz+9bMPgeOTRMvAO7+tLs/CyxJMbkNsMzd/+XB88BKwsNNIOT1h2PeX0rI+2em25aFpx9+aeEq4h8y3ee4f7eVmH+8mV0c3/8untsVFr6Le1BHqIBc830GHEJ4gs71wEgza+XuqwmPreyfmPcU4DV3X0Q4t48Qflm2A1YBf8lwm/8hPMGnBTAKeNJiwS46gfD0p8Lpz1riclYah8a/zd19S3d/jfCo1GQn6f2BV2KCSysmvJfitncgPAnpPjPbK87yMKFT9q0INQqF/U9eCswDWhJqEn4PeEz0/wDeBVoTfpFfZOEXenKfxwHNgceT8bj7g3Hcn+O+HZeYfArhqUe7EGpvz4zjMzk/pwG/ifvYBCjrSVKW4n3hl3+nuG+F3o3jSq/E7Oi4nZ5AB6Dkl/VKYADhOBwL/NY2XvYbQeJ8xi/+1sDzhKdvHUqo3dmGcFxSfSmIVCXlz40OIByP7YFrgafNrEWcNhxYB+wO7Ev4fx3k7h8B5wFvxe02d/cvgOVxvsLYfrCNj5v+BRsfY5xyvQAWHsX9e+AkQk6eQvErXxB+/O9HyJ2nAEeRXskc2MbMtiHknHXu/klietocCKwHLiYcpwMJ3wfnZxjXOXHavoQa7b5lxFueacBHZnZ8LHj3ITyKenacniqv72hm25VcUfxu/CvhR0EesB2hAF6orH0eAfRP/CDanvC9MMrM9iQ8tnq/+H17FJC/Cftco6iAXMO5+5PuPt/dN7j7GMLjTfePk0dR/DGZp8VxuPsSd3/K3Qvi40H/REhcmWxzZFx+nbvfRniM6J6JWaa7+zh3XwvcDjQFuldi9wr/8QoT2xlk9hjU3kC+uz8SY5xJeHRovzh9LbCXmW3t7kvdfUZifCtg5/g4zyke+jncD2jp7kPdfY27fw78jeLH9i13fzaeh3SP9Ezl7nj+viMUwrtAxufnEXf/JG5vbOGyKbwAnGJm+5jZ5sAfCR3TN4vTtwS+T8z/PbBlmtqYU+J233f3lYRHjhZx98nu/l48DrMJX2iFcY8H9jCzDnH4DGBMrNVeS3i86U8I3Ut+5O4L0uyPSJVQ/ixmEXBnzH1jgI+BY81sR6AXcJG7r4w/EO6g7Ecwvwb8wsx2isPj4vAuhOYA72aw3vOAm2IuWEdoJtYlWYsMDHP3Ze7+FfAqZefACy1cBdgJKLwC2IyQ/5aXmP97Qj4qxd2nu/vb8fzlAw9Q+tyni+sUwjGeG3P+TWniLZeHx00/SvhMro5/z415GVLnddLsV19ggru/Hn8cXgMU9ctc1j67+9S47sKa4V8Bk919IaFgvRnh+7axu+e7+2eV3eeaRgXkGs7MBpjZrHjpYxmhVrDwUvurQDMzO8DM2hP+SZ+JyzUzswfiJZXlhEt0zZOXt8rY5mXxstf3cZvbJLYJMLfwjYfOz+cRfpVWiLu/AxQAh5nZTwi1DOMzWHRn4IDCYxJj/DVQmKxPJiTmL83sNTM7MI6/BZgDvGhmn5vZlYn15ZVY3+8Jtcyl9rmCvkm8LyAktUzPT8plS/Lw+NJrCT8S8uNrBeG8APxA+NIqtDXwQ/xxUFIexff1y+TE+Fl71cKl5+8JX3Lbxzh+BMYAp8fahv7EL2x3n0SogbsXWGRmD5pZMiaRKqf8WczXJf7nv4zb3RloDCxIHKcHCFeu0nkNOIxQe/w6MJlQoPoFMCXuV3nr3Rm4KzHtO0LNb+vEdjLKgYQfMDOBWcCbwLOEH+ULKZ3/iMMrUq3IzPaw0KTmm3ju/4/i56+suMrMnxVhoanNnwnHuQnh2D5kZoWF8VR5HVLvV7G4YiG76ApeBvucvDp4Ohvz+hzgIkJFyiIzG22JG8RrOxWQa7D4S/pvhEsY27l7c+B94qWk+AtzLKEg0p/wC7Hwn+NSQq3FAe6+NRsv0ZXZe4GF9nJXEH4Jbxu3+X2J5dom5m9AuFQzv5zdSfdEmsJ/vDOAcbGQVZ65hEuhzROvLd39twDu/h93P4GQiJ8lHCPcfYW7X+ruuwLHA5fE9lJzgS9KrG8rd++VQfyZTi+pUucn7cbd73X3Du6+I6Gg3IjwWQH4gHCDXqGfxnGpLCBxfgmXl5NGEb6E27r7NoT2icmYRxB+rPQACtz9rUSMd7v7zwhPltqDcNOJSFYof5bSusRVo3Zxu3MJNZTbJ/Lf1u5e2AQh1bZfIzRdOSy+fwM4iOLNK8pb71xCjWgy727u7m+WsQ8pufsqd/9fd28d8/sSQk39BuAToFHiyhaUnQP/CvwX6BDP/e/JPC+Xlz8rogvwurtPi1dA/gO8w8Zmb6ny+kJ3T9V0rVhcZtaM0MyiUHn7PBI4ITab60j4XgXA3Ue5+8GEHzwO3FyZna2JVECu2bYgfOAWA5jZb9jYrrTQKOBUQqFkVGL8VoR2c8tiO7NrM9zmVoQ2Y4sJSeWPlP71/TMzO8lCbw4XEZLg2+WsdzHhks6uJcaPBE4kJPlHM4xxAuFS/hlm1ji+9jOzjmbWxMx+bWbbxEuYy+N2MbPeZrZ7/JL4nnB5aAMwFVhh4WaDzS209+psZvtlGA+EmoqS+1aWyp6fUsysaYzXzKwd8CBwl4cbNyAc10vMrHX8dX8poW1gKmOBM81sr5hES8a1FfCdu/9oZvsTLksXiQXiDYQbAYsu98bzc4CFtpYrgR9JXOITyQLlz+J2AIbEfNmPUND5Z2zq9CJwm5ltbWYNzGw3MytsVrCQ0J636EY1d/+UcHxOJ1RWLI/znUwsIGew3vuBqyz2JmHhhr7CZnIVUpjbYg7sTmhCcG2MYyWhvflQM9vCzA4itANP1xxlK8L3xg+xZv63FQhlLOEYtzGzbQm9TJQVdyML7dMbAg1jLi/sJek/wCGFNcZmti/hR0lhG+RHgbNjrm5O6LVjeJpNjQN6m9nB8TwOpXj5r8x9dvd5MZ7HgKc8NjM0sz3N7HAL3cv9SPhM1Jm8rgJyDebuHxIKGm8Rks/ewL9LzPMOocCRB/wrMelOYHPgW0LyfSHDzU6M835CuDz0I6WbFzxH+FJZSqi5OCkWRsvalwLCZbB/x0tq3eP4ucAMwhfZlEwCjLU8RxLaQs0nXO66mdAWihhTfrxUdB7hyw/CTWcvEy5NvQXc5+6vxpqk3oRf7F8QjtlDhEujmXqY0A5rmZk9W+7clT8/qTQlfLn/QCjsv0X4gij0AKH983uEGrTn47hS3P1fMbZJhOYok0rMcj7hi2YFoa3z2BSreZTwWU0+5GBrQm3eUsLnagmhyYtIVih/lvIOIQd+G9fVN1HbOIBwGf/DGNc4wv0aEHLAB8A3ZvZtYn2vAUtiDIXDFuMplHa97v4MIW+Pjrn6feCYEjHfZKHnm8KrYZhZPwsPVNlgZt3i6N0ITStWEmrVr3T3F2Nlx0xgW8L5XETIhauA9y3RM5CZnWxmHxC+R04nNFV4jPCDJ1N/I3wG3o3H4ely5r86xnJl3OaqOA4PN2JeB4yL+fYp4P/c/cU4/QVCE4xXga8In7eUP+Tc/QPgfwjfEwsI52JeYpbLCJUdK+I+jEmxmhGE/6HkD4vNgGGEz9Q3hB9hV5Wzz7WGpW6GKJI7ZvZ3YL67X13uzFLjmdkAYHC87CYiWVSX86eZHUr44f+ou3eO4zoSaikfAC5z92llLH8JoTeJrd29dxy3L6GAOBno5u7fxvGTCfeunERoHnOPmT0B/DHWmNdr8VyMJNzkXi8KjjXqgQdS/1i4OeYkNnYZJLVYbJZxPnBfdcciUtfV9fzp7q/HfUyO+wjAynkYqIV+q48l1JZfklh+ZprlNxBqRJsBay20J/9GhWOITeMuBB6qL4VjUBMLqUZmdgPhstotHvrWlFrMQr/RiwmXs0eVM7uIbALlz3LdSbhhMtM2sTcRmuAdR+i+8hrCwzfqtVhjv4zQNObOag4np9TEQkRERGqkWIM8obCJRWL8ZNI0sTCz3kAvdz/fzA6L8/UuMU8+iSYWJaYNIDzI5W1C+9ylwIWxLbjUE6pBFhERkbrkIOD4WAgeDRxuZiPLXiSIzcTOJPTZfj3hkc5vsPFmb6knakUN8vbbb+/t27ev7jBERKrM9OnTv3X3ltUdR6aUh6U6rF69mjlz5tCpU/EnQ3/88ce0adOGLbbYoszlV6xYwcKFC9l9992LjX/vvffo2LEjjRoVvxVr/vz5NGvWjObNm/Pxxx/ToUMHli5dyrp169hxxx2RuiddLq4VN+m1b9+eadPS3qgqIlLrmFmln7JVHZSHJdf69+/P5MmTWbduHd988w3XX389LVq04IILLmDNmjV89913tGvXjokTJzJ//nwGDRrEP//5z2LrmDx5MrfeeisTJkwA4O677+bPf/4z69evZ9GiRfTq1YuHHnoICIXjc845h+effx6AJ598kuuuu468vDyeffZZWrasNb9npQLS5eJaUYPcrVs3V2KWXFq2bBmDBg3i/fffx8z4+9//zp577smpp55Kfn4+7du3Z+zYsWy77bYpl1++fDl77bUXffr04S9/+QurV6/mhBNOYN68eZx//vmcf/75AAwePJjzzjuPrl275nL3pAYws+nu3q38OWsG5WERqYvS5WK1QRZJ4cILL+Too4/mv//9L++++y4dO3Zk2LBh9OjRg08//ZQePXowbNiwtMtfc801HHrooUXDEydO5OCDD2b27Nk89ljoZ/3dd99l/fr1KhyLiIjUMCogi5Tw/fff8/rrr3P22WcD0KRJE5o3b85zzz3HwIEDARg4cCDPPpv6gXnTp09n4cKFHHnkkUXjGjduTEFBAWvXrqXwqs0111zDDTfU+16EREREahwVkEVK+OKLL2jZsiW/+c1v2HfffRk0aBArV65k4cKFtGoVnr660047sXDhwlLLbtiwgUsvvZRbb7212PiePXuSn59P9+7dGTJkCOPHj6dr167k5eXlZJ9EREQkcyogi5Swbt06ZsyYwW9/+1tmzpzJFltsUao5hZmlfJLTfffdR69evWjTpk2x8Y0aNWLUqFHMnDmTfv36ceedd3LppZdyySWX0LdvX8aPH5/VfRKR0s466yx22GEHOnfe2MXud999R8+ePenQoQM9e/Zk6dKlpZZ79dVX6dKlS9GradOmRVeUDjnkkKLxeXl59OnTB4CnnnqKTp06ccghh7BkyRIAPvvsM0499dQc7KmIVJQKyNWkffv27L333nTp0oVu3ULb8FmzZtG9e/eicVOnTk257FdffcWRRx5Jx44d2WuvvcjPzy82fciQIWy55ZZFw/fccw+dO3emV69erFmzBoA33niDiy++ODs7V8u1adOGNm3acMABBwDQt29fZsyYwY477siCBQsAWLBgATvssEOpZd966y3+8pe/0L59ey677DIeffRRrrzyymLz3HfffQwYMIC3336bbbbZhjFjxnDbbbdlf8dEpJgzzzyTF154odi4TO41+OUvf8msWbOYNWsWkyZNolmzZkVNqqZMmVI07cADD+Skk04CQh7+z3/+w7nnnsuoUeFBk1dffTU33nhjlvdSRCpDBeRq9OqrrzJr1qyirpOuuOIKrr32WmbNmsXQoUO54oorUi43YMAALr/8cj766COmTp1arKA2bdq0UjUejz/+OLNnz+bnP/85EydOxN254YYbuOaaa7K3c7XYTjvtRNu2bfn4448BeOWVV9hrr704/vjjGTFiBAAjRozghBNOKLXs448/zldffUV+fj633norAwYMKPYFu3TpUiZMmMCAAQMoKCigQYMGmBmrVq3Kzc6JSJFDDz2UFi1aFBuX6b0GhcaNG8cxxxxDs2bNio1fvnw5kyZNKqpBbtCgAatXr6agoIDGjRszZcoUdtppJzp06FCFeyQiVSWr/SCbWXPgIaAz4MBZwMfAGKA9kA+c4u6lr2HVQ2bG8uXLgXCjWKr2qR9++CHr1q2jZ8+eAMVqitevX8/ll1/OqFGjeOaZZ4rGuztr164tSswjR47kmGOOKfXFIBvdc889/PrXv2bNmjXsuuuuPPLII2zYsIFTTjmFhx9+mJ133pmxY8cC4UfJ/fffX9SXZlmGDh3KH/7wBxo0aMBRRx3Fvffey9577815552X7V0SkQxkcq9B0ujRo7nkkktKjX/22Wfp0aMHW2+9NQBXXXUVRxxxBHl5eYwcOZJ+/foxevToqt8BEakSWe0H2cxGAFPc/SEzawI0A34PfOfuw8zsSmBbd/9dWeupi/1v7rLLLmy77baYGeeeey6DBw/mo48+4qijjsLd2bBhA2+++SY777xzseWeffZZHnroIZo0acIXX3zBEUccwbBhw2jYsCF33XUXGzZs4OKLL2bLLbfkhx9+AOCxxx7j9ttvp1OnTvz1r3/lhBNOYOLEiTRu3Lg6dr1S2l/5fHWHUKXyhx1b3SFINVM/yDVDfn4+vXv35v333wegefPmLFu2rGj6tttum7IdMoSmVvvssw/z588vlU+POeYYBg0axMknn1xquUcffZTvvvuO7t27c+utt7Ltttty1113laqFronqUi5WHhZIn4uzVoNsZtsAhxKeaY67rwHWmNkJwGFxthHAZKDMAnJd9MYbb9C6dWsWLVpEz549+clPfsK4ceO44447OPnkkxk7dixnn302L7/8crHl1q1bx5QpU5g5cybt2rXj1FNPZfjw4RxzzDE8+eSTTJ48udS2zjjjDM444wwg1GAOGTKEf/3rXzz66KO0bduW2267jQYN1NpGRKTwXoNWrVqlvdeg0NixYznxxBNLFY6//fZbpk6dWuxKXqGCggKGDx/OxIkT6d27N08//TTjxo3j8ccf55xzzqny/RGRyslmqWgXYDHwiJnNNLOHzGwLYEd3XxDn+d9YDGoAACAASURBVAZI+XBzMxtsZtPMbNrixYuzGGb1aN26NQA77LADJ554IlOnTmXEiBFFN3T069cv5U16bdq0oUuXLuy66640atSIPn36MGPGDGbOnMmcOXPYfffdad++PQUFBaWePT9//nymTp1Knz59uO222xgzZgzNmzfnlVdeyf4Oi4jUApnca1DoiSeeoH///qXGjxs3jt69e9O0adNS02655RaGDBlC48aNWbVqFWZGgwYNKCgoqLqdEJFNls0CciOgK/BXd98XWAkUu53fQ/uOlG083P1Bd+/m7t3q2vPPV65cyYoVK4rev/jii3Tu3Jm8vDxee+01ACZNmpTy5o399tuPZcuWUfijYdKkSey1114ce+yxfPPNN+Tn55Ofn0+zZs2YM2dOsWWvueYahg4dCqDELCL1Xv/+/TnwwAP5+OOPadOmDQ8//DBXXnklL730Eh06dODll18u6oVm2rRpDBo0qGjZ/Px85s6dyy9+8YtS6x09enTKgnOykgLgggsuYL/99uP+++/ntNNOy9JeikhlZPMmvXnAPHd/Jw6PIxSQF5pZK3dfYGatgEVZjKFGWrhwISeeeCIQmkycdtppHH300Wy55ZZceOGFrFu3jqZNm/Lggw8CxW8Ca9iwIbfeeis9evTA3fnZz36W0WW5mTNnAhQ91vi0005j7733pm3btml7yxARqcueeOKJlONTXVXr1q1bsRtx27dvz9dff51y+VRN3QDy8vJ4/vmNbXj79etHv379KhCxiORKtm/SmwIMcvePzew6YIs4aUniJr0W7l5mCa2u3hwimatLN4aAbg4R3aQntVNdysXKwwLVcJNedAHweOzB4nPgN4RmHWPN7GzgS+CULMeQMf3ji4iIiEhWC8juPgtIVUPSI5vbFRERERGpLPXtJSIiIiKSoAKyiIiIiEiCCsgiIiIiIgkqIIuIiIiIJGS7FwsREZGM1aXehEA9ConUVqpBFhERERFJUAFZRERERCRBBWQRERERkQQVkEVEREREElRAFhERERFJUAFZRERERCRBBWQRERERkQQVkEVEREREElRAFhERERFJUAFZRKQOM7O/m9kiM3s/Ma6Fmb1kZp/Gv9tWZ4wiIjWNCsgiInXbcODoEuOuBF5x9w7AK3FYREQiFZBFROowd38d+K7E6BOAEfH9CKBPToMSEanhVEAWEal/dnT3BfH9N8COqWYys8FmNs3Mpi1evDh30YmIVDMVkEVE6jF3d8DTTHvQ3bu5e7eWLVvmODIRkeqjArKISP2z0MxaAcS/i6o5HhGRGkUFZBGR+mc8MDC+Hwg8V42xiIjUOCogi0its379evbdd1969+4NwKRJk+jatSudO3dm4MCBrFu3rtQys2bN4sADD6RTp07ss88+jBkzpmjar3/9a/bcc086d+7MWWedxdq1awF46qmn6NSpE4cccghLliwB4LPPPuPUU0/NwV5WDTN7AngL2NPM5pnZ2cAwoKeZfQocEYdFRCRSAVlEap277rqLjh07ArBhwwYGDhzI6NGjef/999l5550ZMWJEqWWaNWvGo48+ygcffMALL7zARRddxLJly4BQQP7vf//Le++9x6pVq3jooYcAuOeee/jPf/7Dueeey6hRowC4+uqrufHGG3O0p5vO3fu7eyt3b+zubdz9YXdf4u493L2Dux/h7iV7uRARqddUQBaRWmXevHk8//zzDBo0CIAlS5bQpEkT9thjDwB69uzJU089VWq5PfbYgw4dOgCQl5fHDjvsQGHPDL169cLMMDP2339/5s2bB0CDBg1YvXo1BQUFNG7cmClTprDTTjsVrUdEROqmRtlcuZnlAyuA9cA6d+9mZi2AMUB7IB84xd2XZjMOEak7LrroIv785z+zYsUKALbffnvWrVvHtGnT6NatG+PGjWPu3LllrmPq1KmsWbOG3Xbbrdj4tWvX8thjj3HXXXcBcNVVV3HEEUeQl5fHyJEj6devH6NHj87OjomISI2RixrkX7p7F3fvFof1BCcRqZQJEyawww478LOf/axonJkxevRoLr74Yvbff3+22morGjZsmHYdCxYs4IwzzuCRRx6hQYPiKfD888/n0EMP5ZBDDgFCbfT06dP5xz/+wXPPPUevXr345JNP6Nu3L+eccw4FBQXZ2VEREalWWa1BTuME4LD4fgQwGfhdNcQhIrXMv//9b8aPH88///lPfvzxR5YvX87pp5/OyJEjmTJlCgAvvvgin3zyScrlly9fzrHHHsuf/vQnunfvXmza9ddfz+LFi3nggQdKLVdQUMDw4cOZOHEivXv35umnn2bcuHE8/vjjnHPOOVW/oyIiUq2yXYPswItmNt3MBsdxeoKTiFTKTTfdxLx588jPz2f06NEcfvjhjBw5kkWLQje+q1ev5uabb+a8884rteyaNWs48cQTGTBgAH379i027aGHHmLixIk88cQTpWqVAW655RaGDBlC48aNWbVqFWZGgwYNVIMsIvXWHXfcQadOnejcuTP9+/fnxx9/LDZ9+PDhtGzZki5dutClS5eim5+//PJLunbtSpcuXejUqRP3338/EPL30UcfTefOnbnvvvuK1jN48GBmzJiRux2Lsl1APtjduwLHAP9jZocmJ+oJTiJSFW655RY6duzIPvvsw3HHHcfhhx8OwLRp04pu5hs7diyvv/46w4cPL0rYs2bNAuC8885j4cKFHHjggXTp0oWhQ4cWrXv+/PlMnTqVPn36AHDBBRew3377cf/993PaaafleE9FRKrf119/zd133820adN4//33Wb9+fcr7M0499VRmzZrFrFmzinJxq1ateOutt5g1axbvvPMOw4YNY/78+UycOJGDDz6Y2bNn89hjjwHw7rvvsn79erp27ZrT/YMsN7Fw96/j30Vm9gywP/EJTu6+QE9wEpHKOuywwzjssMOAUEC+5ZZbSs3TrVu3olqL008/ndNPPz3lulL1m1woLy+P559/vmi4X79+9OvXbxMiFxGp/datW8eqVato3LgxBQUF5OXlZbRckyZNit6vXr2aDRs2ABStZ+3atYT6U7jmmmuKaphzLWsFZDPbAmjg7ivi+yOBoWx8gtMw9AQnkVqv/ZXPlz9TLZI/7NjqDkFEpEZr3bo1l112Ge3atWPzzTfnyCOP5Mgjjyw131NPPcXrr7/OHnvswR133EHbtm0BmDt3Lsceeyxz5szhlltuKep687HHHqN79+5cfvnljB8/nq5du2Zc8K5q2WxisSPwhpm9C0wFnnf3F9ATnERERERqraVLl/Lcc8/xxRdfMH/+fFauXMnIkSOLzXPccceRn5/P7Nmz6dmzJwMHDiya1rZtW2bPns2cOXMYMWIECxcupFGjRowaNYqZM2fSr18/7rzzTi699FIuueQS+vbty/jx43O6j1krILv75+7+0/jq5O5/iuP1BCcRERGRWurll19ml112oWXLljRu3JiTTjqJN998s9g82223HZttthkAgwYNYvr06aXWk5eXR+fOnYt6ISp03333MWDAAN5++2222WYbxowZw2233Za9HUpBT9ITERERkYy1a9eOt99+m4KCAtydV155hY4dOxabZ8GCBUXvx48fXzR93rx5rFq1Cgg10W+88QZ77rln0bxLly5lwoQJDBgwgIKCAho0aICZFS2TK9XRD7KIiIiI1FIHHHAAffv2pWvXrjRq1Ih9992XwYMH88c//pFu3bpx/PHHc/fddzN+/HgaNWpEixYtGD58OAAfffQRl156KWaGu3PZZZex9957F6176NCh/OEPf6BBgwYcddRR3Hvvvey9994pu+/MJhWQRURERKRCrr/+eq6//vpi45JdZN50003cdNNNpZbr2bMns2fPTrveO+64o+h906ZNefHFF6sg2opTEwsRERERkYRyC8hm1s/Mtorvrzazp80s9z02i4jUY8rFIiK5k0kN8jWxL+ODCd2yPQz8NbthiYhICcrFIiI5kkkBeX38eyzwoLs/DzQpY34REal6ysUiIjmSSQH5azN7ADgV+KeZbZbhciIiUnWUi0VEciST5HoKMBE4yt2XAS2Ay7MalYiIlKRcLCKSI+UWkN29AFgEHBxHrQM+zWZQIiJSnHKxiEjulNsPspldC3QD9gQeARoDI4GDshuaiIgUUi4WkbK0v/L56g6hSuUPO7Zat59JE4sTgeOBlQDuPh/YKptBiYhIKcrFIiI5kkkBeY27O+AAZrZFdkMSEZEUlItFRHIkkwLy2HjndHMzOwd4GfhbdsMSEZESlItFRHKk3DbI7n6rmfUElgN7AH9095eyHpmIiBRRLhYRyZ1yC8jRe8DmhEt772UvHBERKYNysYhIDpTbxMLMBgFTgZOAvsDbZnZWtgMTEZGNlItFRHInkxrky4F93X0JgJltB7wJ/D2bgYmISDFVnovN7GJgEBtrpH/j7j9WQawiIrVaJjfpLQFWJIZXxHEiIpI7VZqLzaw1MATo5u6dgYbArzYpQhGROiKTGuQ5wDtm9hyhluEEYLaZXQLg7rdnMT4REQmykYsbAZub2VqgGTC/qoIVEanNMikgfxZfhZ6Lf9VBvYhI7lRpLnb3r83sVuArYBXworu/mJzHzAYDgwHatWtXmc2IiNRKmRSQn3Z33S0tIlK9qjQXm9m2hFroXYBlwJNmdrq7jyycx90fBB4E6Natm1fVtkVEarpM2iDfZ2ZTzex8M9sm6xGJiEgqVZ2LjwC+cPfF7r4WeBr4eRWsV0Sk1iu3gOzuhwCnA22B6WY2ysyOzHpkIiJSJAu5+Cugu5k1MzMDegAfVUGoIiK1XiY1yLj7J8DVwO+AXwB3mdl/zeyk8pY1s4ZmNtPMJsThXczsHTObY2ZjzKzJpuyAiEh9sSm5OMW63gHGATMIXbw1IDanEBGp7zJ5UMg+ZnYHoWbhcOA4d+8Y39+RwTYupHitxM3AHe6+O7AUOLvCUYuI1DNVkItLcfdr3f0n7t7Z3c9w99VVGLKISK2VSQ3yPYQahp+6+/+4+wwAd59PqMlIy8zaAMcCD8VhIyTzcXGWEUCfyoUuIlKvVDoXi4hIxWRSQH7G3R9z91WFI8zsQgB3f6ycZe8ErgA2xOHtgGXuvi4OzwNaVyxkEZF6aVNysYiIVEAmBeQBKcadWd5CZtYbWOTu0ysaVFx+sJlNM7NpixcvrswqRETqkkrlYhERqbi0/SCbWX/gNGAXMxufmLQV8F0G6z4ION7MegFNga2Bu4DmZtYo1iK3Ab5OtbD63xQRqZJcLCIiFVTWg0LeBBYA2wO3JcavAGaXt2J3vwq4CsDMDgMuc/dfm9mTQF9gNDCQjU+DEhGR0jYpF4uISMWlLSC7+5fAl8CBAGa2dWL+ral8zcXvgNFmdiMwE3i4kusREanzspiLRUQkjXIfNW1mg4GhwI+Em+0McGDXTDfi7pOByfH958D+FQ9VRKT+qopcLCIimSm3gAxcDnR292+zHYyIiKSlXCwikiOZ9GLxGVCQ7UBERKRMysUiIjmSSQ3yVcCbZvYOUPSUJXcfkrWoRESkJOViEZEcyaSA/AAwCXiPjQ/8EBGR3FIuFhHJkUwKyI3d/ZKsRyIiImVRLhYRyZFM2iD/Kz7VrpWZtSh8ZT0yERFJUi4WEcmRTGqQ+8e/VyXGqWshEZHcUi4WEcmRcgvI7r5LLgIREZH0lItFRHInkweFNAZ+CxwaR00GHnD3tVmMS0REEpSLRURyJ5MmFn8FGgP3xeEz4rhB2QpKRERKUS4WEcmRTArI+7n7TxPDk8zs3WwFJCIiKSkXi4jkSCa9WKw3s90KB8xsV2B99kISEZEUlItFRHIkkxrky4FXzexzwICdgd9kNSoRESlJuVhEJEcy6cXiFTPrAOwZR33s7qvLWkZERKqWcrGISO5k2ovFuSTunDYz3TktIpJDysUiIrmjXixERGoH5WIRkRxRLxYiIrWDcrGISI6oFwsRkdpBuVhEJEcyqUG+DN05LSJS3ZSLRURypMwCspk1BH4K6M5pEZFqkq1cbGbNgYeAzoADZ7n7W5uyThGRuqDMJhbuvh7o7+6r3X12fKlwLCKSQ1nMxXcBL7j7TwgF8I+qYJ0iIrVeJk0s/m1mfwHGACsLR7r7jKxFJSIiJVVpLjazbQhdxp0Z17MGWLPpYYqI1H6ZFJC7xL9DE+McOLzqwxERkTSqOhfvAiwGHjGznwLTgQvdvajwbWaDgcEA7dq1q+RmRERqn0yepPfLXAQiIiLpZSEXNwK6Ahe4+ztmdhdwJXBNYpsPAg8CdOvWzat4+yIiNVYm3byJiEjdMw+Y5+7vxOFxhAKziEi9l7UCspk1NbOpZvaumX1gZtfH8buY2TtmNsfMxphZk2zFICIiqbn7N8BcMyvsFaMH8GE1hiQiUmOkLSCbWb/4d5dKrns1cHh88lMX4Ggz6w7cDNzh7rsDS4GzK7l+EZE6rwpycVkuAB43s9mEPP1/WdiGiEitU1YN8lXx71OVWbEHP8TBxvFVeEPJuDh+BNCnMusXEaknNikXl8XdZ7l7N3ffx937uPvSqt6GiEhtVNZNekvM7EVgFzMbX3Kiux9f3spj5/bTgd2Be4HPgGXuvi7OMg9onWZZ3T0tIlIFuVhERCqmrALysYQbNh4DbqvMymPn9l3i05qeAX5SgWV197SISBXkYhERqZi0BeTYafzbZvZzd19sZlvG8T+kW6aMdS0zs1eBA4HmZtYo1iK3Ab6uZOwiInVeVeZiERHJTCa9WOxoZjOBD4APzWy6mXUubyEzaxlrjjGzzYGehMeYvgr0jbMNBJ6rVOQiIvVLpXKxiIhUXCZP0nsQuMTdXwUws8PiuJ+Xs1wrYERsh9wAGOvuE8zsQ2C0md0IzAQermzwIiL1SGVzsYiIVFAmBeQtChMygLtPNrMtylvI3WcD+6YY/zmwf4WiFBGRSuViERGpuEwKyJ+b2TWEG0QATgc+z15IIiKSgnKxiEiOZNIG+SygJfA0oR/O7eM4ERHJHeViEZEcKbcGOXYcPyQHsYiISBrKxSIiuZNJDbKIiIiISL2hArKIiIiISEK5BWQzOyiTcSIikj3KxSIiuZNJDfI9GY4TEZHsUS4WEcmRtDfpmdmBhA7oW5rZJYlJWwMNsx2YiIgoF4uIVIeyerFoAmwZ59kqMX45Gx8VLSIi2aVcLCKSY2kLyO7+GvCamQ139y9zGJOIiETKxSIiuZfJk/Q2M7MHgfbJ+d398GwFJSIipSgXi4jkSCYF5CeB+4GHgPXZDUdERNJQLhYRyZFMCsjr3P2vWY9ERETKolwsIpIjmXTz9g8zO9/MWplZi8JX1iMTEZEk5WIRkRzJpAZ5YPx7eWKcA7tWfTgiIpKGcrGISI6UW0B2911yEYiIiKSnXCwikjuZPGq6mZldHe+exsw6mFnv7IcmIiKFlItFRHInkzbIjwBrCE9yAvgauDFrEYmISCrKxSIiOZJJAXk3d/8zsBbA3QsAy2pUIiJSknKxiEiOZFJAXmNmmxNuBsHMdgNWZzUqEREpSblYRCRHMunF4lrgBaCtmT0OHAScmc2gRESklKzkYjNrCEwDvnZ3tWkWESGzXixeMrMZQHfC5bwL3f3brEcmIiJFspiLLwQ+AraugnWJiNQJmfRicSLhCU7Pu/sEYJ2Z9cl+aCIiUigbudjM2gDHEh5fLSIiUSZtkK919+8LB9x9GeFSn4iI5E42cvGdwBXAhlQTzWywmU0zs2mLFy/exE2JiNQemRSQU81TbtMMM2trZq+a2Ydm9oGZXRjHtzCzl8zs0/h324oGLSJSD1UqF6cT+1Be5O7T083j7g+6ezd379ayZcvKbkpEpNbJpIA8zcxuN7Pd4ut2IG1CTVgHXOruexHazP2Pme0FXAm84u4dgFfisIiIlK2yuTidg4DjzSwfGA0cbmYjqyJQEZHaLpMC8gWEzunHEJLoj8D/lLeQuy9w9xnx/QrCTSCtgROAEXG2EYDaM4uIlK9SuTgdd7/K3du4e3vgV8Akdz+9KgIVEantyrw8F7v/meDuv9yUjZhZe2Bf4B1gR3dfECd9A+yYZpnBwGCAdu3abcrmRURqtarKxSIikpkya5DdfT2wwcy2qewGzGxL4CngIndfXmL9Tuz0PsW21fZNRISqycXlrH+y+kAWEdkokxs8fgDeM7OXgJWFI919SHkLmlljQuH4cXd/Oo5eaGat3H2BmbUCFlUibhGR+qbSuVhERComkwLy0/FVIWZmwMPAR+5+e2LSeGAgMCz+fa6i6xYRqYcqlYtFRKTiMnmS3ggz2xxo5+4fV2DdBwFnEGo8ZsVxvycUjMea2dnAl8ApFYxZRKTe2YRcLCIiFZRJf8bHAbcCTYBdzKwLMNTdjy9rOXd/g/A41FR6VDRQEZH6rLK5WEREKi6Tbt6uA/YHlgG4+yxg1yzGJCIipV2HcrGISE5kUkBem3y8aZTysaQiIpI1ysUiIjmSyU16H5jZaUBDM+sADAHezG5YIiJSgnKxiEiOZPokvU7AamAU8D1wUTaDEhGRUpSLRURyJG0Nspk1Bc4DdgfeAw5093W5CkxERJSLRUSqQ1k1yCOAboSEfAzh7mkREckt5WIRkRwrqw3yXu6+N4CZPQxMzU1IIiKSoFwsIpJjZdUgry18o8t5IiLVRrlYRCTHyqpB/qmZLY/vDdg8Dhvg7r511qMTERHlYhGRHEtbQHb3hrkMRERESlMuFhHJvUy6eRMRERERqTdUQBYRERERSVABWUREREQkQQVkEREREZEEFZBFRERERBJUQBYRERERSVABWUREREQkQQVkEREREZEEFZBFRERERBJUQBYRERERSVABWUREREQkQQVkEREREZEEFZBFROohM2trZq+a2Ydm9oGZXVjdMYmI1BSNqjsAERGpFuuAS919hpltBUw3s5fc/cPqDkxEpLplrQbZzP5uZovM7P3EuBZm9pKZfRr/bput7YuISHruvsDdZ8T3K4CPgNbVG5WISM2QzSYWw4GjS4y7EnjF3TsAr8RhERGpRmbWHtgXeKd6IxERqRmyVkB299eB70qMPgEYEd+PAPpka/siIlI+M9sSeAq4yN2Xl5g22Mymmdm0xYsXV0+AIiLVINc36e3o7gvi+2+AHXO8fRERicysMaFw/Li7P11yurs/6O7d3L1by5Ytcx+giEg1qbZeLNzdAU83XTUXIiLZY2YGPAx85O63V3c8IiI1Sa4LyAvNrBVA/Lso3YyquRARyaqDgDOAw81sVnz1qu6gRERqglx38zYeGAgMi3+fy/H2RUQEcPc3AKvuOEREaqJsdvP2BPAWsKeZzTOzswkF455m9ilwRBwWEREREakxslaD7O7900zqka1tioiIiIhsKj1qWkREREQkQQVkEREREZEEFZBFRERERBJUQBYRERERSVABWUREREQkQQVkEREREZEEFZBFRERERBJUQBYRERERSVABWUREREQkQQVkEREREZEEFZBFRERERBJUQBYRERERSVABWUREREQkQQVkEREREZEEFZBFRERERBJUQBYRERERSVABWUREREQkQQVkEREREZEEFZBFRERERBJUQBYRERERSVABWUREREQkQQVkEREREZEEFZBFRERERBJUQBYRERERSVABWUREREQkoVoKyGZ2tJl9bGZzzOzK6ohBRKS+Uy4WEUkt5wVkM2sI3AscA+wF9DezvXIdh4hIfaZcLCKSXnXUIO8PzHH3z919DTAaOKEa4hARqc+Ui0VE0mhUDdtsDcxNDM8DDig5k5kNBgbHwR/M7OMcxJYr2wPfZnMDdnM2116nZf3cgM5PJdW1c7NzzraUWrm5WHl40+l/vdL0PVlz1bX/nZS5uDoKyBlx9weBB6s7jmwws2nu3q2645DSdG5qLp2b3FMeluqi81Nz1ZdzUx1NLL4G2iaG28RxIiKSO8rFIiJpVEcB+T9ABzPbxcyaAL8CxldDHCIi9ZlysYhIGjlvYuHu68zsf4GJQEPg7+7+Qa7jqGZ18pJlHaFzU3Pp3FQh5WJ9nmo4nZ+aq16cG3P36o5BRERERKTG0JP0REREREQSVEAWEREREUlQATkHzGyzTMaJiEh2KA+LSEWoDXIOmNkMd+9a3jjJPTPbBbgAaE/iplV3P766YpLAzHoDNxA6cW8EGODuvnW1Bia1kvJwzaZcXHPV11xcYx8UUheY2U6Ep1Vtbmb7Ej5UAFsDzaotMEl6FngY+AewoZpjkeLuBE4C3nP9kpdKUh6uNZSLa656mYtVQM6uo4AzCR3w354YvwL4fXUEJKX86O53V3cQktJc4P36lJAlK5SHawfl4pqrXuZiNbHIATM72d2fqu44pDQzOw3oALwIrC4c7+4zqi0oAcDM9iNc1nuN4ufm9rQLiaShPFyzKRfXXPU1F6sGOTcmm9nd/D97dx6nVVn/f/z1HsDELSRBRVTccgEVEbdUNBVT0lTcwg00LSu3UksrTVO/+dNMzXIpLRcMt0BcwZ2UVARF3HLHUBBRQYEBRPj8/rjOwJlhVpy573vmfj8fj/sx97nO9jnnPvdnrvs61zkHdgECeAr4XUR8UtywDNgSOBrYg6Wn9SIbtuK6CJgDrAisUORYrPVzHi5tzsWlqyxzsVuQC0DSw8C/gaFZ0ZHA7hGxV/GiMgBJbwFbRMQXxY7FqpP0ckT0KnYc1jY4D5c25+LSVa652Ld5K4y1I+KCiHg3e10IrFnsoAyAl4FOxQ7CavWApL2LHYS1Gc7Dpc25uHSVZS52C3IBSPojMA64Iys6BNg+Is4oXlQGIOkJYCvgOar3rfKthYpM0mxgZeALYGFW3OZvLWQtw3m4tDkXl65yzcWuIBdA7uCq6ldVAczN3rf5g6yUSdqttvKIGFPoWMys5TgPlzbnYis1riBb2ZO0JrBdNjguIj4qZjy2lKTvAf2y0hMb+QAAIABJREFUwSci4r5ixmNmLce5uHSVYy52BblAJK1OuoXNilVlEfHv4kVkAJIOAy4FniA9QGBX4MyIuKuYcRlIupj0z/LWrGgQMD4izi5eVNaaOQ+XLufi0lWuudgV5AKQdDxwKulG9ROBHYGnI8K3rykySS8C/ataKiR1AR6JiK2LG5lJmgT0jojF2XA74IWI2Kq4kVlr5Dxc2pyLS1e55mLfxaIwTiX9+novIr4NbAPMKm5IlqmocRrvE/y9KCX5q9q/XrQorC1wHi5tzsWlrexysR8UUhjzI2K+JCR9LSL+K2nTYgdlAIySNBoYlg0fDjxQxHhsqd8DL0h6nHTKtR9wVnFDslbMebi0OReXrrLMxe5iUQCSRgDHAqeRngo0E+gQEQOKGpgBIGkg6elaAE9GxIhixmNLSVqb6hftfFjMeKz1ch4ufc7Fpascc7EryAWW3crm68AoPzGoNGRXTm9Peqypr5wuITWunB4TEfcWMx5rG5yHS5Nzcekqx1zsCnILkjQBeAp4kHRblPlFDslq8JXTpauOK6efi4hfFS8qa22ch1sH5+LSVa652BXkFiSpPel00T7At0kXHYwGHoyIN4oZmyW+crp0leuV09a8nIdbB+fi0lWuudgX6bWgiPiS9Gv4CQBJ3UhJ+kJJGwPPRMRPihagga+cLnWdgE+z92Vx5bQ1L+fhVsO5uLSVXS52BbmwZkXE34G/S6oAdip2QOYrp0vY/1GGV05bi3MeLk3OxaWrLHOxu1gUgKRvAdcDq0TEepK2Bn7kVovikiTSQwO2w1dOl5Ss4nII8CRlduW0tQzn4dLlXFy6yjkXu4JcAJKeJR1g90TENlnZyxHRq7iRmaSXImLLYsdhy5I0PiL6FjsOaxuch0ubc3HpKtdc7P49BRIRU2oULSpKIFbT85K2a3gyK4JHJJ0haV1JnatexQ7KWi/n4ZLmXFy6yjIXuw9yYUzJTu+FpA6kR56+VuSYLNkBOFLSe8BcUv+qaOtX57YSh2d/f5orC2DDIsRirZ/zcGlzLi5dZZmL3cWiACStAVwJ7EX60j8EnBoRnxQ1MEPS+rWVR8R7hY7FzFqO83Bpcy62UuMKspmZmZlZjrtYFICkDYCTgR7k9nlEfK9YMZmZlRPnYTNrCleQC+Nu4AbgXmBxkWMxMytHzsNm1mjuYlEAkp6NiB2KHYfVLuv7tklEPCKpI9A+ImYXO65yJalPfeMj4vlCxWJth/Nw6XMuLi3lnotdQS4ASUcAm5AuCllQVd7WD67WQNIJwA+BzhGxkaRNgGsjYs8ih1a2sqc1AawI9AVeJF1UtRUwPiL85DNrMufh0uZcXHrKPRe7i0VhbAkcDezB0lN7kQ1bcf0U2B54FiAi3pTUtbghlbeI+DaApOFAn4h4KRvuBZxXxNCsdXMeLm3OxSWm3HOxK8iFcSiwYUR8UexAbBkLIuKL9KRTkNSe9E/Tim/TqoQMEBEvS9q8mAFZq+Y8XNqci0tXWeZiV5AL42WgE/BRsQOxZYyR9Cugo6T+wE9IF/FY8U2SdD0wNBs+EphUxHisdXMeLm3OxaWrLHOx+yAXgKQnSH12nqN63zffXqjIJFUAPwD2JvWtGh0RfytuVAYgaUXgx0C/rOjfwDURMb94UVlr5Txc2pyLS1e55mJXkAtA0m61lUfEmELHYtVJOjUirmyozIoju5J9vYh4vdixWOvmPFzanItLWznm4opiB1AOsgT8X2DV7PWak3LJGFxL2ZBCB2HLkvQ9YCIwKhvuLeme4kZlrZXzcMlzLi5R5ZqL3Qe5ACQdBlwKPEE6dXSVpDMj4q6iBlbGJA0CjgA2qPFFXxX4tDhRWQ2/JV3V/gRAREzMnoZm1mTOw6XJubhVKMtc7ApyYfwa2C4iPgKQ1AV4BHBiLp7/ANOANYDLcuWzKYOLD1qJhRHxWdVV7Rn3CbPl5TxcmpyLS19Z5mJXkAujoiopZz7B3VuKKiLeA94D2vSNzlu5V7KHO7TLHhpwCumfqdnycB4uQc7FrUJZ5mInh8IYJWm0pCGShgD3Aw8UOSYDJO0o6TlJcyR9IWmRpM+LHZcBcDLQk3THgX8CnwGnFTUia82ch0uYc3FJK8tc7LtYFIikg4Gds8EnI2JEMeOxRNJ44PvAnaRHaR4DfDMizi5qYGVOUjvgkaonOZk1B+fh0uVcXJrKORe7gmxlTdL4iOgraVJEbJWVvRAR2xQ7tnIn6VFgYER8VuxYzKxlOReXrnLNxe6DXACSBgL/D+hKunpaQETEakUNzAAqJa0ATJR0CeliEXc9Kg1zgJckPQzMrSqMiFOKF5K1Vs7DJc+5uHSVZS52C3IBSHoL2D8iXit2LFadpPWB6cAKwM+ArwNXR8RbRQ3MkFTbfVGJiJsKHYu1fs7Dpc25uHSVay52BbkAJI2NiJ0bntIKLWtVuj8iFjQ4sZm1Ws7Dpc252EqNK8gtKPvCA+wGrAXcTboKFICIGF6MuGwpSf8A9iA9W/52YFREfFncqAwgu53Q74EtgBWryiNiw6IFZa2O83Dr4Fxcuso1F7uC3IKyL3xdIiKOK1gwVidJHYB9gcOBXYCHI+L44kZlkp4iPcHpcmB/4FjSvWzPLWpg1qo4D7cezsWlqVxzsSvIZixJzPuQvvj9ImKNIodU9iRNiIhtJb0UEVvmy4odm5m1DOfi0lOuudhXiFpZk7SvpBuBN4GDgetJp2Gt+BZIqgDelHSSpIOAVYodlJk1P+fiklaWudgtyFbWJA0j9Xd70BeHlBZJ2wGvAZ2AC0hXtV8SEc8UNTAza3bOxaWrXHOxK8hmZmZmZjl+UEgBSFoT+D+gW0TsK2kLYKeIuKHIoZUtSU9FxC6SZgP5X4l+eECJkPRN4ExgfXK5KiL2KFpQ1mo5D5cm5+LSV6652C3IBSDpQeAfwK8jYmtJ7YEXqjq7m9myJL0IXAtMABZVlUfEhKIFZa2W87DZ8inXXOwW5MJYIyLukHQ2QER8KWlRQzNZy5LUDnglIjYrdixWqy8j4ppiB2FthvNwiXIuLnllmYt9F4vCmCvpG2SnjyTtCHxW3JAsIhYBr0tar9ix2FKSOkvqDNwr6SeS1q4qy8rNlofzcIlyLi5N5Z6L3cWiACT1Aa4CegEvA12AQyJiUlEDMyT9G9gGGAfMrSqPiO8VLagyJ+ldUiVGtYyOtv70JmsZzsOlzbm49JR7LnYXixaWnTraLXttSjrQXo+IhUUNzKqcU+wArLqI2KDYMVjb4jzcKjgXl5hyz8VuQS4ASeMiYvtix2FLSVoROBHYGHgJuCEivixuVAZL7rk5JSI+zIaPIT044D3gvIj4tJjxWevkPFyanItLV7nnYleQC0DS5UAH0k3Q86eOni9aUGVO0u3AQuBJYF/gvYg4tbhRGYCk54G9IuJTSf2A24CTgd7A5hFxSFEDtFbJebg0OReXrnLPxa4gF4Ckx2spjrZ+D8FSVuOZ8u2BcRHRp8hhGemWQhGxdfb+L8CMiDgvG54YEb2LGZ+1Ts7Dpcm5uHSVey52H+QCiIhvFzsGW8aSvofZ7Z6KGYtV105S++w0657AD3PjnLNsuTgPlyzn4tJV1rm4zW9gMUk6KiKGSvp5beMj4o+FjsmW2FrS59l7AR2zYT+9qfiGAWMkfQzMI516RdLG+LZc1kTOwyXPubh0lXUudgW5Za2c/V21lnHu21JEEdGu2DFY7SLiIkmPAmsDD8XSfmAVpP5vZk3hPFzCnItLV7nnYvdBLgBJO0fE2IbKzMysZTgPm1lTuIJcAJKer3nRQW1lZmbWMpyHzawp3MWiBUnaCfgW0KVG/7fVAJ9WMjNrYc7DZrY8XEFuWSsAq5D2c77/2+dAm75/oJlZiXAeNrMmcxeLApC0fkS8V+w4zMzKlfOwmTWFW5AL42uS/gr0ILfPfYN6M7OCcR42s0ZzC3IBSHoRuBaYACyqKo+ICUULysysjDgPm1lTuIJcAJImRMS2xY7DzKxcOQ+bWVO4glwAks4DPgJGAAuqyiPi02LFZGZWTpyHzawpXEEuAEnv1lIcEbFhwYMxMytDzsNm1hSuIJuZmZmZ5VQUO4C2TNIvcu8PrTHu/wofkZlZeXEeNrPl4Qpyy/p+7v3ZNcbtU8hAzMzKlPOwmTWZK8gtS3W8r23YzMyan/OwmTWZK8gtK+p4X9uwmZk1P+dhM2syX6TXgiQtAuaSWik6ApVVo4AVI6JDsWIzMysHzsNmtjxcQTYzMzMzy3EXCzMzMzOzHFeQzczMzMxyXEE2MzMzM8txBdksI+lASVsUOw4zs3LmXGylwBVka3WUtMSxeyDgpGxm1gjOxdaWuYJsrYKkHpJel3Qz8DJwg6SXJb0k6fBsGkm6tJby3SWNkTRS0juSLpZ0pKRx2XQbSfoW8D3gUkkTs7Lnc+vfpGpY0mRJl2TzjpO0cVbeRdK/JD2XvXbOynfLljlR0guSVi3s3jMzax7OxVYu2hc7ALMm2AQYDKwDnAhsDawBPCfp38C3gN61lJOVbQ58CrwDXB8R20s6FTg5Ik6TdA9wX0TcBSDpM0m9I2IicCzwj1wsn0XElpKOAa4A9gOuBC6PiKckrQeMztZ5BvDTiBgraRVgfsvsHjOzgnAutjbPLcjWmrwXEc8AuwDDImJRREwHxgDb1VMO8FxETIuIBcDbwENZ+UtAjzrWdz1wrKR2wOHAP3PjhuX+7pS93wv4s6SJwD3AalkSHgv8UdIpQKeI+HL5d4GZWdE5F1ub5wqytSZzv8K8C3LvF+eGF1P3mZR/AfuSWiQmRMQnuXG1Pb62AtgxInpnr3UiYk5EXAwcT3qK11hJm32F7TAzKzbnYmvzXEG21uhJ4HBJ7SR1AfoB4+opb6zZwJI+aRExn3Rq7hqqn9KD1IpR9ffp7P1DwMlVE0jqnf3dKCJeioj/BzwHOCmbWVvgXGxtlivI1hqNACYBLwKPAb+IiA/rKW+s24Azs4s3NsrKbiW1bDxUY9rVJU0CTgV+lpWdAvSVNEnSq6S+eQCnZRerTAIWAg82ISYzs1LlXGxtliKi4anMypSkM4CvR8Q5ubLJQN+I+LhogZmZlRHnYis038XCrA6SRgAbAXsUOxYzs3LlXGzF4BZkMzMzM7Mc90E2MzMzM8txBdnMzMzMLMcVZDMzMzOzHFeQzczMzMxyXEE2MzMzM8txBdnMzMzMLMcVZDMzMzOzHFeQzczMzMxyXEE2MzMzM8txBdnMzMzMLMcVZCs4SR0l3SvpM0l3NmL63SW9nxt+RdLu2XtJ+oekmZLGZWU/ljRd0hxJ32ixDTEzKxHOq9ZUknaV9Ho943tICkntCxlXqXAFuQRJmixpXpaIpku6UdIqxY6riqTzJA39Cos4BFgT+EZEHNrUmSOiZ0Q8kQ3uAvQHukfE9pI6AH8E9o6IVSLik68QZ5Nln91ehVzn8pI0RNJTxY7DrBCcV+vnvLp8av7QaE0i4smI2LRquJT3czG4gly69o+IVYA+QF/gN02ZOWsBKNXPd33gjYj4spmWNTki5mbDawIrAq8sz8IktWuGmJqyvrL8ZW5WJM6rjV+W86qVt4jwq8RewGRgr9zwpcB92fsdgf8As4AXgd1z0z0BXASMBeYBGwM9gYeBT4HpwK+yaSuAs4C3gU+AO4DO2bgeQACDgf8BHwO/zsbtA3wBLATmAC/WsQ2bZ/HMIiXV72Xl59eY/we1zNsRuBGYCbwKnAm8X3P/AD8A5gOLsmUNA+Zmsc8BHsum3yy3D14HDsst60bgGuCBbN69gG7Av4AZwLvAKbnpz8v21c3A7Gzb+mbjbgEWZ/t+DvCLWrZtd+B94JfAh9k8XwOuAKZmryuAr+XmOQF4K4v/HqBbblwAPwHezOK5ANiIdIx8nsW6Qh2fT37fzQK2y46RdrnpBlZ9xtm23wXcnq3reWDr3LT17bftgfFZTNOBPxb7e+ZXeb1wXnVebea8CqycxbU4i21Otp2VpJb8quX1yba7AzCEdCz9GfgM+C+wZ27arwM3ANOAD4ALyXIy6dgbk833MXB7HcfJTcDp2ft1su35aTa8UbbNFVX7ra79TD3HbDm8ih6AX7V8KLlEDqybJYsLsgP9E2BAdnD3z4a7ZNM+kR3EPYH2wKrZl+x00q//VYEdsmlPBZ4BumeJ5DpgWDau6kvxN1JS3RpYAGyejT8PGFpP/B2yxPOrLInskSWZTRs5/8XAk0DnbPtfppZEnr0fAjyVG1cVe/tseGVgCnBstk+2yb7kW2Tjb8ySzc7ZPl0JmACcm8W+IfAO8J1c7POzz6Ad8Hvgmdpiq2Pbdge+BP5ftt87Ar/LPouuQBdSEr4gm36PLN4+2fRXAf/OLS+AkcBq2ee+AHg0i/vrpH+Eg+uIpdq+y8peBfbNDY9gaaI9j/QP+JDsMz6D9I+uQ7bv6ttvTwNHZ+9XAXYs9vfMr/J64bzqvNoCeZVcJTM3/wPAj3PDlwNX5fbtl8DPss/08GxfVf2QGkE6blbOYh8H/CgbNwz4dbZPVwR2qWN/HAfcm70/gvSD7fbcuJG1xV5zP9PAMdvWX0UPwK9aPpR0kFa16r0HXJ0dnL8Ebqkx7ejcF/UJ4He5cYOAF+pYx2tU/9W6Nqny0z73peieGz8O+H72/jzqT8S7kn7FV+TKhgHnNXL+d4B9csM/rOtLTMOJ/HDgyRrLvw74bfb+RuDm3LgdgP/VmP5s4B+52B/JjdsCmFdbbHVs2+6klp4Vc2VvAwNyw98hnd6E1JJwSW7cKtnn1CMbDmDn3PgJwC9zw5cBV9QRS7V9l5X9Erg1e9+Z1BKydm7b8/+0KkgVhV0bsd/+TWrlWqPY3y+/yvOF86rzagvkVWqvIB8OjM3et8s+t+1z+3YqoBrHwdGkriwLgI41jrfHs/c3A3/NH0N17I+NSGcKKoBrgR+xtKX4JuDntcVecz/TwDHb1l/up1O6DoyIR/IFktYHDpW0f664A/B4bnhK7v26pCRRm/WBEZIW58oWkb6gVT7Mva8kJZHG6AZMiYj8st8jtdQ0ev4a8y6v9YEdJM3KlbUnnU6qMqXG9N1qTN+O1PJSpeZ+WVFS+2h8378ZETE/N9yN6tv4XlZWNe75qhERMUfSJ6R9OTkrnp6bd14tw2s1Mi6AocBrklYGDiP9E5yWG79kX0XE4uzilG6kJFrffvsBqUXnv5LeBc6PiPuaEJdZc3BerT7v8nJerT+vjgSulbQBsCnwWUSMy43/ILLaZo3Y1icde9MkVY2rYOm+/AXprMc4STOByyLi7zVXHhFvS5oL9Cb9sLoA+IGkTYHdgD/VE3ttlveYbdVcQW5dppBaOk6oZ5r8l24K8P16lnVcRIytOUJSjwbiiAbGTwXWlVSRS+brAW80MF+VaSw9BVo17/KaAoyJiP71TFNzn70bEZss5/oa2je1TTOVlBjz2zu1xjgAsorrN0h9076qZWKNiA8kPU3qe3w0qR9h3rq5WCpIp5Knkk4Z1rnfIuJNYFA2z0DgLknfiKUXAZkVi/Nq0zmv1hNbRMyXdAdwFKmv9i01JllHknKV5PVI/aCnkFqQ16jth0FEfEjqO42kXYBHJP07It6qJa4xpO5wK2R5fQypL/HqwMTGbks5K9Wrca12Q4H9JX1HUjtJK2a3mOlex/T3AWtLOk3S1yStKmmHbNy1wEVZ6wmSukg6oJFxTAd61HM197OkX5m/kNQhu7fm/sBtjVz+HcDZklbPtu3kRs5Xm/uAb0o6Ooulg6TtJG1ex/TjgNmSfpndV7SdpF6Stmvk+qaT+qk1xTDgN9lnsAapn97Q3LhjJfWW9DXg/4BnI2JyE9dRV6zdJa1Qo/xmUkvFlsDwGuO2lTQwu0r8NFIyf4YG9pukoyR1yf6xV7UiLcas+JxXm855tXps35D09RrlN5O6U3yPZSvIXYFTsv12KOniyweys3UPAZdJWk1ShaSNJO0GIOnQ3HE5k1ShrSuPjgFOInVvg9RV6CRS15lF9WxLU/dzm+UKcisSEVOAA0gXacwg/do8kzo+x4iYTbrgZH/SKZI3gW9no68k/WJ9SNJsUiVnh9qWU4uqm9B/Iun5miMj4otsnfuSLoS4GjgmIv7byOWfTzrl9C4pWdRMLo2W7YO9SS0+U0n7oepCjtqmXwTsRzo19W4W//WkCzMa4/ekpDxL0hmNnOdC0h0eJgEvkU79XZjF8whwDunq72mkvmV1tV411WOk1pUPJX2cKx9Bdqo4IiprzDOS1L9uJqmFeWBELGzEftsHeEXSHNKx9/2ImNdM22G23JxXm855dals/w8D3sni65aVjyVVXp+PiJrdWZ4FNiHth4uAQ2LpvaWPIV3I+Copz95F6ssO6U5Dz2Z59B7g1Ih4p47QxpAuIK2qID9Fuljy33VMD8u3n9ssVe8GY2YGkt4mXTn9SK7sPGDjiDiqaIGZmbUSkh4D/hkR1+fKhgDHR8QuRQvMGsV9kM2sGkkHk07dPVbsWMzMWqOs+0gf0tkJa4VcQTazJSQ9QbrF0tE1rpY3M7NGkHQTcCCpC8TsYsdjy8ddLMzMzMzMcnyRnpmZmZlZjivIJUzSg5IGZ++HSHqqkfOdJ2loPeNfyW4R1OC0TYy30TFa4ZTq55LdSuv9Ysdh1hDnYmsOzfkZNycfL7VzBbmERcS+EXFTCyy3Z0Q8UbNcUg9Jkd3jtqBawxc0u2/naEkfS1qmb1K2/x6QNFPSh5L+nN+X2T03J0iqzP72LuwWLEvSNyWNlDRD0qfZ9m2aG3+tpDm514Ls9lVV4ztLGiFprqT3JB1RnC0xaznOxaVF0uAsh34u6X1Jl9TItXNqvBZJuio3fk9J/81y8ePK7ltdTJK2kDQ++/8xU9IjkraoMU0fSf/Otmm6pFNz4yZLmpfb5ocKvxVtiyvIZo23kHSz/R/UMf5q4CPSPSt7kx7p+RMApYdxjCTdqH514CZgpJZ9SEehdSLdT3NT0uNwx5HiBCAiToyIVapepPt93pmb/y/AF9m8RwLXSOpZqODNrCytRHpQ0Rqk+0zvCSy5b2+NnLUW6dHQdwIoPTRkOOk+yJ1J90q+vaDR124q6cl3nUnbdQ+5h8BkcY8CriM99W9j0v2s8/bPbfveBYm6DXMFuRlIOkvS25JmS3pV0kFZ+deUbrjdKzdtl+xXXlelJxrdl7Xezczed89N+4Sk4+tY55WSpmS/oCdI2rXGJCtKuj2L6XlJW+fmnSxpr1oWW3UD8VnZL9DdslbFLXPzds1+dXepe3foz5I+y36h75kb8XVJN0iaJukDSRcqPVFpc9ITqHbK1jtL0gbZ34ps3r9J+ii3rFsknVbfcnPTHifptWwfj863FmStNCdKejNb318kqbYNi4jXI+IGlj66tKYNgDsiYn72SNBRQFVlcXfSXWOuiIgFEfEnQMAedezEY7OYZ0t6R9KPcuN2z1pNTpf0Ubbdx+bGf0PSPdmxMY50E/xaRcS4iLghIj6NiIXA5cCmkr5RS0wrAweTKvf54XMiYk5EPEVK6kfXsU0dJd2YfQ6vkm56nx9f1/dohfqOQ0lrZN+dWdl0T6rup5FZG+ZcXDO0NpuLr4mIJyPii4j4ALgV2LmO/XAwqeHiyWx4IPBKRNwZEfOB84CtJW1Wx06s9ZjKxg2R9JSkP2Tb9K6kfXPjN5A0Jpv3YVLFt1YRMSsiJmePnxawiFQJrvJzYHRE3Jr9D5kdEa/Vtbz6NPQ/oq5jWtJa2TH3jdy0fbLvTQdJG2fb+5nSmdZS+OGx3PxPpHm8DexKeirQ+cBQSWtHxALSL9VBuWkPIz3D/iPS/v8H6all65F+5f65ket8jtRK2Rn4J3CnpBVz4w8g/WKuGn+3pA4NLLNf9rdT9gt0DOkXbP7BEIOARyNiRh3L2IG0P9YAfgsMl9Q5G3cj8CXpS78N6UlMx2df8hOBp7P1doqId4HPs+mqYpujpY8y3Y30pKA6lwug9JjXX5GSYhdSkhxWI+b9SJW1rUifz3fq3kX1ugL4vqSVJK1DeuLVqGxcT2BSVL9tzCSWVqBr+iiLazXgWOBySX1y49ciHW/rkFq0/yJp9WzcX4D5pJbs47JXY/UDPsw91SnvYNKTxqr+eX8T+DIi3shN82I92/RbUiLeiLSPB9cYX9f36AvqPw5PB94nfb5rkj5v356nPDkXL1VOubgfdTdcDAZuzuXenqQ8BUBEzCXtp7ryVq3HVG78DsDrpP18CXBDrmL/T2BCNu4Cls15y5A0i5S/ryI9ArvKjsCnkv6j1DByr6T1asx+a1ZZfSj/Q6wWDf2PqPWYzhp+niB9NlWOBm7LGlguILVqrw50z7ah9YoIv5r5BUwEDsje7wW8nRs3lvR40Nrm6w3MzA0/QUpakJ7p/lQ965wJbJ29Pw94JjeugvQ4zV2z4cnAXrlph2bve5AqFu1z8+4A/I+ltwQcDxxWRwxDSKeJlCsbR/oCrQksADrmxg0CHq9r+0iPQv05qTL4Oin5nEhqqZ2VbVdDy30Q+EGNfVEJrJ8NB7BLbvwdwFkNfL4bp6/OMuWbk5Lhl9lyb8ztt3NISSQ//a3AeY08pu4m3VMTUmv0vBqf00ekBNqO1BVks9y4/6vv2MlN1x34ABhUx/hH8/GS/ml8WGOaE4An6pj/HWCf3PAPgfcb+T2q8zgEfkfqFrLx8n5n/WqbL5yL23QuzqY7jvQDeY1axq1PaondIFd2A3BxjenGAkOW45gaAryVG7dSth1rkX5ofQmsnBv/z6rPuIF1rEzqnvfdXNkb2b7eDlgR+BMwNjd+Z6BjFsPZpMd/d6pl2U3+H0H1Y/rwqvVmy/oQ2D4bvhn4K9C9ub/LxXi5BbkZSDpG0sTstNAsoBdLT6U8DqwkaQdJPUiJd0Q230qSrlO6uOlzUstcp/wpqXrWeUZ2quqzbJ1fp/rpmylVbyJGXBzTAAAgAElEQVQ98OF9oFtTty0iniUlsd2zU1Abk06j1+WDyL4pmfey9a4PdACm5fbTdUDXepY1hlQZ7EfaN0+QWit2A57Mtquh5a4PXJkb9ynp9NU6ufV8mHtfCaxST0y1yk4/jiK1Uq1M+ixWB/5fNskcUmtw3mpArTeRl7SvpGeUTqvOAgZQ/fP9JCK+rCXuLqSuHFNy495rRPxdSL/8r46Imq06ZC0Vu5MSYJUmbRPpOKgzrvq+Rw0ch5cCbwEPKXVHOauBzbU2yrm4mjafiyUdCPwe2DciPq5lkqNJFb93c2VNzcX1HVPVYo6IyuztKqR9PTNSC3WVBnNxtpy5pK4uN0uq2n/zgBER8VykriHnA9+S9PVsnrERMS8iKiPi96TKdM3uPtCI/xENHNMjgS0kbQD0Bz6LiHHZuF+QPtNxSndoacrZy5LjJ+l9RUp9qP5Gukjg6YhYJGki6SAhG76D9Et6OnBfLH2yzumki6N2iIgPle5q8ELVvPWsc1fSgbgnqS/VYkkza8y3bm76ClLr4NQGNqeu09I3kU7tfQjclX0567KOJOUS83qkJD6F1LqwRo2KXX3rHkOq/LyfvX+KlDTms/SUXkPLnQJcFBG31hNzc+hM2tY/Rzqdu0DSP4ALSZ/VK8DpNfbNVqRTXdVI+hrwL+AYYGRELJR0Nw0cF5kZpFaLdYH/ZmU1T8PVXN/qpMrxPRFxUR2THU1qNXgnV/YG0F7SJhHxZla2NXWf6pyWxVU1fklcDX2PMrUeh9n36XTS/u0FPCbpuYh4tL7ttrbFuXgZbToXS9qH9Hl/NyJeqmOyY4CLa5S9Qq6rg9K1FBtRS95qZF6qyzRgdUkr5yrJ69H47l8VpNbgdUhnCCfVmLeh5UQdcdb7P6KhYzoi5mffo6OAzUhnF8jGfUg6i4ikXYBHJP07It5qzAaXGrcgf3Urkw7EGZAuriL9wsz7J+m0xJHZ+yqrkn4VzlLqG/bbRq5zVdIBPoNUQTmXZX8RbytpoNKtb04jJa5nGljuDGAxsGGN8qHAQaQvxM01Z6qhK3CKUof9Q0ndDh6IiGmkSthlklaTVCFpI0m7ZfNNB7ord1eHrNI1L1vvmIj4PJvuYLKk3IjlXgucrezOCkoXkRzawDbUSsmKwArZ8IpZZZas9eJd4MeS2kvqRErCk7LZnyCd6jtF6YKhk7Lyx2pZ1QrA18gSmdJFH426IjkiFpFasc/LWsW2oJ5+b5JWA0aTKr/1tbweQ+oykl/X3Gxdv5O0sqSdSf0tb1l2diCdMj1b6YKo7sDJuXGN+R7VehxK2k/p4hABn5H2sx+TXX6ci6try7l4D1IXtYNzrZc1p/kWqXJ5Z41RI4Bekg7O8vm5pOtD/ltzGTTumKpVRLxH6gZzvtKFxrsA+9ezTf0lbaN0seRqwB9JXRuqLsT7B3CQ0u1CO5C67T0VEZ9JWk/Sztl6VpR0JqnFd2wtcTX0P6Ixx/TNpO4l3yOX7yUdqqUXt84k7btWm4tdQf6KIuJV4DLgaVLC2JIaB2V2amwu6ZTLg7lRV5D6DH1MSpijaJzR2bRvkE6NzKf66RJIp0EOJx2kRwMDI3Wir29bKoGLgLFKp5N2zMqnAM+TDvYn61kEwLPAJtk2XQQcEksv+DqGVPl7NYvrLtJFApAqiq8AH0rKnyobQ+pOMCU3rCyeKnUuNyJGkLo53KZ06vRl0sVzy2N90j+JqpaGeaT+eFUGAvuQEstbpH5eP8vi+AI4MIt1Fqnf3IFZeTVZq9YppArlTOAI6j+VWtNJpFN8H5Iqtf+oZ9qDSH3ajlX1+4bmWxR2IrV61fxHA6mfXEdSC8cw4McRUVcL8vmk4/Vd0j/SfMtDY75HdR2HmwCPkE6dPk3qJvJ4PdtsbZBz8TLaci4+h3Ta/4FcznqwxjSDgeG5swRkccwgVewvymLcAfh+bStpzDHVgCOy5X9K+tFV34+aTqQc+hnpwsCNSNdsVJ0pe4x0keP9pHy7cbZ8SJXaa7Lt+YD0f2jfqP1ia6j/f0SDx3REjCVVfJ/PfghU2Q54VtIc0v+sU2ucdWxVqjr7m9VL0t+BqRHxm2LHYuXLx6GVO38HrBRIegz4Z0RcX+xYWooryNYgpQtaJgLb1LjYwaxgfBxaufN3wEqBpO2Ah4F1a7bQtyXuYmH1knQB6VTYpU7IViw+Dq3c+TtgpUDSTaQubae15coxuAXZzMzMzKwatyCbmZmZmeW0ivsgr7HGGtGjR49ih2Fm1mwmTJjwcUR0KXYcjeU8bGZVFi9ezOuvv77kqXOrr7463bp1IyKYOnUqM2fORBJdunSha9fqz6CZPXs2U6YsvTHG/Pnz2XDDDenUqRPvvvsuc+fORRIrr7wy66+/PpKYOXMmU6dOpX379my00Ua0b9+eBQsW8MEHH7DhhjXvhtg0deXiVlFB7tGjB+PHjy92GGZmzUZSo56qVSqch82sSkQwd+5cVlllFRYuXMguu+zClVdeyWuvvcbjjz/OjTfeSEVFBR999NEyFeS8Tz/9lI033phJkyax0kor8cADD7Dvvunuf0cccQT9+vXjxz/+MbvvvjsvvfQSw4cPZ+bMmZx88skMGjSI4cOHs8kmm3ylbakrF7uLRZEcd9xxdO3alV69lt5z/M4776Rnz55UVFTU+4+otnkBzjzzTDbbbDO22morDjroIGbNmgXA2LFj2Wqrrejbty9vvpkeeDZr1iz23ntvFi9utffwNjMzsyKQxCqrpCeBL1y4kIULFyKJa665hnPPPZeKilS9rK9yDHDXXXex7777stJKKwEwYMAAJCGJ7bffnvfffx+AiooKFixYQGVlJR06dODJJ59krbXW+sqV4/q4glwkQ4YMYdSo6vei79WrF8OHD6dfv35Nnhegf//+vPzyy0yaNIlvfvOb/P73vwfgsssu44EHHuCKK67g2muvBeDCCy/kV7/61ZKD2MzMzKyxFi1aRO/evenatSv9+/dnhx124O233+b222+nb9++7Lvvvksa5epy2223MWjQoGXKFy5cyC233MI+++wDwNlnn81ee+3Fvffey6BBg7jgggs455xzWmS7qrh2VCT9+vWjc+fO1co233xzNt100+WaF2DvvfemffvUa2bHHXdc8surQ4cOVFZWLvnl9fbbbzNlyhR23333r74hZmZmVnbatWvHxIkTef/99xk3bhwvv/wyCxYsYMUVV2T8+PGccMIJHHfccXXOP23aNF566SW+853vLDPuJz/5Cf369WPXXXcFUgPghAkTuPfeexk5ciQDBgzgjTfe4JBDDuGEE06gsrKy2bevVfRBtqb7+9//zuGHHw6kX17HHHMMHTt25JZbbuGMM87gwgsvLHKEZmZm1tp16tSJb3/724waNYru3bszcOBAAA466CCOPfbYOue74447OOigg+jQoUO18vPPP58ZM2Zw3XXXLTNPZWUlN954I6NHj2a//fZj+PDh3HXXXdx6662ccMIJzbpdbkFugy666CLat2/PkUceCUDv3r155plnePzxx3nnnXdYe+21iQgOP/xwjjrqKKZPn17kiM3MzKy1mDFjxpLrnObNm8fDDz/MZpttxoEHHsjjjz8OwJgxY/jmN79Z5zKGDRu2TPeK66+/ntGjRzNs2LBau4BeeumlnHLKKXTo0IF58+YhiYqKCrcgW8NuvPFG7rvvPh599FEkVRsXEVx44YXcdtttnHzyyVxyySVMnjyZP/3pT1x00UVFitjMzMxak2nTpjF48GAWLVrE4sWLOeyww9hvv/3YZZddOPLII7n88stZZZVVuP766wEYP34811577ZLhyZMnM2XKFHbbbbdqyz3xxBNZf/312WmnnQAYOHAg5557LgBTp05l3Lhx/Pa3vwXg5JNPZrvttqNTp07cfffdzb6NriC3IaNGjeKSSy5hzJgxS64Izbv55psZMGAAnTt3prKykoqKihb75WVmZmZt01ZbbcULL7ywTHmnTp24//77lynv27fvksoxpNtGfvDBB8tM9+WXX9a5zm7dulVb9qGHHsqhhx7a1NAbzV0simTQoEHstNNOvP7663Tv3p0bbriBESNG0L17d55++mm++93vLum4PnXqVAYMGFDvvAAnnXQSs2fPpn///vTu3ZsTTzxxyTxV/XZ++tOfAvDzn/+cAQMGcNppp1WbzszMzKzcKSKKHUOD+vbtG4W4QX2Ps5b91dNaTb74u8UOwczqIWlCRPQtdhyNVag8bGbLpy3VYaBw9Zi6crFbkM3MzMzMclxBNjMzMzPLcQXZzMzMzCzHFWQzMzMzsxxXkM3MzMzMclxBNjNrwyStKGmcpBclvSLp/Kz8RknvSpqYvXoXO1Yzs1LhB4WYmbVtC4A9ImKOpA7AU5IezMadGRF3FTE2M7OS5AqymVkbFulm93OywQ7Zq/RvgG9mVkTuYmFm1sZJaidpIvAR8HBEPJuNukjSJEmXS/paEUM0MyspriCbmbVxEbEoInoD3YHtJfUCzgY2A7YDOgO/rDmfpB9KGi9p/IwZMwoas5lZMbmCbGZWJiJiFvA4sE9ETItkAfAPYPtapv9rRPSNiL5dunQpdLhmZkXjCrKZWRsmqYukTtn7jkB/4L+S1s7KBBwIvFy8KM3MSosv0jMza9vWBm6S1I7UKHJHRNwn6TFJXQABE4ETixmkmVkpcQXZzKwNi4hJwDa1lO9RhHDMzFoFd7EwMzMzM8txBdnMzMzMLKfFKsiS/i7pI0kv58o6S3pY0pvZ39Vbav1mZmZmZsujJVuQbwT2qVF2FvBoRGwCPJoNm5mZmZmVjBarIEfEv4FPaxQfANyUvb+JdGshMzMzM7OSUeg+yGtGxLTs/YfAmnVN6Cc4mZmZmVkxFO0ivYgIIOoZ7yc4mZmZmVnBFbqCPD339Ka1gY8KvH4zMzMzs3oVuoJ8DzA4ez8YGFng9ZuZmZmZ1aslb/M2DHga2FTS+5J+AFwM9Jf0JrBXNmxmZmZmVjJa7FHTETGojlF7ttQ6zczMzMy+Kj9Jz8zMzMwsxxVkMzMzM7McV5DNzMzMzHJcQTYzMzMzy3EF2czMzMwsxxVkMzMzM7McV5DNzMzMzHJcQTYzMzMzy3EF2cysDZO0oqRxkl6U9Iqk87PyDSQ9K+ktSbdLWqHYsZqZlQpXkM3M2rYFwB4RsTXQG9hH0o7A/wMuj4iNgZnAD4oYo5lZSXEF2cysDYtkTjbYIXsFsAdwV1Z+E3BgEcIzMytJriCbmbVxktpJmgh8BDwMvA3Miogvs0neB9apZb4fShovafyMGTMKF7CZWZG5gmxm1sZFxKKI6A10B7YHNmvkfH+NiL4R0bdLly4tGqOZWSlxBdnMrExExCzgcWAnoJOk9tmo7sAHRQvMzKzEuIJsZtaGSeoiqVP2viPQH3iNVFE+JJtsMDCyOBGamZWe9g1PYmZmrdjawE2S2pEaRe6IiPskvQrcJulC4AXghmIGaWZWSlxBNjNrwyJiErBNLeXvkPojm5lZDe5iYWZmZmaW4wqymZmZmVlOgxVkSYdKWjV7/xtJwyX1afnQzMysinOxmVnhNKYF+ZyImC1pF2Av0oUc17RsWGZmVoNzsZlZgTSmgrwo+/td4K8RcT+wQsuFZGZmtXAuNjMrkMZUkD+QdB1wOPCApK81cj4zM2s+zsVmZgXSmOR6GDAa+E72FKbOwJktGpWZmdXkXGxmViANVpAjohL4CNglK/oSeLMlgzIzs+qci83MCqcxd7H4LfBL4OysqAMwtCWDMjOz6pyLzcwKpzFdLA4CvgfMBYiIqcCqLRmUmZktw7nYzKxAGlNB/iIiAggASSt/1ZVK+pmkVyS9LGmYpBW/6jLNmsvrr79O7969l7xWW201rrjiimrTXHrppUvG9+rVi3bt2vHpp58CcPnll9OzZ0969erFoEGDmD9/PgBHHnkkW221Fb/61a+WLOfCCy/k7rvvLtzGWWvW7LnYzMxq15gK8h3ZldOdJJ0APAL8bXlXKGkd4BSgb0T0AtoB31/e5Zk1t0033ZSJEycyceJEJkyYwEorrcRBBx1UbZozzzxzyTS///3v2W233ejcuTMffPABf/rTnxg/fjwvv/wyixYt4rbbbmPSpEl07NiRSZMm8dxzz/HZZ58xbdo0nn32WQ488MAibam1Ms2ai83MrG7tG5ogIv4gqT/wOfBN4NyIeLgZ1ttR0kJgJWDqV1yeWYt49NFH2WijjVh//fXrnGbYsGEMGjRoyfCXX37JvHnz6NChA5WVlXTr1o0OHTowb948Fi9ezMKFC2nXrh3nnnsu559/fiE2w9qAFsrFZmZWiwYryJmXgI6kU3svfZUVRsQHkv4A/A+YBzwUEQ99lWWatZTbbrutWuW3psrKSkaNGsWf//xnANZZZx3OOOMM1ltvPTp27Mjee+/N3nvvDUCXLl3o06cPRx99NG+99RaLFy+mTx8/KdiapNlysZmZ1a0xd7E4HhgHDAQOAZ6RdNzyrlDS6sABwAZAN2BlSUfVMt0PJY2XNH7GjBnLuzqz5fbFF19wzz33cOihh9Y5zb333svOO+9M586dAZg5cyYjR47k3XffZerUqcydO5ehQ9ONBq644gomTpzI6aefzjnnnMMFF1zARRddxGGHHcbf/uYz5Va/5s7FZmZWt8b0QT4T2CYihkTEYGBb0q2GltdewLsRMSMiFgLDgW/VnCgi/hoRfSOib5cuXb7C6syWz4MPPkifPn1Yc80165ymZgvzI488wgYbbECXLl3o0KEDAwcO5D//+U+1eUaOHMm2227LnDlzePvtt7njjju46667qKysbLFtsTahuXOxmZnVoTEV5E+A2bnh2VnZ8vofsKOklSQJ2BN47Sssz6xF1OxbXNNnn33GmDFjOOCAA5aUrbfeejzzzDNUVlYSETz66KNsvvnmS8YvXLiQK664gl/84hfMmzeP9BWARYsW8cUXX7Tcxlhb0Ny52MzM6tCYPshvAc9KGknq93YAMEnSzwEi4o9NWWFEPCvpLuB50pOgXgD+2qSozVrY3Llzefjhh7nuuuuWlF177bUAnHjiiQCMGDGCvffem5VXXnq3rR122IFDDjmEPn360L59e7bZZht++MMfLhn/l7/8hcGDB7PSSiux1VZbUVlZyZZbbsmAAQPo1KlTgbbOWqlmzcVmZlY3pdtq1jNBenpTnSKixS/D79u3b4wfP76lV0OPs+5v8XUUyuSLv1vsEJpVW/psoO19PtZ0kiZERN8mTN/kXCxpXeBmYE1SpfqvEXGlpPOAE4CqCzx+FREP1Lf8QuVhM1s+/j+5fOrKxY1pQR4eEb5a2sysuJYnF38JnB4Rz0taFZggqerWcJdHxB+aN0Qzs7ahMX2Qr5Y0TtJPJH29xSMyM7PaNDkXR8S0iHg+ez+bdL3HOi0ZpJlZW9BgBTkidgWOAtYltT78U9LeLR6ZmZkt8VVzsaQewDbAs1nRSZImSfp7dvvN2ubx7TbNrCw1pgWZiHgD+A3plkK7AVdK+q+kgS0ZnJmZLbW8uVjSKsC/gNMi4nPgGmAjoDcwDbisjvX5dptmVpYa86CQrSRdTjo1twewf0Rsnr2/vIXjMzMzlj8XS+pAqhzfGhHDASJiekQsiojFwN+A7Vt8A8zMWpHGXKR3FXA96SrneVWFETFV0m9aLDIzM8trci7O7jV/A/Ba/jZwktaOiGnZ4EHAyy0XtplZ69OYLhYjIuKWfEKWdCpARNzSYpGZmVne8uTinYGjgT0kTcxeA4BLJL0kaRLwbeBnLR28mVlr0pgW5GOAK2qUDQGubPZozMysLk3OxRHxFKBaRtV7z2Mzs3JXZwVZ0iDgCGADSffkRq0KfNrSgZmZmXOxmVkx1NeC/B/S1c1rUP0K59nApJYMyszMlnAuNjMrsDoryBHxHvAesBOApNVy06+GWy7MzFqcc7GZWeE12AdZ0g+B3wHzgcWk/mwBbNiyoZmZWRXnYjOzwmnMRXpnAr0i4uOWDsbMzOrkXGxmViCNuc3b20BlSwdiZmb1ci42MyuQxrQgnw38R9KzwIKqwog4pcWiMjOzmpyLzcwKpDEV5OuAx4CXSP3ezMys8JyLzcwKpDEV5A4R8fMWj8TMzOrjXGxmViCN6YP8oKQfSlpbUueqV4tHZmZmec7FZmYF0pgK8iCyvm/AhOw1viWDMjOzZTgXW9mYMmUK3/72t9liiy3o2bMnV16Znqj+6aef0r9/fzbZZBP69+/PzJkz61zG559/Tvfu3TnppJOWlP36179m3XXXZZVVVqk27VVXXUWvXr0YMGAAX3zxBQBPPfUUP/vZz1pg66w1aLCCHBEb1PLyfTfNzArIudjKSfv27bnssst49dVXeeaZZ/jLX/7Cq6++ysUXX8yee+7Jm2++yZ577snFF19c5zLOOecc+vXrV61s//33Z9y4cctMe+uttzJp0iS+9a1vMXr0aCKCCy64gHPOOafZt81ahwYryJI6SDpF0l3Z6yRJHQoRnJmZJc7FVk7WXntt+vTpA8Cqq67K5ptvzgcffMDIkSMZPHgwAIMHD+buu++udf4JEyYwffp09t5772rlO+64I2uvvfYy00cECxcupLKykg4dOjB06FD23XdfOnd2L6Zy1ZiL9K4BOgBXZ8NHZ2XHt1RQZma2DOdiK0uTJ0/mhRdeYIcddmD69OlLKrhrrbUW06dPX2b6xYsXc/rppzN06FAeeeSRRq3jpJNOYscdd6Rnz57svPPOHHDAAYwePbpZt8Nal8ZUkLeLiK1zw49JerGlAjIzs1o5F1vZmTNnDgcffDBXXHEFq622WrVxkpC0zDxXX301AwYMoHv37o1ez9FHH83RRx8NwO9+9ztOOeUUHnzwQW6++WbWXXddLrvsMioqGnPZlrUVjfm0F0naqGpA0obAopYLyczMauFc3MyOO+44unbtSq9evZaUvfjii+y0005sueWW7L///nz++ed1zr9o0SK22WYb9ttvvyVlu+66K71796Z3795069aNAw88EIB//etf9OzZk1133ZVPPvkEgLfffpvDDz+8hbau9Vu4cCEHH3wwRx55JAMHDgRgzTXXZNq0aQBMmzaNrl27LjPf008/zZ///Gd69OjBGWecwc0338xZZ53VqHVOnTqVcePGceCBB3LZZZdx++2306lTJx599NHm2zBrFRpTQT4TeFzSE5LGkG5Uf3rLhmVmZjU4FzezIUOGMGrUqGplxx9/PBdffDEvvfQSBx10EJdeemmd81955ZVsvvnm1cqefPJJJk6cyMSJE9lpp52WVOyuuuoqnnvuOX70ox/xz3/+E4Df/OY3XHjhhc28VW1DRPCDH/yAzTffnJ//fOntv7/3ve9x0003AXDTTTdxwAEHLDPvrbfeyv/+9z8mT57MH/7wB4455ph6L+bLO+ecc/jd734HwLx585BERUUFlZV+ynu5acxdLB4FNgFOAU4GNo2Ix1s6MDMzW8q5uPn169dvmYuw3njjjSV3Pujfvz//+te/ap33/fff5/777+f442vvAv7555/z2GOPLWlBrqioYMGCBUsuAnvyySdZa6212GSTTZpxi9qOsWPHcsstt/DYY48taZF/4IEHOOuss3j44YfZZJNNeOSRR5a0DI8fP77OzyLvF7/4Bd27d6eyspLu3btz3nnnLRn3wgsvACy5OPCII45gyy23ZOzYseyzzz7Nv5FW0hrsg5xdJf0joOpeKU9Iui4iFrZoZGZmtoRzcWH07NmTkSNHcuCBB3LnnXcyZcqUWqc77bTTuOSSS5g9e3at4++++2723HPPJf1mzz77bPbaay+6devG0KFDOfTQQ7nttttabDtau1122YWIqHVcbd0d+vbty/XXX79M+ZAhQxgyZMiS4UsuuYRLLrmk1uVus8023HDDDUuGTzvtNE477bQmRm5tRWO6WFwDbEu6cvrq7P01LRmUmZktY7lysaR1JT0u6VVJr0g6NSvvLOlhSW9mf1dv0ehbib///e9cffXVbLvttsyePZsVVlhhmWnuu+8+unbtyrbbblvncoYNG8agQYOWDPfv358JEyZw7733MnLkSAYMGMAbb7zBIYccwgknnOBT+GYlpih3sZDUCbge6AUEcFxEPP1Vlmlm1sYtby7+Ejg9Ip6XtCowQdLDwBDg0Yi4WNJZwFnAL5s96lZms80246GHHgJSd4v7779/mWnGjh3LPffcwwMPPMD8+fP5/PPPOeqooxg6dCgAH3/8MePGjWPEiBHLzFtZWcmNN97I6NGj2W+//Rg+fDh33XUXt956KyeccELLblwz6HHWsvujtZp88XeLHYKVsGLdxeJKYFREbAZsDbz2FZdnZtbWLVcujohpEfF89n42Kd+uA/+/vXuPkqws7z3+/TGDQmSAKCMZUOQqYIAZYEARVETxABpEkCgaL0TPxKNcjFGMOfGy1ESjiBqTI4uAeAevGDSAeBsUotyRi4SDGljgEgY0IpADDPCcP6oaama6Z3p6uvbe3fX9rFWrar9VXfuZ6e7fPLPr3fvlxcBn+i/7DHDYtFc8Ay1btgzoXUv3/e9/P294wxtWec0HPvABbr31Vm666SbOPPNMDjjggEeaY4CvfvWrvOhFL2KDDTZY5Ws//OEPc9xxx7H++ut7EpjUYZNpkN/KNJ45nWQTenPoTgOoqgeq6ndTfT9JGhHrnMVJtgZ2By4GNq+qX/efug3YfJzXL0lyWZLL7rjjjnWpvZOOOuoo9tlnH2644Qae9KQncdppp3HGGWfw1Kc+lZ122oktttiCo48+Guhd/uuQQw6Z1PueeeaZK0yvGDN4CTGAY489lr322ouTTz6ZV7ziFdP3B5O0zlY7xSLJHHpHeHcAduwP31BV96/DPrcB7gBOT7IQuBw4vqruXWnfS4AlAFtttdU67E7SbLL11lszb0VqdEMAAB8eSURBVN485syZw9y5c7nssstWeH7p0qW8+MUvZptttgHg8MMP513vehe33HILr371q7n99ttJwpIlSzj++OMBePvb3865557LokWL+OxnPwvA5z//ee68885OnKQzHVmcZCPga8Cbq+r3gwssVFUlWeWMqKo6BTgFYPHixeOfMTWDnXHGGeOOj/1cDNpiiy0455xzVhnff//92X///VcYW7p06bjvu8UWW6wwZePII4/kyCOPnHzBkhqz2ga5qh5KclRVfRS4ehr3uQdwbFVdnOTj9Oa+vXOlfc/qYJY0dT/4wQ/YbLPNJnz+Wc96Ft/61rdWGJs7dy4f+chH2GOPPbj77rvZc889OfDAA9lyyy254ooruPrqq3n961/PNddcw/bbb8/pp5++yjVy27KuWdy/AsbXgC9U1df7w7cnWVBVv06yAFg2jSVL0ow2mZP0LkryT8CXgEeO8o7NaZuCW4Fbq+ri/vZX6TXIkjQ0CxYsYMGCBQDMmzePnXfemV/96lc8+clPZvny5VTVI9eoPfHEEzn22GNZf/31W656BVPK4vQOFZ8GXF9VJw08dTbwGuCD/ft/nfaKp2A2nQQGnggmzVSTmYO8CPhj4L3AR/q3E6e6w6q6DbglydjHhM8DfjbV95M0WpLwghe8gD333JNTTjll3Nf8+Mc/ZuHChRx88MFcd911qzx/0003ceWVV/L0pz+defPmccghh7D77ruzYMECNtlkEy6++OJH5ol2yFSzeF/gVcABSa7q3w6h1xgfmORG4Pn9bUkSkziCXFXPHcJ+jwW+kOQxwC+Bo4ewD0mz0IUXXsiWW27JsmXLOPDAA9lpp50eWfkMeqtg3XzzzWy00Uacc845HHbYYdx4442PPH/PPfdwxBFH8LGPfeyRRRxOOOEETjjhBKC31PB73/teTj31VM4//3x22203/vZv/7bZP+Q4pprFVXUhkAmeft7UK5Kk2WsyR5CnXVVdVVWLq2q3qjqsqv6rjTokzTxbbrklAE984hN5yUtewiWXXLLC8xtvvDEbbbQRAIcccgjLly/nzjvvBGD58uUcccQRvPKVr+Twww9f5b2vvPJKqoodd9yRr3zlK3z5y1/mF7/4xQoNtiRp9mulQZakqbj33nsfWdr33nvv5fzzz2eXXXZZ4TW33XbbI0vUXnLJJTz88MM84QlPoKp43etex84778xb3vKWcd//ne98J+973/tYvnw5Dz3Uu8Sw16iVpNEzYYOc5Mj+/TbNlSNJE7v99tvZb7/9WLhwIXvvvTcvfOELOeiggzj55JM5+eSTgd4iDbvssgsLFy7kuOOO48wzzyQJF110EZ/73Of4/ve/z6JFi1i0aNEKl+36xje+weLFi9liiy3YdNNNWbRoEbvuuiv33XcfCxcunKikoTOLJal5q5uD/A7gK/QuDbRHM+VI0sS23XZbfvrTVVdXHlzt7JhjjuGYY45Z5TX77bffI0eWx3PYYYetcGLeiSeeyIknTvl85OlkFktSw1bXIP8myfnANknOXvnJqjp0eGVJmim8LNfQmcWS1LDVNcgvpHe04nP0LickSWqeWSxJDZuwQa6qB4CfJHlmVd3RX6aUqrqnseokacSZxZLUvMlcxWLzJFcC1wE/S3J5kl3W9EWSpGllFktSQybTIJ8CvKWqnlJVWwF/1R+TJDXHLJakhkymQX5cVf1gbKOqlgKPG1pFkqTxmMWS1JA1LjUN/DLJO+mdIALwZ/SWh5YkNccslqSGTOYI8p8D84Gv07sO52b9MUlSc8xiSWrIGo8gV9V/Acc1UIskaQJmsSQ1ZzJHkCVJkqSRYYMsSZIkDVhjg5xk38mMSZKGxyyWpOZM5gjyJyY5JkkaHrNYkhoy4Ul6SfYBngnMT/KWgac2BuYMuzBJklksSW1Y3RHkxwAb0Wui5w3cfg+8dPilSZJYxyxO8qkky5JcOzD2niS/SnJV/3bIkGqXpBlpwiPIVXUBcEGST1fVzQ3WJEnqm4Ys/jTwT8BnVxr/aFWduK71SdJsNJmV9B6b5BRg68HXV9UBwypKkrSKKWVxVf0wydZDrUySZpnJNMhfAU4GTgUeGm45kqQJTHcWH5Pk1cBlwF/1FyJZQZIlwBKArbbaahp2KUkzw2Qa5Aer6pNDr0SStDrTmcWfBN4HVP/+I4yzbHVVnQKcArB48eKapn1LUudN5jJv30zyxiQLkjx+7Db0yiRJg6Yti6vq9qp6qKoeBv4F2Ht6S5WkmW0yR5Bf079/28BYAdtOfzmSpAlMWxYnWVBVv+5vvgS4dnWvl6RRs8YGuaq2aaIQSdLEpprFSc4A9gc2S3Ir8G5g/ySL6DXYNwF/MU1lStKssMYGOckfAG8BtqqqJUl2AHasqm8NvTpJEjD1LK6qo8YZPm0YNUrSbDGZOcinAw/QW8kJ4FfA+4dWkSRpPGaxJDVkMg3ydlX1IWA5QFX9N5B13XGSOUmuTOKRaElas6FksSRpVZNpkB9IsiG9uWok2Q64fxr2fTxw/TS8jySNgmFlsSRpJZNpkN8NnAc8OckXgO8BJ6zLTpM8CXghvQveS5LWbNqzWJI0vslcxeI7Sa4AnkHv47zjq+rOddzvx+gF+7yJXuAKTpL0qCFlsSRpHGs8gpzkJfRWcPq3/tnSDyY5bKo7TPIiYFlVXb6611XVKVW1uKoWz58/f6q7k6RZYbqzWJI0sUlNsaiqu8Y2qup39D7qm6p9gUOT3AScCRyQ5PPr8H6SNAqmO4slSROYTIM83msmswLfuKrqHVX1pKraGng58P2q+rOpvp8kjYhpzWJJ0sQm0yBfluSkJNv1bycBq50eIUmadmaxJDVkMg3ysfQuTv8lelMi7gPeNB07r6qlVfWi6XgvSZrlhpbFkqQVrfbjuSRzgG9V1XMbqkeStBKzWJKatdojyFX1EPBwkk0aqkeStBKzWJKaNZkTPO4BrknyHeDescGqOm5oVUmSVmYWS1JDJtMgf71/kyS1xyyWpIZMZiW9zyTZENiqqm5ooCZJ0krMYklqzmRW0vsT4CrgvP72oiRnD7swSdKjzGJJas5kLvP2HmBv4HcAVXUVsO0Qa5Ikreo9mMWS1IjJNMjLB5c37Xt4GMVIkiZkFktSQybTIF+X5BXAnCQ7JPkE8O9DrkuStKIpZXGSTyVZluTagbHHJ/lOkhv79384zMIlaaaZ7Ep6fwzcD3wRuAt48zCLkiStYqpZ/GngoJXG/hr4XlXtAHyvvy1J6pvwKhZJNgDeAGwPXAPsU1UPNlWYJGnds7iqfphk65WGXwzs33/8GWAp8PZ1LFWSZo3VHUH+DLCYXiAfDJzYSEWSpEHDyOLNq+rX/ce3AZtPw3tK0qyxuusgP62qdgVIchpwSTMlSZIGDDWLq6qS1HjPJVkCLAHYaqutpnO3ktRpqzuCvHzsgVMrJKk1w8ji25MsAOjfLxvvRVV1SlUtrqrF8+fPn6ZdS1L3re4I8sIkv+8/DrBhfzv0DjpsPPTqJEnDyOKzgdcAH+zf/+u0VCpJs8SEDXJVzWmyEEnSqtY1i5OcQe+EvM2S3Aq8m15j/OUkrwNuBv50XeuUpNlkdUeQJUkzXFUdNcFTz2u0EEmaQSZzHWRJkiRpZNggS5IkSQNskCVJkqQBNsiSJEnSABtkSZIkaYANsiRJkjTABlmSJEkaYIMsSZIkDbBBliRJkgbYIEuSJEkDGm+Qkzw5yQ+S/CzJdUmOb7oGSZIkaSJzW9jng8BfVdUVSeYBlyf5TlX9rIVaJEmSpBU0fgS5qn5dVVf0H98NXA9s2XQdkiRJ0nhanYOcZGtgd+DicZ5bkuSyJJfdcccdTZcmSZKkEdVag5xkI+BrwJur6vcrP19Vp1TV4qpaPH/+/OYLlCRJ0khqpUFOsj695vgLVfX1NmqQJEmSxtPGVSwCnAZcX1UnNb1/SZIkaXXaOIK8L/Aq4IAkV/Vvh7RQhyRJkrSKxi/zVlUXAml6v5IkSdJktHEdZElSByS5CbgbeAh4sKoWt1uRJHWDDbIkjbbnVtWdbRchSV3S6nWQJUmSpK6xQZak0VXA+UkuT7Jk5SddsEnSqLJBlqTRtV9V7QEcDLwpybMHn3TBJkmjygZZkkZUVf2qf78MOAvYu92KJKkbbJAlaQQleVySeWOPgRcA17ZblSR1g1exkKTRtDlwVm9xU+YCX6yq89otSZK6wQZZkkZQVf0SWNh2HZLURU6xkCRJkgbYIEuSJEkDbJAlSZKkATbIkiRJ0gAbZEmSJGmADbIkSZI0wAZZkiRJGmCDLEmSJA2wQZYkSZIG2CBLkiRJA2yQJUmSpAE2yJIkSdIAG2RJkiRpgA2yJEmSNMAGWZIkSRpggyxJkiQNsEGWJEmSBtggS5IkSQNaaZCTHJTkhiQ/T/LXbdQgSaPOLJak8TXeICeZA/wzcDDwNOCoJE9rug5JGmVmsSRNrI0jyHsDP6+qX1bVA8CZwItbqEOSRplZLEkTaKNB3hK4ZWD71v6YJKk5ZrEkTWBu2wVMJMkSYEl/854kN7RZzzTbDLhzmDvIPwzz3We1oX9vwO/PFM22781TGtvTFJnD687f9Snz38numm2/O+NmcRsN8q+AJw9sP6k/toKqOgU4pamimpTksqpa3HYdWpXfm+7yezPt1pjF5rDa4venu0ble9PGFItLgR2SbJPkMcDLgbNbqEOSRplZLEkTaPwIclU9mOQY4NvAHOBTVXVd03VI0igziyVpYq3MQa6qc4Bz2th3R8zKjyxnCb833eX3ZpqNeBb789Rtfn+6ayS+N6mqtmuQJEmSOsOlpiVJkqQBNsiSJEnSABvkBiR57GTGJEnDYQ5LWhvOQW5Akiuqao81jal5SbYBjgW2ZuCk1ao6tK2a1JPkRcD76F3EfS4QoKpq41YL04xkDnebWdxdo5rFnV1JbzZI8kf0lm7dMMnu9H6oADYG/qC1wjToG8BpwDeBh1uuRSv6GHA4cE35P3lNkTk8Y5jF3TWSWWyDPFz/A3gtvRWqThoYvxv4mzYK0iruq6p/bLsIjesW4NpRCmQNhTk8M5jF3TWSWewUiwYkOaKqvtZ2HVpVklcAOwDnA/ePjVfVFa0VJQCS7EXvY70LWPF7c9KEXyRNwBzuNrO4u0Y1iz2C3IylSf4R2A8o4ELgvVX1m3bLErAr8CrgAB79WK/622rX3wH3ABsAj2m5Fs185nC3mcXdNZJZ7BHkBiT5DvBD4PP9oVcC+1fV89urSgBJfg48raoeaLsWrSjJtVW1S9t1aHYwh7vNLO6uUc1iL/PWjAVV9b6q+s/+7f3A5m0XJQCuBTZtuwiN65wkL2i7CM0a5nC3mcXdNZJZ7BHkBiQ5CbgE+HJ/6KXA3lX11vaqEkCSpcBuwKWsOLfKSwu1LMndwOOAB4Dl/eFZf2khDYc53G1mcXeNahbbIDdg4IdrbF7VesC9/cez/oesy5I8Z7zxqrqg6VokDY853G1msbrGBlkjL8nmwF79zUuqalmb9ehRSQ4Fnt3fXFpV32qzHknDYxZ31yhmsQ1yQ5L8Ib1L2GwwNlZVP2yvIgEk+VPgw8BSegsIPAt4W1V9tc26BEk+SO8fyy/0h44CLquqd7RXlWYyc7i7zOLuGtUstkFuQJLXA8fTu1D9VcAzgB9XlZevaVmSnwIHjh2pSDIf+G5VLWy3MiW5GlhUVQ/3t+cAV1bVbu1WppnIHO42s7i7RjWLvYpFM46n97+vm6vqucDuwO/aLUl96630Md5v8PeiSwbPat+ktSo0G5jD3WYWd9vIZbELhTTjvqq6LwlJHltV/5Fkx7aLEgDnJfk2cEZ/+2XAOS3Wo0d9ALgyyQ/ofeT6bOCv2y1JM5g53G1mcXeNZBY7xaIBSc4CjgbeTG9VoP8C1q+qQ1otTAAkOZze6loAP6qqs9qsR49KsoAVT9q5rc16NHOZw91nFnfXKGaxDXLD+pey2QQ4zxWDuqF/5vTe9JY19czpDlnpzOkLquqbbdaj2cEc7iazuLtGMYttkIcoyeXAhcC59C6Lcl/LJWklnjndXROcOX1pVf1Ne1VppjGHZwazuLtGNYttkIcoyVx6HxcdBDyX3kkH3wbOrar/22Zt6vHM6e4a1TOnNb3M4ZnBLO6uUc1iT9Iboqp6kN7/hpcCJNmCXki/P8n2wE+q6o2tFSjwzOmu2xT4bf/xSJw5rellDs8YZnG3jVwW2yA363dV9SngU0nWA/ZpuyB55nSH/T0jeOa0hs4c7iazuLtGMoudYtGAJM8ETgU2qqqtkiwE/sKjFu1KEnqLBuyFZ053Sr9xeSnwI0bszGkNhzncXWZxd41yFtsgNyDJxfR+wM6uqt37Y9dW1S7tVqYk11TVrm3XoVUluayqFrddh2YHc7jbzOLuGtUsdn5PQ6rqlpWGHmqlEK3siiR7rfllasF3k7w1yZOTPH7s1nZRmrnM4U4zi7trJLPYOcjNuKX/8V4lWZ/ekqfXt1yTep4OvDLJzcC99OZX1Ww/O3eGeFn//k0DYwVs20ItmvnM4W4zi7trJLPYKRYNSLIZ8HHg+fR+6c8Hjq+q37RamEjylPHGq+rmpmuRNDzmcLeZxeoaG2RJkiRpgFMsGpBkG+BYYGsG/s6r6tC2apKkUWIOS1obNsjN+AZwGvBN4OGWa5GkUWQOS5o0p1g0IMnFVfX0tuvQ+Ppz33aoqu8m2RCYW1V3t13XqEqyx+qer6ormqpFs4c53H1mcbeMehbbIDcgySuAHeidFHL/2Phs/+GaCZL8T2AJ8Piq2i7JDsDJVfW8lksbWf3VmgA2ABYDP6V3UtVuwGVV5cpnWmvmcLeZxd0z6lnsFItm7Aq8CjiARz/aq/622vUmYG/gYoCqujHJE9stabRV1XMBknwd2KOqrulv7wK8p8XSNLOZw91mFnfMqGexDXIzjgS2raoH2i5Eq7i/qh7orXQKSebS+0dT7dtxLJABquraJDu3WZBmNHO428zi7hrJLLZBbsa1wKbAsrYL0SouSPI3wIZJDgTeSO8kHrXv6iSnAp/vb78SuLrFejSzmcPdZhZ310hmsXOQG5BkKb05O5ey4tw3Ly/UsiTrAa8DXkBvbtW3q+pf2q1KAEk2AP4X8Oz+0A+BT1bVfe1VpZnKHO42s7i7RjWLbZAbkOQ5441X1QVN16IVJTm+qj6+pjG1o38m+1ZVdUPbtWhmM4e7zSzutlHM4vXaLmAU9AP4P4B5/dv1hnJnvGacsdc2XYRWleRQ4CrgvP72oiRnt1uVZipzuPPM4o4a1Sx2DnIDkvwp8GFgKb2Pjj6R5G1V9dVWCxthSY4CXgFss9Iv+jzgt+1UpZW8m95Z7UsBquqq/mpo0lozh7vJLJ4RRjKLbZCb8b+BvapqGUCS+cB3AYO5Pf8O/BrYDPjIwPjdjMDJBzPE8qq6a+ys9j7nhGmqzOFuMou7bySz2Aa5GeuNhXLfb3B6S6uq6mbgZmBWX+h8hruuv7jDnP6iAcfR+8dUmgpzuIPM4hlhJLPYcGjGeUm+neS1SV4L/BtwTss1CUjyjCSXJrknyQNJHkry+7brEgDHAn9M74oDXwTuAt7cakWayczhDjOLO20ks9irWDQkyRHAvv3NH1XVWW3Wo54klwEvB75CbynNVwNPrap3tFrYiEsyB/ju2EpO0nQwh7vLLO6mUc5iG2SNtCSXVdXiJFdX1W79sSurave2axt1Sb4HHF5Vd7Vdi6ThMou7a1Sz2DnIDUhyOPAPwBPpnT0doKpq41YLE8B/J3kMcFWSD9E7WcSpR91wD3BNku8A944NVtVx7ZWkmcoc7jyzuLtGMos9gtyAJD8H/qSqrm+7Fq0oyVOA24HHAH8JbAL8n6r6eauFiSTjXReVqvpM07Vo5jOHu80s7q5RzWIb5AYkuaiq9l3zK9W0/lGlf6uq+9f4YkkzljncbWaxusYGeYj6v/AAzwH+CPgGvbNAAaiqr7dRlx6V5HTgAHpry38JOK+qHmy3KgH0Lyf0AeBpwAZj41W1bWtFacYxh2cGs7i7RjWLbZCHqP8LP5Gqqj9vrBhNKMn6wMHAy4D9gO9U1evbrUpJLqS3gtNHgT8BjqZ3Ldt3tVqYZhRzeOYwi7tpVLPYBlnikWA+iN4v/rOrarOWSxp5SS6vqj2TXFNVuw6OtV2bpOEwi7tnVLPYM0Q10pIcnOTTwI3AEcCp9D6GVfvuT7IecGOSY5K8BNio7aIkTT+zuNNGMos9gqyRluQMevPdzvXkkG5JshdwPbAp8D56Z7V/qKp+0mphkqadWdxdo5rFNsiSJEnSABcKaUCSzYG/B7aoqoOTPA3Yp6pOa7m0kZXkwqraL8ndwOD/El08oCOSPBV4G/AUBrKqqg5orSjNWOZwN5nF3TeqWewR5AYkORc4HfjfVbUwyVzgyrHJ7pJWleSnwMnA5cBDY+NVdXlrRWnGMoelqRnVLPYIcjM2q6ovJ3kHQFU9mOShNX2RhivJHOC6qtqp7Vo0rger6pNtF6FZwxzuKLO480Yyi72KRTPuTfIE+h8fJXkGcFe7JamqHgJuSLJV27XoUUken+TxwDeTvDHJgrGx/rg0FeZwR5nF3TTqWewUiwYk2QP4BLALcC0wH3hpVV3damEiyQ+B3YFLgHvHxqvq0NaKGnFJ/pNeE5Nxnq7ZvnqThsMc7jazuHtGPYudYjFk/Y+OntO/7UjvB+2GqlreamEa8862C9CKqmqbtmvQ7GIOzwhmcceMehZ7BLkBSS6pqr3brkOPSrIB8AZge+Aa4LSqerDdqgSPXHPzlqq6rb/9anoLB9wMvKeqfttmfZqZzOFuMou7a9Sz2Aa5AUk+CqxP7yLogx8dXdFaUSMuyZeA5cCPgIOBm6vq+HarEkCSK4DnV9VvkzwbOBM4FlgE7FxVL221QM1I5nA3mcXdNepZbIPcgCQ/GGe4Zvs1BLtspTXl5wKXVNUeLZclepcUqqqF/cf/DNxRVe/pb19VVYvarE8zkzncTWZxd416FjsHuQFV9dy2a9AqHpl72L/cU5u1aEVzksztf8z6PGDJwHNmlqbEHO4ss7i7RjqLZ/0fsE1J/qyqPp/kLeM9X1UnNV2THrEwye/7jwNs2N929ab2nQFckORO4P/R++iVJNvjZbm0lszhzjOLu2uks9gGebge17+fN85zzm1pUVXNabsGja+q/i7J94AFwPn16Dyw9ejNf5PWhjncYWZxd416FjsHuQFJ9q2qi9Y0JkkaDnNY0tqwQW5AkitWPulgvDFJ0nCYw5LWhlMshijJPsAzgfkrzX/bGPBjJUkaMnNY0lTYIA/XY4CN6P09D85/+z0wq68fKEkdYQ5LWmtOsWhAkqdU1c1t1yFJo8oclrQ2PILcjMcmOQXYmoG/cy9QL0mNMYclTZpHkBuQ5KfAycDlwENj41V1eWtFSdIIMYclrQ0b5AYkubyq9my7DkkaVeawpLVhg9yAJO8BlgFnAfePjVfVb9uqSZJGiTksaW3YIDcgyX+OM1xVtW3jxUjSCDKHJa0NG2RJkiRpwHptFzCbJTlh4PGRKz33981XJEmjxRyWNBU2yMP18oHH71jpuYOaLESSRpQ5LGmt2SAPVyZ4PN62JGn6mcOS1poN8nDVBI/H25YkTT9zWNJa8yS9IUryEHAvvaMUGwL/PfYUsEFVrd9WbZI0CsxhSVNhgyxJkiQNcIqFJEmSNMAGWZIkSRpggyxJkiQNsEGW+pIcluRpbdchSaPMLFYX2CBrxknPMH52DwMMZUmaBLNYs5kNsmaEJFsnuSHJZ4FrgdOSXJvkmiQv678mST48zvj+SS5I8q9Jfpnkg0lemeSS/uu2S/JM4FDgw0mu6o9dMbD/Hca2k9yU5EP9r70kyfb98flJvpbk0v5t3/74c/rveVWSK5PMa/ZvT5Kmh1msUTG37QKktbAD8BpgS+ANwEJgM+DSJD8EngksGmec/tjOwG+BXwKnVtXeSY4Hjq2qNyc5G/hWVX0VIMldSRZV1VXA0cDpA7XcVVW7Jnk18DHgRcDHgY9W1YVJtgK+3d/nW4E3VdVFSTYC7hvOX48kNcIs1qznEWTNJDdX1U+A/YAzquqhqroduADYazXjAJdW1a+r6n7gF8D5/fFrgK0n2N+pwNFJ5gAvA7448NwZA/f79B8/H/inJFcBZwMb90P4IuCkJMcBm1bVg1P/K5Ck1pnFmvVskDWT3LsOX3v/wOOHB7YfZuJPUr4GHEzviMTlVfWbgefGW752PeAZVbWof9uyqu6pqg8Cr6e3itdFSXZahz+HJLXNLNasZ4OsmehHwMuSzEkyH3g2cMlqxifrbuCROWlVdR+9j+Y+yYof6UHvKMbY/Y/7j88Hjh17QZJF/fvtquqaqvoH4FLAUJY0G5jFmrVskDUTnQVcDfwU+D5wQlXdtprxyToTeFv/5I3t+mNfoHdk4/yVXvuHSa4Gjgf+sj92HLA4ydVJfkZvbh7Am/snq1wNLAfOXYuaJKmrzGLNWqmqNb9KGlFJ3gpsUlXvHBi7CVhcVXe2VpgkjRCzWE3zKhbSBJKcBWwHHNB2LZI0qsxitcEjyJIkSdIA5yBLkiRJA2yQJUmSpAE2yJIkSdIAG2RJkiRpgA2yJEmSNOD/A7mX5HyIjVNIAAAAAElFTkSuQmCC" id="309" name="Google Shape;309;p4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p:txBody>
      </p:sp>
      <p:sp>
        <p:nvSpPr>
          <p:cNvPr descr="data:image/png;base64,iVBORw0KGgoAAAANSUhEUgAAAsgAAALICAYAAABiqwZ2AAAABHNCSVQICAgIfAhkiAAAAAlwSFlzAAALEgAACxIB0t1+/AAAADh0RVh0U29mdHdhcmUAbWF0cGxvdGxpYiB2ZXJzaW9uMy4yLjIsIGh0dHA6Ly9tYXRwbG90bGliLm9yZy+WH4yJAAAgAElEQVR4nOzde7xVc/7H8denm+SWCJ0ucolJMWlCxmWM5JIQislQhsT4/eRumGEQ85NxZxgMo0gquTWZkUsi49J0k9sgHEqppJROun5+f3y/57TOOXufs8/p7H1u7+fjsR9nr/tnrbXPZ3/3d33Xd5m7IyIiIiIiQYPqDkBEREREpCZRAVlEREREJEEFZBERERGRBBWQRUREREQSVEAWEREREUlQAVlEREREJEEFZKkUM9vczP5hZt+b2ZMZzH+Ymc1LDH9gZofF92Zmj5jZUjObGsf91swWmtkPZrZd1nZEqo2Z/drMXixjerHPjIiUplwsm0q5ODUVkLPEzPLNbFVMKgvNbLiZbVndcRUys+vMbOQmrKIvsCOwnbv3q+jC7t7J3SfHwYOBnkAbd9/fzBoDtwNHuvuW7r5kE+KssHjujsjlNivLzM40szeqO47KcPfH3f3IwmEzczPbvTpjkrpHubhsysVVQ7m47lEBObuOc/ctga5AN+Dqiiwcf83X1HO0M/CJu6+ronXlu/vKOLwj0BT4oDIrM7OGVRBTRbbXKJfbE5EKUy7OfF3KxSIA7q5XFl5APnBEYvgWYEJ83x14E1gGvAsclphvMvAn4N/AKmB3oBPwEvAdsBD4fZy3AXAl8BmwBBgLtIjT2gMODAS+Ar4F/hCnHQ2sAdYCPwDvptmHjjGeZYQEeXwcf32J5c9OsezmwHBgKfAhcDkwr+TxAc4GfgTWx3U9AayMsf8ATIrz/yRxDD4GTkmsazjwV+CfcdkjgDzgKWAx8AUwJDH/dfFYPQqsiPvWLU57DNgQj/0PwBUp9u0wYB7wO+CbuMxmwJ3A/Pi6E9gsscw5wJwY/3ggLzHNgfOBT2M8NwC7ET4jy2OsTdKcn+SxWwbsFz8jDRPznVR4juO+jwPGxG3NAH6amLes47Y/MC3GtBC4Pc3n5jXg5Pj+oLh/x8bhHsCs+P5M4I34/vU438q4L6cmjvOlwCJgAfCb6v7f1qt2vVAuVi5WLgbl4ornjuoOoK6+SCRloG38x78BaE1IoL0ISbVnHG4Z551MSKKdgEbAVvHDeCnhl/xWwAFx3guBt4E2MSk8ADwRp7WPH/K/ERLkT4HVQMc4/TpgZBnxN45J5PdAE+Dw+E+8Z4bLDwOmAC3i/r9PiqQc3xf9c5aIvVEc3gKYC/wmHpN9CV8ye8Xpw4HvYwJoADQDpgN/jLHvCnwOHJWI/cd4DhoCNwFvp4otzb4dBqwDbo7HfXNgaDwXOwAtCQn1hjj/4THernH+e4DXE+tz4Dlg63jeVwOvxLi3IXypDUwTS7FjF8d9CByTGH4GuDSx72sJl2UbA5cRkm/jeOzKOm5vAWfE91sC3dPENBS4J77/PaHQcHNi2l1pzrsDu6c4zkNjfL2AAmDb6v7/1qv2vFAuVi5WLgbl4ornjuoOoK6+4j924S/JL4H74j/v74DHSsw7sfCfjpCUhyam9QdmptnGR0CPxHCr+A/XiI2JrU1i+lTgV/H9dZSdVA8h/CJvkBj3BHBdhst/DhydGB5M5ZPyqcCUEut/ALg2vh8OPJqYdgDwVYn5rwIeScT+cmLaXsCqVLGl2bfDCLU2TRPjPgN6JYaPIlyqBHgY+HNi2pbxPLWPww4clJg+HfhdYvg24M40sRQ7dnHc74DH4/sWhETWKrHvyS+gBoQv/UMyOG6vE2qsti/ns98DmB3fvwAMKtwmoUbjpDTnPVVSXlX4OYjjFpHmy0AvvVK9UC5WLlYuBuXiCr/UXie7+rj7y8kRZrYz0M/MjkuMbgy8mhiem3jflvAPn8rOwDNmtiExbj2h3VihbxLvCwgJIRN5wFx3T677S0KtS8bLl1i2snYGDjCzZYlxjQiX0wrNLTF/Xon5GxJqUQqVPC5NzayRZ96Ob7G7/5gYzqP4Pn4ZxxVOm1E4wd1/MLMlhGOZH0cvTCy7KsXwThnGBTAS+MjMtgBOIXyhLUhMLzpW7r4h3p2cR0iKZR23swk1CP81sy+A6919QortvwXsYWY7Al2A44HrzWx7wqXB1yuwL0tKnJOKfIZFCikXF1+2spSLlYsL1flcrAJy7s0l1FqcU8Y8XmL+X5WxrrPc/d8lJ5hZ+3Li8HKmzwfamlmDRGJuB3xSznKFFrDxcmbhspU1F3jN3XuWMU/JY/aFu3eo5PbKOzap5plP+DJI7u/8EtMAiMlyO+DrSsZXVhy4+9dm9hahvdsZhDaBSW0TsTQgXBaeT7iElva4ufunQP+4zEnAODPbzjfe0FM4X4GZTSdcdn7f3deY2ZvAJcBn7v5tJfdVpCopF1eccnHmcSgX13I19a7cumwkcJyZHWVmDc2saexjsE2a+ScArczsIjPbzMy2MrMD4rT7gT/FmhDMrKWZnZBhHAuB9mXcmf0O4RfiFWbWOPaTeRwwOsP1jwWuMrNt475dkOFyqUwg/Ao+I8bS2Mz2M7OOaeafCqwws99Z6CO0oZl1NrP9MtzeQkKbr4p4Arg6noPtCW3HRiam/cbMupjZZsD/Ae+4e34Ft5Eu1jZm1qTE+EeBK4C9gadLTPuZmZ0U7/i+iNDO7m3KOW5mdrqZtYxf0oU1GxtI7TXgf+NfCJerk8Pp9qWix12kspSLK065uOxYlYvrEBWQc8zd5wInEBrMLyb8wr6cNOfC3VcQbh45jnAp6lPgl3HyXYS7cF80sxWEf6wDUq0nhcIO5ZeY2YySE919TdzmMYSbGu4DBrj7fzNc//WES1tfAC9S/BJchcRjcCSh9mY+4TgU3pSRav71QG/CJaUvYvwPEW6yyMRNhAS7zMwuy3CZGwl3Fc8G3iNcxrsxxvMycA3hjuQFhLui09VEVdQkQk3JN2aWrA14hnjZ190LSizzHKEt4VJCrcZJ7r42g+N2NPCBmf1A+Oz9yt1XpYnrNcJNTK+nGU7lOmBEPO6nlLnXIptIubjilIvLpFxcx1hsbC0idYyZfQacm2x7aWbXEW6+OL3aAhMRqUeUi2sn1SCL1EFmdjKhTdyk6o5FRKS+Ui6uvXSTnkgdY2aTCd0lnVHizncREckR5eLaTU0sREREREQS1MRCRERERCRBBeR6ysz+ZWYD4/szzeyNDJe7zsxGljH9g9gNUbnzVjDejGOsKcws38yOqO44NpWZuZntXt1xiNQUyp+SCTNrH/NnjWvOWle+n7JJBeR6yt2PcfcRWVhvJ3efXHJ8TU4UVcHMhpvZjdW4/UFmNsfMfjCzF8wsLzHNzOxmM1sSXzebmVVXrCK1XX3Kn7WhcB37pb7DzOab2VIzu8/MGiemtzCzZ8xspZl9aWanVWe8hczsf81smpmtNrPhKaafYmYfmdkKM/vQzPqUmH6xmX1jZsvN7O+xb2epIiogi1RQTSvkxxqn/yP06dqC0G/mE4lZBgN9gJ8C+xD6VD03t1GKiGTNlUA3oDOwB9AVuDox/V5gDeHR378G/mpmnXIdZArzCX00/73kBDNrTXjAySXA1oQ+ukeZ2Q5x+lGE/e5B6Gd5V0Kf11JFVECu4czsSjP7LPEL8sQ4frPYiXfnxLwtzWyVme1g4alJE8xscfxFPcEST4gys8lmNijNNu8ys7nxV+l0MzukxCxNzWxMjGmGmf00sWy6yzaFnZIvi7WcvzCz78xs78SyO5hZgZm1zOC4/MTMXorr+NgSnZmbWa94rFaY2dcWO5g3s+3jcVgWl5ti8elVZpZnZk/F4/WFmQ1JrO86MxtnZiPNbDlwZolYBhOS7hVx3/6RmNzFzGab2ffxmDWNy2Ryfm4ws3/H/XjRwlOhUukNPOnuH8SHCtwAHGpmu8XpA4Hb3H2eu38N3FZyH0rsz+VmtiDWxpxVYtqxZjYzfjbmWujLs3Da82Z2QYn5Z5vZiRbcYWaL4rLvJT+7Itmg/FkyNPtLzEX/NbMeiQnbmNnD8f/+azO70cLT2zoSnhJ4YNzuMjPbJf4tzJ1/M7NFiXU9ZmYXlbXexLxnWaghXWpmEy0+iTBOczM7z8w+jdu71yztla/jgLvd/Tt3XwzcDZwV17MFcDJwjbv/4O5vEB7qckaag7S/mb0Vt7kgHrMmielp44rH7FYz+9bMPgeOTRMvAO7+tLs/CyxJMbkNsMzd/+XB88BKwsNNIOT1h2PeX0rI+2em25aFpx9+aeEq4h8y3ee4f7eVmH+8mV0c3/8untsVFr6Le1BHqIBc830GHEJ4gs71wEgza+XuqwmPreyfmPcU4DV3X0Q4t48Qflm2A1YBf8lwm/8hPMGnBTAKeNJiwS46gfD0p8Lpz1riclYah8a/zd19S3d/jfCo1GQn6f2BV2KCSysmvJfitncgPAnpPjPbK87yMKFT9q0INQqF/U9eCswDWhJqEn4PeEz0/wDeBVoTfpFfZOEXenKfxwHNgceT8bj7g3Hcn+O+HZeYfArhqUe7EGpvz4zjMzk/pwG/ifvYBCjrSVKW4n3hl3+nuG+F3o3jSq/E7Oi4nZ5AB6Dkl/VKYADhOBwL/NY2XvYbQeJ8xi/+1sDzhKdvHUqo3dmGcFxSfSmIVCXlz40OIByP7YFrgafNrEWcNhxYB+wO7Ev4fx3k7h8B5wFvxe02d/cvgOVxvsLYfrCNj5v+BRsfY5xyvQAWHsX9e+AkQk6eQvErXxB+/O9HyJ2nAEeRXskc2MbMtiHknHXu/klietocCKwHLiYcpwMJ3wfnZxjXOXHavoQa7b5lxFueacBHZnZ8LHj3ITyKenacniqv72hm25VcUfxu/CvhR0EesB2hAF6orH0eAfRP/CDanvC9MMrM9iQ8tnq/+H17FJC/Cftco6iAXMO5+5PuPt/dN7j7GMLjTfePk0dR/DGZp8VxuPsSd3/K3Qvi40H/REhcmWxzZFx+nbvfRniM6J6JWaa7+zh3XwvcDjQFuldi9wr/8QoT2xlk9hjU3kC+uz8SY5xJeHRovzh9LbCXmW3t7kvdfUZifCtg5/g4zyke+jncD2jp7kPdfY27fw78jeLH9i13fzaeh3SP9Ezl7nj+viMUwrtAxufnEXf/JG5vbOGyKbwAnGJm+5jZ5sAfCR3TN4vTtwS+T8z/PbBlmtqYU+J233f3lYRHjhZx98nu/l48DrMJX2iFcY8H9jCzDnH4DGBMrNVeS3i86U8I3Ut+5O4L0uyPSJVQ/ixmEXBnzH1jgI+BY81sR6AXcJG7r4w/EO6g7Ecwvwb8wsx2isPj4vAuhOYA72aw3vOAm2IuWEdoJtYlWYsMDHP3Ze7+FfAqZefACy1cBdgJKLwC2IyQ/5aXmP97Qj4qxd2nu/vb8fzlAw9Q+tyni+sUwjGeG3P+TWniLZeHx00/SvhMro5/z415GVLnddLsV19ggru/Hn8cXgMU9ctc1j67+9S47sKa4V8Bk919IaFgvRnh+7axu+e7+2eV3eeaRgXkGs7MBpjZrHjpYxmhVrDwUvurQDMzO8DM2hP+SZ+JyzUzswfiJZXlhEt0zZOXt8rY5mXxstf3cZvbJLYJMLfwjYfOz+cRfpVWiLu/AxQAh5nZTwi1DOMzWHRn4IDCYxJj/DVQmKxPJiTmL83sNTM7MI6/BZgDvGhmn5vZlYn15ZVY3+8Jtcyl9rmCvkm8LyAktUzPT8plS/Lw+NJrCT8S8uNrBeG8APxA+NIqtDXwQ/xxUFIexff1y+TE+Fl71cKl5+8JX3Lbxzh+BMYAp8fahv7EL2x3n0SogbsXWGRmD5pZMiaRKqf8WczXJf7nv4zb3RloDCxIHKcHCFeu0nkNOIxQe/w6MJlQoPoFMCXuV3nr3Rm4KzHtO0LNb+vEdjLKgYQfMDOBWcCbwLOEH+ULKZ3/iMMrUq3IzPaw0KTmm3ju/4/i56+suMrMnxVhoanNnwnHuQnh2D5kZoWF8VR5HVLvV7G4YiG76ApeBvucvDp4Ohvz+hzgIkJFyiIzG22JG8RrOxWQa7D4S/pvhEsY27l7c+B94qWk+AtzLKEg0p/wC7Hwn+NSQq3FAe6+NRsv0ZXZe4GF9nJXEH4Jbxu3+X2J5dom5m9AuFQzv5zdSfdEmsJ/vDOAcbGQVZ65hEuhzROvLd39twDu/h93P4GQiJ8lHCPcfYW7X+ruuwLHA5fE9lJzgS9KrG8rd++VQfyZTi+pUucn7cbd73X3Du6+I6Gg3IjwWQH4gHCDXqGfxnGpLCBxfgmXl5NGEb6E27r7NoT2icmYRxB+rPQACtz9rUSMd7v7zwhPltqDcNOJSFYof5bSusRVo3Zxu3MJNZTbJ/Lf1u5e2AQh1bZfIzRdOSy+fwM4iOLNK8pb71xCjWgy727u7m+WsQ8pufsqd/9fd28d8/sSQk39BuAToFHiyhaUnQP/CvwX6BDP/e/JPC+Xlz8rogvwurtPi1dA/gO8w8Zmb6ny+kJ3T9V0rVhcZtaM0MyiUHn7PBI4ITab60j4XgXA3Ue5+8GEHzwO3FyZna2JVECu2bYgfOAWA5jZb9jYrrTQKOBUQqFkVGL8VoR2c8tiO7NrM9zmVoQ2Y4sJSeWPlP71/TMzO8lCbw4XEZLg2+WsdzHhks6uJcaPBE4kJPlHM4xxAuFS/hlm1ji+9jOzjmbWxMx+bWbbxEuYy+N2MbPeZrZ7/JL4nnB5aAMwFVhh4WaDzS209+psZvtlGA+EmoqS+1aWyp6fUsysaYzXzKwd8CBwl4cbNyAc10vMrHX8dX8poW1gKmOBM81sr5hES8a1FfCdu/9oZvsTLksXiQXiDYQbAYsu98bzc4CFtpYrgR9JXOITyQLlz+J2AIbEfNmPUND5Z2zq9CJwm5ltbWYNzGw3MytsVrCQ0J636EY1d/+UcHxOJ1RWLI/znUwsIGew3vuBqyz2JmHhhr7CZnIVUpjbYg7sTmhCcG2MYyWhvflQM9vCzA4itANP1xxlK8L3xg+xZv63FQhlLOEYtzGzbQm9TJQVdyML7dMbAg1jLi/sJek/wCGFNcZmti/hR0lhG+RHgbNjrm5O6LVjeJpNjQN6m9nB8TwOpXj5r8x9dvd5MZ7HgKc8NjM0sz3N7HAL3cv9SPhM1Jm8rgJyDebuHxIKGm8Rks/ewL9LzPMOocCRB/wrMelOYHPgW0LyfSHDzU6M835CuDz0I6WbFzxH+FJZSqi5OCkWRsvalwLCZbB/x0tq3eP4ucAMwhfZlEwCjLU8RxLaQs0nXO66mdAWihhTfrxUdB7hyw/CTWcvEy5NvQXc5+6vxpqk3oRf7F8QjtlDhEujmXqY0A5rmZk9W+7clT8/qTQlfLn/QCjsv0X4gij0AKH983uEGrTn47hS3P1fMbZJhOYok0rMcj7hi2YFoa3z2BSreZTwWU0+5GBrQm3eUsLnagmhyYtIVih/lvIOIQd+G9fVN1HbOIBwGf/DGNc4wv0aEHLAB8A3ZvZtYn2vAUtiDIXDFuMplHa97v4MIW+Pjrn6feCYEjHfZKHnm8KrYZhZPwsPVNlgZt3i6N0ITStWEmrVr3T3F2Nlx0xgW8L5XETIhauA9y3RM5CZnWxmHxC+R04nNFV4jPCDJ1N/I3wG3o3H4ely5r86xnJl3OaqOA4PN2JeB4yL+fYp4P/c/cU4/QVCE4xXga8In7eUP+Tc/QPgfwjfEwsI52JeYpbLCJUdK+I+jEmxmhGE/6HkD4vNgGGEz9Q3hB9hV5Wzz7WGpW6GKJI7ZvZ3YL67X13uzFLjmdkAYHC87CYiWVSX86eZHUr44f+ou3eO4zoSaikfAC5z92llLH8JoTeJrd29dxy3L6GAOBno5u7fxvGTCfeunERoHnOPmT0B/DHWmNdr8VyMJNzkXi8KjjXqgQdS/1i4OeYkNnYZJLVYbJZxPnBfdcciUtfV9fzp7q/HfUyO+wjAynkYqIV+q48l1JZfklh+ZprlNxBqRJsBay20J/9GhWOITeMuBB6qL4VjUBMLqUZmdgPhstotHvrWlFrMQr/RiwmXs0eVM7uIbALlz3LdSbhhMtM2sTcRmuAdR+i+8hrCwzfqtVhjv4zQNObOag4np9TEQkRERGqkWIM8obCJRWL8ZNI0sTCz3kAvdz/fzA6L8/UuMU8+iSYWJaYNIDzI5W1C+9ylwIWxLbjUE6pBFhERkbrkIOD4WAgeDRxuZiPLXiSIzcTOJPTZfj3hkc5vsPFmb6knakUN8vbbb+/t27ev7jBERKrM9OnTv3X3ltUdR6aUh6U6rF69mjlz5tCpU/EnQ3/88ce0adOGLbbYoszlV6xYwcKFC9l9992LjX/vvffo2LEjjRoVvxVr/vz5NGvWjObNm/Pxxx/ToUMHli5dyrp169hxxx2RuiddLq4VN+m1b9+eadPS3qgqIlLrmFmln7JVHZSHJdf69+/P5MmTWbduHd988w3XX389LVq04IILLmDNmjV89913tGvXjokTJzJ//nwGDRrEP//5z2LrmDx5MrfeeisTJkwA4O677+bPf/4z69evZ9GiRfTq1YuHHnoICIXjc845h+effx6AJ598kuuuu468vDyeffZZWrasNb9npQLS5eJaUYPcrVs3V2KWXFq2bBmDBg3i/fffx8z4+9//zp577smpp55Kfn4+7du3Z+zYsWy77bYpl1++fDl77bUXffr04S9/+QurV6/mhBNOYN68eZx//vmcf/75AAwePJjzzjuPrl275nL3pAYws+nu3q38OWsG5WERqYvS5WK1QRZJ4cILL+Too4/mv//9L++++y4dO3Zk2LBh9OjRg08//ZQePXowbNiwtMtfc801HHrooUXDEydO5OCDD2b27Nk89ljoZ/3dd99l/fr1KhyLiIjUMCogi5Tw/fff8/rrr3P22WcD0KRJE5o3b85zzz3HwIEDARg4cCDPPpv6gXnTp09n4cKFHHnkkUXjGjduTEFBAWvXrqXwqs0111zDDTfU+16EREREahwVkEVK+OKLL2jZsiW/+c1v2HfffRk0aBArV65k4cKFtGoVnr660047sXDhwlLLbtiwgUsvvZRbb7212PiePXuSn59P9+7dGTJkCOPHj6dr167k5eXlZJ9EREQkcyogi5Swbt06ZsyYwW9/+1tmzpzJFltsUao5hZmlfJLTfffdR69evWjTpk2x8Y0aNWLUqFHMnDmTfv36ceedd3LppZdyySWX0LdvX8aPH5/VfRKR0s466yx22GEHOnfe2MXud999R8+ePenQoQM9e/Zk6dKlpZZ79dVX6dKlS9GradOmRVeUDjnkkKLxeXl59OnTB4CnnnqKTp06ccghh7BkyRIAPvvsM0499dQc7KmIVJQKyNWkffv27L333nTp0oVu3ULb8FmzZtG9e/eicVOnTk257FdffcWRRx5Jx44d2WuvvcjPzy82fciQIWy55ZZFw/fccw+dO3emV69erFmzBoA33niDiy++ODs7V8u1adOGNm3acMABBwDQt29fZsyYwY477siCBQsAWLBgATvssEOpZd966y3+8pe/0L59ey677DIeffRRrrzyymLz3HfffQwYMIC3336bbbbZhjFjxnDbbbdlf8dEpJgzzzyTF154odi4TO41+OUvf8msWbOYNWsWkyZNolmzZkVNqqZMmVI07cADD+Skk04CQh7+z3/+w7nnnsuoUeFBk1dffTU33nhjlvdSRCpDBeRq9OqrrzJr1qyirpOuuOIKrr32WmbNmsXQoUO54oorUi43YMAALr/8cj766COmTp1arKA2bdq0UjUejz/+OLNnz+bnP/85EydOxN254YYbuOaaa7K3c7XYTjvtRNu2bfn4448BeOWVV9hrr704/vjjGTFiBAAjRozghBNOKLXs448/zldffUV+fj633norAwYMKPYFu3TpUiZMmMCAAQMoKCigQYMGmBmrVq3Kzc6JSJFDDz2UFi1aFBuX6b0GhcaNG8cxxxxDs2bNio1fvnw5kyZNKqpBbtCgAatXr6agoIDGjRszZcoUdtppJzp06FCFeyQiVSWr/SCbWXPgIaAz4MBZwMfAGKA9kA+c4u6lr2HVQ2bG8uXLgXCjWKr2qR9++CHr1q2jZ8+eAMVqitevX8/ll1/OqFGjeOaZZ4rGuztr164tSswjR47kmGOOKfXFIBvdc889/PrXv2bNmjXsuuuuPPLII2zYsIFTTjmFhx9+mJ133pmxY8cC4UfJ/fffX9SXZlmGDh3KH/7wBxo0aMBRRx3Fvffey9577815552X7V0SkQxkcq9B0ujRo7nkkktKjX/22Wfp0aMHW2+9NQBXXXUVRxxxBHl5eYwcOZJ+/foxevToqt8BEakSWe0H2cxGAFPc/SEzawI0A34PfOfuw8zsSmBbd/9dWeupi/1v7rLLLmy77baYGeeeey6DBw/mo48+4qijjsLd2bBhA2+++SY777xzseWeffZZHnroIZo0acIXX3zBEUccwbBhw2jYsCF33XUXGzZs4OKLL2bLLbfkhx9+AOCxxx7j9ttvp1OnTvz1r3/lhBNOYOLEiTRu3Lg6dr1S2l/5fHWHUKXyhx1b3SFINVM/yDVDfn4+vXv35v333wegefPmLFu2rGj6tttum7IdMoSmVvvssw/z588vlU+POeYYBg0axMknn1xquUcffZTvvvuO7t27c+utt7Ltttty1113laqFronqUi5WHhZIn4uzVoNsZtsAhxKeaY67rwHWmNkJwGFxthHAZKDMAnJd9MYbb9C6dWsWLVpEz549+clPfsK4ceO44447OPnkkxk7dixnn302L7/8crHl1q1bx5QpU5g5cybt2rXj1FNPZfjw4RxzzDE8+eSTTJ48udS2zjjjDM444wwg1GAOGTKEf/3rXzz66KO0bduW2267jQYN1NpGRKTwXoNWrVqlvdeg0NixYznxxBNLFY6//fZbpk6dWuxKXqGCggKGDx/OxIkT6d27N08//TTjxo3j8ccf55xzzqny/RGRyslmqWgXYDHwiJnNNLOHzGwLYEd3XxDn+d9YDGoAACAASURBVAZI+XBzMxtsZtPMbNrixYuzGGb1aN26NQA77LADJ554IlOnTmXEiBFFN3T069cv5U16bdq0oUuXLuy66640atSIPn36MGPGDGbOnMmcOXPYfffdad++PQUFBaWePT9//nymTp1Knz59uO222xgzZgzNmzfnlVdeyf4Oi4jUApnca1DoiSeeoH///qXGjxs3jt69e9O0adNS02655RaGDBlC48aNWbVqFWZGgwYNKCgoqLqdEJFNls0CciOgK/BXd98XWAkUu53fQ/uOlG083P1Bd+/m7t3q2vPPV65cyYoVK4rev/jii3Tu3Jm8vDxee+01ACZNmpTy5o399tuPZcuWUfijYdKkSey1114ce+yxfPPNN+Tn55Ofn0+zZs2YM2dOsWWvueYahg4dCqDELCL1Xv/+/TnwwAP5+OOPadOmDQ8//DBXXnklL730Eh06dODll18u6oVm2rRpDBo0qGjZ/Px85s6dyy9+8YtS6x09enTKgnOykgLgggsuYL/99uP+++/ntNNOy9JeikhlZPMmvXnAPHd/Jw6PIxSQF5pZK3dfYGatgEVZjKFGWrhwISeeeCIQmkycdtppHH300Wy55ZZceOGFrFu3jqZNm/Lggw8CxW8Ca9iwIbfeeis9evTA3fnZz36W0WW5mTNnAhQ91vi0005j7733pm3btml7yxARqcueeOKJlONTXVXr1q1bsRtx27dvz9dff51y+VRN3QDy8vJ4/vmNbXj79etHv379KhCxiORKtm/SmwIMcvePzew6YIs4aUniJr0W7l5mCa2u3hwimatLN4aAbg4R3aQntVNdysXKwwLVcJNedAHweOzB4nPgN4RmHWPN7GzgS+CULMeQMf3ji4iIiEhWC8juPgtIVUPSI5vbFRERERGpLPXtJSIiIiKSoAKyiIiIiEiCCsgiIiIiIgkqIIuIiIiIJGS7FwsREZGM1aXehEA9ConUVqpBFhERERFJUAFZRERERCRBBWQRERERkQQVkEVEREREElRAFhERERFJUAFZRERERCRBBWQRERERkQQVkEVEREREElRAFhERERFJUAFZRKQOM7O/m9kiM3s/Ma6Fmb1kZp/Gv9tWZ4wiIjWNCsgiInXbcODoEuOuBF5x9w7AK3FYREQiFZBFROowd38d+K7E6BOAEfH9CKBPToMSEanhVEAWEal/dnT3BfH9N8COqWYys8FmNs3Mpi1evDh30YmIVDMVkEVE6jF3d8DTTHvQ3bu5e7eWLVvmODIRkeqjArKISP2z0MxaAcS/i6o5HhGRGkUFZBGR+mc8MDC+Hwg8V42xiIjUOCogi0its379evbdd1969+4NwKRJk+jatSudO3dm4MCBrFu3rtQys2bN4sADD6RTp07ss88+jBkzpmjar3/9a/bcc086d+7MWWedxdq1awF46qmn6NSpE4cccghLliwB4LPPPuPUU0/NwV5WDTN7AngL2NPM5pnZ2cAwoKeZfQocEYdFRCRSAVlEap277rqLjh07ArBhwwYGDhzI6NGjef/999l5550ZMWJEqWWaNWvGo48+ygcffMALL7zARRddxLJly4BQQP7vf//Le++9x6pVq3jooYcAuOeee/jPf/7Dueeey6hRowC4+uqrufHGG3O0p5vO3fu7eyt3b+zubdz9YXdf4u493L2Dux/h7iV7uRARqddUQBaRWmXevHk8//zzDBo0CIAlS5bQpEkT9thjDwB69uzJU089VWq5PfbYgw4dOgCQl5fHDjvsQGHPDL169cLMMDP2339/5s2bB0CDBg1YvXo1BQUFNG7cmClTprDTTjsVrUdEROqmRtlcuZnlAyuA9cA6d+9mZi2AMUB7IB84xd2XZjMOEak7LrroIv785z+zYsUKALbffnvWrVvHtGnT6NatG+PGjWPu3LllrmPq1KmsWbOG3Xbbrdj4tWvX8thjj3HXXXcBcNVVV3HEEUeQl5fHyJEj6devH6NHj87OjomISI2RixrkX7p7F3fvFof1BCcRqZQJEyawww478LOf/axonJkxevRoLr74Yvbff3+22morGjZsmHYdCxYs4IwzzuCRRx6hQYPiKfD888/n0EMP5ZBDDgFCbfT06dP5xz/+wXPPPUevXr345JNP6Nu3L+eccw4FBQXZ2VEREalWWa1BTuME4LD4fgQwGfhdNcQhIrXMv//9b8aPH88///lPfvzxR5YvX87pp5/OyJEjmTJlCgAvvvgin3zyScrlly9fzrHHHsuf/vQnunfvXmza9ddfz+LFi3nggQdKLVdQUMDw4cOZOHEivXv35umnn2bcuHE8/vjjnHPOOVW/oyIiUq2yXYPswItmNt3MBsdxeoKTiFTKTTfdxLx588jPz2f06NEcfvjhjBw5kkWLQje+q1ev5uabb+a8884rteyaNWs48cQTGTBgAH379i027aGHHmLixIk88cQTpWqVAW655RaGDBlC48aNWbVqFWZGgwYNVIMsIvXWHXfcQadOnejcuTP9+/fnxx9/LDZ9+PDhtGzZki5dutClS5eim5+//PJLunbtSpcuXejUqRP3338/EPL30UcfTefOnbnvvvuK1jN48GBmzJiRux2Lsl1APtjduwLHAP9jZocmJ+oJTiJSFW655RY6duzIPvvsw3HHHcfhhx8OwLRp04pu5hs7diyvv/46w4cPL0rYs2bNAuC8885j4cKFHHjggXTp0oWhQ4cWrXv+/PlMnTqVPn36AHDBBRew3377cf/993PaaafleE9FRKrf119/zd133820adN4//33Wb9+fcr7M0499VRmzZrFrFmzinJxq1ateOutt5g1axbvvPMOw4YNY/78+UycOJGDDz6Y2bNn89hjjwHw7rvvsn79erp27ZrT/YMsN7Fw96/j30Vm9gywP/EJTu6+QE9wEpHKOuywwzjssMOAUEC+5ZZbSs3TrVu3olqL008/ndNPPz3lulL1m1woLy+P559/vmi4X79+9OvXbxMiFxGp/datW8eqVato3LgxBQUF5OXlZbRckyZNit6vXr2aDRs2ABStZ+3atYT6U7jmmmuKaphzLWsFZDPbAmjg7ivi+yOBoWx8gtMw9AQnkVqv/ZXPlz9TLZI/7NjqDkFEpEZr3bo1l112Ge3atWPzzTfnyCOP5Mgjjyw131NPPcXrr7/OHnvswR133EHbtm0BmDt3Lsceeyxz5szhlltuKep687HHHqN79+5cfvnljB8/nq5du2Zc8K5q2WxisSPwhpm9C0wFnnf3F9ATnERERERqraVLl/Lcc8/xxRdfMH/+fFauXMnIkSOLzXPccceRn5/P7Nmz6dmzJwMHDiya1rZtW2bPns2cOXMYMWIECxcupFGjRowaNYqZM2fSr18/7rzzTi699FIuueQS+vbty/jx43O6j1krILv75+7+0/jq5O5/iuP1BCcRERGRWurll19ml112oWXLljRu3JiTTjqJN998s9g82223HZttthkAgwYNYvr06aXWk5eXR+fOnYt6ISp03333MWDAAN5++2222WYbxowZw2233Za9HUpBT9ITERERkYy1a9eOt99+m4KCAtydV155hY4dOxabZ8GCBUXvx48fXzR93rx5rFq1Cgg10W+88QZ77rln0bxLly5lwoQJDBgwgIKCAho0aICZFS2TK9XRD7KIiIiI1FIHHHAAffv2pWvXrjRq1Ih9992XwYMH88c//pFu3bpx/PHHc/fddzN+/HgaNWpEixYtGD58OAAfffQRl156KWaGu3PZZZex9957F6176NCh/OEPf6BBgwYcddRR3Hvvvey9994pu+/MJhWQRURERKRCrr/+eq6//vpi45JdZN50003cdNNNpZbr2bMns2fPTrveO+64o+h906ZNefHFF6sg2opTEwsRERERkYRyC8hm1s/Mtorvrzazp80s9z02i4jUY8rFIiK5k0kN8jWxL+ODCd2yPQz8NbthiYhICcrFIiI5kkkBeX38eyzwoLs/DzQpY34REal6ysUiIjmSSQH5azN7ADgV+KeZbZbhciIiUnWUi0VEciST5HoKMBE4yt2XAS2Ay7MalYiIlKRcLCKSI+UWkN29AFgEHBxHrQM+zWZQIiJSnHKxiEjulNsPspldC3QD9gQeARoDI4GDshuaiIgUUi4WkbK0v/L56g6hSuUPO7Zat59JE4sTgeOBlQDuPh/YKptBiYhIKcrFIiI5kkkBeY27O+AAZrZFdkMSEZEUlItFRHIkkwLy2HjndHMzOwd4GfhbdsMSEZESlItFRHKk3DbI7n6rmfUElgN7AH9095eyHpmIiBRRLhYRyZ1yC8jRe8DmhEt772UvHBERKYNysYhIDpTbxMLMBgFTgZOAvsDbZnZWtgMTEZGNlItFRHInkxrky4F93X0JgJltB7wJ/D2bgYmISDFVnovN7GJgEBtrpH/j7j9WQawiIrVaJjfpLQFWJIZXxHEiIpI7VZqLzaw1MATo5u6dgYbArzYpQhGROiKTGuQ5wDtm9hyhluEEYLaZXQLg7rdnMT4REQmykYsbAZub2VqgGTC/qoIVEanNMikgfxZfhZ6Lf9VBvYhI7lRpLnb3r83sVuArYBXworu/mJzHzAYDgwHatWtXmc2IiNRKmRSQn3Z33S0tIlK9qjQXm9m2hFroXYBlwJNmdrq7jyycx90fBB4E6Natm1fVtkVEarpM2iDfZ2ZTzex8M9sm6xGJiEgqVZ2LjwC+cPfF7r4WeBr4eRWsV0Sk1iu3gOzuhwCnA22B6WY2ysyOzHpkIiJSJAu5+Cugu5k1MzMDegAfVUGoIiK1XiY1yLj7J8DVwO+AXwB3mdl/zeyk8pY1s4ZmNtPMJsThXczsHTObY2ZjzKzJpuyAiEh9sSm5OMW63gHGATMIXbw1IDanEBGp7zJ5UMg+ZnYHoWbhcOA4d+8Y39+RwTYupHitxM3AHe6+O7AUOLvCUYuI1DNVkItLcfdr3f0n7t7Z3c9w99VVGLKISK2VSQ3yPYQahp+6+/+4+wwAd59PqMlIy8zaAMcCD8VhIyTzcXGWEUCfyoUuIlKvVDoXi4hIxWRSQH7G3R9z91WFI8zsQgB3f6ycZe8ErgA2xOHtgGXuvi4OzwNaVyxkEZF6aVNysYiIVEAmBeQBKcadWd5CZtYbWOTu0ysaVFx+sJlNM7NpixcvrswqRETqkkrlYhERqbi0/SCbWX/gNGAXMxufmLQV8F0G6z4ION7MegFNga2Bu4DmZtYo1iK3Ab5OtbD63xQRqZJcLCIiFVTWg0LeBBYA2wO3JcavAGaXt2J3vwq4CsDMDgMuc/dfm9mTQF9gNDCQjU+DEhGR0jYpF4uISMWlLSC7+5fAl8CBAGa2dWL+ral8zcXvgNFmdiMwE3i4kusREanzspiLRUQkjXIfNW1mg4GhwI+Em+0McGDXTDfi7pOByfH958D+FQ9VRKT+qopcLCIimSm3gAxcDnR292+zHYyIiKSlXCwikiOZ9GLxGVCQ7UBERKRMysUiIjmSSQ3yVcCbZvYOUPSUJXcfkrWoRESkJOViEZEcyaSA/AAwCXiPjQ/8EBGR3FIuFhHJkUwKyI3d/ZKsRyIiImVRLhYRyZFM2iD/Kz7VrpWZtSh8ZT0yERFJUi4WEcmRTGqQ+8e/VyXGqWshEZHcUi4WEcmRcgvI7r5LLgIREZH0lItFRHInkweFNAZ+CxwaR00GHnD3tVmMS0REEpSLRURyJ5MmFn8FGgP3xeEz4rhB2QpKRERKUS4WEcmRTArI+7n7TxPDk8zs3WwFJCIiKSkXi4jkSCa9WKw3s90KB8xsV2B99kISEZEUlItFRHIkkxrky4FXzexzwICdgd9kNSoRESlJuVhEJEcy6cXiFTPrAOwZR33s7qvLWkZERKqWcrGISO5k2ovFuSTunDYz3TktIpJDysUiIrmjXixERGoH5WIRkRxRLxYiIrWDcrGISI6oFwsRkdpBuVhEJEcyqUG+DN05LSJS3ZSLRURypMwCspk1BH4K6M5pEZFqkq1cbGbNgYeAzoADZ7n7W5uyThGRuqDMJhbuvh7o7+6r3X12fKlwLCKSQ1nMxXcBL7j7TwgF8I+qYJ0iIrVeJk0s/m1mfwHGACsLR7r7jKxFJSIiJVVpLjazbQhdxp0Z17MGWLPpYYqI1H6ZFJC7xL9DE+McOLzqwxERkTSqOhfvAiwGHjGznwLTgQvdvajwbWaDgcEA7dq1q+RmRERqn0yepPfLXAQiIiLpZSEXNwK6Ahe4+ztmdhdwJXBNYpsPAg8CdOvWzat4+yIiNVYm3byJiEjdMw+Y5+7vxOFxhAKziEi9l7UCspk1NbOpZvaumX1gZtfH8buY2TtmNsfMxphZk2zFICIiqbn7N8BcMyvsFaMH8GE1hiQiUmOkLSCbWb/4d5dKrns1cHh88lMX4Ggz6w7cDNzh7rsDS4GzK7l+EZE6rwpycVkuAB43s9mEPP1/WdiGiEitU1YN8lXx71OVWbEHP8TBxvFVeEPJuDh+BNCnMusXEaknNikXl8XdZ7l7N3ffx937uPvSqt6GiEhtVNZNekvM7EVgFzMbX3Kiux9f3spj5/bTgd2Be4HPgGXuvi7OMg9onWZZ3T0tIlIFuVhERCqmrALysYQbNh4DbqvMymPn9l3i05qeAX5SgWV197SISBXkYhERqZi0BeTYafzbZvZzd19sZlvG8T+kW6aMdS0zs1eBA4HmZtYo1iK3Ab6uZOwiInVeVeZiERHJTCa9WOxoZjOBD4APzWy6mXUubyEzaxlrjjGzzYGehMeYvgr0jbMNBJ6rVOQiIvVLpXKxiIhUXCZP0nsQuMTdXwUws8PiuJ+Xs1wrYERsh9wAGOvuE8zsQ2C0md0IzAQermzwIiL1SGVzsYiIVFAmBeQtChMygLtPNrMtylvI3WcD+6YY/zmwf4WiFBGRSuViERGpuEwKyJ+b2TWEG0QATgc+z15IIiKSgnKxiEiOZNIG+SygJfA0oR/O7eM4ERHJHeViEZEcKbcGOXYcPyQHsYiISBrKxSIiuZNJDbKIiIiISL2hArKIiIiISEK5BWQzOyiTcSIikj3KxSIiuZNJDfI9GY4TEZHsUS4WEcmRtDfpmdmBhA7oW5rZJYlJWwMNsx2YiIgoF4uIVIeyerFoAmwZ59kqMX45Gx8VLSIi2aVcLCKSY2kLyO7+GvCamQ139y9zGJOIiETKxSIiuZfJk/Q2M7MHgfbJ+d398GwFJSIipSgXi4jkSCYF5CeB+4GHgPXZDUdERNJQLhYRyZFMCsjr3P2vWY9ERETKolwsIpIjmXTz9g8zO9/MWplZi8JX1iMTEZEk5WIRkRzJpAZ5YPx7eWKcA7tWfTgiIpKGcrGISI6UW0B2911yEYiIiKSnXCwikjuZPGq6mZldHe+exsw6mFnv7IcmIiKFlItFRHInkzbIjwBrCE9yAvgauDFrEYmISCrKxSIiOZJJAXk3d/8zsBbA3QsAy2pUIiJSknKxiEiOZFJAXmNmmxNuBsHMdgNWZzUqEREpSblYRCRHMunF4lrgBaCtmT0OHAScmc2gRESklKzkYjNrCEwDvnZ3tWkWESGzXixeMrMZQHfC5bwL3f3brEcmIiJFspiLLwQ+AraugnWJiNQJmfRicSLhCU7Pu/sEYJ2Z9cl+aCIiUigbudjM2gDHEh5fLSIiUSZtkK919+8LB9x9GeFSn4iI5E42cvGdwBXAhlQTzWywmU0zs2mLFy/exE2JiNQemRSQU81TbtMMM2trZq+a2Ydm9oGZXRjHtzCzl8zs0/h324oGLSJSD1UqF6cT+1Be5O7T083j7g+6ezd379ayZcvKbkpEpNbJpIA8zcxuN7Pd4ut2IG1CTVgHXOruexHazP2Pme0FXAm84u4dgFfisIiIlK2yuTidg4DjzSwfGA0cbmYjqyJQEZHaLpMC8gWEzunHEJLoj8D/lLeQuy9w9xnx/QrCTSCtgROAEXG2EYDaM4uIlK9SuTgdd7/K3du4e3vgV8Akdz+9KgIVEantyrw8F7v/meDuv9yUjZhZe2Bf4B1gR3dfECd9A+yYZpnBwGCAdu3abcrmRURqtarKxSIikpkya5DdfT2wwcy2qewGzGxL4CngIndfXmL9Tuz0PsW21fZNRISqycXlrH+y+kAWEdkokxs8fgDeM7OXgJWFI919SHkLmlljQuH4cXd/Oo5eaGat3H2BmbUCFlUibhGR+qbSuVhERComkwLy0/FVIWZmwMPAR+5+e2LSeGAgMCz+fa6i6xYRqYcqlYtFRKTiMnmS3ggz2xxo5+4fV2DdBwFnEGo8ZsVxvycUjMea2dnAl8ApFYxZRKTe2YRcLCIiFZRJf8bHAbcCTYBdzKwLMNTdjy9rOXd/g/A41FR6VDRQEZH6rLK5WEREKi6Tbt6uA/YHlgG4+yxg1yzGJCIipV2HcrGISE5kUkBem3y8aZTysaQiIpI1ysUiIjmSyU16H5jZaUBDM+sADAHezG5YIiJSgnKxiEiOZPokvU7AamAU8D1wUTaDEhGRUpSLRURyJG0Nspk1Bc4DdgfeAw5093W5CkxERJSLRUSqQ1k1yCOAboSEfAzh7mkREckt5WIRkRwrqw3yXu6+N4CZPQxMzU1IIiKSoFwsIpJjZdUgry18o8t5IiLVRrlYRCTHyqpB/qmZLY/vDdg8Dhvg7r511qMTERHlYhGRHEtbQHb3hrkMRERESlMuFhHJvUy6eRMRERERqTdUQBYRERERSVABWUREREQkQQVkEREREZEEFZBFRERERBJUQBYRERERSVABWUREREQkQQVkEREREZEEFZBFRERERBJUQBYRERERSVABWUREREQkQQVkEREREZEEFZBFROohM2trZq+a2Ydm9oGZXVjdMYmI1BSNqjsAERGpFuuAS919hpltBUw3s5fc/cPqDkxEpLplrQbZzP5uZovM7P3EuBZm9pKZfRr/bput7YuISHruvsDdZ8T3K4CPgNbVG5WISM2QzSYWw4GjS4y7EnjF3TsAr8RhERGpRmbWHtgXeKd6IxERqRmyVkB299eB70qMPgEYEd+PAPpka/siIlI+M9sSeAq4yN2Xl5g22Mymmdm0xYsXV0+AIiLVINc36e3o7gvi+2+AHXO8fRERicysMaFw/Li7P11yurs/6O7d3L1by5Ytcx+giEg1qbZeLNzdAU83XTUXIiLZY2YGPAx85O63V3c8IiI1Sa4LyAvNrBVA/Lso3YyquRARyaqDgDOAw81sVnz1qu6gRERqglx38zYeGAgMi3+fy/H2RUQEcPc3AKvuOEREaqJsdvP2BPAWsKeZzTOzswkF455m9ilwRBwWEREREakxslaD7O7900zqka1tioiIiIhsKj1qWkREREQkQQVkEREREZEEFZBFRERERBJUQBYRERERSVABWUREREQkQQVkEREREZEEFZBFRERERBJUQBYRERERSVABWUREREQkQQVkEREREZEEFZBFRERERBJUQBYRERERSVABWUREREQkQQVkEREREZEEFZBFRERERBJUQBYRERERSVABWUREREQkQQVkEREREZEEFZBFRERERBJUQBYRERERSVABWUREREQkQQVkEREREZEEFZBFRERERBJUQBYRERERSVABWUREREQkoVoKyGZ2tJl9bGZzzOzK6ohBRKS+Uy4WEUkt5wVkM2sI3AscA+wF9DezvXIdh4hIfaZcLCKSXnXUIO8PzHH3z919DTAaOKEa4hARqc+Ui0VE0mhUDdtsDcxNDM8DDig5k5kNBgbHwR/M7OMcxJYr2wPfZnMDdnM2116nZf3cgM5PJdW1c7NzzraUWrm5WHl40+l/vdL0PVlz1bX/nZS5uDoKyBlx9weBB6s7jmwws2nu3q2645DSdG5qLp2b3FMeluqi81Nz1ZdzUx1NLL4G2iaG28RxIiKSO8rFIiJpVEcB+T9ABzPbxcyaAL8CxldDHCIi9ZlysYhIGjlvYuHu68zsf4GJQEPg7+7+Qa7jqGZ18pJlHaFzU3Pp3FQh5WJ9nmo4nZ+aq16cG3P36o5BRERERKTG0JP0REREREQSVEAWEREREUlQATkHzGyzTMaJiEh2KA+LSEWoDXIOmNkMd+9a3jjJPTPbBbgAaE/iplV3P766YpLAzHoDNxA6cW8EGODuvnW1Bia1kvJwzaZcXHPV11xcYx8UUheY2U6Ep1Vtbmb7Ej5UAFsDzaotMEl6FngY+AewoZpjkeLuBE4C3nP9kpdKUh6uNZSLa656mYtVQM6uo4AzCR3w354YvwL4fXUEJKX86O53V3cQktJc4P36lJAlK5SHawfl4pqrXuZiNbHIATM72d2fqu44pDQzOw3oALwIrC4c7+4zqi0oAcDM9iNc1nuN4ufm9rQLiaShPFyzKRfXXPU1F6sGOTcmm9nd/D97dx6nVVn/f/z1HsDELSRBRVTccgEVEbdUNBVT0lTcwg00LSu3UksrTVO/+dNMzXIpLRcMt0BcwZ2UVARF3HLHUBBRQYEBRPj8/rjOwJlhVpy573vmfj8fj/sx97nO9jnnPvdnrvs61zkHdgECeAr4XUR8UtywDNgSOBrYg6Wn9SIbtuK6CJgDrAisUORYrPVzHi5tzsWlqyxzsVuQC0DSw8C/gaFZ0ZHA7hGxV/GiMgBJbwFbRMQXxY7FqpP0ckT0KnYc1jY4D5c25+LSVa652Ld5K4y1I+KCiHg3e10IrFnsoAyAl4FOxQ7CavWApL2LHYS1Gc7Dpc25uHSVZS52C3IBSPojMA64Iys6BNg+Is4oXlQGIOkJYCvgOar3rfKthYpM0mxgZeALYGFW3OZvLWQtw3m4tDkXl65yzcWuIBdA7uCq6ldVAczN3rf5g6yUSdqttvKIGFPoWMys5TgPlzbnYis1riBb2ZO0JrBdNjguIj4qZjy2lKTvAf2y0hMb+QAAIABJREFUwSci4r5ixmNmLce5uHSVYy52BblAJK1OuoXNilVlEfHv4kVkAJIOAy4FniA9QGBX4MyIuKuYcRlIupj0z/LWrGgQMD4izi5eVNaaOQ+XLufi0lWuudgV5AKQdDxwKulG9ROBHYGnI8K3rykySS8C/ataKiR1AR6JiK2LG5lJmgT0jojF2XA74IWI2Kq4kVlr5Dxc2pyLS1e55mLfxaIwTiX9+novIr4NbAPMKm5IlqmocRrvE/y9KCX5q9q/XrQorC1wHi5tzsWlrexysR8UUhjzI2K+JCR9LSL+K2nTYgdlAIySNBoYlg0fDjxQxHhsqd8DL0h6nHTKtR9wVnFDslbMebi0OReXrrLMxe5iUQCSRgDHAqeRngo0E+gQEQOKGpgBIGkg6elaAE9GxIhixmNLSVqb6hftfFjMeKz1ch4ufc7Fpascc7EryAWW3crm68AoPzGoNGRXTm9Peqypr5wuITWunB4TEfcWMx5rG5yHS5Nzcekqx1zsCnILkjQBeAp4kHRblPlFDslq8JXTpauOK6efi4hfFS8qa22ch1sH5+LSVa652BXkFiSpPel00T7At0kXHYwGHoyIN4oZmyW+crp0leuV09a8nIdbB+fi0lWuudgX6bWgiPiS9Gv4CQBJ3UhJ+kJJGwPPRMRPihagga+cLnWdgE+z92Vx5bQ1L+fhVsO5uLSVXS52BbmwZkXE34G/S6oAdip2QOYrp0vY/1GGV05bi3MeLk3OxaWrLHOxu1gUgKRvAdcDq0TEepK2Bn7kVovikiTSQwO2w1dOl5Ss4nII8CRlduW0tQzn4dLlXFy6yjkXu4JcAJKeJR1g90TENlnZyxHRq7iRmaSXImLLYsdhy5I0PiL6FjsOaxuch0ubc3HpKtdc7P49BRIRU2oULSpKIFbT85K2a3gyK4JHJJ0haV1JnatexQ7KWi/n4ZLmXFy6yjIXuw9yYUzJTu+FpA6kR56+VuSYLNkBOFLSe8BcUv+qaOtX57YSh2d/f5orC2DDIsRirZ/zcGlzLi5dZZmL3cWiACStAVwJ7EX60j8EnBoRnxQ1MEPS+rWVR8R7hY7FzFqO83Bpcy62UuMKspmZmZlZjrtYFICkDYCTgR7k9nlEfK9YMZmZlRPnYTNrCleQC+Nu4AbgXmBxkWMxMytHzsNm1mjuYlEAkp6NiB2KHYfVLuv7tklEPCKpI9A+ImYXO65yJalPfeMj4vlCxWJth/Nw6XMuLi3lnotdQS4ASUcAm5AuCllQVd7WD67WQNIJwA+BzhGxkaRNgGsjYs8ih1a2sqc1AawI9AVeJF1UtRUwPiL85DNrMufh0uZcXHrKPRe7i0VhbAkcDezB0lN7kQ1bcf0U2B54FiAi3pTUtbghlbeI+DaApOFAn4h4KRvuBZxXxNCsdXMeLm3OxSWm3HOxK8iFcSiwYUR8UexAbBkLIuKL9KRTkNSe9E/Tim/TqoQMEBEvS9q8mAFZq+Y8XNqci0tXWeZiV5AL42WgE/BRsQOxZYyR9Cugo6T+wE9IF/FY8U2SdD0wNBs+EphUxHisdXMeLm3OxaWrLHOx+yAXgKQnSH12nqN63zffXqjIJFUAPwD2JvWtGh0RfytuVAYgaUXgx0C/rOjfwDURMb94UVlr5Txc2pyLS1e55mJXkAtA0m61lUfEmELHYtVJOjUirmyozIoju5J9vYh4vdixWOvmPFzanItLWznm4opiB1AOsgT8X2DV7PWak3LJGFxL2ZBCB2HLkvQ9YCIwKhvuLeme4kZlrZXzcMlzLi5R5ZqL3Qe5ACQdBlwKPEE6dXSVpDMj4q6iBlbGJA0CjgA2qPFFXxX4tDhRWQ2/JV3V/gRAREzMnoZm1mTOw6XJubhVKMtc7ApyYfwa2C4iPgKQ1AV4BHBiLp7/ANOANYDLcuWzKYOLD1qJhRHxWdVV7Rn3CbPl5TxcmpyLS19Z5mJXkAujoiopZz7B3VuKKiLeA94D2vSNzlu5V7KHO7TLHhpwCumfqdnycB4uQc7FrUJZ5mInh8IYJWm0pCGShgD3Aw8UOSYDJO0o6TlJcyR9IWmRpM+LHZcBcDLQk3THgX8CnwGnFTUia82ch0uYc3FJK8tc7LtYFIikg4Gds8EnI2JEMeOxRNJ44PvAnaRHaR4DfDMizi5qYGVOUjvgkaonOZk1B+fh0uVcXJrKORe7gmxlTdL4iOgraVJEbJWVvRAR2xQ7tnIn6VFgYER8VuxYzKxlOReXrnLNxe6DXACSBgL/D+hKunpaQETEakUNzAAqJa0ATJR0CeliEXc9Kg1zgJckPQzMrSqMiFOKF5K1Vs7DJc+5uHSVZS52C3IBSHoL2D8iXit2LFadpPWB6cAKwM+ArwNXR8RbRQ3MkFTbfVGJiJsKHYu1fs7Dpc25uHSVay52BbkAJI2NiJ0bntIKLWtVuj8iFjQ4sZm1Ws7Dpc252EqNK8gtKPvCA+wGrAXcTboKFICIGF6MuGwpSf8A9iA9W/52YFREfFncqAwgu53Q74EtgBWryiNiw6IFZa2O83Dr4Fxcuso1F7uC3IKyL3xdIiKOK1gwVidJHYB9gcOBXYCHI+L44kZlkp4iPcHpcmB/4FjSvWzPLWpg1qo4D7cezsWlqVxzsSvIZixJzPuQvvj9ImKNIodU9iRNiIhtJb0UEVvmy4odm5m1DOfi0lOuudhXiFpZk7SvpBuBN4GDgetJp2Gt+BZIqgDelHSSpIOAVYodlJk1P+fiklaWudgtyFbWJA0j9Xd70BeHlBZJ2wGvAZ2AC0hXtV8SEc8UNTAza3bOxaWrXHOxK8hmZmZmZjl+UEgBSFoT+D+gW0TsK2kLYKeIuKHIoZUtSU9FxC6SZgP5X4l+eECJkPRN4ExgfXK5KiL2KFpQ1mo5D5cm5+LSV6652C3IBSDpQeAfwK8jYmtJ7YEXqjq7m9myJL0IXAtMABZVlUfEhKIFZa2W87DZ8inXXOwW5MJYIyLukHQ2QER8KWlRQzNZy5LUDnglIjYrdixWqy8j4ppiB2FthvNwiXIuLnllmYt9F4vCmCvpG2SnjyTtCHxW3JAsIhYBr0tar9ix2FKSOkvqDNwr6SeS1q4qy8rNlofzcIlyLi5N5Z6L3cWiACT1Aa4CegEvA12AQyJiUlEDMyT9G9gGGAfMrSqPiO8VLagyJ+ldUiVGtYyOtv70JmsZzsOlzbm49JR7LnYXixaWnTraLXttSjrQXo+IhUUNzKqcU+wArLqI2KDYMVjb4jzcKjgXl5hyz8VuQS4ASeMiYvtix2FLSVoROBHYGHgJuCEivixuVAZL7rk5JSI+zIaPIT044D3gvIj4tJjxWevkPFyanItLV7nnYleQC0DS5UAH0k3Q86eOni9aUGVO0u3AQuBJYF/gvYg4tbhRGYCk54G9IuJTSf2A24CTgd7A5hFxSFEDtFbJebg0OReXrnLPxa4gF4Ckx2spjrZ+D8FSVuOZ8u2BcRHRp8hhGemWQhGxdfb+L8CMiDgvG54YEb2LGZ+1Ts7Dpcm5uHSVey52H+QCiIhvFzsGW8aSvofZ7Z6KGYtV105S++w0657AD3PjnLNsuTgPlyzn4tJV1rm4zW9gMUk6KiKGSvp5beMj4o+FjsmW2FrS59l7AR2zYT+9qfiGAWMkfQzMI516RdLG+LZc1kTOwyXPubh0lXUudgW5Za2c/V21lnHu21JEEdGu2DFY7SLiIkmPAmsDD8XSfmAVpP5vZk3hPFzCnItLV7nnYvdBLgBJO0fE2IbKzMysZTgPm1lTuIJcAJKer3nRQW1lZmbWMpyHzawp3MWiBUnaCfgW0KVG/7fVAJ9WMjNrYc7DZrY8XEFuWSsAq5D2c77/2+dAm75/oJlZiXAeNrMmcxeLApC0fkS8V+w4zMzKlfOwmTWFW5AL42uS/gr0ILfPfYN6M7OCcR42s0ZzC3IBSHoRuBaYACyqKo+ICUULysysjDgPm1lTuIJcAJImRMS2xY7DzKxcOQ+bWVO4glwAks4DPgJGAAuqyiPi02LFZGZWTpyHzawpXEEuAEnv1lIcEbFhwYMxMytDzsNm1hSuIJuZmZmZ5VQUO4C2TNIvcu8PrTHu/wofkZlZeXEeNrPl4Qpyy/p+7v3ZNcbtU8hAzMzKlPOwmTWZK8gtS3W8r23YzMyan/OwmTWZK8gtK+p4X9uwmZk1P+dhM2syX6TXgiQtAuaSWik6ApVVo4AVI6JDsWIzMysHzsNmtjxcQTYzMzMzy3EXCzMzMzOzHFeQzczMzMxyXEE2MzMzM8txBdksI+lASVsUOw4zs3LmXGylwBVka3WUtMSxeyDgpGxm1gjOxdaWuYJsrYKkHpJel3Qz8DJwg6SXJb0k6fBsGkm6tJby3SWNkTRS0juSLpZ0pKRx2XQbSfoW8D3gUkkTs7Lnc+vfpGpY0mRJl2TzjpO0cVbeRdK/JD2XvXbOynfLljlR0guSVi3s3jMzax7OxVYu2hc7ALMm2AQYDKwDnAhsDawBPCfp38C3gN61lJOVbQ58CrwDXB8R20s6FTg5Ik6TdA9wX0TcBSDpM0m9I2IicCzwj1wsn0XElpKOAa4A9gOuBC6PiKckrQeMztZ5BvDTiBgraRVgfsvsHjOzgnAutjbPLcjWmrwXEc8AuwDDImJRREwHxgDb1VMO8FxETIuIBcDbwENZ+UtAjzrWdz1wrKR2wOHAP3PjhuX+7pS93wv4s6SJwD3AalkSHgv8UdIpQKeI+HL5d4GZWdE5F1ub5wqytSZzv8K8C3LvF+eGF1P3mZR/AfuSWiQmRMQnuXG1Pb62AtgxInpnr3UiYk5EXAwcT3qK11hJm32F7TAzKzbnYmvzXEG21uhJ4HBJ7SR1AfoB4+opb6zZwJI+aRExn3Rq7hqqn9KD1IpR9ffp7P1DwMlVE0jqnf3dKCJeioj/BzwHOCmbWVvgXGxtlivI1hqNACYBLwKPAb+IiA/rKW+s24Azs4s3NsrKbiW1bDxUY9rVJU0CTgV+lpWdAvSVNEnSq6S+eQCnZRerTAIWAg82ISYzs1LlXGxtliKi4anMypSkM4CvR8Q5ubLJQN+I+LhogZmZlRHnYis038XCrA6SRgAbAXsUOxYzs3LlXGzF4BZkMzMzM7Mc90E2MzMzM8txBdnMzMzMLMcVZDMzMzOzHFeQzczMzMxyXEE2MzMzM8txBdnMzMzMLMcVZDMzMzOzHFeQzczMzMxyXEE2MzMzM8txBdnMzMzMLMcVZCs4SR0l3SvpM0l3NmL63SW9nxt+RdLu2XtJ+oekmZLGZWU/ljRd0hxJ32ixDTEzKxHOq9ZUknaV9Ho943tICkntCxlXqXAFuQRJmixpXpaIpku6UdIqxY6riqTzJA39Cos4BFgT+EZEHNrUmSOiZ0Q8kQ3uAvQHukfE9pI6AH8E9o6IVSLik68QZ5Nln91ehVzn8pI0RNJTxY7DrBCcV+vnvLp8av7QaE0i4smI2LRquJT3czG4gly69o+IVYA+QF/gN02ZOWsBKNXPd33gjYj4spmWNTki5mbDawIrAq8sz8IktWuGmJqyvrL8ZW5WJM6rjV+W86qVt4jwq8RewGRgr9zwpcB92fsdgf8As4AXgd1z0z0BXASMBeYBGwM9gYeBT4HpwK+yaSuAs4C3gU+AO4DO2bgeQACDgf8BHwO/zsbtA3wBLATmAC/WsQ2bZ/HMIiXV72Xl59eY/we1zNsRuBGYCbwKnAm8X3P/AD8A5gOLsmUNA+Zmsc8BHsum3yy3D14HDsst60bgGuCBbN69gG7Av4AZwLvAKbnpz8v21c3A7Gzb+mbjbgEWZ/t+DvCLWrZtd+B94JfAh9k8XwOuAKZmryuAr+XmOQF4K4v/HqBbblwAPwHezOK5ANiIdIx8nsW6Qh2fT37fzQK2y46RdrnpBlZ9xtm23wXcnq3reWDr3LT17bftgfFZTNOBPxb7e+ZXeb1wXnVebea8CqycxbU4i21Otp2VpJb8quX1yba7AzCEdCz9GfgM+C+wZ27arwM3ANOAD4ALyXIy6dgbk833MXB7HcfJTcDp2ft1su35aTa8UbbNFVX7ra79TD3HbDm8ih6AX7V8KLlEDqybJYsLsgP9E2BAdnD3z4a7ZNM+kR3EPYH2wKrZl+x00q//VYEdsmlPBZ4BumeJ5DpgWDau6kvxN1JS3RpYAGyejT8PGFpP/B2yxPOrLInskSWZTRs5/8XAk0DnbPtfppZEnr0fAjyVG1cVe/tseGVgCnBstk+2yb7kW2Tjb8ySzc7ZPl0JmACcm8W+IfAO8J1c7POzz6Ad8Hvgmdpiq2Pbdge+BP5ftt87Ar/LPouuQBdSEr4gm36PLN4+2fRXAf/OLS+AkcBq2ee+AHg0i/vrpH+Eg+uIpdq+y8peBfbNDY9gaaI9j/QP+JDsMz6D9I+uQ7bv6ttvTwNHZ+9XAXYs9vfMr/J64bzqvNoCeZVcJTM3/wPAj3PDlwNX5fbtl8DPss/08GxfVf2QGkE6blbOYh8H/CgbNwz4dbZPVwR2qWN/HAfcm70/gvSD7fbcuJG1xV5zP9PAMdvWX0UPwK9aPpR0kFa16r0HXJ0dnL8Ebqkx7ejcF/UJ4He5cYOAF+pYx2tU/9W6Nqny0z73peieGz8O+H72/jzqT8S7kn7FV+TKhgHnNXL+d4B9csM/rOtLTMOJ/HDgyRrLvw74bfb+RuDm3LgdgP/VmP5s4B+52B/JjdsCmFdbbHVs2+6klp4Vc2VvAwNyw98hnd6E1JJwSW7cKtnn1CMbDmDn3PgJwC9zw5cBV9QRS7V9l5X9Erg1e9+Z1BKydm7b8/+0KkgVhV0bsd/+TWrlWqPY3y+/yvOF86rzagvkVWqvIB8OjM3et8s+t+1z+3YqoBrHwdGkriwLgI41jrfHs/c3A3/NH0N17I+NSGcKKoBrgR+xtKX4JuDntcVecz/TwDHb1l/up1O6DoyIR/IFktYHDpW0f664A/B4bnhK7v26pCRRm/WBEZIW58oWkb6gVT7Mva8kJZHG6AZMiYj8st8jtdQ0ev4a8y6v9YEdJM3KlbUnnU6qMqXG9N1qTN+O1PJSpeZ+WVFS+2h8378ZETE/N9yN6tv4XlZWNe75qhERMUfSJ6R9OTkrnp6bd14tw2s1Mi6AocBrklYGDiP9E5yWG79kX0XE4uzilG6kJFrffvsBqUXnv5LeBc6PiPuaEJdZc3BerT7v8nJerT+vjgSulbQBsCnwWUSMy43/ILLaZo3Y1icde9MkVY2rYOm+/AXprMc4STOByyLi7zVXHhFvS5oL9Cb9sLoA+IGkTYHdgD/VE3ttlveYbdVcQW5dppBaOk6oZ5r8l24K8P16lnVcRIytOUJSjwbiiAbGTwXWlVSRS+brAW80MF+VaSw9BVo17/KaAoyJiP71TFNzn70bEZss5/oa2je1TTOVlBjz2zu1xjgAsorrN0h9076qZWKNiA8kPU3qe3w0qR9h3rq5WCpIp5Knkk4Z1rnfIuJNYFA2z0DgLknfiKUXAZkVi/Nq0zmv1hNbRMyXdAdwFKmv9i01JllHknKV5PVI/aCnkFqQ16jth0FEfEjqO42kXYBHJP07It6qJa4xpO5wK2R5fQypL/HqwMTGbks5K9Wrca12Q4H9JX1HUjtJK2a3mOlex/T3AWtLOk3S1yStKmmHbNy1wEVZ6wmSukg6oJFxTAd61HM197OkX5m/kNQhu7fm/sBtjVz+HcDZklbPtu3kRs5Xm/uAb0o6Ooulg6TtJG1ex/TjgNmSfpndV7SdpF6Stmvk+qaT+qk1xTDgN9lnsAapn97Q3LhjJfWW9DXg/4BnI2JyE9dRV6zdJa1Qo/xmUkvFlsDwGuO2lTQwu0r8NFIyf4YG9pukoyR1yf6xV7UiLcas+JxXm855tXps35D09RrlN5O6U3yPZSvIXYFTsv12KOniyweys3UPAZdJWk1ShaSNJO0GIOnQ3HE5k1ShrSuPjgFOInVvg9RV6CRS15lF9WxLU/dzm+UKcisSEVOAA0gXacwg/do8kzo+x4iYTbrgZH/SKZI3gW9no68k/WJ9SNJsUiVnh9qWU4uqm9B/Iun5miMj4otsnfuSLoS4GjgmIv7byOWfTzrl9C4pWdRMLo2W7YO9SS0+U0n7oepCjtqmXwTsRzo19W4W//WkCzMa4/ekpDxL0hmNnOdC0h0eJgEvkU79XZjF8whwDunq72mkvmV1tV411WOk1pUPJX2cKx9Bdqo4IiprzDOS1L9uJqmFeWBELGzEftsHeEXSHNKx9/2ImNdM22G23JxXm855dals/w8D3sni65aVjyVVXp+PiJrdWZ4FNiHth4uAQ2LpvaWPIV3I+Copz95F6ssO6U5Dz2Z59B7g1Ih4p47QxpAuIK2qID9Fuljy33VMD8u3n9ssVe8GY2YGkt4mXTn9SK7sPGDjiDiqaIGZmbUSkh4D/hkR1+fKhgDHR8QuRQvMGsV9kM2sGkkHk07dPVbsWMzMWqOs+0gf0tkJa4VcQTazJSQ9QbrF0tE1rpY3M7NGkHQTcCCpC8TsYsdjy8ddLMzMzMzMcnyRnpmZmZlZjivIJUzSg5IGZ++HSHqqkfOdJ2loPeNfyW4R1OC0TYy30TFa4ZTq55LdSuv9Ysdh1hDnYmsOzfkZNycfL7VzBbmERcS+EXFTCyy3Z0Q8UbNcUg9Jkd3jtqBawxc0u2/naEkfS1qmb1K2/x6QNFPSh5L+nN+X2T03J0iqzP72LuwWLEvSNyWNlDRD0qfZ9m2aG3+tpDm514Ls9lVV4ztLGiFprqT3JB1RnC0xaznOxaVF0uAsh34u6X1Jl9TItXNqvBZJuio3fk9J/81y8ePK7ltdTJK2kDQ++/8xU9IjkraoMU0fSf/Otmm6pFNz4yZLmpfb5ocKvxVtiyvIZo23kHSz/R/UMf5q4CPSPSt7kx7p+RMApYdxjCTdqH514CZgpJZ9SEehdSLdT3NT0uNwx5HiBCAiToyIVapepPt93pmb/y/AF9m8RwLXSOpZqODNrCytRHpQ0Rqk+0zvCSy5b2+NnLUW6dHQdwIoPTRkOOk+yJ1J90q+vaDR124q6cl3nUnbdQ+5h8BkcY8CriM99W9j0v2s8/bPbfveBYm6DXMFuRlIOkvS25JmS3pV0kFZ+deUbrjdKzdtl+xXXlelJxrdl7Xezczed89N+4Sk4+tY55WSpmS/oCdI2rXGJCtKuj2L6XlJW+fmnSxpr1oWW3UD8VnZL9DdslbFLXPzds1+dXepe3foz5I+y36h75kb8XVJN0iaJukDSRcqPVFpc9ITqHbK1jtL0gbZ34ps3r9J+ii3rFsknVbfcnPTHifptWwfj863FmStNCdKejNb318kqbYNi4jXI+IGlj66tKYNgDsiYn72SNBRQFVlcXfSXWOuiIgFEfEnQMAedezEY7OYZ0t6R9KPcuN2z1pNTpf0Ubbdx+bGf0PSPdmxMY50E/xaRcS4iLghIj6NiIXA5cCmkr5RS0wrAweTKvf54XMiYk5EPEVK6kfXsU0dJd2YfQ6vkm56nx9f1/dohfqOQ0lrZN+dWdl0T6rup5FZG+ZcXDO0NpuLr4mIJyPii4j4ALgV2LmO/XAwqeHiyWx4IPBKRNwZEfOB84CtJW1Wx06s9ZjKxg2R9JSkP2Tb9K6kfXPjN5A0Jpv3YVLFt1YRMSsiJmePnxawiFQJrvJzYHRE3Jr9D5kdEa/Vtbz6NPQ/oq5jWtJa2TH3jdy0fbLvTQdJG2fb+5nSmdZS+OGx3PxPpHm8DexKeirQ+cBQSWtHxALSL9VBuWkPIz3D/iPS/v8H6all65F+5f65ket8jtRK2Rn4J3CnpBVz4w8g/WKuGn+3pA4NLLNf9rdT9gt0DOkXbP7BEIOARyNiRh3L2IG0P9YAfgsMl9Q5G3cj8CXpS78N6UlMx2df8hOBp7P1doqId4HPs+mqYpujpY8y3Y30pKA6lwug9JjXX5GSYhdSkhxWI+b9SJW1rUifz3fq3kX1ugL4vqSVJK1DeuLVqGxcT2BSVL9tzCSWVqBr+iiLazXgWOBySX1y49ciHW/rkFq0/yJp9WzcX4D5pJbs47JXY/UDPsw91SnvYNKTxqr+eX8T+DIi3shN82I92/RbUiLeiLSPB9cYX9f36AvqPw5PB94nfb5rkj5v356nPDkXL1VOubgfdTdcDAZuzuXenqQ8BUBEzCXtp7ryVq3HVG78DsDrpP18CXBDrmL/T2BCNu4Cls15y5A0i5S/ryI9ArvKjsCnkv6j1DByr6T1asx+a1ZZfSj/Q6wWDf2PqPWYzhp+niB9NlWOBm7LGlguILVqrw50z7ah9YoIv5r5BUwEDsje7wW8nRs3lvR40Nrm6w3MzA0/QUpakJ7p/lQ965wJbJ29Pw94JjeugvQ4zV2z4cnAXrlph2bve5AqFu1z8+4A/I+ltwQcDxxWRwxDSKeJlCsbR/oCrQksADrmxg0CHq9r+0iPQv05qTL4Oin5nEhqqZ2VbVdDy30Q+EGNfVEJrJ8NB7BLbvwdwFkNfL4bp6/OMuWbk5Lhl9lyb8ztt3NISSQ//a3AeY08pu4m3VMTUmv0vBqf00ekBNqO1BVks9y4/6vv2MlN1x34ABhUx/hH8/GS/ml8WGOaE4An6pj/HWCf3PAPgfcb+T2q8zgEfkfqFrLx8n5n/WqbL5yL23QuzqY7jvQDeY1axq1PaondIFd2A3BxjenGAkOW45gaAryVG7dSth1rkX5ofQmsnBv/z6rPuIF1rEzqnvfdXNkb2b7eDlgR+BMwNjd+Z6BjFsPZpMd/d6pl2U3+H0H1Y/rwqvVmy/oQ2D4bvhn4K9C9ub/LxXi5BbkZSDpG0sTstNAsoBdLT6U8DqwkaQdJPUiJd0Q230qSrlO6uOlzUstcp/wpqXrWeUZ2quqzbJ1fp/rpmylVbyJGXBzTAAAgAElEQVQ98OF9oFtTty0iniUlsd2zU1Abk06j1+WDyL4pmfey9a4PdACm5fbTdUDXepY1hlQZ7EfaN0+QWit2A57Mtquh5a4PXJkb9ynp9NU6ufV8mHtfCaxST0y1yk4/jiK1Uq1M+ixWB/5fNskcUmtw3mpArTeRl7SvpGeUTqvOAgZQ/fP9JCK+rCXuLqSuHFNy495rRPxdSL/8r46Imq06ZC0Vu5MSYJUmbRPpOKgzrvq+Rw0ch5cCbwEPKXVHOauBzbU2yrm4mjafiyUdCPwe2DciPq5lkqNJFb93c2VNzcX1HVPVYo6IyuztKqR9PTNSC3WVBnNxtpy5pK4uN0uq2n/zgBER8VykriHnA9+S9PVsnrERMS8iKiPi96TKdM3uPtCI/xENHNMjgS0kbQD0Bz6LiHHZuF+QPtNxSndoacrZy5LjJ+l9RUp9qP5Gukjg6YhYJGki6SAhG76D9Et6OnBfLH2yzumki6N2iIgPle5q8ELVvPWsc1fSgbgnqS/VYkkza8y3bm76ClLr4NQGNqeu09I3kU7tfQjclX0567KOJOUS83qkJD6F1LqwRo2KXX3rHkOq/LyfvX+KlDTms/SUXkPLnQJcFBG31hNzc+hM2tY/Rzqdu0DSP4ALSZ/VK8DpNfbNVqRTXdVI+hrwL+AYYGRELJR0Nw0cF5kZpFaLdYH/ZmU1T8PVXN/qpMrxPRFxUR2THU1qNXgnV/YG0F7SJhHxZla2NXWf6pyWxVU1fklcDX2PMrUeh9n36XTS/u0FPCbpuYh4tL7ttrbFuXgZbToXS9qH9Hl/NyJeqmOyY4CLa5S9Qq6rg9K1FBtRS95qZF6qyzRgdUkr5yrJ69H47l8VpNbgdUhnCCfVmLeh5UQdcdb7P6KhYzoi5mffo6OAzUhnF8jGfUg6i4ikXYBHJP07It5qzAaXGrcgf3Urkw7EGZAuriL9wsz7J+m0xJHZ+yqrkn4VzlLqG/bbRq5zVdIBPoNUQTmXZX8RbytpoNKtb04jJa5nGljuDGAxsGGN8qHAQaQvxM01Z6qhK3CKUof9Q0ndDh6IiGmkSthlklaTVCFpI0m7ZfNNB7ord1eHrNI1L1vvmIj4PJvuYLKk3IjlXgucrezOCkoXkRzawDbUSsmKwArZ8IpZZZas9eJd4MeS2kvqRErCk7LZnyCd6jtF6YKhk7Lyx2pZ1QrA18gSmdJFH426IjkiFpFasc/LWsW2oJ5+b5JWA0aTKr/1tbweQ+oykl/X3Gxdv5O0sqSdSf0tb1l2diCdMj1b6YKo7sDJuXGN+R7VehxK2k/p4hABn5H2sx+TXX6ci6try7l4D1IXtYNzrZc1p/kWqXJ5Z41RI4Bekg7O8vm5pOtD/ltzGTTumKpVRLxH6gZzvtKFxrsA+9ezTf0lbaN0seRqwB9JXRuqLsT7B3CQ0u1CO5C67T0VEZ9JWk/Sztl6VpR0JqnFd2wtcTX0P6Ixx/TNpO4l3yOX7yUdqqUXt84k7btWm4tdQf6KIuJV4DLgaVLC2JIaB2V2amwu6ZTLg7lRV5D6DH1MSpijaJzR2bRvkE6NzKf66RJIp0EOJx2kRwMDI3Wir29bKoGLgLFKp5N2zMqnAM+TDvYn61kEwLPAJtk2XQQcEksv+DqGVPl7NYvrLtJFApAqiq8AH0rKnyobQ+pOMCU3rCyeKnUuNyJGkLo53KZ06vRl0sVzy2N90j+JqpaGeaT+eFUGAvuQEstbpH5eP8vi+AI4MIt1Fqnf3IFZeTVZq9YppArlTOAI6j+VWtNJpFN8H5Iqtf+oZ9qDSH3ajlX1+4bmWxR2IrV61fxHA6mfXEdSC8cw4McRUVcL8vmk4/Vd0j/SfMtDY75HdR2HmwCPkE6dPk3qJvJ4PdtsbZBz8TLaci4+h3Ta/4FcznqwxjSDgeG5swRkccwgVewvymLcAfh+bStpzDHVgCOy5X9K+tFV34+aTqQc+hnpwsCNSNdsVJ0pe4x0keP9pHy7cbZ8SJXaa7Lt+YD0f2jfqP1ia6j/f0SDx3REjCVVfJ/PfghU2Q54VtIc0v+sU2ucdWxVqjr7m9VL0t+BqRHxm2LHYuXLx6GVO38HrBRIegz4Z0RcX+xYWooryNYgpQtaJgLb1LjYwaxgfBxaufN3wEqBpO2Ah4F1a7bQtyXuYmH1knQB6VTYpU7IViw+Dq3c+TtgpUDSTaQubae15coxuAXZzMzMzKwatyCbmZmZmeW0ivsgr7HGGtGjR49ih2Fm1mwmTJjwcUR0KXYcjeU8bGZVFi9ezOuvv77kqXOrr7463bp1IyKYOnUqM2fORBJdunSha9fqz6CZPXs2U6YsvTHG/Pnz2XDDDenUqRPvvvsuc+fORRIrr7wy66+/PpKYOXMmU6dOpX379my00Ua0b9+eBQsW8MEHH7DhhjXvhtg0deXiVlFB7tGjB+PHjy92GGZmzUZSo56qVSqch82sSkQwd+5cVlllFRYuXMguu+zClVdeyWuvvcbjjz/OjTfeSEVFBR999NEyFeS8Tz/9lI033phJkyax0kor8cADD7Dvvunuf0cccQT9+vXjxz/+MbvvvjsvvfQSw4cPZ+bMmZx88skMGjSI4cOHs8kmm3ylbakrF7uLRZEcd9xxdO3alV69lt5z/M4776Rnz55UVFTU+4+otnkBzjzzTDbbbDO22morDjroIGbNmgXA2LFj2Wqrrejbty9vvpkeeDZr1iz23ntvFi9utffwNjMzsyKQxCqrpCeBL1y4kIULFyKJa665hnPPPZeKilS9rK9yDHDXXXex7777stJKKwEwYMAAJCGJ7bffnvfffx+AiooKFixYQGVlJR06dODJJ59krbXW+sqV4/q4glwkQ4YMYdSo6vei79WrF8OHD6dfv35Nnhegf//+vPzyy0yaNIlvfvOb/P73vwfgsssu44EHHuCKK67g2muvBeDCCy/kV7/61ZKD2MzMzKyxFi1aRO/evenatSv9+/dnhx124O233+b222+nb9++7Lvvvksa5epy2223MWjQoGXKFy5cyC233MI+++wDwNlnn81ee+3Fvffey6BBg7jgggs455xzWmS7qrh2VCT9+vWjc+fO1co233xzNt100+WaF2DvvfemffvUa2bHHXdc8surQ4cOVFZWLvnl9fbbbzNlyhR23333r74hZmZmVnbatWvHxIkTef/99xk3bhwvv/wyCxYsYMUVV2T8+PGccMIJHHfccXXOP23aNF566SW+853vLDPuJz/5Cf369WPXXXcFUgPghAkTuPfeexk5ciQDBgzgjTfe4JBDDuGEE06gsrKy2bevVfRBtqb7+9//zuGHHw6kX17HHHMMHTt25JZbbuGMM87gwgsvLHKEZmZm1tp16tSJb3/724waNYru3bszcOBAAA466CCOPfbYOue74447OOigg+jQoUO18vPPP58ZM2Zw3XXXLTNPZWUlN954I6NHj2a//fZj+PDh3HXXXdx6662ccMIJzbpdbkFugy666CLat2/PkUceCUDv3r155plnePzxx3nnnXdYe+21iQgOP/xwjjrqKKZPn17kiM3MzKy1mDFjxpLrnObNm8fDDz/MZpttxoEHHsjjjz8OwJgxY/jmN79Z5zKGDRu2TPeK66+/ntGjRzNs2LBau4BeeumlnHLKKXTo0IF58+YhiYqKCrcgW8NuvPFG7rvvPh599FEkVRsXEVx44YXcdtttnHzyyVxyySVMnjyZP/3pT1x00UVFitjMzMxak2nTpjF48GAWLVrE4sWLOeyww9hvv/3YZZddOPLII7n88stZZZVVuP766wEYP34811577ZLhyZMnM2XKFHbbbbdqyz3xxBNZf/312WmnnQAYOHAg5557LgBTp05l3Lhx/Pa3vwXg5JNPZrvttqNTp07cfffdzb6NriC3IaNGjeKSSy5hzJgxS64Izbv55psZMGAAnTt3prKykoqKihb75WVmZmZt01ZbbcULL7ywTHmnTp24//77lynv27fvksoxpNtGfvDBB8tM9+WXX9a5zm7dulVb9qGHHsqhhx7a1NAbzV0simTQoEHstNNOvP7663Tv3p0bbriBESNG0L17d55++mm++93vLum4PnXqVAYMGFDvvAAnnXQSs2fPpn///vTu3ZsTTzxxyTxV/XZ++tOfAvDzn/+cAQMGcNppp1WbzszMzKzcKSKKHUOD+vbtG4W4QX2Ps5b91dNaTb74u8UOwczqIWlCRPQtdhyNVag8bGbLpy3VYaBw9Zi6crFbkM3MzMzMclxBNjMzMzPLcQXZzMzMzCzHFWQzMzMzsxxXkM3MzMzMclxBNjNrwyStKGmcpBclvSLp/Kz8RknvSpqYvXoXO1Yzs1LhB4WYmbVtC4A9ImKOpA7AU5IezMadGRF3FTE2M7OS5AqymVkbFulm93OywQ7Zq/RvgG9mVkTuYmFm1sZJaidpIvAR8HBEPJuNukjSJEmXS/paEUM0MyspriCbmbVxEbEoInoD3YHtJfUCzgY2A7YDOgO/rDmfpB9KGi9p/IwZMwoas5lZMbmCbGZWJiJiFvA4sE9ETItkAfAPYPtapv9rRPSNiL5dunQpdLhmZkXjCrKZWRsmqYukTtn7jkB/4L+S1s7KBBwIvFy8KM3MSosv0jMza9vWBm6S1I7UKHJHRNwn6TFJXQABE4ETixmkmVkpcQXZzKwNi4hJwDa1lO9RhHDMzFoFd7EwMzMzM8txBdnMzMzMLKfFKsiS/i7pI0kv58o6S3pY0pvZ39Vbav1mZmZmZsujJVuQbwT2qVF2FvBoRGwCPJoNm5mZmZmVjBarIEfEv4FPaxQfANyUvb+JdGshMzMzM7OSUeg+yGtGxLTs/YfAmnVN6Cc4mZmZmVkxFO0ivYgIIOoZ7yc4mZmZmVnBFbqCPD339Ka1gY8KvH4zMzMzs3oVuoJ8DzA4ez8YGFng9ZuZmZmZ1aslb/M2DHga2FTS+5J+AFwM9Jf0JrBXNmxmZmZmVjJa7FHTETGojlF7ttQ6zczMzMy+Kj9Jz8zMzMwsxxVkMzMzM7McV5DNzMzMzHJcQTYzMzMzy3EF2czMzMwsxxVkMzMzM7McV5DNzMzMzHJcQTYzMzMzy3EF2cysDZO0oqRxkl6U9Iqk87PyDSQ9K+ktSbdLWqHYsZqZlQpXkM3M2rYFwB4RsTXQG9hH0o7A/wMuj4iNgZnAD4oYo5lZSXEF2cysDYtkTjbYIXsFsAdwV1Z+E3BgEcIzMytJriCbmbVxktpJmgh8BDwMvA3Miogvs0neB9apZb4fShovafyMGTMKF7CZWZG5gmxm1sZFxKKI6A10B7YHNmvkfH+NiL4R0bdLly4tGqOZWSlxBdnMrExExCzgcWAnoJOk9tmo7sAHRQvMzKzEuIJsZtaGSeoiqVP2viPQH3iNVFE+JJtsMDCyOBGamZWe9g1PYmZmrdjawE2S2pEaRe6IiPskvQrcJulC4AXghmIGaWZWSlxBNjNrwyJiErBNLeXvkPojm5lZDe5iYWZmZmaW4wqymZmZmVlOgxVkSYdKWjV7/xtJwyX1afnQzMysinOxmVnhNKYF+ZyImC1pF2Av0oUc17RsWGZmVoNzsZlZgTSmgrwo+/td4K8RcT+wQsuFZGZmtXAuNjMrkMZUkD+QdB1wOPCApK81cj4zM2s+zsVmZgXSmOR6GDAa+E72FKbOwJktGpWZmdXkXGxmViANVpAjohL4CNglK/oSeLMlgzIzs+qci83MCqcxd7H4LfBL4OysqAMwtCWDMjOz6pyLzcwKpzFdLA4CvgfMBYiIqcCqLRmUmZktw7nYzKxAGlNB/iIiAggASSt/1ZVK+pmkVyS9LGmYpBW/6jLNmsvrr79O7969l7xWW201rrjiimrTXHrppUvG9+rVi3bt2vHpp58CcPnll9OzZ0969erFoEGDmD9/PgBHHnkkW221Fb/61a+WLOfCCy/k7rvvLtzGWWvW7LnYzMxq15gK8h3ZldOdJJ0APAL8bXlXKGkd4BSgb0T0AtoB31/e5Zk1t0033ZSJEycyceJEJkyYwEorrcRBBx1UbZozzzxzyTS///3v2W233ejcuTMffPABf/rTnxg/fjwvv/wyixYt4rbbbmPSpEl07NiRSZMm8dxzz/HZZ58xbdo0nn32WQ488MAibam1Ms2ai83MrG7tG5ogIv4gqT/wOfBN4NyIeLgZ1ttR0kJgJWDqV1yeWYt49NFH2WijjVh//fXrnGbYsGEMGjRoyfCXX37JvHnz6NChA5WVlXTr1o0OHTowb948Fi9ezMKFC2nXrh3nnnsu559/fiE2w9qAFsrFZmZWiwYryJmXgI6kU3svfZUVRsQHkv4A/A+YBzwUEQ99lWWatZTbbrutWuW3psrKSkaNGsWf//xnANZZZx3OOOMM1ltvPTp27Mjee+/N3nvvDUCXLl3o06cPRx99NG+99RaLFy+mTx8/KdiapNlysZmZ1a0xd7E4HhgHDAQOAZ6RdNzyrlDS6sABwAZAN2BlSUfVMt0PJY2XNH7GjBnLuzqz5fbFF19wzz33cOihh9Y5zb333svOO+9M586dAZg5cyYjR47k3XffZerUqcydO5ehQ9ONBq644gomTpzI6aefzjnnnMMFF1zARRddxGGHHcbf/uYz5Va/5s7FZmZWt8b0QT4T2CYihkTEYGBb0q2GltdewLsRMSMiFgLDgW/VnCgi/hoRfSOib5cuXb7C6syWz4MPPkifPn1Yc80165ymZgvzI488wgYbbECXLl3o0KEDAwcO5D//+U+1eUaOHMm2227LnDlzePvtt7njjju46667qKysbLFtsTahuXOxmZnVoTEV5E+A2bnh2VnZ8vofsKOklSQJ2BN47Sssz6xF1OxbXNNnn33GmDFjOOCAA5aUrbfeejzzzDNUVlYSETz66KNsvvnmS8YvXLiQK664gl/84hfMmzeP9BWARYsW8cUXX7Tcxlhb0Ny52MzM6tCYPshvAc9KGknq93YAMEnSzwEi4o9NWWFEPCvpLuB50pOgXgD+2qSozVrY3Llzefjhh7nuuuuWlF177bUAnHjiiQCMGDGCvffem5VXXnq3rR122IFDDjmEPn360L59e7bZZht++MMfLhn/l7/8hcGDB7PSSiux1VZbUVlZyZZbbsmAAQPo1KlTgbbOWqlmzcVmZlY3pdtq1jNBenpTnSKixS/D79u3b4wfP76lV0OPs+5v8XUUyuSLv1vsEJpVW/psoO19PtZ0kiZERN8mTN/kXCxpXeBmYE1SpfqvEXGlpPOAE4CqCzx+FREP1Lf8QuVhM1s+/j+5fOrKxY1pQR4eEb5a2sysuJYnF38JnB4Rz0taFZggqerWcJdHxB+aN0Qzs7ahMX2Qr5Y0TtJPJH29xSMyM7PaNDkXR8S0iHg+ez+bdL3HOi0ZpJlZW9BgBTkidgWOAtYltT78U9LeLR6ZmZkt8VVzsaQewDbAs1nRSZImSfp7dvvN2ubx7TbNrCw1pgWZiHgD+A3plkK7AVdK+q+kgS0ZnJmZLbW8uVjSKsC/gNMi4nPgGmAjoDcwDbisjvX5dptmVpYa86CQrSRdTjo1twewf0Rsnr2/vIXjMzMzlj8XS+pAqhzfGhHDASJiekQsiojFwN+A7Vt8A8zMWpHGXKR3FXA96SrneVWFETFV0m9aLDIzM8trci7O7jV/A/Ba/jZwktaOiGnZ4EHAyy0XtplZ69OYLhYjIuKWfEKWdCpARNzSYpGZmVne8uTinYGjgT0kTcxeA4BLJL0kaRLwbeBnLR28mVlr0pgW5GOAK2qUDQGubPZozMysLk3OxRHxFKBaRtV7z2Mzs3JXZwVZ0iDgCGADSffkRq0KfNrSgZmZmXOxmVkx1NeC/B/S1c1rUP0K59nApJYMyszMlnAuNjMrsDoryBHxHvAesBOApNVy06+GWy7MzFqcc7GZWeE12AdZ0g+B3wHzgcWk/mwBbNiyoZmZWRXnYjOzwmnMRXpnAr0i4uOWDsbMzOrkXGxmViCNuc3b20BlSwdiZmb1ci42MyuQxrQgnw38R9KzwIKqwog4pcWiMjOzmpyLzcwKpDEV5OuAx4CXSP3ezMys8JyLzcwKpDEV5A4R8fMWj8TMzOrjXGxmViCN6YP8oKQfSlpbUueqV4tHZmZmec7FZmYF0pgK8iCyvm/AhOw1viWDMjOzZTgXW9mYMmUK3/72t9liiy3o2bMnV16Znqj+6aef0r9/fzbZZBP69+/PzJkz61zG559/Tvfu3TnppJOWlP36179m3XXXZZVVVqk27VVXXUWvXr0YMGAAX3zxBQBPPfUUP/vZz1pg66w1aLCCHBEb1PLyfTfNzArIudjKSfv27bnssst49dVXeeaZZ/jLX/7Cq6++ysUXX8yee+7Jm2++yZ577snFF19c5zLOOecc+vXrV61s//33Z9y4cctMe+uttzJp0iS+9a1vMXr0aCKCCy64gHPOOafZt81ahwYryJI6SDpF0l3Z6yRJHQoRnJmZJc7FVk7WXntt+vTpA8Cqq67K5ptvzgcffMDIkSMZPHgwAIMHD+buu++udf4JEyYwffp09t5772rlO+64I2uvvfYy00cECxcupLKykg4dOjB06FD23XdfOnd2L6Zy1ZiL9K4BOgBXZ8NHZ2XHt1RQZma2DOdiK0uTJ0/mhRdeYIcddmD69OlLKrhrrbUW06dPX2b6xYsXc/rppzN06FAeeeSRRq3jpJNOYscdd6Rnz57svPPOHHDAAYwePbpZt8Nal8ZUkLeLiK1zw49JerGlAjIzs1o5F1vZmTNnDgcffDBXXHEFq622WrVxkpC0zDxXX301AwYMoHv37o1ez9FHH83RRx8NwO9+9ztOOeUUHnzwQW6++WbWXXddLrvsMioqGnPZlrUVjfm0F0naqGpA0obAopYLyczMauFc3MyOO+44unbtSq9evZaUvfjii+y0005sueWW7L///nz++ed1zr9o0SK22WYb9ttvvyVlu+66K71796Z3795069aNAw88EIB//etf9OzZk1133ZVPPvkEgLfffpvDDz+8hbau9Vu4cCEHH3wwRx55JAMHDgRgzTXXZNq0aQBMmzaNrl27LjPf008/zZ///Gd69OjBGWecwc0338xZZ53VqHVOnTqVcePGceCBB3LZZZdx++2306lTJx599NHm2zBrFRpTQT4TeFzSE5LGkG5Uf3rLhmVmZjU4FzezIUOGMGrUqGplxx9/PBdffDEvvfQSBx10EJdeemmd81955ZVsvvnm1cqefPJJJk6cyMSJE9lpp52WVOyuuuoqnnvuOX70ox/xz3/+E4Df/OY3XHjhhc28VW1DRPCDH/yAzTffnJ//fOntv7/3ve9x0003AXDTTTdxwAEHLDPvrbfeyv/+9z8mT57MH/7wB4455ph6L+bLO+ecc/jd734HwLx585BERUUFlZV+ynu5acxdLB4FNgFOAU4GNo2Ix1s6MDMzW8q5uPn169dvmYuw3njjjSV3Pujfvz//+te/ap33/fff5/777+f442vvAv7555/z2GOPLWlBrqioYMGCBUsuAnvyySdZa6212GSTTZpxi9qOsWPHcsstt/DYY48taZF/4IEHOOuss3j44YfZZJNNeOSRR5a0DI8fP77OzyLvF7/4Bd27d6eyspLu3btz3nnnLRn3wgsvACy5OPCII45gyy23ZOzYseyzzz7Nv5FW0hrsg5xdJf0joOpeKU9Iui4iFrZoZGZmtoRzcWH07NmTkSNHcuCBB3LnnXcyZcqUWqc77bTTuOSSS5g9e3at4++++2723HPPJf1mzz77bPbaay+6devG0KFDOfTQQ7nttttabDtau1122YWIqHVcbd0d+vbty/XXX79M+ZAhQxgyZMiS4UsuuYRLLrmk1uVus8023HDDDUuGTzvtNE477bQmRm5tRWO6WFwDbEu6cvrq7P01LRmUmZktY7lysaR1JT0u6VVJr0g6NSvvLOlhSW9mf1dv0ehbib///e9cffXVbLvttsyePZsVVlhhmWnuu+8+unbtyrbbblvncoYNG8agQYOWDPfv358JEyZw7733MnLkSAYMGMAbb7zBIYccwgknnOBT+GYlpih3sZDUCbge6AUEcFxEPP1Vlmlm1sYtby7+Ejg9Ip6XtCowQdLDwBDg0Yi4WNJZwFnAL5s96lZms80246GHHgJSd4v7779/mWnGjh3LPffcwwMPPMD8+fP5/PPPOeqooxg6dCgAH3/8MePGjWPEiBHLzFtZWcmNN97I6NGj2W+//Rg+fDh33XUXt956KyeccELLblwz6HHWsvujtZp88XeLHYKVsGLdxeJKYFREbAZsDbz2FZdnZtbWLVcujohpEfF89n42Kd+uA/+/vXuPkqws7z3+/TGDQmSAKCMZUOQqYIAZYEARVETxABpEkCgaL0TPxKNcjFGMOfGy1ESjiBqTI4uAeAevGDSAeBsUotyRi4SDGljgEgY0IpADDPCcP6oaama6Z3p6uvbe3fX9rFWrar9VXfuZ6e7fPLPr3fvlxcBn+i/7DHDYtFc8Ay1btgzoXUv3/e9/P294wxtWec0HPvABbr31Vm666SbOPPNMDjjggEeaY4CvfvWrvOhFL2KDDTZY5Ws//OEPc9xxx7H++ut7EpjUYZNpkN/KNJ45nWQTenPoTgOoqgeq6ndTfT9JGhHrnMVJtgZ2By4GNq+qX/efug3YfJzXL0lyWZLL7rjjjnWpvZOOOuoo9tlnH2644Qae9KQncdppp3HGGWfw1Kc+lZ122oktttiCo48+Guhd/uuQQw6Z1PueeeaZK0yvGDN4CTGAY489lr322ouTTz6ZV7ziFdP3B5O0zlY7xSLJHHpHeHcAduwP31BV96/DPrcB7gBOT7IQuBw4vqruXWnfS4AlAFtttdU67E7SbLL11lszb0VqdEMAAB8eSURBVN485syZw9y5c7nssstWeH7p0qW8+MUvZptttgHg8MMP513vehe33HILr371q7n99ttJwpIlSzj++OMBePvb3865557LokWL+OxnPwvA5z//ee68885OnKQzHVmcZCPga8Cbq+r3gwssVFUlWeWMqKo6BTgFYPHixeOfMTWDnXHGGeOOj/1cDNpiiy0455xzVhnff//92X///VcYW7p06bjvu8UWW6wwZePII4/kyCOPnHzBkhqz2ga5qh5KclRVfRS4ehr3uQdwbFVdnOTj9Oa+vXOlfc/qYJY0dT/4wQ/YbLPNJnz+Wc96Ft/61rdWGJs7dy4f+chH2GOPPbj77rvZc889OfDAA9lyyy254ooruPrqq3n961/PNddcw/bbb8/pp5++yjVy27KuWdy/AsbXgC9U1df7w7cnWVBVv06yAFg2jSVL0ow2mZP0LkryT8CXgEeO8o7NaZuCW4Fbq+ri/vZX6TXIkjQ0CxYsYMGCBQDMmzePnXfemV/96lc8+clPZvny5VTVI9eoPfHEEzn22GNZf/31W656BVPK4vQOFZ8GXF9VJw08dTbwGuCD/ft/nfaKp2A2nQQGnggmzVSTmYO8CPhj4L3AR/q3E6e6w6q6DbglydjHhM8DfjbV95M0WpLwghe8gD333JNTTjll3Nf8+Mc/ZuHChRx88MFcd911qzx/0003ceWVV/L0pz+defPmccghh7D77ruzYMECNtlkEy6++OJH5ol2yFSzeF/gVcABSa7q3w6h1xgfmORG4Pn9bUkSkziCXFXPHcJ+jwW+kOQxwC+Bo4ewD0mz0IUXXsiWW27JsmXLOPDAA9lpp50eWfkMeqtg3XzzzWy00Uacc845HHbYYdx4442PPH/PPfdwxBFH8LGPfeyRRRxOOOEETjjhBKC31PB73/teTj31VM4//3x22203/vZv/7bZP+Q4pprFVXUhkAmeft7UK5Kk2WsyR5CnXVVdVVWLq2q3qjqsqv6rjTokzTxbbrklAE984hN5yUtewiWXXLLC8xtvvDEbbbQRAIcccgjLly/nzjvvBGD58uUcccQRvPKVr+Twww9f5b2vvPJKqoodd9yRr3zlK3z5y1/mF7/4xQoNtiRp9mulQZakqbj33nsfWdr33nvv5fzzz2eXXXZZ4TW33XbbI0vUXnLJJTz88MM84QlPoKp43etex84778xb3vKWcd//ne98J+973/tYvnw5Dz3Uu8Sw16iVpNEzYYOc5Mj+/TbNlSNJE7v99tvZb7/9WLhwIXvvvTcvfOELOeiggzj55JM5+eSTgd4iDbvssgsLFy7kuOOO48wzzyQJF110EZ/73Of4/ve/z6JFi1i0aNEKl+36xje+weLFi9liiy3YdNNNWbRoEbvuuiv33XcfCxcunKikoTOLJal5q5uD/A7gK/QuDbRHM+VI0sS23XZbfvrTVVdXHlzt7JhjjuGYY45Z5TX77bffI0eWx3PYYYetcGLeiSeeyIknTvl85OlkFktSw1bXIP8myfnANknOXvnJqjp0eGVJmim8LNfQmcWS1LDVNcgvpHe04nP0LickSWqeWSxJDZuwQa6qB4CfJHlmVd3RX6aUqrqnseokacSZxZLUvMlcxWLzJFcC1wE/S3J5kl3W9EWSpGllFktSQybTIJ8CvKWqnlJVWwF/1R+TJDXHLJakhkymQX5cVf1gbKOqlgKPG1pFkqTxmMWS1JA1LjUN/DLJO+mdIALwZ/SWh5YkNccslqSGTOYI8p8D84Gv07sO52b9MUlSc8xiSWrIGo8gV9V/Acc1UIskaQJmsSQ1ZzJHkCVJkqSRYYMsSZIkDVhjg5xk38mMSZKGxyyWpOZM5gjyJyY5JkkaHrNYkhoy4Ul6SfYBngnMT/KWgac2BuYMuzBJklksSW1Y3RHkxwAb0Wui5w3cfg+8dPilSZJYxyxO8qkky5JcOzD2niS/SnJV/3bIkGqXpBlpwiPIVXUBcEGST1fVzQ3WJEnqm4Ys/jTwT8BnVxr/aFWduK71SdJsNJmV9B6b5BRg68HXV9UBwypKkrSKKWVxVf0wydZDrUySZpnJNMhfAU4GTgUeGm45kqQJTHcWH5Pk1cBlwF/1FyJZQZIlwBKArbbaahp2KUkzw2Qa5Aer6pNDr0SStDrTmcWfBN4HVP/+I4yzbHVVnQKcArB48eKapn1LUudN5jJv30zyxiQLkjx+7Db0yiRJg6Yti6vq9qp6qKoeBv4F2Ht6S5WkmW0yR5Bf079/28BYAdtOfzmSpAlMWxYnWVBVv+5vvgS4dnWvl6RRs8YGuaq2aaIQSdLEpprFSc4A9gc2S3Ir8G5g/ySL6DXYNwF/MU1lStKssMYGOckfAG8BtqqqJUl2AHasqm8NvTpJEjD1LK6qo8YZPm0YNUrSbDGZOcinAw/QW8kJ4FfA+4dWkSRpPGaxJDVkMg3ydlX1IWA5QFX9N5B13XGSOUmuTOKRaElas6FksSRpVZNpkB9IsiG9uWok2Q64fxr2fTxw/TS8jySNgmFlsSRpJZNpkN8NnAc8OckXgO8BJ6zLTpM8CXghvQveS5LWbNqzWJI0vslcxeI7Sa4AnkHv47zjq+rOddzvx+gF+7yJXuAKTpL0qCFlsSRpHGs8gpzkJfRWcPq3/tnSDyY5bKo7TPIiYFlVXb6611XVKVW1uKoWz58/f6q7k6RZYbqzWJI0sUlNsaiqu8Y2qup39D7qm6p9gUOT3AScCRyQ5PPr8H6SNAqmO4slSROYTIM83msmswLfuKrqHVX1pKraGng58P2q+rOpvp8kjYhpzWJJ0sQm0yBfluSkJNv1bycBq50eIUmadmaxJDVkMg3ysfQuTv8lelMi7gPeNB07r6qlVfWi6XgvSZrlhpbFkqQVrfbjuSRzgG9V1XMbqkeStBKzWJKatdojyFX1EPBwkk0aqkeStBKzWJKaNZkTPO4BrknyHeDescGqOm5oVUmSVmYWS1JDJtMgf71/kyS1xyyWpIZMZiW9zyTZENiqqm5ooCZJ0krMYklqzmRW0vsT4CrgvP72oiRnD7swSdKjzGJJas5kLvP2HmBv4HcAVXUVsO0Qa5Ikreo9mMWS1IjJNMjLB5c37Xt4GMVIkiZkFktSQybTIF+X5BXAnCQ7JPkE8O9DrkuStKIpZXGSTyVZluTagbHHJ/lOkhv79384zMIlaaaZ7Ep6fwzcD3wRuAt48zCLkiStYqpZ/GngoJXG/hr4XlXtAHyvvy1J6pvwKhZJNgDeAGwPXAPsU1UPNlWYJGnds7iqfphk65WGXwzs33/8GWAp8PZ1LFWSZo3VHUH+DLCYXiAfDJzYSEWSpEHDyOLNq+rX/ce3AZtPw3tK0qyxuusgP62qdgVIchpwSTMlSZIGDDWLq6qS1HjPJVkCLAHYaqutpnO3ktRpqzuCvHzsgVMrJKk1w8ji25MsAOjfLxvvRVV1SlUtrqrF8+fPn6ZdS1L3re4I8sIkv+8/DrBhfzv0DjpsPPTqJEnDyOKzgdcAH+zf/+u0VCpJs8SEDXJVzWmyEEnSqtY1i5OcQe+EvM2S3Aq8m15j/OUkrwNuBv50XeuUpNlkdUeQJUkzXFUdNcFTz2u0EEmaQSZzHWRJkiRpZNggS5IkSQNskCVJkqQBNsiSJEnSABtkSZIkaYANsiRJkjTABlmSJEkaYIMsSZIkDbBBliRJkgbYIEuSJEkDGm+Qkzw5yQ+S/CzJdUmOb7oGSZIkaSJzW9jng8BfVdUVSeYBlyf5TlX9rIVaJEmSpBU0fgS5qn5dVVf0H98NXA9s2XQdkiRJ0nhanYOcZGtgd+DicZ5bkuSyJJfdcccdTZcmSZKkEdVag5xkI+BrwJur6vcrP19Vp1TV4qpaPH/+/OYLlCRJ0khqpUFOsj695vgLVfX1NmqQJEmSxtPGVSwCnAZcX1UnNb1/SZIkaXXaOIK8L/Aq4IAkV/Vvh7RQhyRJkrSKxi/zVlUXAml6v5IkSdJktHEdZElSByS5CbgbeAh4sKoWt1uRJHWDDbIkjbbnVtWdbRchSV3S6nWQJUmSpK6xQZak0VXA+UkuT7Jk5SddsEnSqLJBlqTRtV9V7QEcDLwpybMHn3TBJkmjygZZkkZUVf2qf78MOAvYu92KJKkbbJAlaQQleVySeWOPgRcA17ZblSR1g1exkKTRtDlwVm9xU+YCX6yq89otSZK6wQZZkkZQVf0SWNh2HZLURU6xkCRJkgbYIEuSJEkDbJAlSZKkATbIkiRJ0gAbZEmSJGmADbIkSZI0wAZZkiRJGmCDLEmSJA2wQZYkSZIG2CBLkiRJA2yQJUmSpAE2yJIkSdIAG2RJkiRpgA2yJEmSNMAGWZIkSRpggyxJkiQNsEGWJEmSBtggS5IkSQNaaZCTHJTkhiQ/T/LXbdQgSaPOLJak8TXeICeZA/wzcDDwNOCoJE9rug5JGmVmsSRNrI0jyHsDP6+qX1bVA8CZwItbqEOSRplZLEkTaKNB3hK4ZWD71v6YJKk5ZrEkTWBu2wVMJMkSYEl/854kN7RZzzTbDLhzmDvIPwzz3We1oX9vwO/PFM22781TGtvTFJnD687f9Snz38numm2/O+NmcRsN8q+AJw9sP6k/toKqOgU4pamimpTksqpa3HYdWpXfm+7yezPt1pjF5rDa4venu0ble9PGFItLgR2SbJPkMcDLgbNbqEOSRplZLEkTaPwIclU9mOQY4NvAHOBTVXVd03VI0igziyVpYq3MQa6qc4Bz2th3R8zKjyxnCb833eX3ZpqNeBb789Rtfn+6ayS+N6mqtmuQJEmSOsOlpiVJkqQBNsiSJEnSABvkBiR57GTGJEnDYQ5LWhvOQW5Akiuqao81jal5SbYBjgW2ZuCk1ao6tK2a1JPkRcD76F3EfS4QoKpq41YL04xkDnebWdxdo5rFnV1JbzZI8kf0lm7dMMnu9H6oADYG/qC1wjToG8BpwDeBh1uuRSv6GHA4cE35P3lNkTk8Y5jF3TWSWWyDPFz/A3gtvRWqThoYvxv4mzYK0iruq6p/bLsIjesW4NpRCmQNhTk8M5jF3TWSWewUiwYkOaKqvtZ2HVpVklcAOwDnA/ePjVfVFa0VJQCS7EXvY70LWPF7c9KEXyRNwBzuNrO4u0Y1iz2C3IylSf4R2A8o4ELgvVX1m3bLErAr8CrgAB79WK/622rX3wH3ABsAj2m5Fs185nC3mcXdNZJZ7BHkBiT5DvBD4PP9oVcC+1fV89urSgBJfg48raoeaLsWrSjJtVW1S9t1aHYwh7vNLO6uUc1iL/PWjAVV9b6q+s/+7f3A5m0XJQCuBTZtuwiN65wkL2i7CM0a5nC3mcXdNZJZ7BHkBiQ5CbgE+HJ/6KXA3lX11vaqEkCSpcBuwKWsOLfKSwu1LMndwOOAB4Dl/eFZf2khDYc53G1mcXeNahbbIDdg4IdrbF7VesC9/cez/oesy5I8Z7zxqrqg6VokDY853G1msbrGBlkjL8nmwF79zUuqalmb9ehRSQ4Fnt3fXFpV32qzHknDYxZ31yhmsQ1yQ5L8Ib1L2GwwNlZVP2yvIgEk+VPgw8BSegsIPAt4W1V9tc26BEk+SO8fyy/0h44CLquqd7RXlWYyc7i7zOLuGtUstkFuQJLXA8fTu1D9VcAzgB9XlZevaVmSnwIHjh2pSDIf+G5VLWy3MiW5GlhUVQ/3t+cAV1bVbu1WppnIHO42s7i7RjWLvYpFM46n97+vm6vqucDuwO/aLUl96630Md5v8PeiSwbPat+ktSo0G5jD3WYWd9vIZbELhTTjvqq6LwlJHltV/5Fkx7aLEgDnJfk2cEZ/+2XAOS3Wo0d9ALgyyQ/ofeT6bOCv2y1JM5g53G1mcXeNZBY7xaIBSc4CjgbeTG9VoP8C1q+qQ1otTAAkOZze6loAP6qqs9qsR49KsoAVT9q5rc16NHOZw91nFnfXKGaxDXLD+pey2QQ4zxWDuqF/5vTe9JY19czpDlnpzOkLquqbbdaj2cEc7iazuLtGMYttkIcoyeXAhcC59C6Lcl/LJWklnjndXROcOX1pVf1Ne1VppjGHZwazuLtGNYttkIcoyVx6HxcdBDyX3kkH3wbOrar/22Zt6vHM6e4a1TOnNb3M4ZnBLO6uUc1iT9Iboqp6kN7/hpcCJNmCXki/P8n2wE+q6o2tFSjwzOmu2xT4bf/xSJw5rellDs8YZnG3jVwW2yA363dV9SngU0nWA/ZpuyB55nSH/T0jeOa0hs4c7iazuLtGMoudYtGAJM8ETgU2qqqtkiwE/sKjFu1KEnqLBuyFZ053Sr9xeSnwI0bszGkNhzncXWZxd41yFtsgNyDJxfR+wM6uqt37Y9dW1S7tVqYk11TVrm3XoVUluayqFrddh2YHc7jbzOLuGtUsdn5PQ6rqlpWGHmqlEK3siiR7rfllasF3k7w1yZOTPH7s1nZRmrnM4U4zi7trJLPYOcjNuKX/8V4lWZ/ekqfXt1yTep4OvDLJzcC99OZX1Ww/O3eGeFn//k0DYwVs20ItmvnM4W4zi7trJLPYKRYNSLIZ8HHg+fR+6c8Hjq+q37RamEjylPHGq+rmpmuRNDzmcLeZxeoaG2RJkiRpgFMsGpBkG+BYYGsG/s6r6tC2apKkUWIOS1obNsjN+AZwGvBN4OGWa5GkUWQOS5o0p1g0IMnFVfX0tuvQ+Ppz33aoqu8m2RCYW1V3t13XqEqyx+qer6ormqpFs4c53H1mcbeMehbbIDcgySuAHeidFHL/2Phs/+GaCZL8T2AJ8Piq2i7JDsDJVfW8lksbWf3VmgA2ABYDP6V3UtVuwGVV5cpnWmvmcLeZxd0z6lnsFItm7Aq8CjiARz/aq/622vUmYG/gYoCqujHJE9stabRV1XMBknwd2KOqrulv7wK8p8XSNLOZw91mFnfMqGexDXIzjgS2raoH2i5Eq7i/qh7orXQKSebS+0dT7dtxLJABquraJDu3WZBmNHO428zi7hrJLLZBbsa1wKbAsrYL0SouSPI3wIZJDgTeSO8kHrXv6iSnAp/vb78SuLrFejSzmcPdZhZ310hmsXOQG5BkKb05O5ey4tw3Ly/UsiTrAa8DXkBvbtW3q+pf2q1KAEk2AP4X8Oz+0A+BT1bVfe1VpZnKHO42s7i7RjWLbZAbkOQ5441X1QVN16IVJTm+qj6+pjG1o38m+1ZVdUPbtWhmM4e7zSzutlHM4vXaLmAU9AP4P4B5/dv1hnJnvGacsdc2XYRWleRQ4CrgvP72oiRnt1uVZipzuPPM4o4a1Sx2DnIDkvwp8GFgKb2Pjj6R5G1V9dVWCxthSY4CXgFss9Iv+jzgt+1UpZW8m95Z7UsBquqq/mpo0lozh7vJLJ4RRjKLbZCb8b+BvapqGUCS+cB3AYO5Pf8O/BrYDPjIwPjdjMDJBzPE8qq6a+ys9j7nhGmqzOFuMou7bySz2Aa5GeuNhXLfb3B6S6uq6mbgZmBWX+h8hruuv7jDnP6iAcfR+8dUmgpzuIPM4hlhJLPYcGjGeUm+neS1SV4L/BtwTss1CUjyjCSXJrknyQNJHkry+7brEgDHAn9M74oDXwTuAt7cakWayczhDjOLO20ks9irWDQkyRHAvv3NH1XVWW3Wo54klwEvB75CbynNVwNPrap3tFrYiEsyB/ju2EpO0nQwh7vLLO6mUc5iG2SNtCSXVdXiJFdX1W79sSurave2axt1Sb4HHF5Vd7Vdi6ThMou7a1Sz2DnIDUhyOPAPwBPpnT0doKpq41YLE8B/J3kMcFWSD9E7WcSpR91wD3BNku8A944NVtVx7ZWkmcoc7jyzuLtGMos9gtyAJD8H/qSqrm+7Fq0oyVOA24HHAH8JbAL8n6r6eauFiSTjXReVqvpM07Vo5jOHu80s7q5RzWIb5AYkuaiq9l3zK9W0/lGlf6uq+9f4YkkzljncbWaxusYGeYj6v/AAzwH+CPgGvbNAAaiqr7dRlx6V5HTgAHpry38JOK+qHmy3KgH0Lyf0AeBpwAZj41W1bWtFacYxh2cGs7i7RjWLbZCHqP8LP5Gqqj9vrBhNKMn6wMHAy4D9gO9U1evbrUpJLqS3gtNHgT8BjqZ3Ldt3tVqYZhRzeOYwi7tpVLPYBlnikWA+iN4v/rOrarOWSxp5SS6vqj2TXFNVuw6OtV2bpOEwi7tnVLPYM0Q10pIcnOTTwI3AEcCp9D6GVfvuT7IecGOSY5K8BNio7aIkTT+zuNNGMos9gqyRluQMevPdzvXkkG5JshdwPbAp8D56Z7V/qKp+0mphkqadWdxdo5rFNsiSJEnSABcKaUCSzYG/B7aoqoOTPA3Yp6pOa7m0kZXkwqraL8ndwOD/El08oCOSPBV4G/AUBrKqqg5orSjNWOZwN5nF3TeqWewR5AYkORc4HfjfVbUwyVzgyrHJ7pJWleSnwMnA5cBDY+NVdXlrRWnGMoelqRnVLPYIcjM2q6ovJ3kHQFU9mOShNX2RhivJHOC6qtqp7Vo0rger6pNtF6FZwxzuKLO480Yyi72KRTPuTfIE+h8fJXkGcFe7JamqHgJuSLJV27XoUUken+TxwDeTvDHJgrGx/rg0FeZwR5nF3TTqWewUiwYk2QP4BLALcC0wH3hpVV3damEiyQ+B3YFLgHvHxqvq0NaKGnFJ/pNeE5Nxnq7ZvnqThsMc7jazuHtGPYudYjFk/Y+OntO/7UjvB+2GqlreamEa8862C9CKqmqbtmvQ7GIOzwhmcceMehZ7BLkBSS6pqr3brkOPSrIB8AZge+Aa4LSqerDdqgSPXHPzlqq6rb/9anoLB9wMvKeqfttmfZqZzOFuMou7a9Sz2Aa5AUk+CqxP7yLogx8dXdFaUSMuyZeA5cCPgIOBm6vq+HarEkCSK4DnV9VvkzwbOBM4FlgE7FxVL221QM1I5nA3mcXdNepZbIPcgCQ/GGe4Zvs1BLtspTXl5wKXVNUeLZclepcUqqqF/cf/DNxRVe/pb19VVYvarE8zkzncTWZxd416FjsHuQFV9dy2a9AqHpl72L/cU5u1aEVzksztf8z6PGDJwHNmlqbEHO4ss7i7RjqLZ/0fsE1J/qyqPp/kLeM9X1UnNV2THrEwye/7jwNs2N929ab2nQFckORO4P/R++iVJNvjZbm0lszhzjOLu2uks9gGebge17+fN85zzm1pUVXNabsGja+q/i7J94AFwPn16Dyw9ejNf5PWhjncYWZxd416FjsHuQFJ9q2qi9Y0JkkaDnNY0tqwQW5AkitWPulgvDFJ0nCYw5LWhlMshijJPsAzgfkrzX/bGPBjJUkaMnNY0lTYIA/XY4CN6P09D85/+z0wq68fKEkdYQ5LWmtOsWhAkqdU1c1t1yFJo8oclrQ2PILcjMcmOQXYmoG/cy9QL0mNMYclTZpHkBuQ5KfAycDlwENj41V1eWtFSdIIMYclrQ0b5AYkubyq9my7DkkaVeawpLVhg9yAJO8BlgFnAfePjVfVb9uqSZJGiTksaW3YIDcgyX+OM1xVtW3jxUjSCDKHJa0NG2RJkiRpwHptFzCbJTlh4PGRKz33981XJEmjxRyWNBU2yMP18oHH71jpuYOaLESSRpQ5LGmt2SAPVyZ4PN62JGn6mcOS1poN8nDVBI/H25YkTT9zWNJa8yS9IUryEHAvvaMUGwL/PfYUsEFVrd9WbZI0CsxhSVNhgyxJkiQNcIqFJEmSNMAGWZIkSRpggyxJkiQNsEGW+pIcluRpbdchSaPMLFYX2CBrxknPMH52DwMMZUmaBLNYs5kNsmaEJFsnuSHJZ4FrgdOSXJvkmiQv678mST48zvj+SS5I8q9Jfpnkg0lemeSS/uu2S/JM4FDgw0mu6o9dMbD/Hca2k9yU5EP9r70kyfb98flJvpbk0v5t3/74c/rveVWSK5PMa/ZvT5Kmh1msUTG37QKktbAD8BpgS+ANwEJgM+DSJD8EngksGmec/tjOwG+BXwKnVtXeSY4Hjq2qNyc5G/hWVX0VIMldSRZV1VXA0cDpA7XcVVW7Jnk18DHgRcDHgY9W1YVJtgK+3d/nW4E3VdVFSTYC7hvOX48kNcIs1qznEWTNJDdX1U+A/YAzquqhqroduADYazXjAJdW1a+r6n7gF8D5/fFrgK0n2N+pwNFJ5gAvA7448NwZA/f79B8/H/inJFcBZwMb90P4IuCkJMcBm1bVg1P/K5Ck1pnFmvVskDWT3LsOX3v/wOOHB7YfZuJPUr4GHEzviMTlVfWbgefGW752PeAZVbWof9uyqu6pqg8Cr6e3itdFSXZahz+HJLXNLNasZ4OsmehHwMuSzEkyH3g2cMlqxifrbuCROWlVdR+9j+Y+yYof6UHvKMbY/Y/7j88Hjh17QZJF/fvtquqaqvoH4FLAUJY0G5jFmrVskDUTnQVcDfwU+D5wQlXdtprxyToTeFv/5I3t+mNfoHdk4/yVXvuHSa4Gjgf+sj92HLA4ydVJfkZvbh7Am/snq1wNLAfOXYuaJKmrzGLNWqmqNb9KGlFJ3gpsUlXvHBi7CVhcVXe2VpgkjRCzWE3zKhbSBJKcBWwHHNB2LZI0qsxitcEjyJIkSdIA5yBLkiRJA2yQJUmSpAE2yJIkSdIAG2RJkiRpgA2yJEmSNOD/A7mX5HyIjVNIAAAAAElFTkSuQmCC" id="310" name="Google Shape;310;p4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p:txBody>
      </p:sp>
      <p:sp>
        <p:nvSpPr>
          <p:cNvPr descr="data:image/png;base64,iVBORw0KGgoAAAANSUhEUgAAAsgAAALICAYAAABiqwZ2AAAABHNCSVQICAgIfAhkiAAAAAlwSFlzAAALEgAACxIB0t1+/AAAADh0RVh0U29mdHdhcmUAbWF0cGxvdGxpYiB2ZXJzaW9uMy4yLjIsIGh0dHA6Ly9tYXRwbG90bGliLm9yZy+WH4yJAAAgAElEQVR4nOzde7xVc/7H8denm+SWCJ0ucolJMWlCxmWM5JIQislQhsT4/eRumGEQ85NxZxgMo0gquTWZkUsi49J0k9sgHEqppJROun5+f3y/57TOOXufs8/p7H1u7+fjsR9nr/tnrbXPZ3/3d33Xd5m7IyIiIiIiQYPqDkBEREREpCZRAVlEREREJEEFZBERERGRBBWQRUREREQSVEAWEREREUlQAVlEREREJEEFZKkUM9vczP5hZt+b2ZMZzH+Ymc1LDH9gZofF92Zmj5jZUjObGsf91swWmtkPZrZd1nZEqo2Z/drMXixjerHPjIiUplwsm0q5ODUVkLPEzPLNbFVMKgvNbLiZbVndcRUys+vMbOQmrKIvsCOwnbv3q+jC7t7J3SfHwYOBnkAbd9/fzBoDtwNHuvuW7r5kE+KssHjujsjlNivLzM40szeqO47KcPfH3f3IwmEzczPbvTpjkrpHubhsysVVQ7m47lEBObuOc/ctga5AN+Dqiiwcf83X1HO0M/CJu6+ronXlu/vKOLwj0BT4oDIrM7OGVRBTRbbXKJfbE5EKUy7OfF3KxSIA7q5XFl5APnBEYvgWYEJ83x14E1gGvAsclphvMvAn4N/AKmB3oBPwEvAdsBD4fZy3AXAl8BmwBBgLtIjT2gMODAS+Ar4F/hCnHQ2sAdYCPwDvptmHjjGeZYQEeXwcf32J5c9OsezmwHBgKfAhcDkwr+TxAc4GfgTWx3U9AayMsf8ATIrz/yRxDD4GTkmsazjwV+CfcdkjgDzgKWAx8AUwJDH/dfFYPQqsiPvWLU57DNgQj/0PwBUp9u0wYB7wO+CbuMxmwJ3A/Pi6E9gsscw5wJwY/3ggLzHNgfOBT2M8NwC7ET4jy2OsTdKcn+SxWwbsFz8jDRPznVR4juO+jwPGxG3NAH6amLes47Y/MC3GtBC4Pc3n5jXg5Pj+oLh/x8bhHsCs+P5M4I34/vU438q4L6cmjvOlwCJgAfCb6v7f1qt2vVAuVi5WLgbl4ornjuoOoK6+SCRloG38x78BaE1IoL0ISbVnHG4Z551MSKKdgEbAVvHDeCnhl/xWwAFx3guBt4E2MSk8ADwRp7WPH/K/ERLkT4HVQMc4/TpgZBnxN45J5PdAE+Dw+E+8Z4bLDwOmAC3i/r9PiqQc3xf9c5aIvVEc3gKYC/wmHpN9CV8ye8Xpw4HvYwJoADQDpgN/jLHvCnwOHJWI/cd4DhoCNwFvp4otzb4dBqwDbo7HfXNgaDwXOwAtCQn1hjj/4THernH+e4DXE+tz4Dlg63jeVwOvxLi3IXypDUwTS7FjF8d9CByTGH4GuDSx72sJl2UbA5cRkm/jeOzKOm5vAWfE91sC3dPENBS4J77/PaHQcHNi2l1pzrsDu6c4zkNjfL2AAmDb6v7/1qv2vFAuVi5WLgbl4ornjuoOoK6+4j924S/JL4H74j/v74DHSsw7sfCfjpCUhyam9QdmptnGR0CPxHCr+A/XiI2JrU1i+lTgV/H9dZSdVA8h/CJvkBj3BHBdhst/DhydGB5M5ZPyqcCUEut/ALg2vh8OPJqYdgDwVYn5rwIeScT+cmLaXsCqVLGl2bfDCLU2TRPjPgN6JYaPIlyqBHgY+HNi2pbxPLWPww4clJg+HfhdYvg24M40sRQ7dnHc74DH4/sWhETWKrHvyS+gBoQv/UMyOG6vE2qsti/ns98DmB3fvwAMKtwmoUbjpDTnPVVSXlX4OYjjFpHmy0AvvVK9UC5WLlYuBuXiCr/UXie7+rj7y8kRZrYz0M/MjkuMbgy8mhiem3jflvAPn8rOwDNmtiExbj2h3VihbxLvCwgJIRN5wFx3T677S0KtS8bLl1i2snYGDjCzZYlxjQiX0wrNLTF/Xon5GxJqUQqVPC5NzayRZ96Ob7G7/5gYzqP4Pn4ZxxVOm1E4wd1/MLMlhGOZH0cvTCy7KsXwThnGBTAS+MjMtgBOIXyhLUhMLzpW7r4h3p2cR0iKZR23swk1CP81sy+A6919QortvwXsYWY7Al2A44HrzWx7wqXB1yuwL0tKnJOKfIZFCikXF1+2spSLlYsL1flcrAJy7s0l1FqcU8Y8XmL+X5WxrrPc/d8lJ5hZ+3Li8HKmzwfamlmDRGJuB3xSznKFFrDxcmbhspU1F3jN3XuWMU/JY/aFu3eo5PbKOzap5plP+DJI7u/8EtMAiMlyO+DrSsZXVhy4+9dm9hahvdsZhDaBSW0TsTQgXBaeT7iElva4ufunQP+4zEnAODPbzjfe0FM4X4GZTSdcdn7f3deY2ZvAJcBn7v5tJfdVpCopF1eccnHmcSgX13I19a7cumwkcJyZHWVmDc2saexjsE2a+ScArczsIjPbzMy2MrMD4rT7gT/FmhDMrKWZnZBhHAuB9mXcmf0O4RfiFWbWOPaTeRwwOsP1jwWuMrNt475dkOFyqUwg/Ao+I8bS2Mz2M7OOaeafCqwws99Z6CO0oZl1NrP9MtzeQkKbr4p4Arg6noPtCW3HRiam/cbMupjZZsD/Ae+4e34Ft5Eu1jZm1qTE+EeBK4C9gadLTPuZmZ0U7/i+iNDO7m3KOW5mdrqZtYxf0oU1GxtI7TXgf+NfCJerk8Pp9qWix12kspSLK065uOxYlYvrEBWQc8zd5wInEBrMLyb8wr6cNOfC3VcQbh45jnAp6lPgl3HyXYS7cF80sxWEf6wDUq0nhcIO5ZeY2YySE919TdzmMYSbGu4DBrj7fzNc//WES1tfAC9S/BJchcRjcCSh9mY+4TgU3pSRav71QG/CJaUvYvwPEW6yyMRNhAS7zMwuy3CZGwl3Fc8G3iNcxrsxxvMycA3hjuQFhLui09VEVdQkQk3JN2aWrA14hnjZ190LSizzHKEt4VJCrcZJ7r42g+N2NPCBmf1A+Oz9yt1XpYnrNcJNTK+nGU7lOmBEPO6nlLnXIptIubjilIvLpFxcx1hsbC0idYyZfQacm2x7aWbXEW6+OL3aAhMRqUeUi2sn1SCL1EFmdjKhTdyk6o5FRKS+Ui6uvXSTnkgdY2aTCd0lnVHizncREckR5eLaTU0sREREREQS1MRCRERERCRBBeR6ysz+ZWYD4/szzeyNDJe7zsxGljH9g9gNUbnzVjDejGOsKcws38yOqO44NpWZuZntXt1xiNQUyp+SCTNrH/NnjWvOWle+n7JJBeR6yt2PcfcRWVhvJ3efXHJ8TU4UVcHMhpvZjdW4/UFmNsfMfjCzF8wsLzHNzOxmM1sSXzebmVVXrCK1XX3Kn7WhcB37pb7DzOab2VIzu8/MGiemtzCzZ8xspZl9aWanVWe8hczsf81smpmtNrPhKaafYmYfmdkKM/vQzPqUmH6xmX1jZsvN7O+xb2epIiogi1RQTSvkxxqn/yP06dqC0G/mE4lZBgN9gJ8C+xD6VD03t1GKiGTNlUA3oDOwB9AVuDox/V5gDeHR378G/mpmnXIdZArzCX00/73kBDNrTXjAySXA1oQ+ukeZ2Q5x+lGE/e5B6Gd5V0Kf11JFVECu4czsSjP7LPEL8sQ4frPYiXfnxLwtzWyVme1g4alJE8xscfxFPcEST4gys8lmNijNNu8ys7nxV+l0MzukxCxNzWxMjGmGmf00sWy6yzaFnZIvi7WcvzCz78xs78SyO5hZgZm1zOC4/MTMXorr+NgSnZmbWa94rFaY2dcWO5g3s+3jcVgWl5ti8elVZpZnZk/F4/WFmQ1JrO86MxtnZiPNbDlwZolYBhOS7hVx3/6RmNzFzGab2ffxmDWNy2Ryfm4ws3/H/XjRwlOhUukNPOnuH8SHCtwAHGpmu8XpA4Hb3H2eu38N3FZyH0rsz+VmtiDWxpxVYtqxZjYzfjbmWujLs3Da82Z2QYn5Z5vZiRbcYWaL4rLvJT+7Itmg/FkyNPtLzEX/NbMeiQnbmNnD8f/+azO70cLT2zoSnhJ4YNzuMjPbJf4tzJ1/M7NFiXU9ZmYXlbXexLxnWaghXWpmEy0+iTBOczM7z8w+jdu71yztla/jgLvd/Tt3XwzcDZwV17MFcDJwjbv/4O5vEB7qckaag7S/mb0Vt7kgHrMmielp44rH7FYz+9bMPgeOTRMvAO7+tLs/CyxJMbkNsMzd/+XB88BKwsNNIOT1h2PeX0rI+2em25aFpx9+aeEq4h8y3ee4f7eVmH+8mV0c3/8untsVFr6Le1BHqIBc830GHEJ4gs71wEgza+XuqwmPreyfmPcU4DV3X0Q4t48Qflm2A1YBf8lwm/8hPMGnBTAKeNJiwS46gfD0p8Lpz1riclYah8a/zd19S3d/jfCo1GQn6f2BV2KCSysmvJfitncgPAnpPjPbK87yMKFT9q0INQqF/U9eCswDWhJqEn4PeEz0/wDeBVoTfpFfZOEXenKfxwHNgceT8bj7g3Hcn+O+HZeYfArhqUe7EGpvz4zjMzk/pwG/ifvYBCjrSVKW4n3hl3+nuG+F3o3jSq/E7Oi4nZ5AB6Dkl/VKYADhOBwL/NY2XvYbQeJ8xi/+1sDzhKdvHUqo3dmGcFxSfSmIVCXlz40OIByP7YFrgafNrEWcNhxYB+wO7Ev4fx3k7h8B5wFvxe02d/cvgOVxvsLYfrCNj5v+BRsfY5xyvQAWHsX9e+AkQk6eQvErXxB+/O9HyJ2nAEeRXskc2MbMtiHknHXu/klietocCKwHLiYcpwMJ3wfnZxjXOXHavoQa7b5lxFueacBHZnZ8LHj3ITyKenacniqv72hm25VcUfxu/CvhR0EesB2hAF6orH0eAfRP/CDanvC9MMrM9iQ8tnq/+H17FJC/Cftco6iAXMO5+5PuPt/dN7j7GMLjTfePk0dR/DGZp8VxuPsSd3/K3Qvi40H/REhcmWxzZFx+nbvfRniM6J6JWaa7+zh3XwvcDjQFuldi9wr/8QoT2xlk9hjU3kC+uz8SY5xJeHRovzh9LbCXmW3t7kvdfUZifCtg5/g4zyke+jncD2jp7kPdfY27fw78jeLH9i13fzaeh3SP9Ezl7nj+viMUwrtAxufnEXf/JG5vbOGyKbwAnGJm+5jZ5sAfCR3TN4vTtwS+T8z/PbBlmtqYU+J233f3lYRHjhZx98nu/l48DrMJX2iFcY8H9jCzDnH4DGBMrNVeS3i86U8I3Ut+5O4L0uyPSJVQ/ixmEXBnzH1jgI+BY81sR6AXcJG7r4w/EO6g7Ecwvwb8wsx2isPj4vAuhOYA72aw3vOAm2IuWEdoJtYlWYsMDHP3Ze7+FfAqZefACy1cBdgJKLwC2IyQ/5aXmP97Qj4qxd2nu/vb8fzlAw9Q+tyni+sUwjGeG3P+TWniLZeHx00/SvhMro5/z415GVLnddLsV19ggru/Hn8cXgMU9ctc1j67+9S47sKa4V8Bk919IaFgvRnh+7axu+e7+2eV3eeaRgXkGs7MBpjZrHjpYxmhVrDwUvurQDMzO8DM2hP+SZ+JyzUzswfiJZXlhEt0zZOXt8rY5mXxstf3cZvbJLYJMLfwjYfOz+cRfpVWiLu/AxQAh5nZTwi1DOMzWHRn4IDCYxJj/DVQmKxPJiTmL83sNTM7MI6/BZgDvGhmn5vZlYn15ZVY3+8Jtcyl9rmCvkm8LyAktUzPT8plS/Lw+NJrCT8S8uNrBeG8APxA+NIqtDXwQ/xxUFIexff1y+TE+Fl71cKl5+8JX3Lbxzh+BMYAp8fahv7EL2x3n0SogbsXWGRmD5pZMiaRKqf8WczXJf7nv4zb3RloDCxIHKcHCFeu0nkNOIxQe/w6MJlQoPoFMCXuV3nr3Rm4KzHtO0LNb+vEdjLKgYQfMDOBWcCbwLOEH+ULKZ3/iMMrUq3IzPaw0KTmm3ju/4/i56+suMrMnxVhoanNnwnHuQnh2D5kZoWF8VR5HVLvV7G4YiG76ApeBvucvDp4Ohvz+hzgIkJFyiIzG22JG8RrOxWQa7D4S/pvhEsY27l7c+B94qWk+AtzLKEg0p/wC7Hwn+NSQq3FAe6+NRsv0ZXZe4GF9nJXEH4Jbxu3+X2J5dom5m9AuFQzv5zdSfdEmsJ/vDOAcbGQVZ65hEuhzROvLd39twDu/h93P4GQiJ8lHCPcfYW7X+ruuwLHA5fE9lJzgS9KrG8rd++VQfyZTi+pUucn7cbd73X3Du6+I6Gg3IjwWQH4gHCDXqGfxnGpLCBxfgmXl5NGEb6E27r7NoT2icmYRxB+rPQACtz9rUSMd7v7zwhPltqDcNOJSFYof5bSusRVo3Zxu3MJNZTbJ/Lf1u5e2AQh1bZfIzRdOSy+fwM4iOLNK8pb71xCjWgy727u7m+WsQ8pufsqd/9fd28d8/sSQk39BuAToFHiyhaUnQP/CvwX6BDP/e/JPC+Xlz8rogvwurtPi1dA/gO8w8Zmb6ny+kJ3T9V0rVhcZtaM0MyiUHn7PBI4ITab60j4XgXA3Ue5+8GEHzwO3FyZna2JVECu2bYgfOAWA5jZb9jYrrTQKOBUQqFkVGL8VoR2c8tiO7NrM9zmVoQ2Y4sJSeWPlP71/TMzO8lCbw4XEZLg2+WsdzHhks6uJcaPBE4kJPlHM4xxAuFS/hlm1ji+9jOzjmbWxMx+bWbbxEuYy+N2MbPeZrZ7/JL4nnB5aAMwFVhh4WaDzS209+psZvtlGA+EmoqS+1aWyp6fUsysaYzXzKwd8CBwl4cbNyAc10vMrHX8dX8poW1gKmOBM81sr5hES8a1FfCdu/9oZvsTLksXiQXiDYQbAYsu98bzc4CFtpYrgR9JXOITyQLlz+J2AIbEfNmPUND5Z2zq9CJwm5ltbWYNzGw3MytsVrCQ0J636EY1d/+UcHxOJ1RWLI/znUwsIGew3vuBqyz2JmHhhr7CZnIVUpjbYg7sTmhCcG2MYyWhvflQM9vCzA4itANP1xxlK8L3xg+xZv63FQhlLOEYtzGzbQm9TJQVdyML7dMbAg1jLi/sJek/wCGFNcZmti/hR0lhG+RHgbNjrm5O6LVjeJpNjQN6m9nB8TwOpXj5r8x9dvd5MZ7HgKc8NjM0sz3N7HAL3cv9SPhM1Jm8rgJyDebuHxIKGm8Rks/ewL9LzPMOocCRB/wrMelOYHPgW0LyfSHDzU6M835CuDz0I6WbFzxH+FJZSqi5OCkWRsvalwLCZbB/x0tq3eP4ucAMwhfZlEwCjLU8RxLaQs0nXO66mdAWihhTfrxUdB7hyw/CTWcvEy5NvQXc5+6vxpqk3oRf7F8QjtlDhEujmXqY0A5rmZk9W+7clT8/qTQlfLn/QCjsv0X4gij0AKH983uEGrTn47hS3P1fMbZJhOYok0rMcj7hi2YFoa3z2BSreZTwWU0+5GBrQm3eUsLnagmhyYtIVih/lvIOIQd+G9fVN1HbOIBwGf/DGNc4wv0aEHLAB8A3ZvZtYn2vAUtiDIXDFuMplHa97v4MIW+Pjrn6feCYEjHfZKHnm8KrYZhZPwsPVNlgZt3i6N0ITStWEmrVr3T3F2Nlx0xgW8L5XETIhauA9y3RM5CZnWxmHxC+R04nNFV4jPCDJ1N/I3wG3o3H4ely5r86xnJl3OaqOA4PN2JeB4yL+fYp4P/c/cU4/QVCE4xXga8In7eUP+Tc/QPgfwjfEwsI52JeYpbLCJUdK+I+jEmxmhGE/6HkD4vNgGGEz9Q3hB9hV5Wzz7WGpW6GKJI7ZvZ3YL67X13uzFLjmdkAYHC87CYiWVSX86eZHUr44f+ou3eO4zoSaikfAC5z92llLH8JoTeJrd29dxy3L6GAOBno5u7fxvGTCfeunERoHnOPmT0B/DHWmNdr8VyMJNzkXi8KjjXqgQdS/1i4OeYkNnYZJLVYbJZxPnBfdcciUtfV9fzp7q/HfUyO+wjAynkYqIV+q48l1JZfklh+ZprlNxBqRJsBay20J/9GhWOITeMuBB6qL4VjUBMLqUZmdgPhstotHvrWlFrMQr/RiwmXs0eVM7uIbALlz3LdSbhhMtM2sTcRmuAdR+i+8hrCwzfqtVhjv4zQNObOag4np9TEQkRERGqkWIM8obCJRWL8ZNI0sTCz3kAvdz/fzA6L8/UuMU8+iSYWJaYNIDzI5W1C+9ylwIWxLbjUE6pBFhERkbrkIOD4WAgeDRxuZiPLXiSIzcTOJPTZfj3hkc5vsPFmb6knakUN8vbbb+/t27ev7jBERKrM9OnTv3X3ltUdR6aUh6U6rF69mjlz5tCpU/EnQ3/88ce0adOGLbbYoszlV6xYwcKFC9l9992LjX/vvffo2LEjjRoVvxVr/vz5NGvWjObNm/Pxxx/ToUMHli5dyrp169hxxx2RuiddLq4VN+m1b9+eadPS3qgqIlLrmFmln7JVHZSHJdf69+/P5MmTWbduHd988w3XX389LVq04IILLmDNmjV89913tGvXjokTJzJ//nwGDRrEP//5z2LrmDx5MrfeeisTJkwA4O677+bPf/4z69evZ9GiRfTq1YuHHnoICIXjc845h+effx6AJ598kuuuu468vDyeffZZWrasNb9npQLS5eJaUYPcrVs3V2KWXFq2bBmDBg3i/fffx8z4+9//zp577smpp55Kfn4+7du3Z+zYsWy77bYpl1++fDl77bUXffr04S9/+QurV6/mhBNOYN68eZx//vmcf/75AAwePJjzzjuPrl275nL3pAYws+nu3q38OWsG5WERqYvS5WK1QRZJ4cILL+Too4/mv//9L++++y4dO3Zk2LBh9OjRg08//ZQePXowbNiwtMtfc801HHrooUXDEydO5OCDD2b27Nk89ljoZ/3dd99l/fr1KhyLiIjUMCogi5Tw/fff8/rrr3P22WcD0KRJE5o3b85zzz3HwIEDARg4cCDPPpv6gXnTp09n4cKFHHnkkUXjGjduTEFBAWvXrqXwqs0111zDDTfU+16EREREahwVkEVK+OKLL2jZsiW/+c1v2HfffRk0aBArV65k4cKFtGoVnr660047sXDhwlLLbtiwgUsvvZRbb7212PiePXuSn59P9+7dGTJkCOPHj6dr167k5eXlZJ9EREQkcyogi5Swbt06ZsyYwW9/+1tmzpzJFltsUao5hZmlfJLTfffdR69evWjTpk2x8Y0aNWLUqFHMnDmTfv36ceedd3LppZdyySWX0LdvX8aPH5/VfRKR0s466yx22GEHOnfe2MXud999R8+ePenQoQM9e/Zk6dKlpZZ79dVX6dKlS9GradOmRVeUDjnkkKLxeXl59OnTB4CnnnqKTp06ccghh7BkyRIAPvvsM0499dQc7KmIVJQKyNWkffv27L333nTp0oVu3ULb8FmzZtG9e/eicVOnTk257FdffcWRRx5Jx44d2WuvvcjPzy82fciQIWy55ZZFw/fccw+dO3emV69erFmzBoA33niDiy++ODs7V8u1adOGNm3acMABBwDQt29fZsyYwY477siCBQsAWLBgATvssEOpZd966y3+8pe/0L59ey677DIeffRRrrzyymLz3HfffQwYMIC3336bbbbZhjFjxnDbbbdlf8dEpJgzzzyTF154odi4TO41+OUvf8msWbOYNWsWkyZNolmzZkVNqqZMmVI07cADD+Skk04CQh7+z3/+w7nnnsuoUeFBk1dffTU33nhjlvdSRCpDBeRq9OqrrzJr1qyirpOuuOIKrr32WmbNmsXQoUO54oorUi43YMAALr/8cj766COmTp1arKA2bdq0UjUejz/+OLNnz+bnP/85EydOxN254YYbuOaaa7K3c7XYTjvtRNu2bfn4448BeOWVV9hrr704/vjjGTFiBAAjRozghBNOKLXs448/zldffUV+fj633norAwYMKPYFu3TpUiZMmMCAAQMoKCigQYMGmBmrVq3Kzc6JSJFDDz2UFi1aFBuX6b0GhcaNG8cxxxxDs2bNio1fvnw5kyZNKqpBbtCgAatXr6agoIDGjRszZcoUdtppJzp06FCFeyQiVSWr/SCbWXPgIaAz4MBZwMfAGKA9kA+c4u6lr2HVQ2bG8uXLgXCjWKr2qR9++CHr1q2jZ8+eAMVqitevX8/ll1/OqFGjeOaZZ4rGuztr164tSswjR47kmGOOKfXFIBvdc889/PrXv2bNmjXsuuuuPPLII2zYsIFTTjmFhx9+mJ133pmxY8cC4UfJ/fffX9SXZlmGDh3KH/7wBxo0aMBRRx3Fvffey9577815552X7V0SkQxkcq9B0ujRo7nkkktKjX/22Wfp0aMHW2+9NQBXXXUVRxxxBHl5eYwcOZJ+/foxevToqt8BEakSWe0H2cxGAFPc/SEzawI0A34PfOfuw8zsSmBbd/9dWeupi/1v7rLLLmy77baYGeeeey6DBw/mo48+4qijjsLd2bBhA2+++SY777xzseWeffZZHnroIZo0acIXX3zBEUccwbBhw2jYsCF33XUXGzZs4OKLL2bLLbfkhx9+AOCxxx7j9ttvp1OnTvz1r3/lhBNOYOLEiTRu3Lg6dr1S2l/5fHWHUKXyhx1b3SFINVM/yDVDfn4+vXv35v333wegefPmLFu2rGj6tttum7IdMoSmVvvssw/z588vlU+POeYYBg0axMknn1xquUcffZTvvvuO7t27c+utt7Ltttty1113laqFronqUi5WHhZIn4uzVoNsZtsAhxKeaY67rwHWmNkJwGFxthHAZKDMAnJd9MYbb9C6dWsWLVpEz549+clPfsK4ceO44447OPnkkxk7dixnn302L7/8crHl1q1bx5QpU5g5cybt2rXj1FNPZfjw4RxzzDE8+eSTTJ48udS2zjjjDM444wwg1GAOGTKEf/3rXzz66KO0bduW2267jQYN1NpGRKTwXoNWrVqlvdeg0NixYznxxBNLFY6//fZbpk6dWuxKXqGCggKGDx/OxIkT6d27N08//TTjxo3j8ccf55xzzqny/RGRyslmqWgXYDHwiJnNNLOHzGwLYEd3XxDn+d9YDGoAACAASURBVAZI+XBzMxtsZtPMbNrixYuzGGb1aN26NQA77LADJ554IlOnTmXEiBFFN3T069cv5U16bdq0oUuXLuy66640atSIPn36MGPGDGbOnMmcOXPYfffdad++PQUFBaWePT9//nymTp1Knz59uO222xgzZgzNmzfnlVdeyf4Oi4jUApnca1DoiSeeoH///qXGjxs3jt69e9O0adNS02655RaGDBlC48aNWbVqFWZGgwYNKCgoqLqdEJFNls0CciOgK/BXd98XWAkUu53fQ/uOlG083P1Bd+/m7t3q2vPPV65cyYoVK4rev/jii3Tu3Jm8vDxee+01ACZNmpTy5o399tuPZcuWUfijYdKkSey1114ce+yxfPPNN+Tn55Ofn0+zZs2YM2dOsWWvueYahg4dCqDELCL1Xv/+/TnwwAP5+OOPadOmDQ8//DBXXnklL730Eh06dODll18u6oVm2rRpDBo0qGjZ/Px85s6dyy9+8YtS6x09enTKgnOykgLgggsuYL/99uP+++/ntNNOy9JeikhlZPMmvXnAPHd/Jw6PIxSQF5pZK3dfYGatgEVZjKFGWrhwISeeeCIQmkycdtppHH300Wy55ZZceOGFrFu3jqZNm/Lggw8CxW8Ca9iwIbfeeis9evTA3fnZz36W0WW5mTNnAhQ91vi0005j7733pm3btml7yxARqcueeOKJlONTXVXr1q1bsRtx27dvz9dff51y+VRN3QDy8vJ4/vmNbXj79etHv379KhCxiORKtm/SmwIMcvePzew6YIs4aUniJr0W7l5mCa2u3hwimatLN4aAbg4R3aQntVNdysXKwwLVcJNedAHweOzB4nPgN4RmHWPN7GzgS+CULMeQMf3ji4iIiEhWC8juPgtIVUPSI5vbFRERERGpLPXtJSIiIiKSoAKyiIiIiEiCCsgiIiIiIgkqIIuIiIiIJGS7FwsREZGM1aXehEA9ConUVqpBFhERERFJUAFZRERERCRBBWQRERERkQQVkEVEREREElRAFhERERFJUAFZRERERCRBBWQRERERkQQVkEVEREREElRAFhERERFJUAFZRKQOM7O/m9kiM3s/Ma6Fmb1kZp/Gv9tWZ4wiIjWNCsgiInXbcODoEuOuBF5x9w7AK3FYREQiFZBFROowd38d+K7E6BOAEfH9CKBPToMSEanhVEAWEal/dnT3BfH9N8COqWYys8FmNs3Mpi1evDh30YmIVDMVkEVE6jF3d8DTTHvQ3bu5e7eWLVvmODIRkeqjArKISP2z0MxaAcS/i6o5HhGRGkUFZBGR+mc8MDC+Hwg8V42xiIjUOCogi0its379evbdd1969+4NwKRJk+jatSudO3dm4MCBrFu3rtQys2bN4sADD6RTp07ss88+jBkzpmjar3/9a/bcc086d+7MWWedxdq1awF46qmn6NSpE4cccghLliwB4LPPPuPUU0/NwV5WDTN7AngL2NPM5pnZ2cAwoKeZfQocEYdFRCRSAVlEap277rqLjh07ArBhwwYGDhzI6NGjef/999l5550ZMWJEqWWaNWvGo48+ygcffMALL7zARRddxLJly4BQQP7vf//Le++9x6pVq3jooYcAuOeee/jPf/7Dueeey6hRowC4+uqrufHGG3O0p5vO3fu7eyt3b+zubdz9YXdf4u493L2Dux/h7iV7uRARqddUQBaRWmXevHk8//zzDBo0CIAlS5bQpEkT9thjDwB69uzJU089VWq5PfbYgw4dOgCQl5fHDjvsQGHPDL169cLMMDP2339/5s2bB0CDBg1YvXo1BQUFNG7cmClTprDTTjsVrUdEROqmRtlcuZnlAyuA9cA6d+9mZi2AMUB7IB84xd2XZjMOEak7LrroIv785z+zYsUKALbffnvWrVvHtGnT6NatG+PGjWPu3LllrmPq1KmsWbOG3Xbbrdj4tWvX8thjj3HXXXcBcNVVV3HEEUeQl5fHyJEj6devH6NHj87OjomISI2RixrkX7p7F3fvFof1BCcRqZQJEyawww478LOf/axonJkxevRoLr74Yvbff3+22morGjZsmHYdCxYs4IwzzuCRRx6hQYPiKfD888/n0EMP5ZBDDgFCbfT06dP5xz/+wXPPPUevXr345JNP6Nu3L+eccw4FBQXZ2VEREalWWa1BTuME4LD4fgQwGfhdNcQhIrXMv//9b8aPH88///lPfvzxR5YvX87pp5/OyJEjmTJlCgAvvvgin3zyScrlly9fzrHHHsuf/vQnunfvXmza9ddfz+LFi3nggQdKLVdQUMDw4cOZOHEivXv35umnn2bcuHE8/vjjnHPOOVW/oyIiUq2yXYPswItmNt3MBsdxeoKTiFTKTTfdxLx588jPz2f06NEcfvjhjBw5kkWLQje+q1ev5uabb+a8884rteyaNWs48cQTGTBgAH379i027aGHHmLixIk88cQTpWqVAW655RaGDBlC48aNWbVqFWZGgwYNVIMsIvXWHXfcQadOnejcuTP9+/fnxx9/LDZ9+PDhtGzZki5dutClS5eim5+//PJLunbtSpcuXejUqRP3338/EPL30UcfTefOnbnvvvuK1jN48GBmzJiRux2Lsl1APtjduwLHAP9jZocmJ+oJTiJSFW655RY6duzIPvvsw3HHHcfhhx8OwLRp04pu5hs7diyvv/46w4cPL0rYs2bNAuC8885j4cKFHHjggXTp0oWhQ4cWrXv+/PlMnTqVPn36AHDBBRew3377cf/993PaaafleE9FRKrf119/zd133820adN4//33Wb9+fcr7M0499VRmzZrFrFmzinJxq1ateOutt5g1axbvvPMOw4YNY/78+UycOJGDDz6Y2bNn89hjjwHw7rvvsn79erp27ZrT/YMsN7Fw96/j30Vm9gywP/EJTu6+QE9wEpHKOuywwzjssMOAUEC+5ZZbSs3TrVu3olqL008/ndNPPz3lulL1m1woLy+P559/vmi4X79+9OvXbxMiFxGp/datW8eqVato3LgxBQUF5OXlZbRckyZNit6vXr2aDRs2ABStZ+3atYT6U7jmmmuKaphzLWsFZDPbAmjg7ivi+yOBoWx8gtMw9AQnkVqv/ZXPlz9TLZI/7NjqDkFEpEZr3bo1l112Ge3atWPzzTfnyCOP5Mgjjyw131NPPcXrr7/OHnvswR133EHbtm0BmDt3Lsceeyxz5szhlltuKep687HHHqN79+5cfvnljB8/nq5du2Zc8K5q2WxisSPwhpm9C0wFnnf3F9ATnERERERqraVLl/Lcc8/xxRdfMH/+fFauXMnIkSOLzXPccceRn5/P7Nmz6dmzJwMHDiya1rZtW2bPns2cOXMYMWIECxcupFGjRowaNYqZM2fSr18/7rzzTi699FIuueQS+vbty/jx43O6j1krILv75+7+0/jq5O5/iuP1BCcRERGRWurll19ml112oWXLljRu3JiTTjqJN998s9g82223HZttthkAgwYNYvr06aXWk5eXR+fOnYt6ISp03333MWDAAN5++2222WYbxowZw2233Za9HUpBT9ITERERkYy1a9eOt99+m4KCAtydV155hY4dOxabZ8GCBUXvx48fXzR93rx5rFq1Cgg10W+88QZ77rln0bxLly5lwoQJDBgwgIKCAho0aICZFS2TK9XRD7KIiIiI1FIHHHAAffv2pWvXrjRq1Ih9992XwYMH88c//pFu3bpx/PHHc/fddzN+/HgaNWpEixYtGD58OAAfffQRl156KWaGu3PZZZex9957F6176NCh/OEPf6BBgwYcddRR3Hvvvey9994pu+/MJhWQRURERKRCrr/+eq6//vpi45JdZN50003cdNNNpZbr2bMns2fPTrveO+64o+h906ZNefHFF6sg2opTEwsRERERkYRyC8hm1s/Mtorvrzazp80s9z02i4jUY8rFIiK5k0kN8jWxL+ODCd2yPQz8NbthiYhICcrFIiI5kkkBeX38eyzwoLs/DzQpY34REal6ysUiIjmSSQH5azN7ADgV+KeZbZbhciIiUnWUi0VEciST5HoKMBE4yt2XAS2Ay7MalYiIlKRcLCKSI+UWkN29AFgEHBxHrQM+zWZQIiJSnHKxiEjulNsPspldC3QD9gQeARoDI4GDshuaiIgUUi4WkbK0v/L56g6hSuUPO7Zat59JE4sTgeOBlQDuPh/YKptBiYhIKcrFIiI5kkkBeY27O+AAZrZFdkMSEZEUlItFRHIkkwLy2HjndHMzOwd4GfhbdsMSEZESlItFRHKk3DbI7n6rmfUElgN7AH9095eyHpmIiBRRLhYRyZ1yC8jRe8DmhEt772UvHBERKYNysYhIDpTbxMLMBgFTgZOAvsDbZnZWtgMTEZGNlItFRHInkxrky4F93X0JgJltB7wJ/D2bgYmISDFVnovN7GJgEBtrpH/j7j9WQawiIrVaJjfpLQFWJIZXxHEiIpI7VZqLzaw1MATo5u6dgYbArzYpQhGROiKTGuQ5wDtm9hyhluEEYLaZXQLg7rdnMT4REQmykYsbAZub2VqgGTC/qoIVEanNMikgfxZfhZ6Lf9VBvYhI7lRpLnb3r83sVuArYBXworu/mJzHzAYDgwHatWtXmc2IiNRKmRSQn3Z33S0tIlK9qjQXm9m2hFroXYBlwJNmdrq7jyycx90fBB4E6Natm1fVtkVEarpM2iDfZ2ZTzex8M9sm6xGJiEgqVZ2LjwC+cPfF7r4WeBr4eRWsV0Sk1iu3gOzuhwCnA22B6WY2ysyOzHpkIiJSJAu5+Cugu5k1MzMDegAfVUGoIiK1XiY1yLj7J8DVwO+AXwB3mdl/zeyk8pY1s4ZmNtPMJsThXczsHTObY2ZjzKzJpuyAiEh9sSm5OMW63gHGATMIXbw1IDanEBGp7zJ5UMg+ZnYHoWbhcOA4d+8Y39+RwTYupHitxM3AHe6+O7AUOLvCUYuI1DNVkItLcfdr3f0n7t7Z3c9w99VVGLKISK2VSQ3yPYQahp+6+/+4+wwAd59PqMlIy8zaAMcCD8VhIyTzcXGWEUCfyoUuIlKvVDoXi4hIxWRSQH7G3R9z91WFI8zsQgB3f6ycZe8ErgA2xOHtgGXuvi4OzwNaVyxkEZF6aVNysYiIVEAmBeQBKcadWd5CZtYbWOTu0ysaVFx+sJlNM7NpixcvrswqRETqkkrlYhERqbi0/SCbWX/gNGAXMxufmLQV8F0G6z4ION7MegFNga2Bu4DmZtYo1iK3Ab5OtbD63xQRqZJcLCIiFVTWg0LeBBYA2wO3JcavAGaXt2J3vwq4CsDMDgMuc/dfm9mTQF9gNDCQjU+DEhGR0jYpF4uISMWlLSC7+5fAl8CBAGa2dWL+ral8zcXvgNFmdiMwE3i4kusREanzspiLRUQkjXIfNW1mg4GhwI+Em+0McGDXTDfi7pOByfH958D+FQ9VRKT+qopcLCIimSm3gAxcDnR292+zHYyIiKSlXCwikiOZ9GLxGVCQ7UBERKRMysUiIjmSSQ3yVcCbZvYOUPSUJXcfkrWoRESkJOViEZEcyaSA/AAwCXiPjQ/8EBGR3FIuFhHJkUwKyI3d/ZKsRyIiImVRLhYRyZFM2iD/Kz7VrpWZtSh8ZT0yERFJUi4WEcmRTGqQ+8e/VyXGqWshEZHcUi4WEcmRcgvI7r5LLgIREZH0lItFRHInkweFNAZ+CxwaR00GHnD3tVmMS0REEpSLRURyJ5MmFn8FGgP3xeEz4rhB2QpKRERKUS4WEcmRTArI+7n7TxPDk8zs3WwFJCIiKSkXi4jkSCa9WKw3s90KB8xsV2B99kISEZEUlItFRHIkkxrky4FXzexzwICdgd9kNSoRESlJuVhEJEcy6cXiFTPrAOwZR33s7qvLWkZERKqWcrGISO5k2ovFuSTunDYz3TktIpJDysUiIrmjXixERGoH5WIRkRxRLxYiIrWDcrGISI6oFwsRkdpBuVhEJEcyqUG+DN05LSJS3ZSLRURypMwCspk1BH4K6M5pEZFqkq1cbGbNgYeAzoADZ7n7W5uyThGRuqDMJhbuvh7o7+6r3X12fKlwLCKSQ1nMxXcBL7j7TwgF8I+qYJ0iIrVeJk0s/m1mfwHGACsLR7r7jKxFJSIiJVVpLjazbQhdxp0Z17MGWLPpYYqI1H6ZFJC7xL9DE+McOLzqwxERkTSqOhfvAiwGHjGznwLTgQvdvajwbWaDgcEA7dq1q+RmRERqn0yepPfLXAQiIiLpZSEXNwK6Ahe4+ztmdhdwJXBNYpsPAg8CdOvWzat4+yIiNVYm3byJiEjdMw+Y5+7vxOFxhAKziEi9l7UCspk1NbOpZvaumX1gZtfH8buY2TtmNsfMxphZk2zFICIiqbn7N8BcMyvsFaMH8GE1hiQiUmOkLSCbWb/4d5dKrns1cHh88lMX4Ggz6w7cDNzh7rsDS4GzK7l+EZE6rwpycVkuAB43s9mEPP1/WdiGiEitU1YN8lXx71OVWbEHP8TBxvFVeEPJuDh+BNCnMusXEaknNikXl8XdZ7l7N3ffx937uPvSqt6GiEhtVNZNekvM7EVgFzMbX3Kiux9f3spj5/bTgd2Be4HPgGXuvi7OMg9onWZZ3T0tIlIFuVhERCqmrALysYQbNh4DbqvMymPn9l3i05qeAX5SgWV197SISBXkYhERqZi0BeTYafzbZvZzd19sZlvG8T+kW6aMdS0zs1eBA4HmZtYo1iK3Ab6uZOwiInVeVeZiERHJTCa9WOxoZjOBD4APzWy6mXUubyEzaxlrjjGzzYGehMeYvgr0jbMNBJ6rVOQiIvVLpXKxiIhUXCZP0nsQuMTdXwUws8PiuJ+Xs1wrYERsh9wAGOvuE8zsQ2C0md0IzAQermzwIiL1SGVzsYiIVFAmBeQtChMygLtPNrMtylvI3WcD+6YY/zmwf4WiFBGRSuViERGpuEwKyJ+b2TWEG0QATgc+z15IIiKSgnKxiEiOZNIG+SygJfA0oR/O7eM4ERHJHeViEZEcKbcGOXYcPyQHsYiISBrKxSIiuZNJDbKIiIiISL2hArKIiIiISEK5BWQzOyiTcSIikj3KxSIiuZNJDfI9GY4TEZHsUS4WEcmRtDfpmdmBhA7oW5rZJYlJWwMNsx2YiIgoF4uIVIeyerFoAmwZ59kqMX45Gx8VLSIi2aVcLCKSY2kLyO7+GvCamQ139y9zGJOIiETKxSIiuZfJk/Q2M7MHgfbJ+d398GwFJSIipSgXi4jkSCYF5CeB+4GHgPXZDUdERNJQLhYRyZFMCsjr3P2vWY9ERETKolwsIpIjmXTz9g8zO9/MWplZi8JX1iMTEZEk5WIRkRzJpAZ5YPx7eWKcA7tWfTgiIpKGcrGISI6UW0B2911yEYiIiKSnXCwikjuZPGq6mZldHe+exsw6mFnv7IcmIiKFlItFRHInkzbIjwBrCE9yAvgauDFrEYmISCrKxSIiOZJJAXk3d/8zsBbA3QsAy2pUIiJSknKxiEiOZFJAXmNmmxNuBsHMdgNWZzUqEREpSblYRCRHMunF4lrgBaCtmT0OHAScmc2gRESklKzkYjNrCEwDvnZ3tWkWESGzXixeMrMZQHfC5bwL3f3brEcmIiJFspiLLwQ+AraugnWJiNQJmfRicSLhCU7Pu/sEYJ2Z9cl+aCIiUigbudjM2gDHEh5fLSIiUSZtkK919+8LB9x9GeFSn4iI5E42cvGdwBXAhlQTzWywmU0zs2mLFy/exE2JiNQemRSQU81TbtMMM2trZq+a2Ydm9oGZXRjHtzCzl8zs0/h324oGLSJSD1UqF6cT+1Be5O7T083j7g+6ezd379ayZcvKbkpEpNbJpIA8zcxuN7Pd4ut2IG1CTVgHXOruexHazP2Pme0FXAm84u4dgFfisIiIlK2yuTidg4DjzSwfGA0cbmYjqyJQEZHaLpMC8gWEzunHEJLoj8D/lLeQuy9w9xnx/QrCTSCtgROAEXG2EYDaM4uIlK9SuTgdd7/K3du4e3vgV8Akdz+9KgIVEantyrw8F7v/meDuv9yUjZhZe2Bf4B1gR3dfECd9A+yYZpnBwGCAdu3abcrmRURqtarKxSIikpkya5DdfT2wwcy2qewGzGxL4CngIndfXmL9Tuz0PsW21fZNRISqycXlrH+y+kAWEdkokxs8fgDeM7OXgJWFI919SHkLmlljQuH4cXd/Oo5eaGat3H2BmbUCFlUibhGR+qbSuVhERComkwLy0/FVIWZmwMPAR+5+e2LSeGAgMCz+fa6i6xYRqYcqlYtFRKTiMnmS3ggz2xxo5+4fV2DdBwFnEGo8ZsVxvycUjMea2dnAl8ApFYxZRKTe2YRcLCIiFZRJf8bHAbcCTYBdzKwLMNTdjy9rOXd/g/A41FR6VDRQEZH6rLK5WEREKi6Tbt6uA/YHlgG4+yxg1yzGJCIipV2HcrGISE5kUkBem3y8aZTysaQiIpI1ysUiIjmSyU16H5jZaUBDM+sADAHezG5YIiJSgnKxiEiOZPokvU7AamAU8D1wUTaDEhGRUpSLRURyJG0Nspk1Bc4DdgfeAw5093W5CkxERJSLRUSqQ1k1yCOAboSEfAzh7mkREckt5WIRkRwrqw3yXu6+N4CZPQxMzU1IIiKSoFwsIpJjZdUgry18o8t5IiLVRrlYRCTHyqpB/qmZLY/vDdg8Dhvg7r511qMTERHlYhGRHEtbQHb3hrkMRERESlMuFhHJvUy6eRMRERERqTdUQBYRERERSVABWUREREQkQQVkEREREZEEFZBFRERERBJUQBYRERERSVABWUREREQkQQVkEREREZEEFZBFRERERBJUQBYRERERSVABWUREREQkQQVkEREREZEEFZBFROohM2trZq+a2Ydm9oGZXVjdMYmI1BSNqjsAERGpFuuAS919hpltBUw3s5fc/cPqDkxEpLplrQbZzP5uZovM7P3EuBZm9pKZfRr/bput7YuISHruvsDdZ8T3K4CPgNbVG5WISM2QzSYWw4GjS4y7EnjF3TsAr8RhERGpRmbWHtgXeKd6IxERqRmyVkB299eB70qMPgEYEd+PAPpka/siIlI+M9sSeAq4yN2Xl5g22Mymmdm0xYsXV0+AIiLVINc36e3o7gvi+2+AHXO8fRERicysMaFw/Li7P11yurs/6O7d3L1by5Ytcx+giEg1qbZeLNzdAU83XTUXIiLZY2YGPAx85O63V3c8IiI1Sa4LyAvNrBVA/Lso3YyquRARyaqDgDOAw81sVnz1qu6gRERqglx38zYeGAgMi3+fy/H2RUQEcPc3AKvuOEREaqJsdvP2BPAWsKeZzTOzswkF455m9ilwRBwWEREREakxslaD7O7900zqka1tioiIiIhsKj1qWkREREQkQQVkEREREZEEFZBFRERERBJUQBYRERERSVABWUREREQkQQVkEREREZEEFZBFRERERBJUQBYRERERSVABWUREREQkQQVkEREREZEEFZBFRERERBJUQBYRERERSVABWUREREQkQQVkEREREZEEFZBFRERERBJUQBYRERERSVABWUREREQkQQVkEREREZEEFZBFRERERBJUQBYRERERSVABWUREREQkQQVkEREREZEEFZBFRERERBJUQBYRERERSVABWUREREQkoVoKyGZ2tJl9bGZzzOzK6ohBRKS+Uy4WEUkt5wVkM2sI3AscA+wF9DezvXIdh4hIfaZcLCKSXnXUIO8PzHH3z919DTAaOKEa4hARqc+Ui0VE0mhUDdtsDcxNDM8DDig5k5kNBgbHwR/M7OMcxJYr2wPfZnMDdnM2116nZf3cgM5PJdW1c7NzzraUWrm5WHl40+l/vdL0PVlz1bX/nZS5uDoKyBlx9weBB6s7jmwws2nu3q2645DSdG5qLp2b3FMeluqi81Nz1ZdzUx1NLL4G2iaG28RxIiKSO8rFIiJpVEcB+T9ABzPbxcyaAL8CxldDHCIi9ZlysYhIGjlvYuHu68zsf4GJQEPg7+7+Qa7jqGZ18pJlHaFzU3Pp3FQh5WJ9nmo4nZ+aq16cG3P36o5BRERERKTG0JP0REREREQSVEAWEREREUlQATkHzGyzTMaJiEh2KA+LSEWoDXIOmNkMd+9a3jjJPTPbBbgAaE/iplV3P766YpLAzHoDNxA6cW8EGODuvnW1Bia1kvJwzaZcXHPV11xcYx8UUheY2U6Ep1Vtbmb7Ej5UAFsDzaotMEl6FngY+AewoZpjkeLuBE4C3nP9kpdKUh6uNZSLa656mYtVQM6uo4AzCR3w354YvwL4fXUEJKX86O53V3cQktJc4P36lJAlK5SHawfl4pqrXuZiNbHIATM72d2fqu44pDQzOw3oALwIrC4c7+4zqi0oAcDM9iNc1nuN4ufm9rQLiaShPFyzKRfXXPU1F6sGOTcmm9nd/D97dx6nVVn/f/z1HsDELSRBRVTccgEVEbdUNBVT0lTcwg00LSu3UksrTVO/+dNMzXIpLRcMt0BcwZ2UVARF3HLHUBBRQYEBRPj8/rjOwJlhVpy573vmfj8fj/sx97nO9jnnPvdnrvs61zkHdgECeAr4XUR8UtywDNgSOBrYg6Wn9SIbtuK6CJgDrAisUORYrPVzHi5tzsWlqyxzsVuQC0DSw8C/gaFZ0ZHA7hGxV/GiMgBJbwFbRMQXxY7FqpP0ckT0KnYc1jY4D5c25+LSVa652Ld5K4y1I+KCiHg3e10IrFnsoAyAl4FOxQ7CavWApL2LHYS1Gc7Dpc25uHSVZS52C3IBSPojMA64Iys6BNg+Is4oXlQGIOkJYCvgOar3rfKthYpM0mxgZeALYGFW3OZvLWQtw3m4tDkXl65yzcWuIBdA7uCq6ldVAczN3rf5g6yUSdqttvKIGFPoWMys5TgPlzbnYis1riBb2ZO0JrBdNjguIj4qZjy2lKTvAf2y0hMb+QAAIABJREFUwSci4r5ixmNmLce5uHSVYy52BblAJK1OuoXNilVlEfHv4kVkAJIOAy4FniA9QGBX4MyIuKuYcRlIupj0z/LWrGgQMD4izi5eVNaaOQ+XLufi0lWuudgV5AKQdDxwKulG9ROBHYGnI8K3rykySS8C/ataKiR1AR6JiK2LG5lJmgT0jojF2XA74IWI2Kq4kVlr5Dxc2pyLS1e55mLfxaIwTiX9+novIr4NbAPMKm5IlqmocRrvE/y9KCX5q9q/XrQorC1wHi5tzsWlrexysR8UUhjzI2K+JCR9LSL+K2nTYgdlAIySNBoYlg0fDjxQxHhsqd8DL0h6nHTKtR9wVnFDslbMebi0OReXrrLMxe5iUQCSRgDHAqeRngo0E+gQEQOKGpgBIGkg6elaAE9GxIhixmNLSVqb6hftfFjMeKz1ch4ufc7Fpascc7EryAWW3crm68AoPzGoNGRXTm9Peqypr5wuITWunB4TEfcWMx5rG5yHS5Nzcekqx1zsCnILkjQBeAp4kHRblPlFDslq8JXTpauOK6efi4hfFS8qa22ch1sH5+LSVa652BXkFiSpPel00T7At0kXHYwGHoyIN4oZmyW+crp0leuV09a8nIdbB+fi0lWuudgX6bWgiPiS9Gv4CQBJ3UhJ+kJJGwPPRMRPihagga+cLnWdgE+z92Vx5bQ1L+fhVsO5uLSVXS52BbmwZkXE34G/S6oAdip2QOYrp0vY/1GGV05bi3MeLk3OxaWrLHOxu1gUgKRvAdcDq0TEepK2Bn7kVovikiTSQwO2w1dOl5Ss4nII8CRlduW0tQzn4dLlXFy6yjkXu4JcAJKeJR1g90TENlnZyxHRq7iRmaSXImLLYsdhy5I0PiL6FjsOaxuch0ubc3HpKtdc7P49BRIRU2oULSpKIFbT85K2a3gyK4JHJJ0haV1JnatexQ7KWi/n4ZLmXFy6yjIXuw9yYUzJTu+FpA6kR56+VuSYLNkBOFLSe8BcUv+qaOtX57YSh2d/f5orC2DDIsRirZ/zcGlzLi5dZZmL3cWiACStAVwJ7EX60j8EnBoRnxQ1MEPS+rWVR8R7hY7FzFqO83Bpcy62UuMKspmZmZlZjrtYFICkDYCTgR7k9nlEfK9YMZmZlRPnYTNrCleQC+Nu4AbgXmBxkWMxMytHzsNm1mjuYlEAkp6NiB2KHYfVLuv7tklEPCKpI9A+ImYXO65yJalPfeMj4vlCxWJth/Nw6XMuLi3lnotdQS4ASUcAm5AuCllQVd7WD67WQNIJwA+BzhGxkaRNgGsjYs8ih1a2sqc1AawI9AVeJF1UtRUwPiL85DNrMufh0uZcXHrKPRe7i0VhbAkcDezB0lN7kQ1bcf0U2B54FiAi3pTUtbghlbeI+DaApOFAn4h4KRvuBZxXxNCsdXMeLm3OxSWm3HOxK8iFcSiwYUR8UexAbBkLIuKL9KRTkNSe9E/Tim/TqoQMEBEvS9q8mAFZq+Y8XNqci0tXWeZiV5AL42WgE/BRsQOxZYyR9Cugo6T+wE9IF/FY8U2SdD0wNBs+EphUxHisdXMeLm3OxaWrLHOx+yAXgKQnSH12nqN63zffXqjIJFUAPwD2JvWtGh0RfytuVAYgaUXgx0C/rOjfwDURMb94UVlr5Txc2pyLS1e55mJXkAtA0m61lUfEmELHYtVJOjUirmyozIoju5J9vYh4vdixWOvmPFzanItLWznm4opiB1AOsgT8X2DV7PWak3LJGFxL2ZBCB2HLkvQ9YCIwKhvuLeme4kZlrZXzcMlzLi5R5ZqL3Qe5ACQdBlwKPEE6dXSVpDMj4q6iBlbGJA0CjgA2qPFFXxX4tDhRWQ2/JV3V/gRAREzMnoZm1mTOw6XJubhVKMtc7ApyYfwa2C4iPgKQ1AV4BHBiLp7/ANOANYDLcuWzKYOLD1qJhRHxWdVV7Rn3CbPl5TxcmpyLS19Z5mJXkAujoiopZz7B3VuKKiLeA94D2vSNzlu5V7KHO7TLHhpwCumfqdnycB4uQc7FrUJZ5mInh8IYJWm0pCGShgD3Aw8UOSYDJO0o6TlJcyR9IWmRpM+LHZcBcDLQk3THgX8CnwGnFTUia82ch0uYc3FJK8tc7LtYFIikg4Gds8EnI2JEMeOxRNJ44PvAnaRHaR4DfDMizi5qYGVOUjvgkaonOZk1B+fh0uVcXJrKORe7gmxlTdL4iOgraVJEbJWVvRAR2xQ7tnIn6VFgYER8VuxYzKxlOReXrnLNxe6DXACSBgL/D+hKunpaQETEakUNzAAqJa0ATJR0CeliEXc9Kg1zgJckPQzMrSqMiFOKF5K1Vs7DJc+5uHSVZS52C3IBSHoL2D8iXit2LFadpPWB6cAKwM+ArwNXR8RbRQ3MkFTbfVGJiJsKHYu1fs7Dpc25uHSVay52BbkAJI2NiJ0bntIKLWtVuj8iFjQ4sZm1Ws7Dpc252EqNK8gtKPvCA+wGrAXcTboKFICIGF6MuGwpSf8A9iA9W/52YFREfFncqAwgu53Q74EtgBWryiNiw6IFZa2O83Dr4Fxcuso1F7uC3IKyL3xdIiKOK1gwVidJHYB9gcOBXYCHI+L44kZlkp4iPcHpcmB/4FjSvWzPLWpg1qo4D7cezsWlqVxzsSvIZixJzPuQvvj9ImKNIodU9iRNiIhtJb0UEVvmy4odm5m1DOfi0lOuudhXiFpZk7SvpBuBN4GDgetJp2Gt+BZIqgDelHSSpIOAVYodlJk1P+fiklaWudgtyFbWJA0j9Xd70BeHlBZJ2wGvAZ2AC0hXtV8SEc8UNTAza3bOxaWrXHOxK8hmZmZmZjl+UEgBSFoT+D+gW0TsK2kLYKeIuKHIoZUtSU9FxC6SZgP5X4l+eECJkPRN4ExgfXK5KiL2KFpQ1mo5D5cm5+LSV6652C3IBSDpQeAfwK8jYmtJ7YEXqjq7m9myJL0IXAtMABZVlUfEhKIFZa2W87DZ8inXXOwW5MJYIyLukHQ2QER8KWlRQzNZy5LUDnglIjYrdixWqy8j4ppiB2FthvNwiXIuLnllmYt9F4vCmCvpG2SnjyTtCHxW3JAsIhYBr0tar9ix2FKSOkvqDNwr6SeS1q4qy8rNlofzcIlyLi5N5Z6L3cWiACT1Aa4CegEvA12AQyJiUlEDMyT9G9gGGAfMrSqPiO8VLagyJ+ldUiVGtYyOtv70JmsZzsOlzbm49JR7LnYXixaWnTraLXttSjrQXo+IhUUNzKqcU+wArLqI2KDYMVjb4jzcKjgXl5hyz8VuQS4ASeMiYvtix2FLSVoROBHYGHgJuCEivixuVAZL7rk5JSI+zIaPIT044D3gvIj4tJjxWevkPFyanItLV7nnYleQC0DS5UAH0k3Q86eOni9aUGVO0u3AQuBJYF/gvYg4tbhRGYCk54G9IuJTSf2A24CTgd7A5hFxSFEDtFbJebg0OReXrnLPxa4gF4Ckx2spjrZ+D8FSVuOZ8u2BcRHRp8hhGemWQhGxdfb+L8CMiDgvG54YEb2LGZ+1Ts7Dpcm5uHSVey52H+QCiIhvFzsGW8aSvofZ7Z6KGYtV105S++w0657AD3PjnLNsuTgPlyzn4tJV1rm4zW9gMUk6KiKGSvp5beMj4o+FjsmW2FrS59l7AR2zYT+9qfiGAWMkfQzMI516RdLG+LZc1kTOwyXPubh0lXUudgW5Za2c/V21lnHu21JEEdGu2DFY7SLiIkmPAmsDD8XSfmAVpP5vZk3hPFzCnItLV7nnYvdBLgBJO0fE2IbKzMysZTgPm1lTuIJcAJKer3nRQW1lZmbWMpyHzawp3MWiBUnaCfgW0KVG/7fVAJ9WMjNrYc7DZrY8XEFuWSsAq5D2c77/2+dAm75/oJlZiXAeNrMmcxeLApC0fkS8V+w4zMzKlfOwmTWFW5AL42uS/gr0ILfPfYN6M7OCcR42s0ZzC3IBSHoRuBaYACyqKo+ICUULysysjDgPm1lTuIJcAJImRMS2xY7DzKxcOQ+bWVO4glwAks4DPgJGAAuqyiPi02LFZGZWTpyHzawpXEEuAEnv1lIcEbFhwYMxMytDzsNm1hSuIJuZmZmZ5VQUO4C2TNIvcu8PrTHu/wofkZlZeXEeNrPl4Qpyy/p+7v3ZNcbtU8hAzMzKlPOwmTWZK8gtS3W8r23YzMyan/OwmTWZK8gtK+p4X9uwmZk1P+dhM2syX6TXgiQtAuaSWik6ApVVo4AVI6JDsWIzMysHzsNmtjxcQTYzMzMzy3EXCzMzMzOzHFeQzczMzMxyXEE2MzMzM8txBdksI+lASVsUOw4zs3LmXGylwBVka3WUtMSxeyDgpGxm1gjOxdaWuYJsrYKkHpJel3Qz8DJwg6SXJb0k6fBsGkm6tJby3SWNkTRS0juSLpZ0pKRx2XQbSfoW8D3gUkkTs7Lnc+vfpGpY0mRJl2TzjpO0cVbeRdK/JD2XvXbOynfLljlR0guSVi3s3jMzax7OxVYu2hc7ALMm2AQYDKwDnAhsDawBPCfp38C3gN61lJOVbQ58CrwDXB8R20s6FTg5Ik6TdA9wX0TcBSDpM0m9I2IicCzwj1wsn0XElpKOAa4A9gOuBC6PiKckrQeMztZ5BvDTiBgraRVgfsvsHjOzgnAutjbPLcjWmrwXEc8AuwDDImJRREwHxgDb1VMO8FxETIuIBcDbwENZ+UtAjzrWdz1wrKR2wOHAP3PjhuX+7pS93wv4s6SJwD3AalkSHgv8UdIpQKeI+HL5d4GZWdE5F1ub5wqytSZzv8K8C3LvF+eGF1P3mZR/AfuSWiQmRMQnuXG1Pb62AtgxInpnr3UiYk5EXAwcT3qK11hJm32F7TAzKzbnYmvzXEG21uhJ4HBJ7SR1AfoB4+opb6zZwJI+aRExn3Rq7hqqn9KD1IpR9ffp7P1DwMlVE0jqnf3dKCJeioj/BzwHOCmbWVvgXGxtlivI1hqNACYBLwKPAb+IiA/rKW+s24Azs4s3NsrKbiW1bDxUY9rVJU0CTgV+lpWdAvSVNEnSq6S+eQCnZRerTAIWAg82ISYzs1LlXGxtliKi4anMypSkM4CvR8Q5ubLJQN+I+LhogZmZlRHnYis038XCrA6SRgAbAXsUOxYzs3LlXGzF4BZkMzMzM7Mc90E2MzMzM8txBdnMzMzMLMcVZDMzMzOzHFeQzczMzMxyXEE2MzMzM8txBdnMzMzMLMcVZDMzMzOzHFeQzczMzMxyXEE2MzMzM8txBdnMzMzMLMcVZCs4SR0l3SvpM0l3NmL63SW9nxt+RdLu2XtJ+oekmZLGZWU/ljRd0hxJ32ixDTEzKxHOq9ZUknaV9Ho943tICkntCxlXqXAFuQRJmixpXpaIpku6UdIqxY6riqTzJA39Cos4BFgT+EZEHNrUmSOiZ0Q8kQ3uAvQHukfE9pI6AH8E9o6IVSLik68QZ5Nln91ehVzn8pI0RNJTxY7DrBCcV+vnvLp8av7QaE0i4smI2LRquJT3czG4gly69o+IVYA+QF/gN02ZOWsBKNXPd33gjYj4spmWNTki5mbDawIrAq8sz8IktWuGmJqyvrL8ZW5WJM6rjV+W86qVt4jwq8RewGRgr9zwpcB92fsdgf8As4AXgd1z0z0BXASMBeYBGwM9gYeBT4HpwK+yaSuAs4C3gU+AO4DO2bgeQACDgf8BHwO/zsbtA3wBLATmAC/WsQ2bZ/HMIiXV72Xl59eY/we1zNsRuBGYCbwKnAm8X3P/AD8A5gOLsmUNA+Zmsc8BHsum3yy3D14HDsst60bgGuCBbN69gG7Av4AZwLvAKbnpz8v21c3A7Gzb+mbjbgEWZ/t+DvCLWrZtd+B94JfAh9k8XwOuAKZmryuAr+XmOQF4K4v/HqBbblwAPwHezOK5ANiIdIx8nsW6Qh2fT37fzQK2y46RdrnpBlZ9xtm23wXcnq3reWDr3LT17bftgfFZTNOBPxb7e+ZXeb1wXnVebea8CqycxbU4i21Otp2VpJb8quX1yba7AzCEdCz9GfgM+C+wZ27arwM3ANOAD4ALyXIy6dgbk833MXB7HcfJTcDp2ft1su35aTa8UbbNFVX7ra79TD3HbDm8ih6AX7V8KLlEDqybJYsLsgP9E2BAdnD3z4a7ZNM+kR3EPYH2wKrZl+x00q//VYEdsmlPBZ4BumeJ5DpgWDau6kvxN1JS3RpYAGyejT8PGFpP/B2yxPOrLInskSWZTRs5/8XAk0DnbPtfppZEnr0fAjyVG1cVe/tseGVgCnBstk+2yb7kW2Tjb8ySzc7ZPl0JmACcm8W+IfAO8J1c7POzz6Ad8Hvgmdpiq2Pbdge+BP5ftt87Ar/LPouuQBdSEr4gm36PLN4+2fRXAf/OLS+AkcBq2ee+AHg0i/vrpH+Eg+uIpdq+y8peBfbNDY9gaaI9j/QP+JDsMz6D9I+uQ7bv6ttvTwNHZ+9XAXYs9vfMr/J64bzqvNoCeZVcJTM3/wPAj3PDlwNX5fbtl8DPss/08GxfVf2QGkE6blbOYh8H/CgbNwz4dbZPVwR2qWN/HAfcm70/gvSD7fbcuJG1xV5zP9PAMdvWX0UPwK9aPpR0kFa16r0HXJ0dnL8Ebqkx7ejcF/UJ4He5cYOAF+pYx2tU/9W6Nqny0z73peieGz8O+H72/jzqT8S7kn7FV+TKhgHnNXL+d4B9csM/rOtLTMOJ/HDgyRrLvw74bfb+RuDm3LgdgP/VmP5s4B+52B/JjdsCmFdbbHVs2+6klp4Vc2VvAwNyw98hnd6E1JJwSW7cKtnn1CMbDmDn3PgJwC9zw5cBV9QRS7V9l5X9Erg1e9+Z1BKydm7b8/+0KkgVhV0bsd/+TWrlWqPY3y+/yvOF86rzagvkVWqvIB8OjM3et8s+t+1z+3YqoBrHwdGkriwLgI41jrfHs/c3A3/NH0N17I+NSGcKKoBrgR+xtKX4JuDntcVecz/TwDHb1l/up1O6DoyIR/IFktYHDpW0f664A/B4bnhK7v26pCRRm/WBEZIW58oWkb6gVT7Mva8kJZHG6AZMiYj8st8jtdQ0ev4a8y6v9YEdJM3KlbUnnU6qMqXG9N1qTN+O1PJSpeZ+WVFS+2h8378ZETE/N9yN6tv4XlZWNe75qhERMUfSJ6R9OTkrnp6bd14tw2s1Mi6AocBrklYGDiP9E5yWG79kX0XE4uzilG6kJFrffvsBqUXnv5LeBc6PiPuaEJdZc3BerT7v8nJerT+vjgSulbQBsCnwWUSMy43/ILLaZo3Y1icde9MkVY2rYOm+/AXprMc4STOByyLi7zVXHhFvS5oL9Cb9sLoA+IGkTYHdgD/VE3ttlveYbdVcQW5dppBaOk6oZ5r8l24K8P16lnVcRIytOUJSjwbiiAbGTwXWlVSRS+brAW80MF+VaSw9BVo17/KaAoyJiP71TFNzn70bEZss5/oa2je1TTOVlBjz2zu1xjgAsorrN0h9076qZWKNiA8kPU3qe3w0qR9h3rq5WCpIp5Knkk4Z1rnfIuJNYFA2z0DgLknfiKUXAZkVi/Nq0zmv1hNbRMyXdAdwFKmv9i01JllHknKV5PVI/aCnkFqQ16jth0FEfEjqO42kXYBHJP07It6qJa4xpO5wK2R5fQypL/HqwMTGbks5K9Wrca12Q4H9JX1HUjtJK2a3mOlex/T3AWtLOk3S1yStKmmHbNy1wEVZ6wmSukg6oJFxTAd61HM197OkX5m/kNQhu7fm/sBtjVz+HcDZklbPtu3kRs5Xm/uAb0o6Ooulg6TtJG1ex/TjgNmSfpndV7SdpF6Stmvk+qaT+qk1xTDgN9lnsAapn97Q3LhjJfWW9DXg/4BnI2JyE9dRV6zdJa1Qo/xmUkvFlsDwGuO2lTQwu0r8NFIyf4YG9pukoyR1yf6xV7UiLcas+JxXm855tXps35D09RrlN5O6U3yPZSvIXYFTsv12KOniyweys3UPAZdJWk1ShaSNJO0GIOnQ3HE5k1ShrSuPjgFOInVvg9RV6CRS15lF9WxLU/dzm+UKcisSEVOAA0gXacwg/do8kzo+x4iYTbrgZH/SKZI3gW9no68k/WJ9SNJsUiVnh9qWU4uqm9B/Iun5miMj4otsnfuSLoS4GjgmIv7byOWfTzrl9C4pWdRMLo2W7YO9SS0+U0n7oepCjtqmXwTsRzo19W4W//WkCzMa4/ekpDxL0hmNnOdC0h0eJgEvkU79XZjF8whwDunq72mkvmV1tV411WOk1pUPJX2cKx9Bdqo4IiprzDOS1L9uJqmFeWBELGzEftsHeEXSHNKx9/2ImNdM22G23JxXm855dals/w8D3sni65aVjyVVXp+PiJrdWZ4FNiHth4uAQ2LpvaWPIV3I+Copz95F6ssO6U5Dz2Z59B7g1Ih4p47QxpAuIK2qID9Fuljy33VMD8u3n9ssVe8GY2YGkt4mXTn9SK7sPGDjiDiqaIGZmbUSkh4D/hkR1+fKhgDHR8QuRQvMGsV9kM2sGkkHk07dPVbsWMzMWqOs+0gf0tkJa4VcQTazJSQ9QbrF0tE1rpY3M7NGkHQTcCCpC8TsYsdjy8ddLMzMzMzMcnyRnpmZmZlZjivIJUzSg5IGZ++HSHqqkfOdJ2loPeNfyW4R1OC0TYy30TFa4ZTq55LdSuv9Ysdh1hDnYmsOzfkZNycfL7VzBbmERcS+EXFTCyy3Z0Q8UbNcUg9Jkd3jtqBawxc0u2/naEkfS1qmb1K2/x6QNFPSh5L+nN+X2T03J0iqzP72LuwWLEvSNyWNlDRD0qfZ9m2aG3+tpDm514Ls9lVV4ztLGiFprqT3JB1RnC0xaznOxaVF0uAsh34u6X1Jl9TItXNqvBZJuio3fk9J/81y8ePK7ltdTJK2kDQ++/8xU9IjkraoMU0fSf/Otmm6pFNz4yZLmpfb5ocKvxVtiyvIZo23kHSz/R/UMf5q4CPSPSt7kx7p+RMApYdxjCTdqH514CZgpJZ9SEehdSLdT3NT0uNwx5HiBCAiToyIVapepPt93pmb/y/AF9m8RwLXSOpZqODNrCytRHpQ0Rqk+0zvCSy5b2+NnLUW6dHQdwIoPTRkOOk+yJ1J90q+vaDR124q6cl3nUnbdQ+5h8BkcY8CriM99W9j0v2s8/bPbfveBYm6DXMFuRlIOkvS25JmS3pV0kFZ+deUbrjdKzdtl+xXXlelJxrdl7Xezczed89N+4Sk4+tY55WSpmS/oCdI2rXGJCtKuj2L6XlJW+fmnSxpr1oWW3UD8VnZL9DdslbFLXPzds1+dXepe3foz5I+y36h75kb8XVJN0iaJukDSRcqPVFpc9ITqHbK1jtL0gbZ34ps3r9J+ii3rFsknVbfcnPTHifptWwfj863FmStNCdKejNb318kqbYNi4jXI+IGlj66tKYNgDsiYn72SNBRQFVlcXfSXWOuiIgFEfEnQMAedezEY7OYZ0t6R9KPcuN2z1pNTpf0Ubbdx+bGf0PSPdmxMY50E/xaRcS4iLghIj6NiIXA5cCmkr5RS0wrAweTKvf54XMiYk5EPEVK6kfXsU0dJd2YfQ6vkm56nx9f1/dohfqOQ0lrZN+dWdl0T6rup5FZG+ZcXDO0NpuLr4mIJyPii4j4ALgV2LmO/XAwqeHiyWx4IPBKRNwZEfOB84CtJW1Wx06s9ZjKxg2R9JSkP2Tb9K6kfXPjN5A0Jpv3YVLFt1YRMSsiJmePnxawiFQJrvJzYHRE3Jr9D5kdEa/Vtbz6NPQ/oq5jWtJa2TH3jdy0fbLvTQdJG2fb+5nSmdZS+OGx3PxPpHm8DexKeirQ+cBQSWtHxALSL9VBuWkPIz3D/iPS/v8H6all65F+5f65ket8jtRK2Rn4J3CnpBVz4w8g/WKuGn+3pA4NLLNf9rdT9gt0DOkXbP7BEIOARyNiRh3L2IG0P9YAfgsMl9Q5G3cj8CXpS78N6UlMx2df8hOBp7P1doqId4HPs+mqYpujpY8y3Y30pKA6lwug9JjXX5GSYhdSkhxWI+b9SJW1rUifz3fq3kX1ugL4vqSVJK1DeuLVqGxcT2BSVL9tzCSWVqBr+iiLazXgWOBySX1y49ciHW/rkFq0/yJp9WzcX4D5pJbs47JXY/UDPsw91SnvYNKTxqr+eX8T+DIi3shN82I92/RbUiLeiLSPB9cYX9f36AvqPw5PB94nfb5rkj5v356nPDkXL1VOubgfdTdcDAZuzuXenqQ8BUBEzCXtp7ryVq3HVG78DsDrpP18CXBDrmL/T2BCNu4Cls15y5A0i5S/ryI9ArvKjsCnkv6j1DByr6T1asx+a1ZZfSj/Q6wWDf2PqPWYzhp+niB9NlWOBm7LGlguILVqrw50z7ah9YoIv5r5BUwEDsje7wW8nRs3lvR40Nrm6w3MzA0/QUpakJ7p/lQ965wJbJ29Pw94JjeugvQ4zV2z4cnAXrlph2bve5AqFu1z8+4A/I+ltwQcDxxWRwxDSKeJlCsbR/oCrQksADrmxg0CHq9r+0iPQv05qTL4Oin5nEhqqZ2VbVdDy30Q+EGNfVEJrJ8NB7BLbvwdwFkNfL4bp6/OMuWbk5Lhl9lyb8ztt3NISSQ//a3AeY08pu4m3VMTUmv0vBqf00ekBNqO1BVks9y4/6vv2MlN1x34ABhUx/hH8/GS/ml8WGOaE4An6pj/HWCf3PAPgfcb+T2q8zgEfkfqFrLx8n5n/WqbL5yL23QuzqY7jvQDeY1axq1PaondIFd2A3BxjenGAkOW45gaAryVG7dSth1rkX5ofQmsnBv/z6rPuIF1rEzqnvfdXNkb2b7eDlgR+BMwNjd+Z6BjFsPZpMd/d6pl2U3+H0H1Y/rwqvVmy/oQ2D4bvhn4K9C9ub/LxXi5BbkZSDpG0sTstNAsoBdLT6U8DqwkaQdJPUiJd0Q230qSrlO6uOlzUstcp/wpqXrWeUZ2quqzbJ1fp/rpmylVbyJGXBzTAAAgAElEQVQ98OF9oFtTty0iniUlsd2zU1Abk06j1+WDyL4pmfey9a4PdACm5fbTdUDXepY1hlQZ7EfaN0+QWit2A57Mtquh5a4PXJkb9ynp9NU6ufV8mHtfCaxST0y1yk4/jiK1Uq1M+ixWB/5fNskcUmtw3mpArTeRl7SvpGeUTqvOAgZQ/fP9JCK+rCXuLqSuHFNy495rRPxdSL/8r46Imq06ZC0Vu5MSYJUmbRPpOKgzrvq+Rw0ch5cCbwEPKXVHOauBzbU2yrm4mjafiyUdCPwe2DciPq5lkqNJFb93c2VNzcX1HVPVYo6IyuztKqR9PTNSC3WVBnNxtpy5pK4uN0uq2n/zgBER8VykriHnA9+S9PVsnrERMS8iKiPi96TKdM3uPtCI/xENHNMjgS0kbQD0Bz6LiHHZuF+QPtNxSndoacrZy5LjJ+l9RUp9qP5Gukjg6YhYJGki6SAhG76D9Et6OnBfLH2yzumki6N2iIgPle5q8ELVvPWsc1fSgbgnqS/VYkkza8y3bm76ClLr4NQGNqeu09I3kU7tfQjclX0567KOJOUS83qkJD6F1LqwRo2KXX3rHkOq/LyfvX+KlDTms/SUXkPLnQJcFBG31hNzc+hM2tY/Rzqdu0DSP4ALSZ/VK8DpNfbNVqRTXdVI+hrwL+AYYGRELJR0Nw0cF5kZpFaLdYH/ZmU1T8PVXN/qpMrxPRFxUR2THU1qNXgnV/YG0F7SJhHxZla2NXWf6pyWxVU1fklcDX2PMrUeh9n36XTS/u0FPCbpuYh4tL7ttrbFuXgZbToXS9qH9Hl/NyJeqmOyY4CLa5S9Qq6rg9K1FBtRS95qZF6qyzRgdUkr5yrJ69H47l8VpNbgdUhnCCfVmLeh5UQdcdb7P6KhYzoi5mffo6OAzUhnF8jGfUg6i4ikXYBHJP07It5qzAaXGrcgf3Urkw7EGZAuriL9wsz7J+m0xJHZ+yqrkn4VzlLqG/bbRq5zVdIBPoNUQTmXZX8RbytpoNKtb04jJa5nGljuDGAxsGGN8qHAQaQvxM01Z6qhK3CKUof9Q0ndDh6IiGmkSthlklaTVCFpI0m7ZfNNB7ord1eHrNI1L1vvmIj4PJvuYLKk3IjlXgucrezOCkoXkRzawDbUSsmKwArZ8IpZZZas9eJd4MeS2kvqRErCk7LZnyCd6jtF6YKhk7Lyx2pZ1QrA18gSmdJFH426IjkiFpFasc/LWsW2oJ5+b5JWA0aTKr/1tbweQ+oykl/X3Gxdv5O0sqSdSf0tb1l2diCdMj1b6YKo7sDJuXGN+R7VehxK2k/p4hABn5H2sx+TXX6ci6try7l4D1IXtYNzrZc1p/kWqXJ5Z41RI4Bekg7O8vm5pOtD/ltzGTTumKpVRLxH6gZzvtKFxrsA+9ezTf0lbaN0seRqwB9JXRuqLsT7B3CQ0u1CO5C67T0VEZ9JWk/Sztl6VpR0JqnFd2wtcTX0P6Ixx/TNpO4l3yOX7yUdqqUXt84k7btWm4tdQf6KIuJV4DLgaVLC2JIaB2V2amwu6ZTLg7lRV5D6DH1MSpijaJzR2bRvkE6NzKf66RJIp0EOJx2kRwMDI3Wir29bKoGLgLFKp5N2zMqnAM+TDvYn61kEwLPAJtk2XQQcEksv+DqGVPl7NYvrLtJFApAqiq8AH0rKnyobQ+pOMCU3rCyeKnUuNyJGkLo53KZ06vRl0sVzy2N90j+JqpaGeaT+eFUGAvuQEstbpH5eP8vi+AI4MIt1Fqnf3IFZeTVZq9YppArlTOAI6j+VWtNJpFN8H5Iqtf+oZ9qDSH3ajlX1+4bmWxR2IrV61fxHA6mfXEdSC8cw4McRUVcL8vmk4/Vd0j/SfMtDY75HdR2HmwCPkE6dPk3qJvJ4PdtsbZBz8TLaci4+h3Ta/4FcznqwxjSDgeG5swRkccwgVewvymLcAfh+bStpzDHVgCOy5X9K+tFV34+aTqQc+hnpwsCNSNdsVJ0pe4x0keP9pHy7cbZ8SJXaa7Lt+YD0f2jfqP1ia6j/f0SDx3REjCVVfJ/PfghU2Q54VtIc0v+sU2ucdWxVqjr7m9VL0t+BqRHxm2LHYuXLx6GVO38HrBRIegz4Z0RcX+xYWooryNYgpQtaJgLb1LjYwaxgfBxaufN3wEqBpO2Ah4F1a7bQtyXuYmH1knQB6VTYpU7IViw+Dq3c+TtgpUDSTaQubae15coxuAXZzMzMzKwatyCbmZmZmeW0ivsgr7HGGtGjR49ih2Fm1mwmTJjwcUR0KXYcjeU8bGZVFi9ezOuvv77kqXOrr7463bp1IyKYOnUqM2fORBJdunSha9fqz6CZPXs2U6YsvTHG/Pnz2XDDDenUqRPvvvsuc+fORRIrr7wy66+/PpKYOXMmU6dOpX379my00Ua0b9+eBQsW8MEHH7DhhjXvhtg0deXiVlFB7tGjB+PHjy92GGZmzUZSo56qVSqch82sSkQwd+5cVlllFRYuXMguu+zClVdeyWuvvcbjjz/OjTfeSEVFBR999NEyFeS8Tz/9lI033phJkyax0kor8cADD7Dvvunuf0cccQT9+vXjxz/+MbvvvjsvvfQSw4cPZ+bMmZx88skMGjSI4cOHs8kmm3ylbakrF7uLRZEcd9xxdO3alV69lt5z/M4776Rnz55UVFTU+4+otnkBzjzzTDbbbDO22morDjroIGbNmgXA2LFj2Wqrrejbty9vvpkeeDZr1iz23ntvFi9utffwNjMzsyKQxCqrpCeBL1y4kIULFyKJa665hnPPPZeKilS9rK9yDHDXXXex7777stJKKwEwYMAAJCGJ7bffnvfffx+AiooKFixYQGVlJR06dODJJ59krbXW+sqV4/q4glwkQ4YMYdSo6vei79WrF8OHD6dfv35Nnhegf//+vPzyy0yaNIlvfvOb/P73vwfgsssu44EHHuCKK67g2muvBeDCCy/kV7/61ZKD2MzMzKyxFi1aRO/evenatSv9+/dnhx124O233+b222+nb9++7Lvvvksa5epy2223MWjQoGXKFy5cyC233MI+++wDwNlnn81ee+3Fvffey6BBg7jgggs455xzWmS7qrh2VCT9+vWjc+fO1co233xzNt100+WaF2DvvfemffvUa2bHHXdc8surQ4cOVFZWLvnl9fbbbzNlyhR23333r74hZmZmVnbatWvHxIkTef/99xk3bhwvv/wyCxYsYMUVV2T8+PGccMIJHHfccXXOP23aNF566SW+853vLDPuJz/5Cf369WPXXXcFUgPghAkTuPfeexk5ciQDBgzgjTfe4JBDDuGEE06gsrKy2bevVfRBtqb7+9//zuGHHw6kX17HHHMMHTt25JZbbuGMM87gwgsvLHKEZmZm1tp16tSJb3/724waNYru3bszcOBAAA466CCOPfbYOue74447OOigg+jQoUO18vPPP58ZM2Zw3XXXLTNPZWUlN954I6NHj2a//fZj+PDh3HXXXdx6662ccMIJzbpdbkFugy666CLat2/PkUceCUDv3r155plnePzxx3nnnXdYe+21iQgOP/xwjjrqKKZPn17kiM3MzKy1mDFjxpLrnObNm8fDDz/MZpttxoEHHsjjjz8OwJgxY/jmN79Z5zKGDRu2TPeK66+/ntGjRzNs2LBau4BeeumlnHLKKXTo0IF58+YhiYqKCrcgW8NuvPFG7rvvPh599FEkVRsXEVx44YXcdtttnHzyyVxyySVMnjyZP/3pT1x00UVFitjMzMxak2nTpjF48GAWLVrE4sWLOeyww9hvv/3YZZddOPLII7n88stZZZVVuP766wEYP34811577ZLhyZMnM2XKFHbbbbdqyz3xxBNZf/312WmnnQAYOHAg5557LgBTp05l3Lhx/Pa3vwXg5JNPZrvttqNTp07cfffdzb6NriC3IaNGjeKSSy5hzJgxS64Izbv55psZMGAAnTt3prKykoqKihb75WVmZmZt01ZbbcULL7ywTHmnTp24//77lynv27fvksoxpNtGfvDBB8tM9+WXX9a5zm7dulVb9qGHHsqhhx7a1NAbzV0simTQoEHstNNOvP7663Tv3p0bbriBESNG0L17d55++mm++93vLum4PnXqVAYMGFDvvAAnnXQSs2fPpn///vTu3ZsTTzxxyTxV/XZ++tOfAvDzn/+cAQMGcNppp1WbzszMzKzcKSKKHUOD+vbtG4W4QX2Ps5b91dNaTb74u8UOwczqIWlCRPQtdhyNVag8bGbLpy3VYaBw9Zi6crFbkM3MzMzMclxBNjMzMzPLcQXZzMzMzCzHFWQzMzMzsxxXkM3MzMzMclxBNjNrwyStKGmcpBclvSLp/Kz8RknvSpqYvXoXO1Yzs1LhB4WYmbVtC4A9ImKOpA7AU5IezMadGRF3FTE2M7OS5AqymVkbFulm93OywQ7Zq/RvgG9mVkTuYmFm1sZJaidpIvAR8HBEPJuNukjSJEmXS/paEUM0MyspriCbmbVxEbEoInoD3YHtJfUCzgY2A7YDOgO/rDmfpB9KGi9p/IwZMwoas5lZMbmCbGZWJiJiFvA4sE9ETItkAfAPYPtapv9rRPSNiL5dunQpdLhmZkXjCrKZWRsmqYukTtn7jkB/4L+S1s7KBBwIvFy8KM3MSosv0jMza9vWBm6S1I7UKHJHRNwn6TFJXQABE4ETixmkmVkpcQXZzKwNi4hJwDa1lO9RhHDMzFoFd7EwMzMzM8txBdnMzMzMLKfFKsiS/i7pI0kv58o6S3pY0pvZ39Vbav1mZmZmZsujJVuQbwT2qVF2FvBoRGwCPJoNm5mZmZmVjBarIEfEv4FPaxQfANyUvb+JdGshMzMzM7OSUeg+yGtGxLTs/YfAmnVN6Cc4mZmZmVkxFO0ivYgIIOoZ7yc4mZmZmVnBFbqCPD339Ka1gY8KvH4zMzMzs3oVuoJ8DzA4ez8YGFng9ZuZmZmZ1aslb/M2DHga2FTS+5J+AFwM9Jf0JrBXNmxmZmZmVjJa7FHTETGojlF7ttQ6zczMzMy+Kj9Jz8zMzMwsxxVkMzMzM7McV5DNzMzMzHJcQTYzMzMzy3EF2czMzMwsxxVkMzMzM7McV5DNzMzMzHJcQTYzMzMzy3EF2cysDZO0oqRxkl6U9Iqk87PyDSQ9K+ktSbdLWqHYsZqZlQpXkM3M2rYFwB4RsTXQG9hH0o7A/wMuj4iNgZnAD4oYo5lZSXEF2cysDYtkTjbYIXsFsAdwV1Z+E3BgEcIzMytJriCbmbVxktpJmgh8BDwMvA3Miogvs0neB9apZb4fShovafyMGTMKF7CZWZG5gmxm1sZFxKKI6A10B7YHNmvkfH+NiL4R0bdLly4tGqOZWSlxBdnMrExExCzgcWAnoJOk9tmo7sAHRQvMzKzEuIJsZtaGSeoiqVP2viPQH3iNVFE+JJtsMDCyOBGamZWe9g1PYmZmrdjawE2S2pEaRe6IiPskvQrcJulC4AXghmIGaWZWSlxBNjNrwyJiErBNLeXvkPojm5lZDe5iYWZmZmaW4wqymZmZmVlOgxVkSYdKWjV7/xtJwyX1afnQzMysinOxmVnhNKYF+ZyImC1pF2Av0oUc17RsWGZmVoNzsZlZgTSmgrwo+/td4K8RcT+wQsuFZGZmtXAuNjMrkMZUkD+QdB1wOPCApK81cj4zM2s+zsVmZgXSmOR6GDAa+E72FKbOwJktGpWZmdXkXGxmViANVpAjohL4CNglK/oSeLMlgzIzs+qci83MCqcxd7H4LfBL4OysqAMwtCWDMjOz6pyLzcwKpzFdLA4CvgfMBYiIqcCqLRmUmZktw7nYzKxAGlNB/iIiAggASSt/1ZVK+pmkVyS9LGmYpBW/6jLNmsvrr79O7969l7xWW201rrjiimrTXHrppUvG9+rVi3bt2vHpp58CcPnll9OzZ0969erFoEGDmD9/PgBHHnkkW221Fb/61a+WLOfCCy/k7rvvLtzGWWvW7LnYzMxq15gK8h3ZldOdJJ0APAL8bXlXKGkd4BSgb0T0AtoB31/e5Zk1t0033ZSJEycyceJEJkyYwEorrcRBBx1UbZozzzxzyTS///3v2W233ejcuTMffPABf/rTnxg/fjwvv/wyixYt4rbbbmPSpEl07NiRSZMm8dxzz/HZZ58xbdo0nn32WQ488MAibam1Ms2ai83MrG7tG5ogIv4gqT/wOfBN4NyIeLgZ1ttR0kJgJWDqV1yeWYt49NFH2WijjVh//fXrnGbYsGEMGjRoyfCXX37JvHnz6NChA5WVlXTr1o0OHTowb948Fi9ezMKFC2nXrh3nnnsu559/fiE2w9qAFsrFZmZWiwYryJmXgI6kU3svfZUVRsQHkv4A/A+YBzwUEQ99lWWatZTbbrutWuW3psrKSkaNGsWf//xnANZZZx3OOOMM1ltvPTp27Mjee+/N3nvvDUCXLl3o06cPRx99NG+99RaLFy+mTx8/KdiapNlysZmZ1a0xd7E4HhgHDAQOAZ6RdNzyrlDS6sABwAZAN2BlSUfVMt0PJY2XNH7GjBnLuzqz5fbFF19wzz33cOihh9Y5zb333svOO+9M586dAZg5cyYjR47k3XffZerUqcydO5ehQ9ONBq644gomTpzI6aefzjnnnMMFF1zARRddxGGHHcbf/uYz5Va/5s7FZmZWt8b0QT4T2CYihkTEYGBb0q2GltdewLsRMSMiFgLDgW/VnCgi/hoRfSOib5cuXb7C6syWz4MPPkifPn1Yc80165ymZgvzI488wgYbbECXLl3o0KEDAwcO5D//+U+1eUaOHMm2227LnDlzePvtt7njjju46667qKysbLFtsTahuXOxmZnVoTEV5E+A2bnh2VnZ8vofsKOklSQJ2BN47Sssz6xF1OxbXNNnn33GmDFjOOCAA5aUrbfeejzzzDNUVlYSETz66KNsvvnmS8YvXLiQK664gl/84hfMmzeP9BWARYsW8cUXX7Tcxlhb0Ny52MzM6tCYPshvAc9KGknq93YAMEnSzwEi4o9NWWFEPCvpLuB50pOgXgD+2qSozVrY3Llzefjhh7nuuuuWlF177bUAnHjiiQCMGDGCvffem5VXXnq3rR122IFDDjmEPn360L59e7bZZht++MMfLhn/l7/8hcGDB7PSSiux1VZbUVlZyZZbbsmAAQPo1KlTgbbOWqlmzcVmZlY3pdtq1jNBenpTnSKixS/D79u3b4wfP76lV0OPs+5v8XUUyuSLv1vsEJpVW/psoO19PtZ0kiZERN8mTN/kXCxpXeBmYE1SpfqvEXGlpPOAE4CqCzx+FREP1Lf8QuVhM1s+/j+5fOrKxY1pQR4eEb5a2sysuJYnF38JnB4Rz0taFZggqerWcJdHxB+aN0Qzs7ahMX2Qr5Y0TtJPJH29xSMyM7PaNDkXR8S0iHg+ez+bdL3HOi0ZpJlZW9BgBTkidgWOAtYltT78U9LeLR6ZmZkt8VVzsaQewDbAs1nRSZImSfp7dvvN2ubx7TbNrCw1pgWZiHgD+A3plkK7AVdK+q+kgS0ZnJmZLbW8uVjSKsC/gNMi4nPgGmAjoDcwDbisjvX5dptmVpYa86CQrSRdTjo1twewf0Rsnr2/vIXjMzMzlj8XS+pAqhzfGhHDASJiekQsiojFwN+A7Vt8A8zMWpHGXKR3FXA96SrneVWFETFV0m9aLDIzM8trci7O7jV/A/Ba/jZwktaOiGnZ4EHAyy0XtplZ69OYLhYjIuKWfEKWdCpARNzSYpGZmVne8uTinYGjgT0kTcxeA4BLJL0kaRLwbeBnLR28mVlr0pgW5GOAK2qUDQGubPZozMysLk3OxRHxFKBaRtV7z2Mzs3JXZwVZ0iDgCGADSffkRq0KfNrSgZmZmXOxmVkx1NeC/B/S1c1rUP0K59nApJYMyszMlnAuNjMrsDoryBHxHvAesBOApNVy06+GWy7MzFqcc7GZWeE12AdZ0g+B3wHzgcWk/mwBbNiyoZmZWRXnYjOzwmnMRXpnAr0i4uOWDsbMzOrkXGxmViCNuc3b20BlSwdiZmb1ci42MyuQxrQgnw38R9KzwIKqwog4pcWiMjOzmpyLzcwKpDEV5OuAx4CXSP3ezMys8JyLzcwKpDEV5A4R8fMWj8TMzOrjXGxmViCN6YP8oKQfSlpbUueqV4tHZmZmec7FZmYF0pgK8iCyvm/AhOw1viWDMjOzZTgXW9mYMmUK3/72t9liiy3o2bMnV16Znqj+6aef0r9/fzbZZBP69+/PzJkz61zG559/Tvfu3TnppJOWlP36179m3XXXZZVVVqk27VVXXUWvXr0YMGAAX3zxBQBPPfUUP/vZz1pg66w1aLCCHBEb1PLyfTfNzArIudjKSfv27bnssst49dVXeeaZZ/jLX/7Cq6++ysUXX8yee+7Jm2++yZ577snFF19c5zLOOecc+vXrV61s//33Z9y4cctMe+uttzJp0iS+9a1vMXr0aCKCCy64gHPOOafZt81ahwYryJI6SDpF0l3Z6yRJHQoRnJmZJc7FVk7WXntt+vTpA8Cqq67K5ptvzgcffMDIkSMZPHgwAIMHD+buu++udf4JEyYwffp09t5772rlO+64I2uvvfYy00cECxcupLKykg4dOjB06FD23XdfOnd2L6Zy1ZiL9K4BOgBXZ8NHZ2XHt1RQZma2DOdiK0uTJ0/mhRdeYIcddmD69OlLKrhrrbUW06dPX2b6xYsXc/rppzN06FAeeeSRRq3jpJNOYscdd6Rnz57svPPOHHDAAYwePbpZt8Nal8ZUkLeLiK1zw49JerGlAjIzs1o5F1vZmTNnDgcffDBXXHEFq622WrVxkpC0zDxXX301AwYMoHv37o1ez9FHH83RRx8NwO9+9ztOOeUUHnzwQW6++WbWXXddLrvsMioqGnPZlrUVjfm0F0naqGpA0obAopYLyczMauFc3MyOO+44unbtSq9evZaUvfjii+y0005sueWW7L///nz++ed1zr9o0SK22WYb9ttvvyVlu+66K71796Z3795069aNAw88EIB//etf9OzZk1133ZVPPvkEgLfffpvDDz+8hbau9Vu4cCEHH3wwRx55JAMHDgRgzTXXZNq0aQBMmzaNrl27LjPf008/zZ///Gd69OjBGWecwc0338xZZ53VqHVOnTqVcePGceCBB3LZZZdx++2306lTJx599NHm2zBrFRpTQT4TeFzSE5LGkG5Uf3rLhmVmZjU4FzezIUOGMGrUqGplxx9/PBdffDEvvfQSBx10EJdeemmd81955ZVsvvnm1cqefPJJJk6cyMSJE9lpp52WVOyuuuoqnnvuOX70ox/xz3/+E4Df/OY3XHjhhc28VW1DRPCDH/yAzTffnJ//fOntv7/3ve9x0003AXDTTTdxwAEHLDPvrbfeyv/+9z8mT57MH/7wB4455ph6L+bLO+ecc/jd734HwLx585BERUUFlZV+ynu5acxdLB4FNgFOAU4GNo2Ix1s6MDMzW8q5uPn169dvmYuw3njjjSV3Pujfvz//+te/ap33/fff5/777+f442vvAv7555/z2GOPLWlBrqioYMGCBUsuAnvyySdZa6212GSTTZpxi9qOsWPHcsstt/DYY48taZF/4IEHOOuss3j44YfZZJNNeOSRR5a0DI8fP77OzyLvF7/4Bd27d6eyspLu3btz3nnnLRn3wgsvACy5OPCII45gyy23ZOzYseyzzz7Nv5FW0hrsg5xdJf0joOpeKU9Iui4iFrZoZGZmtoRzcWH07NmTkSNHcuCBB3LnnXcyZcqUWqc77bTTuOSSS5g9e3at4++++2723HPPJf1mzz77bPbaay+6devG0KFDOfTQQ7nttttabDtau1122YWIqHVcbd0d+vbty/XXX79M+ZAhQxgyZMiS4UsuuYRLLrmk1uVus8023HDDDUuGTzvtNE477bQmRm5tRWO6WFwDbEu6cvrq7P01LRmUmZktY7lysaR1JT0u6VVJr0g6NSvvLOlhSW9mf1dv0ehbib///e9cffXVbLvttsyePZsVVlhhmWnuu+8+unbtyrbbblvncoYNG8agQYOWDPfv358JEyZw7733MnLkSAYMGMAbb7zBIYccwgknnOBT+GYlpih3sZDUCbge6AUEcFxEPP1Vlmlm1sYtby7+Ejg9Ip6XtCowQdLDwBDg0Yi4WNJZwFnAL5s96lZms80246GHHgJSd4v7779/mWnGjh3LPffcwwMPPMD8+fP5/PPPOeqooxg6dCgAH3/8MePGjWPEiBHLzFtZWcmNN97I6NGj2W+//Rg+fDh33XUXt956KyeccELLblwz6HHWsvujtZp88XeLHYKVsGLdxeJKYFREbAZsDbz2FZdnZtbWLVcujohpEfF89n42Kd+uA/+/vXuPkqws7z3+/TGDQmSAKCMZUOQqYIAZYEARVETxABpEkCgaL0TPxKNcjFGMOfGy1ESjiBqTI4uAeAevGDSAeBsUotyRi4SDGljgEgY0IpADDPCcP6oaama6Z3p6uvbe3fX9rFWrar9VXfuZ6e7fPLPr3fvlxcBn+i/7DHDYtFc8Ay1btgzoXUv3/e9/P294wxtWec0HPvABbr31Vm666SbOPPNMDjjggEeaY4CvfvWrvOhFL2KDDTZY5Ws//OEPc9xxx7H++ut7EpjUYZNpkN/KNJ45nWQTenPoTgOoqgeq6ndTfT9JGhHrnMVJtgZ2By4GNq+qX/efug3YfJzXL0lyWZLL7rjjjnWpvZOOOuoo9tlnH2644Qae9KQncdppp3HGGWfw1Kc+lZ122oktttiCo48+Guhd/uuQQw6Z1PueeeaZK0yvGDN4CTGAY489lr322ouTTz6ZV7ziFdP3B5O0zlY7xSLJHHpHeHcAduwP31BV96/DPrcB7gBOT7IQuBw4vqruXWnfS4AlAFtttdU67E7SbLL11lszb0VqdEMAAB8eSURBVN485syZw9y5c7nssstWeH7p0qW8+MUvZptttgHg8MMP513vehe33HILr371q7n99ttJwpIlSzj++OMBePvb3865557LokWL+OxnPwvA5z//ee68885OnKQzHVmcZCPga8Cbq+r3gwssVFUlWeWMqKo6BTgFYPHixeOfMTWDnXHGGeOOj/1cDNpiiy0455xzVhnff//92X///VcYW7p06bjvu8UWW6wwZePII4/kyCOPnHzBkhqz2ga5qh5KclRVfRS4ehr3uQdwbFVdnOTj9Oa+vXOlfc/qYJY0dT/4wQ/YbLPNJnz+Wc96Ft/61rdWGJs7dy4f+chH2GOPPbj77rvZc889OfDAA9lyyy254ooruPrqq3n961/PNddcw/bbb8/pp5++yjVy27KuWdy/AsbXgC9U1df7w7cnWVBVv06yAFg2jSVL0ow2mZP0LkryT8CXgEeO8o7NaZuCW4Fbq+ri/vZX6TXIkjQ0CxYsYMGCBQDMmzePnXfemV/96lc8+clPZvny5VTVI9eoPfHEEzn22GNZf/31W656BVPK4vQOFZ8GXF9VJw08dTbwGuCD/ft/nfaKp2A2nQQGnggmzVSTmYO8CPhj4L3AR/q3E6e6w6q6DbglydjHhM8DfjbV95M0WpLwghe8gD333JNTTjll3Nf8+Mc/ZuHChRx88MFcd911qzx/0003ceWVV/L0pz+defPmccghh7D77ruzYMECNtlkEy6++OJH5ol2yFSzeF/gVcABSa7q3w6h1xgfmORG4Pn9bUkSkziCXFXPHcJ+jwW+kOQxwC+Bo4ewD0mz0IUXXsiWW27JsmXLOPDAA9lpp50eWfkMeqtg3XzzzWy00Uacc845HHbYYdx4442PPH/PPfdwxBFH8LGPfeyRRRxOOOEETjjhBKC31PB73/teTj31VM4//3x22203/vZv/7bZP+Q4pprFVXUhkAmeft7UK5Kk2WsyR5CnXVVdVVWLq2q3qjqsqv6rjTokzTxbbrklAE984hN5yUtewiWXXLLC8xtvvDEbbbQRAIcccgjLly/nzjvvBGD58uUcccQRvPKVr+Twww9f5b2vvPJKqoodd9yRr3zlK3z5y1/mF7/4xQoNtiRp9mulQZakqbj33nsfWdr33nvv5fzzz2eXXXZZ4TW33XbbI0vUXnLJJTz88MM84QlPoKp43etex84778xb3vKWcd//ne98J+973/tYvnw5Dz3Uu8Sw16iVpNEzYYOc5Mj+/TbNlSNJE7v99tvZb7/9WLhwIXvvvTcvfOELOeiggzj55JM5+eSTgd4iDbvssgsLFy7kuOOO48wzzyQJF110EZ/73Of4/ve/z6JFi1i0aNEKl+36xje+weLFi9liiy3YdNNNWbRoEbvuuiv33XcfCxcunKikoTOLJal5q5uD/A7gK/QuDbRHM+VI0sS23XZbfvrTVVdXHlzt7JhjjuGYY45Z5TX77bffI0eWx3PYYYetcGLeiSeeyIknTvl85OlkFktSw1bXIP8myfnANknOXvnJqjp0eGVJmim8LNfQmcWS1LDVNcgvpHe04nP0LickSWqeWSxJDZuwQa6qB4CfJHlmVd3RX6aUqrqnseokacSZxZLUvMlcxWLzJFcC1wE/S3J5kl3W9EWSpGllFktSQybTIJ8CvKWqnlJVWwF/1R+TJDXHLJakhkymQX5cVf1gbKOqlgKPG1pFkqTxmMWS1JA1LjUN/DLJO+mdIALwZ/SWh5YkNccslqSGTOYI8p8D84Gv07sO52b9MUlSc8xiSWrIGo8gV9V/Acc1UIskaQJmsSQ1ZzJHkCVJkqSRYYMsSZIkDVhjg5xk38mMSZKGxyyWpOZM5gjyJyY5JkkaHrNYkhoy4Ul6SfYBngnMT/KWgac2BuYMuzBJklksSW1Y3RHkxwAb0Wui5w3cfg+8dPilSZJYxyxO8qkky5JcOzD2niS/SnJV/3bIkGqXpBlpwiPIVXUBcEGST1fVzQ3WJEnqm4Ys/jTwT8BnVxr/aFWduK71SdJsNJmV9B6b5BRg68HXV9UBwypKkrSKKWVxVf0wydZDrUySZpnJNMhfAU4GTgUeGm45kqQJTHcWH5Pk1cBlwF/1FyJZQZIlwBKArbbaahp2KUkzw2Qa5Aer6pNDr0SStDrTmcWfBN4HVP/+I4yzbHVVnQKcArB48eKapn1LUudN5jJv30zyxiQLkjx+7Db0yiRJg6Yti6vq9qp6qKoeBv4F2Ht6S5WkmW0yR5Bf079/28BYAdtOfzmSpAlMWxYnWVBVv+5vvgS4dnWvl6RRs8YGuaq2aaIQSdLEpprFSc4A9gc2S3Ir8G5g/ySL6DXYNwF/MU1lStKssMYGOckfAG8BtqqqJUl2AHasqm8NvTpJEjD1LK6qo8YZPm0YNUrSbDGZOcinAw/QW8kJ4FfA+4dWkSRpPGaxJDVkMg3ydlX1IWA5QFX9N5B13XGSOUmuTOKRaElas6FksSRpVZNpkB9IsiG9uWok2Q64fxr2fTxw/TS8jySNgmFlsSRpJZNpkN8NnAc8OckXgO8BJ6zLTpM8CXghvQveS5LWbNqzWJI0vslcxeI7Sa4AnkHv47zjq+rOddzvx+gF+7yJXuAKTpL0qCFlsSRpHGs8gpzkJfRWcPq3/tnSDyY5bKo7TPIiYFlVXb6611XVKVW1uKoWz58/f6q7k6RZYbqzWJI0sUlNsaiqu8Y2qup39D7qm6p9gUOT3AScCRyQ5PPr8H6SNAqmO4slSROYTIM83msmswLfuKrqHVX1pKraGng58P2q+rOpvp8kjYhpzWJJ0sQm0yBfluSkJNv1bycBq50eIUmadmaxJDVkMg3ysfQuTv8lelMi7gPeNB07r6qlVfWi6XgvSZrlhpbFkqQVrfbjuSRzgG9V1XMbqkeStBKzWJKatdojyFX1EPBwkk0aqkeStBKzWJKaNZkTPO4BrknyHeDescGqOm5oVUmSVmYWS1JDJtMgf71/kyS1xyyWpIZMZiW9zyTZENiqqm5ooCZJ0krMYklqzmRW0vsT4CrgvP72oiRnD7swSdKjzGJJas5kLvP2HmBv4HcAVXUVsO0Qa5Ikreo9mMWS1IjJNMjLB5c37Xt4GMVIkiZkFktSQybTIF+X5BXAnCQ7JPkE8O9DrkuStKIpZXGSTyVZluTagbHHJ/lOkhv79384zMIlaaaZ7Ep6fwzcD3wRuAt48zCLkiStYqpZ/GngoJXG/hr4XlXtAHyvvy1J6pvwKhZJNgDeAGwPXAPsU1UPNlWYJGnds7iqfphk65WGXwzs33/8GWAp8PZ1LFWSZo3VHUH+DLCYXiAfDJzYSEWSpEHDyOLNq+rX/ce3AZtPw3tK0qyxuusgP62qdgVIchpwSTMlSZIGDDWLq6qS1HjPJVkCLAHYaqutpnO3ktRpqzuCvHzsgVMrJKk1w8ji25MsAOjfLxvvRVV1SlUtrqrF8+fPn6ZdS1L3re4I8sIkv+8/DrBhfzv0DjpsPPTqJEnDyOKzgdcAH+zf/+u0VCpJs8SEDXJVzWmyEEnSqtY1i5OcQe+EvM2S3Aq8m15j/OUkrwNuBv50XeuUpNlkdUeQJUkzXFUdNcFTz2u0EEmaQSZzHWRJkiRpZNggS5IkSQNskCVJkqQBNsiSJEnSABtkSZIkaYANsiRJkjTABlmSJEkaYIMsSZIkDbBBliRJkgbYIEuSJEkDGm+Qkzw5yQ+S/CzJdUmOb7oGSZIkaSJzW9jng8BfVdUVSeYBlyf5TlX9rIVaJEmSpBU0fgS5qn5dVVf0H98NXA9s2XQdkiRJ0nhanYOcZGtgd+DicZ5bkuSyJJfdcccdTZcmSZKkEdVag5xkI+BrwJur6vcrP19Vp1TV4qpaPH/+/OYLlCRJ0khqpUFOsj695vgLVfX1NmqQJEmSxtPGVSwCnAZcX1UnNb1/SZIkaXXaOIK8L/Aq4IAkV/Vvh7RQhyRJkrSKxi/zVlUXAml6v5IkSdJktHEdZElSByS5CbgbeAh4sKoWt1uRJHWDDbIkjbbnVtWdbRchSV3S6nWQJUmSpK6xQZak0VXA+UkuT7Jk5SddsEnSqLJBlqTRtV9V7QEcDLwpybMHn3TBJkmjygZZkkZUVf2qf78MOAvYu92KJKkbbJAlaQQleVySeWOPgRcA17ZblSR1g1exkKTRtDlwVm9xU+YCX6yq89otSZK6wQZZkkZQVf0SWNh2HZLURU6xkCRJkgbYIEuSJEkDbJAlSZKkATbIkiRJ0gAbZEmSJGmADbIkSZI0wAZZkiRJGmCDLEmSJA2wQZYkSZIG2CBLkiRJA2yQJUmSpAE2yJIkSdIAG2RJkiRpgA2yJEmSNMAGWZIkSRpggyxJkiQNsEGWJEmSBtggS5IkSQNaaZCTHJTkhiQ/T/LXbdQgSaPOLJak8TXeICeZA/wzcDDwNOCoJE9rug5JGmVmsSRNrI0jyHsDP6+qX1bVA8CZwItbqEOSRplZLEkTaKNB3hK4ZWD71v6YJKk5ZrEkTWBu2wVMJMkSYEl/854kN7RZzzTbDLhzmDvIPwzz3We1oX9vwO/PFM22781TGtvTFJnD687f9Snz38numm2/O+NmcRsN8q+AJw9sP6k/toKqOgU4pamimpTksqpa3HYdWpXfm+7yezPt1pjF5rDa4venu0ble9PGFItLgR2SbJPkMcDLgbNbqEOSRplZLEkTaPwIclU9mOQY4NvAHOBTVXVd03VI0igziyVpYq3MQa6qc4Bz2th3R8zKjyxnCb833eX3ZpqNeBb789Rtfn+6ayS+N6mqtmuQJEmSOsOlpiVJkqQBNsiSJEnSABvkBiR57GTGJEnDYQ5LWhvOQW5Akiuqao81jal5SbYBjgW2ZuCk1ao6tK2a1JPkRcD76F3EfS4QoKpq41YL04xkDnebWdxdo5rFnV1JbzZI8kf0lm7dMMnu9H6oADYG/qC1wjToG8BpwDeBh1uuRSv6GHA4cE35P3lNkTk8Y5jF3TWSWWyDPFz/A3gtvRWqThoYvxv4mzYK0iruq6p/bLsIjesW4NpRCmQNhTk8M5jF3TWSWewUiwYkOaKqvtZ2HVpVklcAOwDnA/ePjVfVFa0VJQCS7EXvY70LWPF7c9KEXyRNwBzuNrO4u0Y1iz2C3IylSf4R2A8o4ELgvVX1m3bLErAr8CrgAB79WK/622rX3wH3ABsAj2m5Fs185nC3mcXdNZJZ7BHkBiT5DvBD4PP9oVcC+1fV89urSgBJfg48raoeaLsWrSjJtVW1S9t1aHYwh7vNLO6uUc1iL/PWjAVV9b6q+s/+7f3A5m0XJQCuBTZtuwiN65wkL2i7CM0a5nC3mcXdNZJZ7BHkBiQ5CbgE+HJ/6KXA3lX11vaqEkCSpcBuwKWsOLfKSwu1LMndwOOAB4Dl/eFZf2khDYc53G1mcXeNahbbIDdg4IdrbF7VesC9/cez/oesy5I8Z7zxqrqg6VokDY853G1msbrGBlkjL8nmwF79zUuqalmb9ehRSQ4Fnt3fXFpV32qzHknDYxZ31yhmsQ1yQ5L8Ib1L2GwwNlZVP2yvIgEk+VPgw8BSegsIPAt4W1V9tc26BEk+SO8fyy/0h44CLquqd7RXlWYyc7i7zOLuGtUstkFuQJLXA8fTu1D9VcAzgB9XlZevaVmSnwIHjh2pSDIf+G5VLWy3MiW5GlhUVQ/3t+cAV1bVbu1WppnIHO42s7i7RjWLvYpFM46n97+vm6vqucDuwO/aLUl96630Md5v8PeiSwbPat+ktSo0G5jD3WYWd9vIZbELhTTjvqq6LwlJHltV/5Fkx7aLEgDnJfk2cEZ/+2XAOS3Wo0d9ALgyyQ/ofeT6bOCv2y1JM5g53G1mcXeNZBY7xaIBSc4CjgbeTG9VoP8C1q+qQ1otTAAkOZze6loAP6qqs9qsR49KsoAVT9q5rc16NHOZw91nFnfXKGaxDXLD+pey2QQ4zxWDuqF/5vTe9JY19czpDlnpzOkLquqbbdaj2cEc7iazuLtGMYttkIcoyeXAhcC59C6Lcl/LJWklnjndXROcOX1pVf1Ne1VppjGHZwazuLtGNYttkIcoyVx6HxcdBDyX3kkH3wbOrar/22Zt6vHM6e4a1TOnNb3M4ZnBLO6uUc1iT9Iboqp6kN7/hpcCJNmCXki/P8n2wE+q6o2tFSjwzOmu2xT4bf/xSJw5rellDs8YZnG3jVwW2yA363dV9SngU0nWA/ZpuyB55nSH/T0jeOa0hs4c7iazuLtGMoudYtGAJM8ETgU2qqqtkiwE/sKjFu1KEnqLBuyFZ053Sr9xeSnwI0bszGkNhzncXWZxd41yFtsgNyDJxfR+wM6uqt37Y9dW1S7tVqYk11TVrm3XoVUluayqFrddh2YHc7jbzOLuGtUsdn5PQ6rqlpWGHmqlEK3siiR7rfllasF3k7w1yZOTPH7s1nZRmrnM4U4zi7trJLPYOcjNuKX/8V4lWZ/ekqfXt1yTep4OvDLJzcC99OZX1Ww/O3eGeFn//k0DYwVs20ItmvnM4W4zi7trJLPYKRYNSLIZ8HHg+fR+6c8Hjq+q37RamEjylPHGq+rmpmuRNDzmcLeZxeoaG2RJkiRpgFMsGpBkG+BYYGsG/s6r6tC2apKkUWIOS1obNsjN+AZwGvBN4OGWa5GkUWQOS5o0p1g0IMnFVfX0tuvQ+Ppz33aoqu8m2RCYW1V3t13XqEqyx+qer6ormqpFs4c53H1mcbeMehbbIDcgySuAHeidFHL/2Phs/+GaCZL8T2AJ8Piq2i7JDsDJVfW8lksbWf3VmgA2ABYDP6V3UtVuwGVV5cpnWmvmcLeZxd0z6lnsFItm7Aq8CjiARz/aq/622vUmYG/gYoCqujHJE9stabRV1XMBknwd2KOqrulv7wK8p8XSNLOZw91mFnfMqGexDXIzjgS2raoH2i5Eq7i/qh7orXQKSebS+0dT7dtxLJABquraJDu3WZBmNHO428zi7hrJLLZBbsa1wKbAsrYL0SouSPI3wIZJDgTeSO8kHrXv6iSnAp/vb78SuLrFejSzmcPdZhZ310hmsXOQG5BkKb05O5ey4tw3Ly/UsiTrAa8DXkBvbtW3q+pf2q1KAEk2AP4X8Oz+0A+BT1bVfe1VpZnKHO42s7i7RjWLbZAbkOQ5441X1QVN16IVJTm+qj6+pjG1o38m+1ZVdUPbtWhmM4e7zSzutlHM4vXaLmAU9AP4P4B5/dv1hnJnvGacsdc2XYRWleRQ4CrgvP72oiRnt1uVZipzuPPM4o4a1Sx2DnIDkvwp8GFgKb2Pjj6R5G1V9dVWCxthSY4CXgFss9Iv+jzgt+1UpZW8m95Z7UsBquqq/mpo0lozh7vJLJ4RRjKLbZCb8b+BvapqGUCS+cB3AYO5Pf8O/BrYDPjIwPjdjMDJBzPE8qq6a+ys9j7nhGmqzOFuMou7bySz2Aa5GeuNhXLfb3B6S6uq6mbgZmBWX+h8hruuv7jDnP6iAcfR+8dUmgpzuIPM4hlhJLPYcGjGeUm+neS1SV4L/BtwTss1CUjyjCSXJrknyQNJHkry+7brEgDHAn9M74oDXwTuAt7cakWayczhDjOLO20ks9irWDQkyRHAvv3NH1XVWW3Wo54klwEvB75CbynNVwNPrap3tFrYiEsyB/ju2EpO0nQwh7vLLO6mUc5iG2SNtCSXVdXiJFdX1W79sSurave2axt1Sb4HHF5Vd7Vdi6ThMou7a1Sz2DnIDUhyOPAPwBPpnT0doKpq41YLE8B/J3kMcFWSD9E7WcSpR91wD3BNku8A944NVtVx7ZWkmcoc7jyzuLtGMos9gtyAJD8H/qSqrm+7Fq0oyVOA24HHAH8JbAL8n6r6eauFiSTjXReVqvpM07Vo5jOHu80s7q5RzWIb5AYkuaiq9l3zK9W0/lGlf6uq+9f4YkkzljncbWaxusYGeYj6v/AAzwH+CPgGvbNAAaiqr7dRlx6V5HTgAHpry38JOK+qHmy3KgH0Lyf0AeBpwAZj41W1bWtFacYxh2cGs7i7RjWLbZCHqP8LP5Gqqj9vrBhNKMn6wMHAy4D9gO9U1evbrUpJLqS3gtNHgT8BjqZ3Ldt3tVqYZhRzeOYwi7tpVLPYBlnikWA+iN4v/rOrarOWSxp5SS6vqj2TXFNVuw6OtV2bpOEwi7tnVLPYM0Q10pIcnOTTwI3AEcCp9D6GVfvuT7IecGOSY5K8BNio7aIkTT+zuNNGMos9gqyRluQMevPdzvXkkG5JshdwPbAp8D56Z7V/qKp+0mphkqadWdxdo5rFNsiSJEnSABcKaUCSzYG/B7aoqoOTPA3Yp6pOa7m0kZXkwqraL8ndwOD/El08oCOSPBV4G/AUBrKqqg5orSjNWOZwN5nF3TeqWewR5AYkORc4HfjfVbUwyVzgyrHJ7pJWleSnwMnA5cBDY+NVdXlrRWnGMoelqRnVLPYIcjM2q6ovJ3kHQFU9mOShNX2RhivJHOC6qtqp7Vo0rger6pNtF6FZwxzuKLO480Yyi72KRTPuTfIE+h8fJXkGcFe7JamqHgJuSLJV27XoUUken+TxwDeTvDHJgrGx/rg0FeZwR5nF3TTqWewUiwYk2QP4BLALcC0wH3hpVV3damEiyQ+B3YFLgHvHxqvq0NaKGnFJ/pNeE5Nxnq7ZvnqThsMc7jazuHtGPYudYjFk/Y+OntO/7UjvB+2GqlreamEa8862C9CKqmqbtmvQ7GIOzwhmcceMehZ7BLkBSS6pqr3brkOPSrIB8AZge+Aa4LSqerDdqgSPXHPzlqq6rb/9anoLB9wMvKeqfttmfZqZzOFuMou7a9Sz2Aa5AUk+CqxP7yLogx8dXdFaUSMuyZeA5cCPgIOBm6vq+HarEkCSK4DnV9VvkzwbOBM4FlgE7FxVL221QM1I5nA3mcXdNepZbIPcgCQ/GGe4Zvs1BLtspTXl5wKXVNUeLZclepcUqqqF/cf/DNxRVe/pb19VVYvarE8zkzncTWZxd416FjsHuQFV9dy2a9AqHpl72L/cU5u1aEVzksztf8z6PGDJwHNmlqbEHO4ss7i7RjqLZ/0fsE1J/qyqPp/kLeM9X1UnNV2THrEwye/7jwNs2N929ab2nQFckORO4P/R++iVJNvjZbm0lszhzjOLu2uks9gGebge17+fN85zzm1pUVXNabsGja+q/i7J94AFwPn16Dyw9ejNf5PWhjncYWZxd416FjsHuQFJ9q2qi9Y0JkkaDnNY0tqwQW5AkitWPulgvDFJ0nCYw5LWhlMshijJPsAzgfkrzX/bGPBjJUkaMnNY0lTYIA/XY4CN6P09D85/+z0wq68fKEkdYQ5LWmtOsWhAkqdU1c1t1yFJo8oclrQ2PILcjMcmOQXYmoG/cy9QL0mNMYclTZpHkBuQ5KfAycDlwENj41V1eWtFSdIIMYclrQ0b5AYkubyq9my7DkkaVeawpLVhg9yAJO8BlgFnAfePjVfVb9uqSZJGiTksaW3YIDcgyX+OM1xVtW3jxUjSCDKHJa0NG2RJkiRpwHptFzCbJTlh4PGRKz33981XJEmjxRyWNBU2yMP18oHH71jpuYOaLESSRpQ5LGmt2SAPVyZ4PN62JGn6mcOS1poN8nDVBI/H25YkTT9zWNJa8yS9IUryEHAvvaMUGwL/PfYUsEFVrd9WbZI0CsxhSVNhgyxJkiQNcIqFJEmSNMAGWZIkSRpggyxJkiQNsEGW+pIcluRpbdchSaPMLFYX2CBrxknPMH52DwMMZUmaBLNYs5kNsmaEJFsnuSHJZ4FrgdOSXJvkmiQv678mST48zvj+SS5I8q9Jfpnkg0lemeSS/uu2S/JM4FDgw0mu6o9dMbD/Hca2k9yU5EP9r70kyfb98flJvpbk0v5t3/74c/rveVWSK5PMa/ZvT5Kmh1msUTG37QKktbAD8BpgS+ANwEJgM+DSJD8EngksGmec/tjOwG+BXwKnVtXeSY4Hjq2qNyc5G/hWVX0VIMldSRZV1VXA0cDpA7XcVVW7Jnk18DHgRcDHgY9W1YVJtgK+3d/nW4E3VdVFSTYC7hvOX48kNcIs1qznEWTNJDdX1U+A/YAzquqhqroduADYazXjAJdW1a+r6n7gF8D5/fFrgK0n2N+pwNFJ5gAvA7448NwZA/f79B8/H/inJFcBZwMb90P4IuCkJMcBm1bVg1P/K5Ck1pnFmvVskDWT3LsOX3v/wOOHB7YfZuJPUr4GHEzviMTlVfWbgefGW752PeAZVbWof9uyqu6pqg8Cr6e3itdFSXZahz+HJLXNLNasZ4OsmehHwMuSzEkyH3g2cMlqxifrbuCROWlVdR+9j+Y+yYof6UHvKMbY/Y/7j88Hjh17QZJF/fvtquqaqvoH4FLAUJY0G5jFmrVskDUTnQVcDfwU+D5wQlXdtprxyToTeFv/5I3t+mNfoHdk4/yVXvuHSa4Gjgf+sj92HLA4ydVJfkZvbh7Am/snq1wNLAfOXYuaJKmrzGLNWqmqNb9KGlFJ3gpsUlXvHBi7CVhcVXe2VpgkjRCzWE3zKhbSBJKcBWwHHNB2LZI0qsxitcEjyJIkSdIA5yBLkiRJA2yQJUmSpAE2yJIkSdIAG2RJkiRpgA2yJEmSNOD/A7mX5HyIjVNIAAAAAElFTkSuQmCC" id="311" name="Google Shape;311;p4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p:txBody>
      </p:sp>
      <p:sp>
        <p:nvSpPr>
          <p:cNvPr descr="data:image/png;base64,iVBORw0KGgoAAAANSUhEUgAAAsgAAALICAYAAABiqwZ2AAAABHNCSVQICAgIfAhkiAAAAAlwSFlzAAALEgAACxIB0t1+/AAAADh0RVh0U29mdHdhcmUAbWF0cGxvdGxpYiB2ZXJzaW9uMy4yLjIsIGh0dHA6Ly9tYXRwbG90bGliLm9yZy+WH4yJAAAgAElEQVR4nOzde7xVc/7H8denm+SWCJ0ucolJMWlCxmWM5JIQislQhsT4/eRumGEQ85NxZxgMo0gquTWZkUsi49J0k9sgHEqppJROun5+f3y/57TOOXufs8/p7H1u7+fjsR9nr/tnrbXPZ3/3d33Xd5m7IyIiIiIiQYPqDkBEREREpCZRAVlEREREJEEFZBERERGRBBWQRUREREQSVEAWEREREUlQAVlEREREJEEFZKkUM9vczP5hZt+b2ZMZzH+Ymc1LDH9gZofF92Zmj5jZUjObGsf91swWmtkPZrZd1nZEqo2Z/drMXixjerHPjIiUplwsm0q5ODUVkLPEzPLNbFVMKgvNbLiZbVndcRUys+vMbOQmrKIvsCOwnbv3q+jC7t7J3SfHwYOBnkAbd9/fzBoDtwNHuvuW7r5kE+KssHjujsjlNivLzM40szeqO47KcPfH3f3IwmEzczPbvTpjkrpHubhsysVVQ7m47lEBObuOc/ctga5AN+Dqiiwcf83X1HO0M/CJu6+ronXlu/vKOLwj0BT4oDIrM7OGVRBTRbbXKJfbE5EKUy7OfF3KxSIA7q5XFl5APnBEYvgWYEJ83x14E1gGvAsclphvMvAn4N/AKmB3oBPwEvAdsBD4fZy3AXAl8BmwBBgLtIjT2gMODAS+Ar4F/hCnHQ2sAdYCPwDvptmHjjGeZYQEeXwcf32J5c9OsezmwHBgKfAhcDkwr+TxAc4GfgTWx3U9AayMsf8ATIrz/yRxDD4GTkmsazjwV+CfcdkjgDzgKWAx8AUwJDH/dfFYPQqsiPvWLU57DNgQj/0PwBUp9u0wYB7wO+CbuMxmwJ3A/Pi6E9gsscw5wJwY/3ggLzHNgfOBT2M8NwC7ET4jy2OsTdKcn+SxWwbsFz8jDRPznVR4juO+jwPGxG3NAH6amLes47Y/MC3GtBC4Pc3n5jXg5Pj+oLh/x8bhHsCs+P5M4I34/vU438q4L6cmjvOlwCJgAfCb6v7f1qt2vVAuVi5WLgbl4ornjuoOoK6+SCRloG38x78BaE1IoL0ISbVnHG4Z551MSKKdgEbAVvHDeCnhl/xWwAFx3guBt4E2MSk8ADwRp7WPH/K/ERLkT4HVQMc4/TpgZBnxN45J5PdAE+Dw+E+8Z4bLDwOmAC3i/r9PiqQc3xf9c5aIvVEc3gKYC/wmHpN9CV8ye8Xpw4HvYwJoADQDpgN/jLHvCnwOHJWI/cd4DhoCNwFvp4otzb4dBqwDbo7HfXNgaDwXOwAtCQn1hjj/4THernH+e4DXE+tz4Dlg63jeVwOvxLi3IXypDUwTS7FjF8d9CByTGH4GuDSx72sJl2UbA5cRkm/jeOzKOm5vAWfE91sC3dPENBS4J77/PaHQcHNi2l1pzrsDu6c4zkNjfL2AAmDb6v7/1qv2vFAuVi5WLgbl4ornjuoOoK6+4j924S/JL4H74j/v74DHSsw7sfCfjpCUhyam9QdmptnGR0CPxHCr+A/XiI2JrU1i+lTgV/H9dZSdVA8h/CJvkBj3BHBdhst/DhydGB5M5ZPyqcCUEut/ALg2vh8OPJqYdgDwVYn5rwIeScT+cmLaXsCqVLGl2bfDCLU2TRPjPgN6JYaPIlyqBHgY+HNi2pbxPLWPww4clJg+HfhdYvg24M40sRQ7dnHc74DH4/sWhETWKrHvyS+gBoQv/UMyOG6vE2qsti/ns98DmB3fvwAMKtwmoUbjpDTnPVVSXlX4OYjjFpHmy0AvvVK9UC5WLlYuBuXiCr/UXie7+rj7y8kRZrYz0M/MjkuMbgy8mhiem3jflvAPn8rOwDNmtiExbj2h3VihbxLvCwgJIRN5wFx3T677S0KtS8bLl1i2snYGDjCzZYlxjQiX0wrNLTF/Xon5GxJqUQqVPC5NzayRZ96Ob7G7/5gYzqP4Pn4ZxxVOm1E4wd1/MLMlhGOZH0cvTCy7KsXwThnGBTAS+MjMtgBOIXyhLUhMLzpW7r4h3p2cR0iKZR23swk1CP81sy+A6919QortvwXsYWY7Al2A44HrzWx7wqXB1yuwL0tKnJOKfIZFCikXF1+2spSLlYsL1flcrAJy7s0l1FqcU8Y8XmL+X5WxrrPc/d8lJ5hZ+3Li8HKmzwfamlmDRGJuB3xSznKFFrDxcmbhspU1F3jN3XuWMU/JY/aFu3eo5PbKOzap5plP+DJI7u/8EtMAiMlyO+DrSsZXVhy4+9dm9hahvdsZhDaBSW0TsTQgXBaeT7iElva4ufunQP+4zEnAODPbzjfe0FM4X4GZTSdcdn7f3deY2ZvAJcBn7v5tJfdVpCopF1eccnHmcSgX13I19a7cumwkcJyZHWVmDc2saexjsE2a+ScArczsIjPbzMy2MrMD4rT7gT/FmhDMrKWZnZBhHAuB9mXcmf0O4RfiFWbWOPaTeRwwOsP1jwWuMrNt475dkOFyqUwg/Ao+I8bS2Mz2M7OOaeafCqwws99Z6CO0oZl1NrP9MtzeQkKbr4p4Arg6noPtCW3HRiam/cbMupjZZsD/Ae+4e34Ft5Eu1jZm1qTE+EeBK4C9gadLTPuZmZ0U7/i+iNDO7m3KOW5mdrqZtYxf0oU1GxtI7TXgf+NfCJerk8Pp9qWix12kspSLK065uOxYlYvrEBWQc8zd5wInEBrMLyb8wr6cNOfC3VcQbh45jnAp6lPgl3HyXYS7cF80sxWEf6wDUq0nhcIO5ZeY2YySE919TdzmMYSbGu4DBrj7fzNc//WES1tfAC9S/BJchcRjcCSh9mY+4TgU3pSRav71QG/CJaUvYvwPEW6yyMRNhAS7zMwuy3CZGwl3Fc8G3iNcxrsxxvMycA3hjuQFhLui09VEVdQkQk3JN2aWrA14hnjZ190LSizzHKEt4VJCrcZJ7r42g+N2NPCBmf1A+Oz9yt1XpYnrNcJNTK+nGU7lOmBEPO6nlLnXIptIubjilIvLpFxcx1hsbC0idYyZfQacm2x7aWbXEW6+OL3aAhMRqUeUi2sn1SCL1EFmdjKhTdyk6o5FRKS+Ui6uvXSTnkgdY2aTCd0lnVHizncREckR5eLaTU0sREREREQS1MRCRERERCRBBeR6ysz+ZWYD4/szzeyNDJe7zsxGljH9g9gNUbnzVjDejGOsKcws38yOqO44NpWZuZntXt1xiNQUyp+SCTNrH/NnjWvOWle+n7JJBeR6yt2PcfcRWVhvJ3efXHJ8TU4UVcHMhpvZjdW4/UFmNsfMfjCzF8wsLzHNzOxmM1sSXzebmVVXrCK1XX3Kn7WhcB37pb7DzOab2VIzu8/MGiemtzCzZ8xspZl9aWanVWe8hczsf81smpmtNrPhKaafYmYfmdkKM/vQzPqUmH6xmX1jZsvN7O+xb2epIiogi1RQTSvkxxqn/yP06dqC0G/mE4lZBgN9gJ8C+xD6VD03t1GKiGTNlUA3oDOwB9AVuDox/V5gDeHR378G/mpmnXIdZArzCX00/73kBDNrTXjAySXA1oQ+ukeZ2Q5x+lGE/e5B6Gd5V0Kf11JFVECu4czsSjP7LPEL8sQ4frPYiXfnxLwtzWyVme1g4alJE8xscfxFPcEST4gys8lmNijNNu8ys7nxV+l0MzukxCxNzWxMjGmGmf00sWy6yzaFnZIvi7WcvzCz78xs78SyO5hZgZm1zOC4/MTMXorr+NgSnZmbWa94rFaY2dcWO5g3s+3jcVgWl5ti8elVZpZnZk/F4/WFmQ1JrO86MxtnZiPNbDlwZolYBhOS7hVx3/6RmNzFzGab2ffxmDWNy2Ryfm4ws3/H/XjRwlOhUukNPOnuH8SHCtwAHGpmu8XpA4Hb3H2eu38N3FZyH0rsz+VmtiDWxpxVYtqxZjYzfjbmWujLs3Da82Z2QYn5Z5vZiRbcYWaL4rLvJT+7Itmg/FkyNPtLzEX/NbMeiQnbmNnD8f/+azO70cLT2zoSnhJ4YNzuMjPbJf4tzJ1/M7NFiXU9ZmYXlbXexLxnWaghXWpmEy0+iTBOczM7z8w+jdu71yztla/jgLvd/Tt3XwzcDZwV17MFcDJwjbv/4O5vEB7qckaag7S/mb0Vt7kgHrMmielp44rH7FYz+9bMPgeOTRMvAO7+tLs/CyxJMbkNsMzd/+XB88BKwsNNIOT1h2PeX0rI+2em25aFpx9+aeEq4h8y3ee4f7eVmH+8mV0c3/8untsVFr6Le1BHqIBc830GHEJ4gs71wEgza+XuqwmPreyfmPcU4DV3X0Q4t48Qflm2A1YBf8lwm/8hPMGnBTAKeNJiwS46gfD0p8Lpz1riclYah8a/zd19S3d/jfCo1GQn6f2BV2KCSysmvJfitncgPAnpPjPbK87yMKFT9q0INQqF/U9eCswDWhJqEn4PeEz0/wDeBVoTfpFfZOEXenKfxwHNgceT8bj7g3Hcn+O+HZeYfArhqUe7EGpvz4zjMzk/pwG/ifvYBCjrSVKW4n3hl3+nuG+F3o3jSq/E7Oi4nZ5AB6Dkl/VKYADhOBwL/NY2XvYbQeJ8xi/+1sDzhKdvHUqo3dmGcFxSfSmIVCXlz40OIByP7YFrgafNrEWcNhxYB+wO7Ev4fx3k7h8B5wFvxe02d/cvgOVxvsLYfrCNj5v+BRsfY5xyvQAWHsX9e+AkQk6eQvErXxB+/O9HyJ2nAEeRXskc2MbMtiHknHXu/klietocCKwHLiYcpwMJ3wfnZxjXOXHavoQa7b5lxFueacBHZnZ8LHj3ITyKenacniqv72hm25VcUfxu/CvhR0EesB2hAF6orH0eAfRP/CDanvC9MMrM9iQ8tnq/+H17FJC/Cftco6iAXMO5+5PuPt/dN7j7GMLjTfePk0dR/DGZp8VxuPsSd3/K3Qvi40H/REhcmWxzZFx+nbvfRniM6J6JWaa7+zh3XwvcDjQFuldi9wr/8QoT2xlk9hjU3kC+uz8SY5xJeHRovzh9LbCXmW3t7kvdfUZifCtg5/g4zyke+jncD2jp7kPdfY27fw78jeLH9i13fzaeh3SP9Ezl7nj+viMUwrtAxufnEXf/JG5vbOGyKbwAnGJm+5jZ5sAfCR3TN4vTtwS+T8z/PbBlmtqYU+J233f3lYRHjhZx98nu/l48DrMJX2iFcY8H9jCzDnH4DGBMrNVeS3i86U8I3Ut+5O4L0uyPSJVQ/ixmEXBnzH1jgI+BY81sR6AXcJG7r4w/EO6g7Ecwvwb8wsx2isPj4vAuhOYA72aw3vOAm2IuWEdoJtYlWYsMDHP3Ze7+FfAqZefACy1cBdgJKLwC2IyQ/5aXmP97Qj4qxd2nu/vb8fzlAw9Q+tyni+sUwjGeG3P+TWniLZeHx00/SvhMro5/z415GVLnddLsV19ggru/Hn8cXgMU9ctc1j67+9S47sKa4V8Bk919IaFgvRnh+7axu+e7+2eV3eeaRgXkGs7MBpjZrHjpYxmhVrDwUvurQDMzO8DM2hP+SZ+JyzUzswfiJZXlhEt0zZOXt8rY5mXxstf3cZvbJLYJMLfwjYfOz+cRfpVWiLu/AxQAh5nZTwi1DOMzWHRn4IDCYxJj/DVQmKxPJiTmL83sNTM7MI6/BZgDvGhmn5vZlYn15ZVY3+8Jtcyl9rmCvkm8LyAktUzPT8plS/Lw+NJrCT8S8uNrBeG8APxA+NIqtDXwQ/xxUFIexff1y+TE+Fl71cKl5+8JX3Lbxzh+BMYAp8fahv7EL2x3n0SogbsXWGRmD5pZMiaRKqf8WczXJf7nv4zb3RloDCxIHKcHCFeu0nkNOIxQe/w6MJlQoPoFMCXuV3nr3Rm4KzHtO0LNb+vEdjLKgYQfMDOBWcCbwLOEH+ULKZ3/iMMrUq3IzPaw0KTmm3ju/4/i56+suMrMnxVhoanNnwnHuQnh2D5kZoWF8VR5HVLvV7G4YiG76ApeBvucvDp4Ohvz+hzgIkJFyiIzG22JG8RrOxWQa7D4S/pvhEsY27l7c+B94qWk+AtzLKEg0p/wC7Hwn+NSQq3FAe6+NRsv0ZXZe4GF9nJXEH4Jbxu3+X2J5dom5m9AuFQzv5zdSfdEmsJ/vDOAcbGQVZ65hEuhzROvLd39twDu/h93P4GQiJ8lHCPcfYW7X+ruuwLHA5fE9lJzgS9KrG8rd++VQfyZTi+pUucn7cbd73X3Du6+I6Gg3IjwWQH4gHCDXqGfxnGpLCBxfgmXl5NGEb6E27r7NoT2icmYRxB+rPQACtz9rUSMd7v7zwhPltqDcNOJSFYof5bSusRVo3Zxu3MJNZTbJ/Lf1u5e2AQh1bZfIzRdOSy+fwM4iOLNK8pb71xCjWgy727u7m+WsQ8pufsqd/9fd28d8/sSQk39BuAToFHiyhaUnQP/CvwX6BDP/e/JPC+Xlz8rogvwurtPi1dA/gO8w8Zmb6ny+kJ3T9V0rVhcZtaM0MyiUHn7PBI4ITab60j4XgXA3Ue5+8GEHzwO3FyZna2JVECu2bYgfOAWA5jZb9jYrrTQKOBUQqFkVGL8VoR2c8tiO7NrM9zmVoQ2Y4sJSeWPlP71/TMzO8lCbw4XEZLg2+WsdzHhks6uJcaPBE4kJPlHM4xxAuFS/hlm1ji+9jOzjmbWxMx+bWbbxEuYy+N2MbPeZrZ7/JL4nnB5aAMwFVhh4WaDzS209+psZvtlGA+EmoqS+1aWyp6fUsysaYzXzKwd8CBwl4cbNyAc10vMrHX8dX8poW1gKmOBM81sr5hES8a1FfCdu/9oZvsTLksXiQXiDYQbAYsu98bzc4CFtpYrgR9JXOITyQLlz+J2AIbEfNmPUND5Z2zq9CJwm5ltbWYNzGw3MytsVrCQ0J636EY1d/+UcHxOJ1RWLI/znUwsIGew3vuBqyz2JmHhhr7CZnIVUpjbYg7sTmhCcG2MYyWhvflQM9vCzA4itANP1xxlK8L3xg+xZv63FQhlLOEYtzGzbQm9TJQVdyML7dMbAg1jLi/sJek/wCGFNcZmti/hR0lhG+RHgbNjrm5O6LVjeJpNjQN6m9nB8TwOpXj5r8x9dvd5MZ7HgKc8NjM0sz3N7HAL3cv9SPhM1Jm8rgJyDebuHxIKGm8Rks/ewL9LzPMOocCRB/wrMelOYHPgW0LyfSHDzU6M835CuDz0I6WbFzxH+FJZSqi5OCkWRsvalwLCZbB/x0tq3eP4ucAMwhfZlEwCjLU8RxLaQs0nXO66mdAWihhTfrxUdB7hyw/CTWcvEy5NvQXc5+6vxpqk3oRf7F8QjtlDhEujmXqY0A5rmZk9W+7clT8/qTQlfLn/QCjsv0X4gij0AKH983uEGrTn47hS3P1fMbZJhOYok0rMcj7hi2YFoa3z2BSreZTwWU0+5GBrQm3eUsLnagmhyYtIVih/lvIOIQd+G9fVN1HbOIBwGf/DGNc4wv0aEHLAB8A3ZvZtYn2vAUtiDIXDFuMplHa97v4MIW+Pjrn6feCYEjHfZKHnm8KrYZhZPwsPVNlgZt3i6N0ITStWEmrVr3T3F2Nlx0xgW8L5XETIhauA9y3RM5CZnWxmHxC+R04nNFV4jPCDJ1N/I3wG3o3H4ely5r86xnJl3OaqOA4PN2JeB4yL+fYp4P/c/cU4/QVCE4xXga8In7eUP+Tc/QPgfwjfEwsI52JeYpbLCJUdK+I+jEmxmhGE/6HkD4vNgGGEz9Q3hB9hV5Wzz7WGpW6GKJI7ZvZ3YL67X13uzFLjmdkAYHC87CYiWVSX86eZHUr44f+ou3eO4zoSaikfAC5z92llLH8JoTeJrd29dxy3L6GAOBno5u7fxvGTCfeunERoHnOPmT0B/DHWmNdr8VyMJNzkXi8KjjXqgQdS/1i4OeYkNnYZJLVYbJZxPnBfdcciUtfV9fzp7q/HfUyO+wjAynkYqIV+q48l1JZfklh+ZprlNxBqRJsBay20J/9GhWOITeMuBB6qL4VjUBMLqUZmdgPhstotHvrWlFrMQr/RiwmXs0eVM7uIbALlz3LdSbhhMtM2sTcRmuAdR+i+8hrCwzfqtVhjv4zQNObOag4np9TEQkRERGqkWIM8obCJRWL8ZNI0sTCz3kAvdz/fzA6L8/UuMU8+iSYWJaYNIDzI5W1C+9ylwIWxLbjUE6pBFhERkbrkIOD4WAgeDRxuZiPLXiSIzcTOJPTZfj3hkc5vsPFmb6knakUN8vbbb+/t27ev7jBERKrM9OnTv3X3ltUdR6aUh6U6rF69mjlz5tCpU/EnQ3/88ce0adOGLbbYoszlV6xYwcKFC9l9992LjX/vvffo2LEjjRoVvxVr/vz5NGvWjObNm/Pxxx/ToUMHli5dyrp169hxxx2RuiddLq4VN+m1b9+eadPS3qgqIlLrmFmln7JVHZSHJdf69+/P5MmTWbduHd988w3XX389LVq04IILLmDNmjV89913tGvXjokTJzJ//nwGDRrEP//5z2LrmDx5MrfeeisTJkwA4O677+bPf/4z69evZ9GiRfTq1YuHHnoICIXjc845h+effx6AJ598kuuuu468vDyeffZZWrasNb9npQLS5eJaUYPcrVs3V2KWXFq2bBmDBg3i/fffx8z4+9//zp577smpp55Kfn4+7du3Z+zYsWy77bYpl1++fDl77bUXffr04S9/+QurV6/mhBNOYN68eZx//vmcf/75AAwePJjzzjuPrl275nL3pAYws+nu3q38OWsG5WERqYvS5WK1QRZJ4cILL+Too4/mv//9L++++y4dO3Zk2LBh9OjRg08//ZQePXowbNiwtMtfc801HHrooUXDEydO5OCDD2b27Nk89ljoZ/3dd99l/fr1KhyLiIjUMCogi5Tw/fff8/rrr3P22WcD0KRJE5o3b85zzz3HwIEDARg4cCDPPpv6gXnTp09n4cKFHHnkkUXjGjduTEFBAWvXrqXwqs0111zDDTfU+16EREREahwVkEVK+OKLL2jZsiW/+c1v2HfffRk0aBArV65k4cKFtGoVnr660047sXDhwlLLbtiwgUsvvZRbb7212PiePXuSn59P9+7dGTJkCOPHj6dr167k5eXlZJ9EREQkcyogi5Swbt06ZsyYwW9/+1tmzpzJFltsUao5hZmlfJLTfffdR69evWjTpk2x8Y0aNWLUqFHMnDmTfv36ceedd3LppZdyySWX0LdvX8aPH5/VfRKR0s466yx22GEHOnfe2MXud999R8+ePenQoQM9e/Zk6dKlpZZ79dVX6dKlS9GradOmRVeUDjnkkKLxeXl59OnTB4CnnnqKTp06ccghh7BkyRIAPvvsM0499dQc7KmIVJQKyNWkffv27L333nTp0oVu3ULb8FmzZtG9e/eicVOnTk257FdffcWRRx5Jx44d2WuvvcjPzy82fciQIWy55ZZFw/fccw+dO3emV69erFmzBoA33niDiy++ODs7V8u1adOGNm3acMABBwDQt29fZsyYwY477siCBQsAWLBgATvssEOpZd966y3+8pe/0L59ey677DIeffRRrrzyymLz3HfffQwYMIC3336bbbbZhjFjxnDbbbdlf8dEpJgzzzyTF154odi4TO41+OUvf8msWbOYNWsWkyZNolmzZkVNqqZMmVI07cADD+Skk04CQh7+z3/+w7nnnsuoUeFBk1dffTU33nhjlvdSRCpDBeRq9OqrrzJr1qyirpOuuOIKrr32WmbNmsXQoUO54oorUi43YMAALr/8cj766COmTp1arKA2bdq0UjUejz/+OLNnz+bnP/85EydOxN254YYbuOaaa7K3c7XYTjvtRNu2bfn4448BeOWVV9hrr704/vjjGTFiBAAjRozghBNOKLXs448/zldffUV+fj633norAwYMKPYFu3TpUiZMmMCAAQMoKCigQYMGmBmrVq3Kzc6JSJFDDz2UFi1aFBuX6b0GhcaNG8cxxxxDs2bNio1fvnw5kyZNKqpBbtCgAatXr6agoIDGjRszZcoUdtppJzp06FCFeyQiVSWr/SCbWXPgIaAz4MBZwMfAGKA9kA+c4u6lr2HVQ2bG8uXLgXCjWKr2qR9++CHr1q2jZ8+eAMVqitevX8/ll1/OqFGjeOaZZ4rGuztr164tSswjR47kmGOOKfXFIBvdc889/PrXv2bNmjXsuuuuPPLII2zYsIFTTjmFhx9+mJ133pmxY8cC4UfJ/fffX9SXZlmGDh3KH/7wBxo0aMBRRx3Fvffey9577815552X7V0SkQxkcq9B0ujRo7nkkktKjX/22Wfp0aMHW2+9NQBXXXUVRxxxBHl5eYwcOZJ+/foxevToqt8BEakSWe0H2cxGAFPc/SEzawI0A34PfOfuw8zsSmBbd/9dWeupi/1v7rLLLmy77baYGeeeey6DBw/mo48+4qijjsLd2bBhA2+++SY777xzseWeffZZHnroIZo0acIXX3zBEUccwbBhw2jYsCF33XUXGzZs4OKLL2bLLbfkhx9+AOCxxx7j9ttvp1OnTvz1r3/lhBNOYOLEiTRu3Lg6dr1S2l/5fHWHUKXyhx1b3SFINVM/yDVDfn4+vXv35v333wegefPmLFu2rGj6tttum7IdMoSmVvvssw/z588vlU+POeYYBg0axMknn1xquUcffZTvvvuO7t27c+utt7Ltttty1113laqFronqUi5WHhZIn4uzVoNsZtsAhxKeaY67rwHWmNkJwGFxthHAZKDMAnJd9MYbb9C6dWsWLVpEz549+clPfsK4ceO44447OPnkkxk7dixnn302L7/8crHl1q1bx5QpU5g5cybt2rXj1FNPZfjw4RxzzDE8+eSTTJ48udS2zjjjDM444wwg1GAOGTKEf/3rXzz66KO0bduW2267jQYN1NpGRKTwXoNWrVqlvdeg0NixYznxxBNLFY6//fZbpk6dWuxKXqGCggKGDx/OxIkT6d27N08//TTjxo3j8ccf55xzzqny/RGRyslmqWgXYDHwiJnNNLOHzGwLYEd3XxDn+d9YDGoAACAASURBVAZI+XBzMxtsZtPMbNrixYuzGGb1aN26NQA77LADJ554IlOnTmXEiBFFN3T069cv5U16bdq0oUuXLuy66640atSIPn36MGPGDGbOnMmcOXPYfffdad++PQUFBaWePT9//nymTp1Knz59uO222xgzZgzNmzfnlVdeyf4Oi4jUApnca1DoiSeeoH///qXGjxs3jt69e9O0adNS02655RaGDBlC48aNWbVqFWZGgwYNKCgoqLqdEJFNls0CciOgK/BXd98XWAkUu53fQ/uOlG083P1Bd+/m7t3q2vPPV65cyYoVK4rev/jii3Tu3Jm8vDxee+01ACZNmpTy5o399tuPZcuWUfijYdKkSey1114ce+yxfPPNN+Tn55Ofn0+zZs2YM2dOsWWvueYahg4dCqDELCL1Xv/+/TnwwAP5+OOPadOmDQ8//DBXXnklL730Eh06dODll18u6oVm2rRpDBo0qGjZ/Px85s6dyy9+8YtS6x09enTKgnOykgLgggsuYL/99uP+++/ntNNOy9JeikhlZPMmvXnAPHd/Jw6PIxSQF5pZK3dfYGatgEVZjKFGWrhwISeeeCIQmkycdtppHH300Wy55ZZceOGFrFu3jqZNm/Lggw8CxW8Ca9iwIbfeeis9evTA3fnZz36W0WW5mTNnAhQ91vi0005j7733pm3btml7yxARqcueeOKJlONTXVXr1q1bsRtx27dvz9dff51y+VRN3QDy8vJ4/vmNbXj79etHv379KhCxiORKtm/SmwIMcvePzew6YIs4aUniJr0W7l5mCa2u3hwimatLN4aAbg4R3aQntVNdysXKwwLVcJNedAHweOzB4nPgN4RmHWPN7GzgS+CULMeQMf3ji4iIiEhWC8juPgtIVUPSI5vbFRERERGpLPXtJSIiIiKSoAKyiIiIiEiCCsgiIiIiIgkqIIuIiIiIJGS7FwsREZGM1aXehEA9ConUVqpBFhERERFJUAFZRERERCRBBWQRERERkQQVkEVEREREElRAFhERERFJUAFZRERERCRBBWQRERERkQQVkEVEREREElRAFhERERFJUAFZRKQOM7O/m9kiM3s/Ma6Fmb1kZp/Gv9tWZ4wiIjWNCsgiInXbcODoEuOuBF5x9w7AK3FYREQiFZBFROowd38d+K7E6BOAEfH9CKBPToMSEanhVEAWEal/dnT3BfH9N8COqWYys8FmNs3Mpi1evDh30YmIVDMVkEVE6jF3d8DTTHvQ3bu5e7eWLVvmODIRkeqjArKISP2z0MxaAcS/i6o5HhGRGkUFZBGR+mc8MDC+Hwg8V42xiIjUOCogi0its379evbdd1969+4NwKRJk+jatSudO3dm4MCBrFu3rtQys2bN4sADD6RTp07ss88+jBkzpmjar3/9a/bcc086d+7MWWedxdq1awF46qmn6NSpE4cccghLliwB4LPPPuPUU0/NwV5WDTN7AngL2NPM5pnZ2cAwoKeZfQocEYdFRCRSAVlEap277rqLjh07ArBhwwYGDhzI6NGjef/999l5550ZMWJEqWWaNWvGo48+ygcffMALL7zARRddxLJly4BQQP7vf//Le++9x6pVq3jooYcAuOeee/jPf/7Dueeey6hRowC4+uqrufHGG3O0p5vO3fu7eyt3b+zubdz9YXdf4u493L2Dux/h7iV7uRARqddUQBaRWmXevHk8//zzDBo0CIAlS5bQpEkT9thjDwB69uzJU089VWq5PfbYgw4dOgCQl5fHDjvsQGHPDL169cLMMDP2339/5s2bB0CDBg1YvXo1BQUFNG7cmClTprDTTjsVrUdEROqmRtlcuZnlAyuA9cA6d+9mZi2AMUB7IB84xd2XZjMOEak7LrroIv785z+zYsUKALbffnvWrVvHtGnT6NatG+PGjWPu3LllrmPq1KmsWbOG3Xbbrdj4tWvX8thjj3HXXXcBcNVVV3HEEUeQl5fHyJEj6devH6NHj87OjomISI2RixrkX7p7F3fvFof1BCcRqZQJEyawww478LOf/axonJkxevRoLr74Yvbff3+22morGjZsmHYdCxYs4IwzzuCRRx6hQYPiKfD888/n0EMP5ZBDDgFCbfT06dP5xz/+wXPPPUevXr345JNP6Nu3L+eccw4FBQXZ2VEREalWWa1BTuME4LD4fgQwGfhdNcQhIrXMv//9b8aPH88///lPfvzxR5YvX87pp5/OyJEjmTJlCgAvvvgin3zyScrlly9fzrHHHsuf/vQnunfvXmza9ddfz+LFi3nggQdKLVdQUMDw4cOZOHEivXv35umnn2bcuHE8/vjjnHPOOVW/oyIiUq2yXYPswItmNt3MBsdxeoKTiFTKTTfdxLx588jPz2f06NEcfvjhjBw5kkWLQje+q1ev5uabb+a8884rteyaNWs48cQTGTBgAH379i027aGHHmLixIk88cQTpWqVAW655RaGDBlC48aNWbVqFWZGgwYNVIMsIvXWHXfcQadOnejcuTP9+/fnxx9/LDZ9+PDhtGzZki5dutClS5eim5+//PJLunbtSpcuXejUqRP3338/EPL30UcfTefOnbnvvvuK1jN48GBmzJiRux2Lsl1APtjduwLHAP9jZocmJ+oJTiJSFW655RY6duzIPvvsw3HHHcfhhx8OwLRp04pu5hs7diyvv/46w4cPL0rYs2bNAuC8885j4cKFHHjggXTp0oWhQ4cWrXv+/PlMnTqVPn36AHDBBRew3377cf/993PaaafleE9FRKrf119/zd133820adN4//33Wb9+fcr7M0499VRmzZrFrFmzinJxq1ateOutt5g1axbvvPMOw4YNY/78+UycOJGDDz6Y2bNn89hjjwHw7rvvsn79erp27ZrT/YMsN7Fw96/j30Vm9gywP/EJTu6+QE9wEpHKOuywwzjssMOAUEC+5ZZbSs3TrVu3olqL008/ndNPPz3lulL1m1woLy+P559/vmi4X79+9OvXbxMiFxGp/datW8eqVato3LgxBQUF5OXlZbRckyZNit6vXr2aDRs2ABStZ+3atYT6U7jmmmuKaphzLWsFZDPbAmjg7ivi+yOBoWx8gtMw9AQnkVqv/ZXPlz9TLZI/7NjqDkFEpEZr3bo1l112Ge3atWPzzTfnyCOP5Mgjjyw131NPPcXrr7/OHnvswR133EHbtm0BmDt3Lsceeyxz5szhlltuKep687HHHqN79+5cfvnljB8/nq5du2Zc8K5q2WxisSPwhpm9C0wFnnf3F9ATnERERERqraVLl/Lcc8/xxRdfMH/+fFauXMnIkSOLzXPccceRn5/P7Nmz6dmzJwMHDiya1rZtW2bPns2cOXMYMWIECxcupFGjRowaNYqZM2fSr18/7rzzTi699FIuueQS+vbty/jx43O6j1krILv75+7+0/jq5O5/iuP1BCcRERGRWurll19ml112oWXLljRu3JiTTjqJN998s9g82223HZttthkAgwYNYvr06aXWk5eXR+fOnYt6ISp03333MWDAAN5++2222WYbxowZw2233Za9HUpBT9ITERERkYy1a9eOt99+m4KCAtydV155hY4dOxabZ8GCBUXvx48fXzR93rx5rFq1Cgg10W+88QZ77rln0bxLly5lwoQJDBgwgIKCAho0aICZFS2TK9XRD7KIiIiI1FIHHHAAffv2pWvXrjRq1Ih9992XwYMH88c//pFu3bpx/PHHc/fddzN+/HgaNWpEixYtGD58OAAfffQRl156KWaGu3PZZZex9957F6176NCh/OEPf6BBgwYcddRR3Hvvvey9994pu+/MJhWQRURERKRCrr/+eq6//vpi45JdZN50003cdNNNpZbr2bMns2fPTrveO+64o+h906ZNefHFF6sg2opTEwsRERERkYRyC8hm1s/Mtorvrzazp80s9z02i4jUY8rFIiK5k0kN8jWxL+ODCd2yPQz8NbthiYhICcrFIiI5kkkBeX38eyzwoLs/DzQpY34REal6ysUiIjmSSQH5azN7ADgV+KeZbZbhciIiUnWUi0VEciST5HoKMBE4yt2XAS2Ay7MalYiIlKRcLCKSI+UWkN29AFgEHBxHrQM+zWZQIiJSnHKxiEjulNsPspldC3QD9gQeARoDI4GDshuaiIgUUi4WkbK0v/L56g6hSuUPO7Zat59JE4sTgeOBlQDuPh/YKptBiYhIKcrFIiI5kkkBeY27O+AAZrZFdkMSEZEUlItFRHIkkwLy2HjndHMzOwd4GfhbdsMSEZESlItFRHKk3DbI7n6rmfUElgN7AH9095eyHpmIiBRRLhYRyZ1yC8jRe8DmhEt772UvHBERKYNysYhIDpTbxMLMBgFTgZOAvsDbZnZWtgMTEZGNlItFRHInkxrky4F93X0JgJltB7wJ/D2bgYmISDFVnovN7GJgEBtrpH/j7j9WQawiIrVaJjfpLQFWJIZXxHEiIpI7VZqLzaw1MATo5u6dgYbArzYpQhGROiKTGuQ5wDtm9hyhluEEYLaZXQLg7rdnMT4REQmykYsbAZub2VqgGTC/qoIVEanNMikgfxZfhZ6Lf9VBvYhI7lRpLnb3r83sVuArYBXworu/mJzHzAYDgwHatWtXmc2IiNRKmRSQn3Z33S0tIlK9qjQXm9m2hFroXYBlwJNmdrq7jyycx90fBB4E6Natm1fVtkVEarpM2iDfZ2ZTzex8M9sm6xGJiEgqVZ2LjwC+cPfF7r4WeBr4eRWsV0Sk1iu3gOzuhwCnA22B6WY2ysyOzHpkIiJSJAu5+Cugu5k1MzMDegAfVUGoIiK1XiY1yLj7J8DVwO+AXwB3mdl/zeyk8pY1s4ZmNtPMJsThXczsHTObY2ZjzKzJpuyAiEh9sSm5OMW63gHGATMIXbw1IDanEBGp7zJ5UMg+ZnYHoWbhcOA4d+8Y39+RwTYupHitxM3AHe6+O7AUOLvCUYuI1DNVkItLcfdr3f0n7t7Z3c9w99VVGLKISK2VSQ3yPYQahp+6+/+4+wwAd59PqMlIy8zaAMcCD8VhIyTzcXGWEUCfyoUuIlKvVDoXi4hIxWRSQH7G3R9z91WFI8zsQgB3f6ycZe8ErgA2xOHtgGXuvi4OzwNaVyxkEZF6aVNysYiIVEAmBeQBKcadWd5CZtYbWOTu0ysaVFx+sJlNM7NpixcvrswqRETqkkrlYhERqbi0/SCbWX/gNGAXMxufmLQV8F0G6z4ION7MegFNga2Bu4DmZtYo1iK3Ab5OtbD63xQRqZJcLCIiFVTWg0LeBBYA2wO3JcavAGaXt2J3vwq4CsDMDgMuc/dfm9mTQF9gNDCQjU+DEhGR0jYpF4uISMWlLSC7+5fAl8CBAGa2dWL+ral8zcXvgNFmdiMwE3i4kusREanzspiLRUQkjXIfNW1mg4GhwI+Em+0McGDXTDfi7pOByfH958D+FQ9VRKT+qopcLCIimSm3gAxcDnR292+zHYyIiKSlXCwikiOZ9GLxGVCQ7UBERKRMysUiIjmSSQ3yVcCbZvYOUPSUJXcfkrWoRESkJOViEZEcyaSA/AAwCXiPjQ/8EBGR3FIuFhHJkUwKyI3d/ZKsRyIiImVRLhYRyZFM2iD/Kz7VrpWZtSh8ZT0yERFJUi4WEcmRTGqQ+8e/VyXGqWshEZHcUi4WEcmRcgvI7r5LLgIREZH0lItFRHInkweFNAZ+CxwaR00GHnD3tVmMS0REEpSLRURyJ5MmFn8FGgP3xeEz4rhB2QpKRERKUS4WEcmRTArI+7n7TxPDk8zs3WwFJCIiKSkXi4jkSCa9WKw3s90KB8xsV2B99kISEZEUlItFRHIkkxrky4FXzexzwICdgd9kNSoRESlJuVhEJEcy6cXiFTPrAOwZR33s7qvLWkZERKqWcrGISO5k2ovFuSTunDYz3TktIpJDysUiIrmjXixERGoH5WIRkRxRLxYiIrWDcrGISI6oFwsRkdpBuVhEJEcyqUG+DN05LSJS3ZSLRURypMwCspk1BH4K6M5pEZFqkq1cbGbNgYeAzoADZ7n7W5uyThGRuqDMJhbuvh7o7+6r3X12fKlwLCKSQ1nMxXcBL7j7TwgF8I+qYJ0iIrVeJk0s/m1mfwHGACsLR7r7jKxFJSIiJVVpLjazbQhdxp0Z17MGWLPpYYqI1H6ZFJC7xL9DE+McOLzqwxERkTSqOhfvAiwGHjGznwLTgQvdvajwbWaDgcEA7dq1q+RmRERqn0yepPfLXAQiIiLpZSEXNwK6Ahe4+ztmdhdwJXBNYpsPAg8CdOvWzat4+yIiNVYm3byJiEjdMw+Y5+7vxOFxhAKziEi9l7UCspk1NbOpZvaumX1gZtfH8buY2TtmNsfMxphZk2zFICIiqbn7N8BcMyvsFaMH8GE1hiQiUmOkLSCbWb/4d5dKrns1cHh88lMX4Ggz6w7cDNzh7rsDS4GzK7l+EZE6rwpycVkuAB43s9mEPP1/WdiGiEitU1YN8lXx71OVWbEHP8TBxvFVeEPJuDh+BNCnMusXEaknNikXl8XdZ7l7N3ffx937uPvSqt6GiEhtVNZNekvM7EVgFzMbX3Kiux9f3spj5/bTgd2Be4HPgGXuvi7OMg9onWZZ3T0tIlIFuVhERCqmrALysYQbNh4DbqvMymPn9l3i05qeAX5SgWV197SISBXkYhERqZi0BeTYafzbZvZzd19sZlvG8T+kW6aMdS0zs1eBA4HmZtYo1iK3Ab6uZOwiInVeVeZiERHJTCa9WOxoZjOBD4APzWy6mXUubyEzaxlrjjGzzYGehMeYvgr0jbMNBJ6rVOQiIvVLpXKxiIhUXCZP0nsQuMTdXwUws8PiuJ+Xs1wrYERsh9wAGOvuE8zsQ2C0md0IzAQermzwIiL1SGVzsYiIVFAmBeQtChMygLtPNrMtylvI3WcD+6YY/zmwf4WiFBGRSuViERGpuEwKyJ+b2TWEG0QATgc+z15IIiKSgnKxiEiOZNIG+SygJfA0oR/O7eM4ERHJHeViEZEcKbcGOXYcPyQHsYiISBrKxSIiuZNJDbKIiIiISL2hArKIiIiISEK5BWQzOyiTcSIikj3KxSIiuZNJDfI9GY4TEZHsUS4WEcmRtDfpmdmBhA7oW5rZJYlJWwMNsx2YiIgoF4uIVIeyerFoAmwZ59kqMX45Gx8VLSIi2aVcLCKSY2kLyO7+GvCamQ139y9zGJOIiETKxSIiuZfJk/Q2M7MHgfbJ+d398GwFJSIipSgXi4jkSCYF5CeB+4GHgPXZDUdERNJQLhYRyZFMCsjr3P2vWY9ERETKolwsIpIjmXTz9g8zO9/MWplZi8JX1iMTEZEk5WIRkRzJpAZ5YPx7eWKcA7tWfTgiIpKGcrGISI6UW0B2911yEYiIiKSnXCwikjuZPGq6mZldHe+exsw6mFnv7IcmIiKFlItFRHInkzbIjwBrCE9yAvgauDFrEYmISCrKxSIiOZJJAXk3d/8zsBbA3QsAy2pUIiJSknKxiEiOZFJAXmNmmxNuBsHMdgNWZzUqEREpSblYRCRHMunF4lrgBaCtmT0OHAScmc2gRESklKzkYjNrCEwDvnZ3tWkWESGzXixeMrMZQHfC5bwL3f3brEcmIiJFspiLLwQ+AraugnWJiNQJmfRicSLhCU7Pu/sEYJ2Z9cl+aCIiUigbudjM2gDHEh5fLSIiUSZtkK919+8LB9x9GeFSn4iI5E42cvGdwBXAhlQTzWywmU0zs2mLFy/exE2JiNQemRSQU81TbtMMM2trZq+a2Ydm9oGZXRjHtzCzl8zs0/h324oGLSJSD1UqF6cT+1Be5O7T083j7g+6ezd379ayZcvKbkpEpNbJpIA8zcxuN7Pd4ut2IG1CTVgHXOruexHazP2Pme0FXAm84u4dgFfisIiIlK2yuTidg4DjzSwfGA0cbmYjqyJQEZHaLpMC8gWEzunHEJLoj8D/lLeQuy9w9xnx/QrCTSCtgROAEXG2EYDaM4uIlK9SuTgdd7/K3du4e3vgV8Akdz+9KgIVEantyrw8F7v/meDuv9yUjZhZe2Bf4B1gR3dfECd9A+yYZpnBwGCAdu3abcrmRURqtarKxSIikpkya5DdfT2wwcy2qewGzGxL4CngIndfXmL9Tuz0PsW21fZNRISqycXlrH+y+kAWEdkokxs8fgDeM7OXgJWFI919SHkLmlljQuH4cXd/Oo5eaGat3H2BmbUCFlUibhGR+qbSuVhERComkwLy0/FVIWZmwMPAR+5+e2LSeGAgMCz+fa6i6xYRqYcqlYtFRKTiMnmS3ggz2xxo5+4fV2DdBwFnEGo8ZsVxvycUjMea2dnAl8ApFYxZRKTe2YRcLCIiFZRJf8bHAbcCTYBdzKwLMNTdjy9rOXd/g/A41FR6VDRQEZH6rLK5WEREKi6Tbt6uA/YHlgG4+yxg1yzGJCIipV2HcrGISE5kUkBem3y8aZTysaQiIpI1ysUiIjmSyU16H5jZaUBDM+sADAHezG5YIiJSgnKxiEiOZPokvU7AamAU8D1wUTaDEhGRUpSLRURyJG0Nspk1Bc4DdgfeAw5093W5CkxERJSLRUSqQ1k1yCOAboSEfAzh7mkREckt5WIRkRwrqw3yXu6+N4CZPQxMzU1IIiKSoFwsIpJjZdUgry18o8t5IiLVRrlYRCTHyqpB/qmZLY/vDdg8Dhvg7r511qMTERHlYhGRHEtbQHb3hrkMRERESlMuFhHJvUy6eRMRERERqTdUQBYRERERSVABWUREREQkQQVkEREREZEEFZBFRERERBJUQBYRERERSVABWUREREQkQQVkEREREZEEFZBFRERERBJUQBYRERERSVABWUREREQkQQVkEREREZEEFZBFROohM2trZq+a2Ydm9oGZXVjdMYmI1BSNqjsAERGpFuuAS919hpltBUw3s5fc/cPqDkxEpLplrQbZzP5uZovM7P3EuBZm9pKZfRr/bput7YuISHruvsDdZ8T3K4CPgNbVG5WISM2QzSYWw4GjS4y7EnjF3TsAr8RhERGpRmbWHtgXeKd6IxERqRmyVkB299eB70qMPgEYEd+PAPpka/siIlI+M9sSeAq4yN2Xl5g22Mymmdm0xYsXV0+AIiLVINc36e3o7gvi+2+AHXO8fRERicysMaFw/Li7P11yurs/6O7d3L1by5Ytcx+giEg1qbZeLNzdAU83XTUXIiLZY2YGPAx85O63V3c8IiI1Sa4LyAvNrBVA/Lso3YyquRARyaqDgDOAw81sVnz1qu6gRERqglx38zYeGAgMi3+fy/H2RUQEcPc3AKvuOEREaqJsdvP2BPAWsKeZzTOzswkF455m9ilwRBwWEREREakxslaD7O7900zqka1tioiIiIhsKj1qWkREREQkQQVkEREREZEEFZBFRERERBJUQBYRERERSVABWUREREQkQQVkEREREZEEFZBFRERERBJUQBYRERERSVABWUREREQkQQVkEREREZEEFZBFRERERBJUQBYRERERSVABWUREREQkQQVkEREREZEEFZBFRERERBJUQBYRERERSVABWUREREQkQQVkEREREZEEFZBFRERERBJUQBYRERERSVABWUREREQkQQVkEREREZEEFZBFRERERBJUQBYRERERSVABWUREREQkoVoKyGZ2tJl9bGZzzOzK6ohBRKS+Uy4WEUkt5wVkM2sI3AscA+wF9DezvXIdh4hIfaZcLCKSXnXUIO8PzHH3z919DTAaOKEa4hARqc+Ui0VE0mhUDdtsDcxNDM8DDig5k5kNBgbHwR/M7OMcxJYr2wPfZnMDdnM2116nZf3cgM5PJdW1c7NzzraUWrm5WHl40+l/vdL0PVlz1bX/nZS5uDoKyBlx9weBB6s7jmwws2nu3q2645DSdG5qLp2b3FMeluqi81Nz1ZdzUx1NLL4G2iaG28RxIiKSO8rFIiJpVEcB+T9ABzPbxcyaAL8CxldDHCIi9ZlysYhIGjlvYuHu68zsf4GJQEPg7+7+Qa7jqGZ18pJlHaFzU3Pp3FQh5WJ9nmo4nZ+aq16cG3P36o5BRERERKTG0JP0REREREQSVEAWEREREUlQATkHzGyzTMaJiEh2KA+LSEWoDXIOmNkMd+9a3jjJPTPbBbgAaE/iplV3P766YpLAzHoDNxA6cW8EGODuvnW1Bia1kvJwzaZcXHPV11xcYx8UUheY2U6Ep1Vtbmb7Ej5UAFsDzaotMEl6FngY+AewoZpjkeLuBE4C3nP9kpdKUh6uNZSLa656mYtVQM6uo4AzCR3w354YvwL4fXUEJKX86O53V3cQktJc4P36lJAlK5SHawfl4pqrXuZiNbHIATM72d2fqu44pDQzOw3oALwIrC4c7+4zqi0oAcDM9iNc1nuN4ufm9rQLiaShPFyzKRfXXPU1F6sGOTcmm9nd/D97dx6nVVn/f/z1HsDELSRBRVTccgEVEbdUNBVT0lTcwg00LSu3UksrTVO/+dNMzXIpLRcMt0BcwZ2UVARF3HLHUBBRQYEBRPj8/rjOwJlhVpy573vmfj8fj/sx97nO9jnnPvdnrvs61zkHdgECeAr4XUR8UtywDNgSOBrYg6Wn9SIbtuK6CJgDrAisUORYrPVzHi5tzsWlqyxzsVuQC0DSw8C/gaFZ0ZHA7hGxV/GiMgBJbwFbRMQXxY7FqpP0ckT0KnYc1jY4D5c25+LSVa652Ld5K4y1I+KCiHg3e10IrFnsoAyAl4FOxQ7CavWApL2LHYS1Gc7Dpc25uHSVZS52C3IBSPojMA64Iys6BNg+Is4oXlQGIOkJYCvgOar3rfKthYpM0mxgZeALYGFW3OZvLWQtw3m4tDkXl65yzcWuIBdA7uCq6ldVAczN3rf5g6yUSdqttvKIGFPoWMys5TgPlzbnYis1riBb2ZO0JrBdNjguIj4qZjy2lKTvAf2y0hMb+QAAIABJREFUwSci4r5ixmNmLce5uHSVYy52BblAJK1OuoXNilVlEfHv4kVkAJIOAy4FniA9QGBX4MyIuKuYcRlIupj0z/LWrGgQMD4izi5eVNaaOQ+XLufi0lWuudgV5AKQdDxwKulG9ROBHYGnI8K3rykySS8C/ataKiR1AR6JiK2LG5lJmgT0jojF2XA74IWI2Kq4kVlr5Dxc2pyLS1e55mLfxaIwTiX9+novIr4NbAPMKm5IlqmocRrvE/y9KCX5q9q/XrQorC1wHi5tzsWlrexysR8UUhjzI2K+JCR9LSL+K2nTYgdlAIySNBoYlg0fDjxQxHhsqd8DL0h6nHTKtR9wVnFDslbMebi0OReXrrLMxe5iUQCSRgDHAqeRngo0E+gQEQOKGpgBIGkg6elaAE9GxIhixmNLSVqb6hftfFjMeKz1ch4ufc7Fpascc7EryAWW3crm68AoPzGoNGRXTm9Peqypr5wuITWunB4TEfcWMx5rG5yHS5Nzcekqx1zsCnILkjQBeAp4kHRblPlFDslq8JXTpauOK6efi4hfFS8qa22ch1sH5+LSVa652BXkFiSpPel00T7At0kXHYwGHoyIN4oZmyW+crp0leuV09a8nIdbB+fi0lWuudgX6bWgiPiS9Gv4CQBJ3UhJ+kJJGwPPRMRPihagga+cLnWdgE+z92Vx5bQ1L+fhVsO5uLSVXS52BbmwZkXE34G/S6oAdip2QOYrp0vY/1GGV05bi3MeLk3OxaWrLHOxu1gUgKRvAdcDq0TEepK2Bn7kVovikiTSQwO2w1dOl5Ss4nII8CRlduW0tQzn4dLlXFy6yjkXu4JcAJKeJR1g90TENlnZyxHRq7iRmaSXImLLYsdhy5I0PiL6FjsOaxuch0ubc3HpKtdc7P49BRIRU2oULSpKIFbT85K2a3gyK4JHJJ0haV1JnatexQ7KWi/n4ZLmXFy6yjIXuw9yYUzJTu+FpA6kR56+VuSYLNkBOFLSe8BcUv+qaOtX57YSh2d/f5orC2DDIsRirZ/zcGlzLi5dZZmL3cWiACStAVwJ7EX60j8EnBoRnxQ1MEPS+rWVR8R7hY7FzFqO83Bpcy62UuMKspmZmZlZjrtYFICkDYCTgR7k9nlEfK9YMZmZlRPnYTNrCleQC+Nu4AbgXmBxkWMxMytHzsNm1mjuYlEAkp6NiB2KHYfVLuv7tklEPCKpI9A+ImYXO65yJalPfeMj4vlCxWJth/Nw6XMuLi3lnotdQS4ASUcAm5AuCllQVd7WD67WQNIJwA+BzhGxkaRNgGsjYs8ih1a2sqc1AawI9AVeJF1UtRUwPiL85DNrMufh0uZcXHrKPRe7i0VhbAkcDezB0lN7kQ1bcf0U2B54FiAi3pTUtbghlbeI+DaApOFAn4h4KRvuBZxXxNCsdXMeLm3OxSWm3HOxK8iFcSiwYUR8UexAbBkLIuKL9KRTkNSe9E/Tim/TqoQMEBEvS9q8mAFZq+Y8XNqci0tXWeZiV5AL42WgE/BRsQOxZYyR9Cugo6T+wE9IF/FY8U2SdD0wNBs+EphUxHisdXMeLm3OxaWrLHOx+yAXgKQnSH12nqN63zffXqjIJFUAPwD2JvWtGh0RfytuVAYgaUXgx0C/rOjfwDURMb94UVlr5Txc2pyLS1e55mJXkAtA0m61lUfEmELHYtVJOjUirmyozIoju5J9vYh4vdixWOvmPFzanItLWznm4opiB1AOsgT8X2DV7PWak3LJGFxL2ZBCB2HLkvQ9YCIwKhvuLeme4kZlrZXzcMlzLi5R5ZqL3Qe5ACQdBlwKPEE6dXSVpDMj4q6iBlbGJA0CjgA2qPFFXxX4tDhRWQ2/JV3V/gRAREzMnoZm1mTOw6XJubhVKMtc7ApyYfwa2C4iPgKQ1AV4BHBiLp7/ANOANYDLcuWzKYOLD1qJhRHxWdVV7Rn3CbPl5TxcmpyLS19Z5mJXkAujoiopZz7B3VuKKiLeA94D2vSNzlu5V7KHO7TLHhpwCumfqdnycB4uQc7FrUJZ5mInh8IYJWm0pCGShgD3Aw8UOSYDJO0o6TlJcyR9IWmRpM+LHZcBcDLQk3THgX8CnwGnFTUia82ch0uYc3FJK8tc7LtYFIikg4Gds8EnI2JEMeOxRNJ44PvAnaRHaR4DfDMizi5qYGVOUjvgkaonOZk1B+fh0uVcXJrKORe7gmxlTdL4iOgraVJEbJWVvRAR2xQ7tnIn6VFgYER8VuxYzKxlOReXrnLNxe6DXACSBgL/D+hKunpaQETEakUNzAAqJa0ATJR0CeliEXc9Kg1zgJckPQzMrSqMiFOKF5K1Vs7DJc+5uHSVZS52C3IBSHoL2D8iXit2LFadpPWB6cAKwM+ArwNXR8RbRQ3MkFTbfVGJiJsKHYu1fs7Dpc25uHSVay52BbkAJI2NiJ0bntIKLWtVuj8iFjQ4sZm1Ws7Dpc252EqNK8gtKPvCA+wGrAXcTboKFICIGF6MuGwpSf8A9iA9W/52YFREfFncqAwgu53Q74EtgBWryiNiw6IFZa2O83Dr4Fxcuso1F7uC3IKyL3xdIiKOK1gwVidJHYB9gcOBXYCHI+L44kZlkp4iPcHpcmB/4FjSvWzPLWpg1qo4D7cezsWlqVxzsSvIZixJzPuQvvj9ImKNIodU9iRNiIhtJb0UEVvmy4odm5m1DOfi0lOuudhXiFpZk7SvpBuBN4GDgetJp2Gt+BZIqgDelHSSpIOAVYodlJk1P+fiklaWudgtyFbWJA0j9Xd70BeHlBZJ2wGvAZ2AC0hXtV8SEc8UNTAza3bOxaWrXHOxK8hmZmZmZjl+UEgBSFoT+D+gW0TsK2kLYKeIuKHIoZUtSU9FxC6SZgP5X4l+eECJkPRN4ExgfXK5KiL2KFpQ1mo5D5cm5+LSV6652C3IBSDpQeAfwK8jYmtJ7YEXqjq7m9myJL0IXAtMABZVlUfEhKIFZa2W87DZ8inXXOwW5MJYIyLukHQ2QER8KWlRQzNZy5LUDnglIjYrdixWqy8j4ppiB2FthvNwiXIuLnllmYt9F4vCmCvpG2SnjyTtCHxW3JAsIhYBr0tar9ix2FKSOkvqDNwr6SeS1q4qy8rNlofzcIlyLi5N5Z6L3cWiACT1Aa4CegEvA12AQyJiUlEDMyT9G9gGGAfMrSqPiO8VLagyJ+ldUiVGtYyOtv70JmsZzsOlzbm49JR7LnYXixaWnTraLXttSjrQXo+IhUUNzKqcU+wArLqI2KDYMVjb4jzcKjgXl5hyz8VuQS4ASeMiYvtix2FLSVoROBHYGHgJuCEivixuVAZL7rk5JSI+zIaPIT044D3gvIj4tJjxWevkPFyanItLV7nnYleQC0DS5UAH0k3Q86eOni9aUGVO0u3AQuBJYF/gvYg4tbhRGYCk54G9IuJTSf2A24CTgd7A5hFxSFEDtFbJebg0OReXrnLPxa4gF4Ckx2spjrZ+D8FSVuOZ8u2BcRHRp8hhGemWQhGxdfb+L8CMiDgvG54YEb2LGZ+1Ts7Dpcm5uHSVey52H+QCiIhvFzsGW8aSvofZ7Z6KGYtV105S++w0657AD3PjnLNsuTgPlyzn4tJV1rm4zW9gMUk6KiKGSvp5beMj4o+FjsmW2FrS59l7AR2zYT+9qfiGAWMkfQzMI516RdLG+LZc1kTOwyXPubh0lXUudgW5Za2c/V21lnHu21JEEdGu2DFY7SLiIkmPAmsDD8XSfmAVpP5vZk3hPFzCnItLV7nnYvdBLgBJO0fE2IbKzMysZTgPm1lTuIJcAJKer3nRQW1lZmbWMpyHzawp3MWiBUnaCfgW0KVG/7fVAJ9WMjNrYc7DZrY8XEFuWSsAq5D2c77/2+dAm75/oJlZiXAeNrMmcxeLApC0fkS8V+w4zMzKlfOwmTWFW5AL42uS/gr0ILfPfYN6M7OCcR42s0ZzC3IBSHoRuBaYACyqKo+ICUULysysjDgPm1lTuIJcAJImRMS2xY7DzKxcOQ+bWVO4glwAks4DPgJGAAuqyiPi02LFZGZWTpyHzawpXEEuAEnv1lIcEbFhwYMxMytDzsNm1hSuIJuZmZmZ5VQUO4C2TNIvcu8PrTHu/wofkZlZeXEeNrPl4Qpyy/p+7v3ZNcbtU8hAzMzKlPOwmTWZK8gtS3W8r23YzMyan/OwmTWZK8gtK+p4X9uwmZk1P+dhM2syX6TXgiQtAuaSWik6ApVVo4AVI6JDsWIzMysHzsNmtjxcQTYzMzMzy3EXCzMzMzOzHFeQzczMzMxyXEE2MzMzM8txBdksI+lASVsUOw4zs3LmXGylwBVka3WUtMSxeyDgpGxm1gjOxdaWuYJsrYKkHpJel3Qz8DJwg6SXJb0k6fBsGkm6tJby3SWNkTRS0juSLpZ0pKRx2XQbSfoW8D3gUkkTs7Lnc+vfpGpY0mRJl2TzjpO0cVbeRdK/JD2XvXbOynfLljlR0guSVi3s3jMzax7OxVYu2hc7ALMm2AQYDKwDnAhsDawBPCfp38C3gN61lJOVbQ58CrwDXB8R20s6FTg5Ik6TdA9wX0TcBSDpM0m9I2IicCzwj1wsn0XElpKOAa4A9gOuBC6PiKckrQeMztZ5BvDTiBgraRVgfsvsHjOzgnAutjbPLcjWmrwXEc8AuwDDImJRREwHxgDb1VMO8FxETIuIBcDbwENZ+UtAjzrWdz1wrKR2wOHAP3PjhuX+7pS93wv4s6SJwD3AalkSHgv8UdIpQKeI+HL5d4GZWdE5F1ub5wqytSZzv8K8C3LvF+eGF1P3mZR/AfuSWiQmRMQnuXG1Pb62AtgxInpnr3UiYk5EXAwcT3qK11hJm32F7TAzKzbnYmvzXEG21uhJ4HBJ7SR1AfoB4+opb6zZwJI+aRExn3Rq7hqqn9KD1IpR9ffp7P1DwMlVE0jqnf3dKCJeioj/BzwHOCmbWVvgXGxtlivI1hqNACYBLwKPAb+IiA/rKW+s24Azs4s3NsrKbiW1bDxUY9rVJU0CTgV+lpWdAvSVNEnSq6S+eQCnZRerTAIWAg82ISYzs1LlXGxtliKi4anMypSkM4CvR8Q5ubLJQN+I+LhogZmZlRHnYis038XCrA6SRgAbAXsUOxYzs3LlXGzF4BZkMzMzM7Mc90E2MzMzM8txBdnMzMzMLMcVZDMzMzOzHFeQzczMzMxyXEE2MzMzM8txBdnMzMzMLMcVZDMzMzOzHFeQzczMzMxyXEE2MzMzM8txBdnMzMzMLMcVZCs4SR0l3SvpM0l3NmL63SW9nxt+RdLu2XtJ+oekmZLGZWU/ljRd0hxJ32ixDTEzKxHOq9ZUknaV9Ho943tICkntCxlXqXAFuQRJmixpXpaIpku6UdIqxY6riqTzJA39Cos4BFgT+EZEHNrUmSOiZ0Q8kQ3uAvQHukfE9pI6AH8E9o6IVSLik68QZ5Nln91ehVzn8pI0RNJTxY7DrBCcV+vnvLp8av7QaE0i4smI2LRquJT3czG4gly69o+IVYA+QF/gN02ZOWsBKNXPd33gjYj4spmWNTki5mbDawIrAq8sz8IktWuGmJqyvrL8ZW5WJM6rjV+W86qVt4jwq8RewGRgr9zwpcB92fsdgf8As4AXgd1z0z0BXASMBeYBGwM9gYeBT4HpwK+yaSuAs4C3gU+AO4DO2bgeQACDgf8BHwO/zsbtA3wBLATmAC/WsQ2bZ/HMIiXV72Xl59eY/we1zNsRuBGYCbwKnAm8X3P/AD8A5gOLsmUNA+Zmsc8BHsum3yy3D14HDsst60bgGuCBbN69gG7Av4AZwLvAKbnpz8v21c3A7Gzb+mbjbgEWZ/t+DvCLWrZtd+B94JfAh9k8XwOuAKZmryuAr+XmOQF4K4v/HqBbblwAPwHezOK5ANiIdIx8nsW6Qh2fT37fzQK2y46RdrnpBlZ9xtm23wXcnq3reWDr3LT17bftgfFZTNOBPxb7e+ZXeb1wXnVebea8CqycxbU4i21Otp2VpJb8quX1yba7AzCEdCz9GfgM+C+wZ27arwM3ANOAD4ALyXIy6dgbk833MXB7HcfJTcDp2ft1su35aTa8UbbNFVX7ra79TD3HbDm8ih6AX7V8KLlEDqybJYsLsgP9E2BAdnD3z4a7ZNM+kR3EPYH2wKrZl+x00q//VYEdsmlPBZ4BumeJ5DpgWDau6kvxN1JS3RpYAGyejT8PGFpP/B2yxPOrLInskSWZTRs5/8XAk0DnbPtfppZEnr0fAjyVG1cVe/tseGVgCnBstk+2yb7kW2Tjb8ySzc7ZPl0JmACcm8W+IfAO8J1c7POzz6Ad8Hvgmdpiq2Pbdge+BP5ftt87Ar/LPouuQBdSEr4gm36PLN4+2fRXAf/OLS+AkcBq2ee+AHg0i/vrpH+Eg+uIpdq+y8peBfbNDY9gaaI9j/QP+JDsMz6D9I+uQ7bv6ttvTwNHZ+9XAXYs9vfMr/J64bzqvNoCeZVcJTM3/wPAj3PDlwNX5fbtl8DPss/08GxfVf2QGkE6blbOYh8H/CgbNwz4dbZPVwR2qWN/HAfcm70/gvSD7fbcuJG1xV5zP9PAMdvWX0UPwK9aPpR0kFa16r0HXJ0dnL8Ebqkx7ejcF/UJ4He5cYOAF+pYx2tU/9W6Nqny0z73peieGz8O+H72/jzqT8S7kn7FV+TKhgHnNXL+d4B9csM/rOtLTMOJ/HDgyRrLvw74bfb+RuDm3LgdgP/VmP5s4B+52B/JjdsCmFdbbHVs2+6klp4Vc2VvAwNyw98hnd6E1JJwSW7cKtnn1CMbDmDn3PgJwC9zw5cBV9QRS7V9l5X9Erg1e9+Z1BKydm7b8/+0KkgVhV0bsd/+TWrlWqPY3y+/yvOF86rzagvkVWqvIB8OjM3et8s+t+1z+3YqoBrHwdGkriwLgI41jrfHs/c3A3/NH0N17I+NSGcKKoBrgR+xtKX4JuDntcVecz/TwDHb1l/up1O6DoyIR/IFktYHDpW0f664A/B4bnhK7v26pCRRm/WBEZIW58oWkb6gVT7Mva8kJZHG6AZMiYj8st8jtdQ0ev4a8y6v9YEdJM3KlbUnnU6qMqXG9N1qTN+O1PJSpeZ+WVFS+2h8378ZETE/N9yN6tv4XlZWNe75qhERMUfSJ6R9OTkrnp6bd14tw2s1Mi6AocBrklYGDiP9E5yWG79kX0XE4uzilG6kJFrffvsBqUXnv5LeBc6PiPuaEJdZc3BerT7v8nJerT+vjgSulbQBsCnwWUSMy43/ILLaZo3Y1icde9MkVY2rYOm+/AXprMc4STOByyLi7zVXHhFvS5oL9Cb9sLoA+IGkTYHdgD/VE3ttlveYbdVcQW5dppBaOk6oZ5r8l24K8P16lnVcRIytOUJSjwbiiAbGTwXWlVSRS+brAW80MF+VaSw9BVo17/KaAoyJiP71TFNzn70bEZss5/oa2je1TTOVlBjz2zu1xjgAsorrN0h9076qZWKNiA8kPU3qe3w0qR9h3rq5WCpIp5Knkk4Z1rnfIuJNYFA2z0DgLknfiKUXAZkVi/Nq0zmv1hNbRMyXdAdwFKmv9i01JllHknKV5PVI/aCnkFqQ16jth0FEfEjqO42kXYBHJP07It6qJa4xpO5wK2R5fQypL/HqwMTGbks5K9Wrca12Q4H9JX1HUjtJK2a3mOlex/T3AWtLOk3S1yStKmmHbNy1wEVZ6wmSukg6oJFxTAd61HM197OkX5m/kNQhu7fm/sBtjVz+HcDZklbPtu3kRs5Xm/uAb0o6Ooulg6TtJG1ex/TjgNmSfpndV7SdpF6Stmvk+qaT+qk1xTDgN9lnsAapn97Q3LhjJfWW9DXg/4BnI2JyE9dRV6zdJa1Qo/xmUkvFlsDwGuO2lTQwu0r8NFIyf4YG9pukoyR1yf6xV7UiLcas+JxXm855tXps35D09RrlN5O6U3yPZSvIXYFTsv12KOniyweys3UPAZdJWk1ShaSNJO0GIOnQ3HE5k1ShrSuPjgFOInVvg9RV6CRS15lF9WxLU/dzm+UKcisSEVOAA0gXacwg/do8kzo+x4iYTbrgZH/SKZI3gW9no68k/WJ9SNJsUiVnh9qWU4uqm9B/Iun5miMj4otsnfuSLoS4GjgmIv7byOWfTzrl9C4pWdRMLo2W7YO9SS0+U0n7oepCjtqmXwTsRzo19W4W//WkCzMa4/ekpDxL0hmNnOdC0h0eJgEvkU79XZjF8whwDunq72mkvmV1tV411WOk1pUPJX2cKx9Bdqo4IiprzDOS1L9uJqmFeWBELGzEftsHeEXSHNKx9/2ImNdM22G23JxXm855dals/w8D3sni65aVjyVVXp+PiJrdWZ4FNiHth4uAQ2LpvaWPIV3I+Copz95F6ssO6U5Dz2Z59B7g1Ih4p47QxpAuIK2qID9Fuljy33VMD8u3n9ssVe8GY2YGkt4mXTn9SK7sPGDjiDiqaIGZmbUSkh4D/hkR1+fKhgDHR8QuRQvMGsV9kM2sGkkHk07dPVbsWMzMWqOs+0gf0tkJa4VcQTazJSQ9QbrF0tE1rpY3M7NGkHQTcCCpC8TsYsdjy8ddLMzMzMzMcnyRnpmZmZlZjivIJUzSg5IGZ++HSHqqkfOdJ2loPeNfyW4R1OC0TYy30TFa4ZTq55LdSuv9Ysdh1hDnYmsOzfkZNycfL7VzBbmERcS+EXFTCyy3Z0Q8UbNcUg9Jkd3jtqBawxc0u2/naEkfS1qmb1K2/x6QNFPSh5L+nN+X2T03J0iqzP72LuwWLEvSNyWNlDRD0qfZ9m2aG3+tpDm514Ls9lVV4ztLGiFprqT3JB1RnC0xaznOxaVF0uAsh34u6X1Jl9TItXNqvBZJuio3fk9J/81y8ePK7ltdTJK2kDQ++/8xU9IjkraoMU0fSf/Otmm6pFNz4yZLmpfb5ocKvxVtiyvIZo23kHSz/R/UMf5q4CPSPSt7kx7p+RMApYdxjCTdqH514CZgpJZ9SEehdSLdT3NT0uNwx5HiBCAiToyIVapepPt93pmb/y/AF9m8RwLXSOpZqODNrCytRHpQ0Rqk+0zvCSy5b2+NnLUW6dHQdwIoPTRkOOk+yJ1J90q+vaDR124q6cl3nUnbdQ+5h8BkcY8CriM99W9j0v2s8/bPbfveBYm6DXMFuRlIOkvS25JmS3pV0kFZ+deUbrjdKzdtl+xXXlelJxrdl7Xezczed89N+4Sk4+tY55WSpmS/oCdI2rXGJCtKuj2L6XlJW+fmnSxpr1oWW3UD8VnZL9DdslbFLXPzds1+dXepe3foz5I+y36h75kb8XVJN0iaJukDSRcqPVFpc9ITqHbK1jtL0gbZ34ps3r9J+ii3rFsknVbfcnPTHifptWwfj863FmStNCdKejNb318kqbYNi4jXI+IGlj66tKYNgDsiYn72SNBRQFVlcXfSXWOuiIgFEfEnQMAedezEY7OYZ0t6R9KPcuN2z1pNTpf0Ubbdx+bGf0PSPdmxMY50E/xaRcS4iLghIj6NiIXA5cCmkr5RS0wrAweTKvf54XMiYk5EPEVK6kfXsU0dJd2YfQ6vkm56nx9f1/dohfqOQ0lrZN+dWdl0T6rup5FZG+ZcXDO0NpuLr4mIJyPii4j4ALgV2LmO/XAwqeHiyWx4IPBKRNwZEfOB84CtJW1Wx06s9ZjKxg2R9JSkP2Tb9K6kfXPjN5A0Jpv3YVLFt1YRMSsiJmePnxawiFQJrvJzYHRE3Jr9D5kdEa/Vtbz6NPQ/oq5jWtJa2TH3jdy0fbLvTQdJG2fb+5nSmdZS+OGx3PxPpHm8DexKeirQ+cBQSWtHxALSL9VBuWkPIz3D/iPS/v8H6all65F+5f65ket8jtRK2Rn4J3CnpBVz4w8g/WKuGn+3pA4NLLNf9rdT9gt0DOkXbP7BEIOARyNiRh3L2IG0P9YAfgsMl9Q5G3cj8CXpS78N6UlMx2df8hOBp7P1doqId4HPs+mqYpujpY8y3Y30pKA6lwug9JjXX5GSYhdSkhxWI+b9SJW1rUifz3fq3kX1ugL4vqSVJK1DeuLVqGxcT2BSVL9tzCSWVqBr+iiLazXgWOBySX1y49ciHW/rkFq0/yJp9WzcX4D5pJbs47JXY/UDPsw91SnvYNKTxqr+eX8T+DIi3shN82I92/RbUiLeiLSPB9cYX9f36AvqPw5PB94nfb5rkj5v356nPDkXL1VOubgfdTdcDAZuzuXenqQ8BUBEzCXtp7ryVq3HVG78DsDrpP18CXBDrmL/T2BCNu4Cls15y5A0i5S/ryI9ArvKjsCnkv6j1DByr6T1asx+a1ZZfSj/Q6wWDf2PqPWYzhp+niB9NlWOBm7LGlguILVqrw50z7ah9YoIv5r5BUwEDsje7wW8nRs3lvR40Nrm6w3MzA0/QUpakJ7p/lQ965wJbJ29Pw94JjeugvQ4zV2z4cnAXrlph2bve5AqFu1z8+4A/I+ltwQcDxxWRwxDSKeJlCsbR/oCrQksADrmxg0CHq9r+0iPQv05qTL4Oin5nEhqqZ2VbVdDy30Q+EGNfVEJrJ8NB7BLbvwdwFkNfL4bp6/OMuWbk5Lhl9lyb8ztt3NISSQ//a3AeY08pu4m3VMTUmv0vBqf00ekBNqO1BVks9y4/6vv2MlN1x34ABhUx/hH8/GS/ml8WGOaE4An6pj/HWCf3PAPgfcb+T2q8zgEfkfqFrLx8n5n/WqbL5yL23QuzqY7jvQDeY1axq1PaondIFd2A3BxjenGAkOW45gaAryVG7dSth1rkX5ofQmsnBv/z6rPuIF1rEzqnvfdXNkb2b7eDlgR+BMwNjd+Z6BjFsPZpMd/d6pl2U3+H0H1Y/rwqvVmy/oQ2D4bvhn4K9C9ub/LxXi5BbkZSDpG0sTstNAsoBdLT6U8DqwkaQdJPUiJd0Q230qSrlO6uOlzUstcp/wpqXrWeUZ2quqzbJ1fp/rpmylVbyJGXBzTAAAgAElEQVQ98OF9oFtTty0iniUlsd2zU1Abk06j1+WDyL4pmfey9a4PdACm5fbTdUDXepY1hlQZ7EfaN0+QWit2A57Mtquh5a4PXJkb9ynp9NU6ufV8mHtfCaxST0y1yk4/jiK1Uq1M+ixWB/5fNskcUmtw3mpArTeRl7SvpGeUTqvOAgZQ/fP9JCK+rCXuLqSuHFNy495rRPxdSL/8r46Imq06ZC0Vu5MSYJUmbRPpOKgzrvq+Rw0ch5cCbwEPKXVHOauBzbU2yrm4mjafiyUdCPwe2DciPq5lkqNJFb93c2VNzcX1HVPVYo6IyuztKqR9PTNSC3WVBnNxtpy5pK4uN0uq2n/zgBER8VykriHnA9+S9PVsnrERMS8iKiPi96TKdM3uPtCI/xENHNMjgS0kbQD0Bz6LiHHZuF+QPtNxSndoacrZy5LjJ+l9RUp9qP5Gukjg6YhYJGki6SAhG76D9Et6OnBfLH2yzumki6N2iIgPle5q8ELVvPWsc1fSgbgnqS/VYkkza8y3bm76ClLr4NQGNqeu09I3kU7tfQjclX0567KOJOUS83qkJD6F1LqwRo2KXX3rHkOq/LyfvX+KlDTms/SUXkPLnQJcFBG31hNzc+hM2tY/Rzqdu0DSP4ALSZ/VK8DpNfbNVqRTXdVI+hrwL+AYYGRELJR0Nw0cF5kZpFaLdYH/ZmU1T8PVXN/qpMrxPRFxUR2THU1qNXgnV/YG0F7SJhHxZla2NXWf6pyWxVU1fklcDX2PMrUeh9n36XTS/u0FPCbpuYh4tL7ttrbFuXgZbToXS9qH9Hl/NyJeqmOyY4CLa5S9Qq6rg9K1FBtRS95qZF6qyzRgdUkr5yrJ69H47l8VpNbgdUhnCCfVmLeh5UQdcdb7P6KhYzoi5mffo6OAzUhnF8jGfUg6i4ikXYBHJP07It5qzAaXGrcgf3Urkw7EGZAuriL9wsz7J+m0xJHZ+yqrkn4VzlLqG/bbRq5zVdIBPoNUQTmXZX8RbytpoNKtb04jJa5nGljuDGAxsGGN8qHAQaQvxM01Z6qhK3CKUof9Q0ndDh6IiGmkSthlklaTVCFpI0m7ZfNNB7ord1eHrNI1L1vvmIj4PJvuYLKk3IjlXgucrezOCkoXkRzawDbUSsmKwArZ8IpZZZas9eJd4MeS2kvqRErCk7LZnyCd6jtF6YKhk7Lyx2pZ1QrA18gSmdJFH426IjkiFpFasc/LWsW2oJ5+b5JWA0aTKr/1tbweQ+oykl/X3Gxdv5O0sqSdSf0tb1l2diCdMj1b6YKo7sDJuXGN+R7VehxK2k/p4hABn5H2sx+TXX6ci6try7l4D1IXtYNzrZc1p/kWqXJ5Z41RI4Bekg7O8vm5pOtD/ltzGTTumKpVRLxH6gZzvtKFxrsA+9ezTf0lbaN0seRqwB9JXRuqLsT7B3CQ0u1CO5C67T0VEZ9JWk/Sztl6VpR0JqnFd2wtcTX0P6Ixx/TNpO4l3yOX7yUdqqUXt84k7btWm4tdQf6KIuJV4DLgaVLC2JIaB2V2amwu6ZTLg7lRV5D6DH1MSpijaJzR2bRvkE6NzKf66RJIp0EOJx2kRwMDI3Wir29bKoGLgLFKp5N2zMqnAM+TDvYn61kEwLPAJtk2XQQcEksv+DqGVPl7NYvrLtJFApAqiq8AH0rKnyobQ+pOMCU3rCyeKnUuNyJGkLo53KZ06vRl0sVzy2N90j+JqpaGeaT+eFUGAvuQEstbpH5eP8vi+AI4MIt1Fqnf3IFZeTVZq9YppArlTOAI6j+VWtNJpFN8H5Iqtf+oZ9qDSH3ajlX1+4bmWxR2IrV61fxHA6mfXEdSC8cw4McRUVcL8vmk4/Vd0j/SfMtDY75HdR2HmwCPkE6dPk3qJvJ4PdtsbZBz8TLaci4+h3Ta/4FcznqwxjSDgeG5swRkccwgVewvymLcAfh+bStpzDHVgCOy5X9K+tFV34+aTqQc+hnpwsCNSNdsVJ0pe4x0keP9pHy7cbZ8SJXaa7Lt+YD0f2jfqP1ia6j/f0SDx3REjCVVfJ/PfghU2Q54VtIc0v+sU2ucdWxVqjr7m9VL0t+BqRHxm2LHYuXLx6GVO38HrBRIegz4Z0RcX+xYWooryNYgpQtaJgLb1LjYwaxgfBxaufN3wEqBpO2Ah4F1a7bQtyXuYmH1knQB6VTYpU7IViw+Dq3c+TtgpUDSTaQubae15coxuAXZzMzMzKwatyCbmZmZmeW0ivsgr7HGGtGjR49ih2Fm1mwmTJjwcUR0KXYcjeU8bGZVFi9ezOuvv77kqXOrr7463bp1IyKYOnUqM2fORBJdunSha9fqz6CZPXs2U6YsvTHG/Pnz2XDDDenUqRPvvvsuc+fORRIrr7wy66+/PpKYOXMmU6dOpX379my00Ua0b9+eBQsW8MEHH7DhhjXvhtg0deXiVlFB7tGjB+PHjy92GGZmzUZSo56qVSqch82sSkQwd+5cVlllFRYuXMguu+zClVdeyWuvvcbjjz/OjTfeSEVFBR999NEyFeS8Tz/9lI033phJkyax0kor8cADD7Dvvunuf0cccQT9+vXjxz/+MbvvvjsvvfQSw4cPZ+bMmZx88skMGjSI4cOHs8kmm3ylbakrF7uLRZEcd9xxdO3alV69lt5z/M4776Rnz55UVFTU+4+otnkBzjzzTDbbbDO22morDjroIGbNmgXA2LFj2Wqrrejbty9vvpkeeDZr1iz23ntvFi9utffwNjMzsyKQxCqrpCeBL1y4kIULFyKJa665hnPPPZeKilS9rK9yDHDXXXex7777stJKKwEwYMAAJCGJ7bffnvfffx+AiooKFixYQGVlJR06dODJJ59krbXW+sqV4/q4glwkQ4YMYdSo6vei79WrF8OHD6dfv35Nnhegf//+vPzyy0yaNIlvfvOb/P73vwfgsssu44EHHuCKK67g2muvBeDCCy/kV7/61ZKD2MzMzKyxFi1aRO/evenatSv9+/dnhx124O233+b222+nb9++7Lvvvksa5epy2223MWjQoGXKFy5cyC233MI+++wDwNlnn81ee+3Fvffey6BBg7jgggs455xzWmS7qrh2VCT9+vWjc+fO1co233xzNt100+WaF2DvvfemffvUa2bHHXdc8surQ4cOVFZWLvnl9fbbbzNlyhR23333r74hZmZmVnbatWvHxIkTef/99xk3bhwvv/wyCxYsYMUVV2T8+PGccMIJHHfccXXOP23aNF566SW+853vLDPuJz/5Cf369WPXXXcFUgPghAkTuPfeexk5ciQDBgzgjTfe4JBDDuGEE06gsrKy2bevVfRBtqb7+9//zuGHHw6kX17HHHMMHTt25JZbbuGMM87gwgsvLHKEZmZm1tp16tSJb3/724waNYru3bszcOBAAA466CCOPfbYOue74447OOigg+jQoUO18vPPP58ZM2Zw3XXXLTNPZWUlN954I6NHj2a//fZj+PDh3HXXXdx6662ccMIJzbpdbkFugy666CLat2/PkUceCUDv3r155plnePzxx3nnnXdYe+21iQgOP/xwjjrqKKZPn17kiM3MzKy1mDFjxpLrnObNm8fDDz/MZpttxoEHHsjjjz8OwJgxY/jmN79Z5zKGDRu2TPeK66+/ntGjRzNs2LBau4BeeumlnHLKKXTo0IF58+YhiYqKCrcgW8NuvPFG7rvvPh599FEkVRsXEVx44YXcdtttnHzyyVxyySVMnjyZP/3pT1x00UVFitjMzMxak2nTpjF48GAWLVrE4sWLOeyww9hvv/3YZZddOPLII7n88stZZZVVuP766wEYP34811577ZLhyZMnM2XKFHbbbbdqyz3xxBNZf/312WmnnQAYOHAg5557LgBTp05l3Lhx/Pa3vwXg5JNPZrvttqNTp07cfffdzb6NriC3IaNGjeKSSy5hzJgxS64Izbv55psZMGAAnTt3prKykoqKihb75WVmZmZt01ZbbcULL7ywTHmnTp24//77lynv27fvksoxpNtGfvDBB8tM9+WXX9a5zm7dulVb9qGHHsqhhx7a1NAbzV0simTQoEHstNNOvP7663Tv3p0bbriBESNG0L17d55++mm++93vLum4PnXqVAYMGFDvvAAnnXQSs2fPpn///vTu3ZsTTzxxyTxV/XZ++tOfAvDzn/+cAQMGcNppp1WbzszMzKzcKSKKHUOD+vbtG4W4QX2Ps5b91dNaTb74u8UOwczqIWlCRPQtdhyNVag8bGbLpy3VYaBw9Zi6crFbkM3MzMzMclxBNjMzMzPLcQXZzMzMzCzHFWQzMzMzsxxXkM3MzMzMclxBNjNrwyStKGmcpBclvSLp/Kz8RknvSpqYvXoXO1Yzs1LhB4WYmbVtC4A9ImKOpA7AU5IezMadGRF3FTE2M7OS5AqymVkbFulm93OywQ7Zq/RvgG9mVkTuYmFm1sZJaidpIvAR8HBEPJuNukjSJEmXS/paEUM0MyspriCbmbVxEbEoInoD3YHtJfUCzgY2A7YDOgO/rDmfpB9KGi9p/IwZMwoas5lZMbmCbGZWJiJiFvA4sE9ETItkAfAPYPtapv9rRPSNiL5dunQpdLhmZkXjCrKZWRsmqYukTtn7jkB/4L+S1s7KBBwIvFy8KM3MSosv0jMza9vWBm6S1I7UKHJHRNwn6TFJXQABE4ETixmkmVkpcQXZzKwNi4hJwDa1lO9RhHDMzFoFd7EwMzMzM8txBdnMzMzMLKfFKsiS/i7pI0kv58o6S3pY0pvZ39Vbav1mZmZmZsujJVuQbwT2qVF2FvBoRGwCPJoNm5mZmZmVjBarIEfEv4FPaxQfANyUvb+JdGshMzMzM7OSUeg+yGtGxLTs/YfAmnVN6Cc4mZmZmVkxFO0ivYgIIOoZ7yc4mZmZmVnBFbqCPD339Ka1gY8KvH4zMzMzs3oVuoJ8DzA4ez8YGFng9ZuZmZmZ1aslb/M2DHga2FTS+5J+AFwM9Jf0JrBXNmxmZmZmVjJa7FHTETGojlF7ttQ6zczMzMy+Kj9Jz8zMzMwsxxVkMzMzM7McV5DNzMzMzHJcQTYzMzMzy3EF2czMzMwsxxVkMzMzM7McV5DNzMzMzHJcQTYzMzMzy3EF2cysDZO0oqRxkl6U9Iqk87PyDSQ9K+ktSbdLWqHYsZqZlQpXkM3M2rYFwB4RsTXQG9hH0o7A/wMuj4iNgZnAD4oYo5lZSXEF2cysDYtkTjbYIXsFsAdwV1Z+E3BgEcIzMytJriCbmbVxktpJmgh8BDwMvA3Miogvs0neB9apZb4fShovafyMGTMKF7CZWZG5gmxm1sZFxKKI6A10B7YHNmvkfH+NiL4R0bdLly4tGqOZWSlxBdnMrExExCzgcWAnoJOk9tmo7sAHRQvMzKzEuIJsZtaGSeoiqVP2viPQH3iNVFE+JJtsMDCyOBGamZWe9g1PYmZmrdjawE2S2pEaRe6IiPskvQrcJulC4AXghmIGaWZWSlxBNjNrwyJiErBNLeXvkPojm5lZDe5iYWZmZmaW4wqymZmZmVlOgxVkSYdKWjV7/xtJwyX1afnQzMysinOxmVnhNKYF+ZyImC1pF2Av0oUc17RsWGZmVoNzsZlZgTSmgrwo+/td4K8RcT+wQsuFZGZmtXAuNjMrkMZUkD+QdB1wOPCApK81cj4zM2s+zsVmZgXSmOR6GDAa+E72FKbOwJktGpWZmdXkXGxmViANVpAjohL4CNglK/oSeLMlgzIzs+qci83MCqcxd7H4LfBL4OysqAMwtCWDMjOz6pyLzcwKpzFdLA4CvgfMBYiIqcCqLRmUmZktw7nYzKxAGlNB/iIiAggASSt/1ZVK+pmkVyS9LGmYpBW/6jLNmsvrr79O7969l7xWW201rrjiimrTXHrppUvG9+rVi3bt2vHpp58CcPnll9OzZ0969erFoEGDmD9/PgBHHnkkW221Fb/61a+WLOfCCy/k7rvvLtzGWWvW7LnYzMxq15gK8h3ZldOdJJ0APAL8bXlXKGkd4BSgb0T0AtoB31/e5Zk1t0033ZSJEycyceJEJkyYwEorrcRBBx1UbZozzzxzyTS///3v2W233ejcuTMffPABf/rTnxg/fjwvv/wyixYt4rbbbmPSpEl07NiRSZMm8dxzz/HZZ58xbdo0nn32WQ488MAibam1Ms2ai83MrG7tG5ogIv4gqT/wOfBN4NyIeLgZ1ttR0kJgJWDqV1yeWYt49NFH2WijjVh//fXrnGbYsGEMGjRoyfCXX37JvHnz6NChA5WVlXTr1o0OHTowb948Fi9ezMKFC2nXrh3nnnsu559/fiE2w9qAFsrFZmZWiwYryJmXgI6kU3svfZUVRsQHkv4A/A+YBzwUEQ99lWWatZTbbrutWuW3psrKSkaNGsWf//xnANZZZx3OOOMM1ltvPTp27Mjee+/N3nvvDUCXLl3o06cPRx99NG+99RaLFy+mTx8/KdiapNlysZmZ1a0xd7E4HhgHDAQOAZ6RdNzyrlDS6sABwAZAN2BlSUfVMt0PJY2XNH7GjBnLuzqz5fbFF19wzz33cOihh9Y5zb333svOO+9M586dAZg5cyYjR47k3XffZerUqcydO5ehQ9ONBq644gomTpzI6aefzjnnnMMFF1zARRddxGGHHcbf/uYz5Va/5s7FZmZWt8b0QT4T2CYihkTEYGBb0q2GltdewLsRMSMiFgLDgW/VnCgi/hoRfSOib5cuXb7C6syWz4MPPkifPn1Yc80165ymZgvzI488wgYbbECXLl3o0KEDAwcO5D//+U+1eUaOHMm2227LnDlzePvtt7njjju46667qKysbLFtsTahuXOxmZnVoTEV5E+A2bnh2VnZ8vofsKOklSQJ2BN47Sssz6xF1OxbXNNnn33GmDFjOOCAA5aUrbfeejzzzDNUVlYSETz66KNsvvnmS8YvXLiQK664gl/84hfMmzeP9BWARYsW8cUXX7Tcxlhb0Ny52MzM6tCYPshvAc9KGknq93YAMEnSzwEi4o9NWWFEPCvpLuB50pOgXgD+2qSozVrY3Llzefjhh7nuuuuWlF177bUAnHjiiQCMGDGCvffem5VXXnq3rR122IFDDjmEPn360L59e7bZZht++MMfLhn/l7/8hcGDB7PSSiux1VZbUVlZyZZbbsmAAQPo1KlTgbbOWqlmzcVmZlY3pdtq1jNBenpTnSKixS/D79u3b4wfP76lV0OPs+5v8XUUyuSLv1vsEJpVW/psoO19PtZ0kiZERN8mTN/kXCxpXeBmYE1SpfqvEXGlpPOAE4CqCzx+FREP1Lf8QuVhM1s+/j+5fOrKxY1pQR4eEb5a2sysuJYnF38JnB4Rz0taFZggqerWcJdHxB+aN0Qzs7ahMX2Qr5Y0TtJPJH29xSMyM7PaNDkXR8S0iHg+ez+bdL3HOi0ZpJlZW9BgBTkidgWOAtYltT78U9LeLR6ZmZkt8VVzsaQewDbAs1nRSZImSfp7dvvN2ubx7TbNrCw1pgWZiHgD+A3plkK7AVdK+q+kgS0ZnJmZLbW8uVjSKsC/gNMi4nPgGmAjoDcwDbisjvX5dptmVpYa86CQrSRdTjo1twewf0Rsnr2/vIXjMzMzlj8XS+pAqhzfGhHDASJiekQsiojFwN+A7Vt8A8zMWpHGXKR3FXA96SrneVWFETFV0m9aLDIzM8trci7O7jV/A/Ba/jZwktaOiGnZ4EHAyy0XtplZ69OYLhYjIuKWfEKWdCpARNzSYpGZmVne8uTinYGjgT0kTcxeA4BLJL0kaRLwbeBnLR28mVlr0pgW5GOAK2qUDQGubPZozMysLk3OxRHxFKBaRtV7z2Mzs3JXZwVZ0iDgCGADSffkRq0KfNrSgZmZmXOxmVkx1NeC/B/S1c1rUP0K59nApJYMyszMlnAuNjMrsDoryBHxHvAesBOApNVy06+GWy7MzFqcc7GZWeE12AdZ0g+B3wHzgcWk/mwBbNiyoZmZWRXnYjOzwmnMRXpnAr0i4uOWDsbMzOrkXGxmViCNuc3b20BlSwdiZmb1ci42MyuQxrQgnw38R9KzwIKqwog4pcWiMjOzmpyLzcwKpDEV5OuAx4CXSP3ezMys8JyLzcwKpDEV5A4R8fMWj8TMzOrjXGxmViCN6YP8oKQfSlpbUueqV4tHZmZmec7FZmYF0pgK8iCyvm/AhOw1viWDMjOzZTgXW9mYMmUK3/72t9liiy3o2bMnV16Znqj+6aef0r9/fzbZZBP69+/PzJkz61zG559/Tvfu3TnppJOWlP36179m3XXXZZVVVqk27VVXXUWvXr0YMGAAX3zxBQBPPfUUP/vZz1pg66w1aLCCHBEb1PLyfTfNzArIudjKSfv27bnssst49dVXeeaZZ/jLX/7Cq6++ysUXX8yee+7Jm2++yZ577snFF19c5zLOOecc+vXrV61s//33Z9y4cctMe+uttzJp0iS+9a1vMXr0aCKCCy64gHPOOafZt81ahwYryJI6SDpF0l3Z6yRJHQoRnJmZJc7FVk7WXntt+vTpA8Cqq67K5ptvzgcffMDIkSMZPHgwAIMHD+buu++udf4JEyYwffp09t5772rlO+64I2uvvfYy00cECxcupLKykg4dOjB06FD23XdfOnd2L6Zy1ZiL9K4BOgBXZ8NHZ2XHt1RQZma2DOdiK0uTJ0/mhRdeYIcddmD69OlLKrhrrbUW06dPX2b6xYsXc/rppzN06FAeeeSRRq3jpJNOYscdd6Rnz57svPPOHHDAAYwePbpZt8Nal8ZUkLeLiK1zw49JerGlAjIzs1o5F1vZmTNnDgcffDBXXHEFq622WrVxkpC0zDxXX301AwYMoHv37o1ez9FHH83RRx8NwO9+9ztOOeUUHnzwQW6++WbWXXddLrvsMioqGnPZlrUVjfm0F0naqGpA0obAopYLyczMauFc3MyOO+44unbtSq9evZaUvfjii+y0005sueWW7L///nz++ed1zr9o0SK22WYb9ttvvyVlu+66K71796Z3795069aNAw88EIB//etf9OzZk1133ZVPPvkEgLfffpvDDz+8hbau9Vu4cCEHH3wwRx55JAMHDgRgzTXXZNq0aQBMmzaNrl27LjPf008/zZ///Gd69OjBGWecwc0338xZZ53VqHVOnTqVcePGceCBB3LZZZdx++2306lTJx599NHm2zBrFRpTQT4TeFzSE5LGkG5Uf3rLhmVmZjU4FzezIUOGMGrUqGplxx9/PBdffDEvvfQSBx10EJdeemmd81955ZVsvvnm1cqefPJJJk6cyMSJE9lpp52WVOyuuuoqnnvuOX70ox/xz3/+E4Df/OY3XHjhhc28VW1DRPCDH/yAzTffnJ//fOntv7/3ve9x0003AXDTTTdxwAEHLDPvrbfeyv/+9z8mT57MH/7wB4455ph6L+bLO+ecc/jd734HwLx585BERUUFlZV+ynu5acxdLB4FNgFOAU4GNo2Ix1s6MDMzW8q5uPn169dvmYuw3njjjSV3Pujfvz//+te/ap33/fff5/777+f442vvAv7555/z2GOPLWlBrqioYMGCBUsuAnvyySdZa6212GSTTZpxi9qOsWPHcsstt/DYY48taZF/4IEHOOuss3j44YfZZJNNeOSRR5a0DI8fP77OzyLvF7/4Bd27d6eyspLu3btz3nnnLRn3wgsvACy5OPCII45gyy23ZOzYseyzzz7Nv5FW0hrsg5xdJf0joOpeKU9Iui4iFrZoZGZmtoRzcWH07NmTkSNHcuCBB3LnnXcyZcqUWqc77bTTuOSSS5g9e3at4++++2723HPPJf1mzz77bPbaay+6devG0KFDOfTQQ7nttttabDtau1122YWIqHVcbd0d+vbty/XXX79M+ZAhQxgyZMiS4UsuuYRLLrmk1uVus8023HDDDUuGTzvtNE477bQmRm5tRWO6WFwDbEu6cvrq7P01LRmUmZktY7lysaR1JT0u6VVJr0g6NSvvLOlhSW9mf1dv0ehbib///e9cffXVbLvttsyePZsVVlhhmWnuu+8+unbtyrbbblvncoYNG8agQYOWDPfv358JEyZw7733MnLkSAYMGMAbb7zBIYccwgknnOBT+GYlpih3sZDUCbge6AUEcFxEPP1Vlmlm1sYtby7+Ejg9Ip6XtCowQdLDwBDg0Yi4WNJZwFnAL5s96lZms80246GHHgJSd4v7779/mWnGjh3LPffcwwMPPMD8+fP5/PPPOeqooxg6dCgAH3/8MePGjWPEiBHLzFtZWcmNN97I6NGj2W+//Rg+fDh33XUXt956KyeccELLblwz6HHWsvujtZp88XeLHYKVsGLdxeJKYFREbAZsDbz2FZdnZtbWLVcujohpEfF89n42Kd+uA/+/vXuPkqws7z3+/TGDQmSAKCMZUOQqYIAZYEARVETxABpEkCgaL0TPxKNcjFGMOfGy1ESjiBqTI4uAeAevGDSAeBsUotyRi4SDGljgEgY0IpADDPCcP6oaama6Z3p6uvbe3fX9rFWrar9VXfuZ6e7fPLPr3fvlxcBn+i/7DHDYtFc8Ay1btgzoXUv3/e9/P294wxtWec0HPvABbr31Vm666SbOPPNMDjjggEeaY4CvfvWrvOhFL2KDDTZY5Ws//OEPc9xxx7H++ut7EpjUYZNpkN/KNJ45nWQTenPoTgOoqgeq6ndTfT9JGhHrnMVJtgZ2By4GNq+qX/efug3YfJzXL0lyWZLL7rjjjnWpvZOOOuoo9tlnH2644Qae9KQncdppp3HGGWfw1Kc+lZ122oktttiCo48+Guhd/uuQQw6Z1PueeeaZK0yvGDN4CTGAY489lr322ouTTz6ZV7ziFdP3B5O0zlY7xSLJHHpHeHcAduwP31BV96/DPrcB7gBOT7IQuBw4vqruXWnfS4AlAFtttdU67E7SbLL11lszb0VqdEMAAB8eSURBVN485syZw9y5c7nssstWeH7p0qW8+MUvZptttgHg8MMP513vehe33HILr371q7n99ttJwpIlSzj++OMBePvb3865557LokWL+OxnPwvA5z//ee68885OnKQzHVmcZCPga8Cbq+r3gwssVFUlWeWMqKo6BTgFYPHixeOfMTWDnXHGGeOOj/1cDNpiiy0455xzVhnff//92X///VcYW7p06bjvu8UWW6wwZePII4/kyCOPnHzBkhqz2ga5qh5KclRVfRS4ehr3uQdwbFVdnOTj9Oa+vXOlfc/qYJY0dT/4wQ/YbLPNJnz+Wc96Ft/61rdWGJs7dy4f+chH2GOPPbj77rvZc889OfDAA9lyyy254ooruPrqq3n961/PNddcw/bbb8/pp5++yjVy27KuWdy/AsbXgC9U1df7w7cnWVBVv06yAFg2jSVL0ow2mZP0LkryT8CXgEeO8o7NaZuCW4Fbq+ri/vZX6TXIkjQ0CxYsYMGCBQDMmzePnXfemV/96lc8+clPZvny5VTVI9eoPfHEEzn22GNZf/31W656BVPK4vQOFZ8GXF9VJw08dTbwGuCD/ft/nfaKp2A2nQQGnggmzVSTmYO8CPhj4L3AR/q3E6e6w6q6DbglydjHhM8DfjbV95M0WpLwghe8gD333JNTTjll3Nf8+Mc/ZuHChRx88MFcd911qzx/0003ceWVV/L0pz+defPmccghh7D77ruzYMECNtlkEy6++OJH5ol2yFSzeF/gVcABSa7q3w6h1xgfmORG4Pn9bUkSkziCXFXPHcJ+jwW+kOQxwC+Bo4ewD0mz0IUXXsiWW27JsmXLOPDAA9lpp50eWfkMeqtg3XzzzWy00Uacc845HHbYYdx4442PPH/PPfdwxBFH8LGPfeyRRRxOOOEETjjhBKC31PB73/teTj31VM4//3x22203/vZv/7bZP+Q4pprFVXUhkAmeft7UK5Kk2WsyR5CnXVVdVVWLq2q3qjqsqv6rjTokzTxbbrklAE984hN5yUtewiWXXLLC8xtvvDEbbbQRAIcccgjLly/nzjvvBGD58uUcccQRvPKVr+Twww9f5b2vvPJKqoodd9yRr3zlK3z5y1/mF7/4xQoNtiRp9mulQZakqbj33nsfWdr33nvv5fzzz2eXXXZZ4TW33XbbI0vUXnLJJTz88MM84QlPoKp43etex84778xb3vKWcd//ne98J+973/tYvnw5Dz3Uu8Sw16iVpNEzYYOc5Mj+/TbNlSNJE7v99tvZb7/9WLhwIXvvvTcvfOELOeiggzj55JM5+eSTgd4iDbvssgsLFy7kuOOO48wzzyQJF110EZ/73Of4/ve/z6JFi1i0aNEKl+36xje+weLFi9liiy3YdNNNWbRoEbvuuiv33XcfCxcunKikoTOLJal5q5uD/A7gK/QuDbRHM+VI0sS23XZbfvrTVVdXHlzt7JhjjuGYY45Z5TX77bffI0eWx3PYYYetcGLeiSeeyIknTvl85OlkFktSw1bXIP8myfnANknOXvnJqjp0eGVJmim8LNfQmcWS1LDVNcgvpHe04nP0LickSWqeWSxJDZuwQa6qB4CfJHlmVd3RX6aUqrqnseokacSZxZLUvMlcxWLzJFcC1wE/S3J5kl3W9EWSpGllFktSQybTIJ8CvKWqnlJVWwF/1R+TJDXHLJakhkymQX5cVf1gbKOqlgKPG1pFkqTxmMWS1JA1LjUN/DLJO+mdIALwZ/SWh5YkNccslqSGTOYI8p8D84Gv07sO52b9MUlSc8xiSWrIGo8gV9V/Acc1UIskaQJmsSQ1ZzJHkCVJkqSRYYMsSZIkDVhjg5xk38mMSZKGxyyWpOZM5gjyJyY5JkkaHrNYkhoy4Ul6SfYBngnMT/KWgac2BuYMuzBJklksSW1Y3RHkxwAb0Wui5w3cfg+8dPilSZJYxyxO8qkky5JcOzD2niS/SnJV/3bIkGqXpBlpwiPIVXUBcEGST1fVzQ3WJEnqm4Ys/jTwT8BnVxr/aFWduK71SdJsNJmV9B6b5BRg68HXV9UBwypKkrSKKWVxVf0wydZDrUySZpnJNMhfAU4GTgUeGm45kqQJTHcWH5Pk1cBlwF/1FyJZQZIlwBKArbbaahp2KUkzw2Qa5Aer6pNDr0SStDrTmcWfBN4HVP/+I4yzbHVVnQKcArB48eKapn1LUudN5jJv30zyxiQLkjx+7Db0yiRJg6Yti6vq9qp6qKoeBv4F2Ht6S5WkmW0yR5Bf079/28BYAdtOfzmSpAlMWxYnWVBVv+5vvgS4dnWvl6RRs8YGuaq2aaIQSdLEpprFSc4A9gc2S3Ir8G5g/ySL6DXYNwF/MU1lStKssMYGOckfAG8BtqqqJUl2AHasqm8NvTpJEjD1LK6qo8YZPm0YNUrSbDGZOcinAw/QW8kJ4FfA+4dWkSRpPGaxJDVkMg3ydlX1IWA5QFX9N5B13XGSOUmuTOKRaElas6FksSRpVZNpkB9IsiG9uWok2Q64fxr2fTxw/TS8jySNgmFlsSRpJZNpkN8NnAc8OckXgO8BJ6zLTpM8CXghvQveS5LWbNqzWJI0vslcxeI7Sa4AnkHv47zjq+rOddzvx+gF+7yJXuAKTpL0qCFlsSRpHGs8gpzkJfRWcPq3/tnSDyY5bKo7TPIiYFlVXb6611XVKVW1uKoWz58/f6q7k6RZYbqzWJI0sUlNsaiqu8Y2qup39D7qm6p9gUOT3AScCRyQ5PPr8H6SNAqmO4slSROYTIM83msmswLfuKrqHVX1pKraGng58P2q+rOpvp8kjYhpzWJJ0sQm0yBfluSkJNv1bycBq50eIUmadmaxJDVkMg3ysfQuTv8lelMi7gPeNB07r6qlVfWi6XgvSZrlhpbFkqQVrfbjuSRzgG9V1XMbqkeStBKzWJKatdojyFX1EPBwkk0aqkeStBKzWJKaNZkTPO4BrknyHeDescGqOm5oVUmSVmYWS1JDJtMgf71/kyS1xyyWpIZMZiW9zyTZENiqqm5ooCZJ0krMYklqzmRW0vsT4CrgvP72oiRnD7swSdKjzGJJas5kLvP2HmBv4HcAVXUVsO0Qa5Ikreo9mMWS1IjJNMjLB5c37Xt4GMVIkiZkFktSQybTIF+X5BXAnCQ7JPkE8O9DrkuStKIpZXGSTyVZluTagbHHJ/lOkhv79384zMIlaaaZ7Ep6fwzcD3wRuAt48zCLkiStYqpZ/GngoJXG/hr4XlXtAHyvvy1J6pvwKhZJNgDeAGwPXAPsU1UPNlWYJGnds7iqfphk65WGXwzs33/8GWAp8PZ1LFWSZo3VHUH+DLCYXiAfDJzYSEWSpEHDyOLNq+rX/ce3AZtPw3tK0qyxuusgP62qdgVIchpwSTMlSZIGDDWLq6qS1HjPJVkCLAHYaqutpnO3ktRpqzuCvHzsgVMrJKk1w8ji25MsAOjfLxvvRVV1SlUtrqrF8+fPn6ZdS1L3re4I8sIkv+8/DrBhfzv0DjpsPPTqJEnDyOKzgdcAH+zf/+u0VCpJs8SEDXJVzWmyEEnSqtY1i5OcQe+EvM2S3Aq8m15j/OUkrwNuBv50XeuUpNlkdUeQJUkzXFUdNcFTz2u0EEmaQSZzHWRJkiRpZNggS5IkSQNskCVJkqQBNsiSJEnSABtkSZIkaYANsiRJkjTABlmSJEkaYIMsSZIkDbBBliRJkgbYIEuSJEkDGm+Qkzw5yQ+S/CzJdUmOb7oGSZIkaSJzW9jng8BfVdUVSeYBlyf5TlX9rIVaJEmSpBU0fgS5qn5dVVf0H98NXA9s2XQdkiRJ0nhanYOcZGtgd+DicZ5bkuSyJJfdcccdTZcmSZKkEdVag5xkI+BrwJur6vcrP19Vp1TV4qpaPH/+/OYLlCRJ0khqpUFOsj695vgLVfX1NmqQJEmSxtPGVSwCnAZcX1UnNb1/SZIkaXXaOIK8L/Aq4IAkV/Vvh7RQhyRJkrSKxi/zVlUXAml6v5IkSdJktHEdZElSByS5CbgbeAh4sKoWt1uRJHWDDbIkjbbnVtWdbRchSV3S6nWQJUmSpK6xQZak0VXA+UkuT7Jk5SddsEnSqLJBlqTRtV9V7QEcDLwpybMHn3TBJkmjygZZkkZUVf2qf78MOAvYu92KJKkbbJAlaQQleVySeWOPgRcA17ZblSR1g1exkKTRtDlwVm9xU+YCX6yq89otSZK6wQZZkkZQVf0SWNh2HZLURU6xkCRJkgbYIEuSJEkDbJAlSZKkATbIkiRJ0gAbZEmSJGmADbIkSZI0wAZZkiRJGmCDLEmSJA2wQZYkSZIG2CBLkiRJA2yQJUmSpAE2yJIkSdIAG2RJkiRpgA2yJEmSNMAGWZIkSRpggyxJkiQNsEGWJEmSBtggS5IkSQNaaZCTHJTkhiQ/T/LXbdQgSaPOLJak8TXeICeZA/wzcDDwNOCoJE9rug5JGmVmsSRNrI0jyHsDP6+qX1bVA8CZwItbqEOSRplZLEkTaKNB3hK4ZWD71v6YJKk5ZrEkTWBu2wVMJMkSYEl/854kN7RZzzTbDLhzmDvIPwzz3We1oX9vwO/PFM22781TGtvTFJnD687f9Snz38numm2/O+NmcRsN8q+AJw9sP6k/toKqOgU4pamimpTksqpa3HYdWpXfm+7yezPt1pjF5rDa4venu0ble9PGFItLgR2SbJPkMcDLgbNbqEOSRplZLEkTaPwIclU9mOQY4NvAHOBTVXVd03VI0igziyVpYq3MQa6qc4Bz2th3R8zKjyxnCb833eX3ZpqNeBb789Rtfn+6ayS+N6mqtmuQJEmSOsOlpiVJkqQBNsiSJEnSABvkBiR57GTGJEnDYQ5LWhvOQW5Akiuqao81jal5SbYBjgW2ZuCk1ao6tK2a1JPkRcD76F3EfS4QoKpq41YL04xkDnebWdxdo5rFnV1JbzZI8kf0lm7dMMnu9H6oADYG/qC1wjToG8BpwDeBh1uuRSv6GHA4cE35P3lNkTk8Y5jF3TWSWWyDPFz/A3gtvRWqThoYvxv4mzYK0iruq6p/bLsIjesW4NpRCmQNhTk8M5jF3TWSWewUiwYkOaKqvtZ2HVpVklcAOwDnA/ePjVfVFa0VJQCS7EXvY70LWPF7c9KEXyRNwBzuNrO4u0Y1iz2C3IylSf4R2A8o4ELgvVX1m3bLErAr8CrgAB79WK/622rX3wH3ABsAj2m5Fs185nC3mcXdNZJZ7BHkBiT5DvBD4PP9oVcC+1fV89urSgBJfg48raoeaLsWrSjJtVW1S9t1aHYwh7vNLO6uUc1iL/PWjAVV9b6q+s/+7f3A5m0XJQCuBTZtuwiN65wkL2i7CM0a5nC3mcXdNZJZ7BHkBiQ5CbgE+HJ/6KXA3lX11vaqEkCSpcBuwKWsOLfKSwu1LMndwOOAB4Dl/eFZf2khDYc53G1mcXeNahbbIDdg4IdrbF7VesC9/cez/oesy5I8Z7zxqrqg6VokDY853G1msbrGBlkjL8nmwF79zUuqalmb9ehRSQ4Fnt3fXFpV32qzHknDYxZ31yhmsQ1yQ5L8Ib1L2GwwNlZVP2yvIgEk+VPgw8BSegsIPAt4W1V9tc26BEk+SO8fyy/0h44CLquqd7RXlWYyc7i7zOLuGtUstkFuQJLXA8fTu1D9VcAzgB9XlZevaVmSnwIHjh2pSDIf+G5VLWy3MiW5GlhUVQ/3t+cAV1bVbu1WppnIHO42s7i7RjWLvYpFM46n97+vm6vqucDuwO/aLUl96630Md5v8PeiSwbPat+ktSo0G5jD3WYWd9vIZbELhTTjvqq6LwlJHltV/5Fkx7aLEgDnJfk2cEZ/+2XAOS3Wo0d9ALgyyQ/ofeT6bOCv2y1JM5g53G1mcXeNZBY7xaIBSc4CjgbeTG9VoP8C1q+qQ1otTAAkOZze6loAP6qqs9qsR49KsoAVT9q5rc16NHOZw91nFnfXKGaxDXLD+pey2QQ4zxWDuqF/5vTe9JY19czpDlnpzOkLquqbbdaj2cEc7iazuLtGMYttkIcoyeXAhcC59C6Lcl/LJWklnjndXROcOX1pVf1Ne1VppjGHZwazuLtGNYttkIcoyVx6HxcdBDyX3kkH3wbOrar/22Zt6vHM6e4a1TOnNb3M4ZnBLO6uUc1iT9Iboqp6kN7/hpcCJNmCXki/P8n2wE+q6o2tFSjwzOmu2xT4bf/xSJw5rellDs8YZnG3jVwW2yA363dV9SngU0nWA/ZpuyB55nSH/T0jeOa0hs4c7iazuLtGMoudYtGAJM8ETgU2qqqtkiwE/sKjFu1KEnqLBuyFZ053Sr9xeSnwI0bszGkNhzncXWZxd41yFtsgNyDJxfR+wM6uqt37Y9dW1S7tVqYk11TVrm3XoVUluayqFrddh2YHc7jbzOLuGtUsdn5PQ6rqlpWGHmqlEK3siiR7rfllasF3k7w1yZOTPH7s1nZRmrnM4U4zi7trJLPYOcjNuKX/8V4lWZ/ekqfXt1yTep4OvDLJzcC99OZX1Ww/O3eGeFn//k0DYwVs20ItmvnM4W4zi7trJLPYKRYNSLIZ8HHg+fR+6c8Hjq+q37RamEjylPHGq+rmpmuRNDzmcLeZxeoaG2RJkiRpgFMsGpBkG+BYYGsG/s6r6tC2apKkUWIOS1obNsjN+AZwGvBN4OGWa5GkUWQOS5o0p1g0IMnFVfX0tuvQ+Ppz33aoqu8m2RCYW1V3t13XqEqyx+qer6ormqpFs4c53H1mcbeMehbbIDcgySuAHeidFHL/2Phs/+GaCZL8T2AJ8Piq2i7JDsDJVfW8lksbWf3VmgA2ABYDP6V3UtVuwGVV5cpnWmvmcLeZxd0z6lnsFItm7Aq8CjiARz/aq/622vUmYG/gYoCqujHJE9stabRV1XMBknwd2KOqrulv7wK8p8XSNLOZw91mFnfMqGexDXIzjgS2raoH2i5Eq7i/qh7orXQKSebS+0dT7dtxLJABquraJDu3WZBmNHO428zi7hrJLLZBbsa1wKbAsrYL0SouSPI3wIZJDgTeSO8kHrXv6iSnAp/vb78SuLrFejSzmcPdZhZ310hmsXOQG5BkKb05O5ey4tw3Ly/UsiTrAa8DXkBvbtW3q+pf2q1KAEk2AP4X8Oz+0A+BT1bVfe1VpZnKHO42s7i7RjWLbZAbkOQ5441X1QVN16IVJTm+qj6+pjG1o38m+1ZVdUPbtWhmM4e7zSzutlHM4vXaLmAU9AP4P4B5/dv1hnJnvGacsdc2XYRWleRQ4CrgvP72oiRnt1uVZipzuPPM4o4a1Sx2DnIDkvwp8GFgKb2Pjj6R5G1V9dVWCxthSY4CXgFss9Iv+jzgt+1UpZW8m95Z7UsBquqq/mpo0lozh7vJLJ4RRjKLbZCb8b+BvapqGUCS+cB3AYO5Pf8O/BrYDPjIwPjdjMDJBzPE8qq6a+ys9j7nhGmqzOFuMou7bySz2Aa5GeuNhXLfb3B6S6uq6mbgZmBWX+h8hruuv7jDnP6iAcfR+8dUmgpzuIPM4hlhJLPYcGjGeUm+neS1SV4L/BtwTss1CUjyjCSXJrknyQNJHkry+7brEgDHAn9M74oDXwTuAt7cakWayczhDjOLO20ks9irWDQkyRHAvv3NH1XVWW3Wo54klwEvB75CbynNVwNPrap3tFrYiEsyB/ju2EpO0nQwh7vLLO6mUc5iG2SNtCSXVdXiJFdX1W79sSurave2axt1Sb4HHF5Vd7Vdi6ThMou7a1Sz2DnIDUhyOPAPwBPpnT0doKpq41YLE8B/J3kMcFWSD9E7WcSpR91wD3BNku8A944NVtVx7ZWkmcoc7jyzuLtGMos9gtyAJD8H/qSqrm+7Fq0oyVOA24HHAH8JbAL8n6r6eauFiSTjXReVqvpM07Vo5jOHu80s7q5RzWIb5AYkuaiq9l3zK9W0/lGlf6uq+9f4YkkzljncbWaxusYGeYj6v/AAzwH+CPgGvbNAAaiqr7dRlx6V5HTgAHpry38JOK+qHmy3KgH0Lyf0AeBpwAZj41W1bWtFacYxh2cGs7i7RjWLbZCHqP8LP5Gqqj9vrBhNKMn6wMHAy4D9gO9U1evbrUpJLqS3gtNHgT8BjqZ3Ldt3tVqYZhRzeOYwi7tpVLPYBlnikWA+iN4v/rOrarOWSxp5SS6vqj2TXFNVuw6OtV2bpOEwi7tnVLPYM0Q10pIcnOTTwI3AEcCp9D6GVfvuT7IecGOSY5K8BNio7aIkTT+zuNNGMos9gqyRluQMevPdzvXkkG5JshdwPbAp8D56Z7V/qKp+0mphkqadWdxdo5rFNsiSJEnSABcKaUCSzYG/B7aoqoOTPA3Yp6pOa7m0kZXkwqraL8ndwOD/El08oCOSPBV4G/AUBrKqqg5orSjNWOZwN5nF3TeqWewR5AYkORc4HfjfVbUwyVzgyrHJ7pJWleSnwMnA5cBDY+NVdXlrRWnGMoelqRnVLPYIcjM2q6ovJ3kHQFU9mOShNX2RhivJHOC6qtqp7Vo0rger6pNtF6FZwxzuKLO480Yyi72KRTPuTfIE+h8fJXkGcFe7JamqHgJuSLJV27XoUUken+TxwDeTvDHJgrGx/rg0FeZwR5nF3TTqWewUiwYk2QP4BLALcC0wH3hpVV3damEiyQ+B3YFLgHvHxqvq0NaKGnFJ/pNeE5Nxnq7ZvnqThsMc7jazuHtGPYudYjFk/Y+OntO/7UjvB+2GqlreamEa8862C9CKqmqbtmvQ7GIOzwhmcceMehZ7BLkBSS6pqr3brkOPSrIB8AZge+Aa4LSqerDdqgSPXHPzlqq6rb/9anoLB9wMvKeqfttmfZqZzOFuMou7a9Sz2Aa5AUk+CqxP7yLogx8dXdFaUSMuyZeA5cCPgIOBm6vq+HarEkCSK4DnV9VvkzwbOBM4FlgE7FxVL221QM1I5nA3mcXdNepZbIPcgCQ/GGe4Zvs1BLtspTXl5wKXVNUeLZclepcUqqqF/cf/DNxRVe/pb19VVYvarE8zkzncTWZxd416FjsHuQFV9dy2a9AqHpl72L/cU5u1aEVzksztf8z6PGDJwHNmlqbEHO4ss7i7RjqLZ/0fsE1J/qyqPp/kLeM9X1UnNV2THrEwye/7jwNs2N929ab2nQFckORO4P/R++iVJNvjZbm0lszhzjOLu2uks9gGebge17+fN85zzm1pUVXNabsGja+q/i7J94AFwPn16Dyw9ejNf5PWhjncYWZxd416FjsHuQFJ9q2qi9Y0JkkaDnNY0tqwQW5AkitWPulgvDFJ0nCYw5LWhlMshijJPsAzgfkrzX/bGPBjJUkaMnNY0lTYIA/XY4CN6P09D85/+z0wq68fKEkdYQ5LWmtOsWhAkqdU1c1t1yFJo8oclrQ2PILcjMcmOQXYmoG/cy9QL0mNMYclTZpHkBuQ5KfAycDlwENj41V1eWtFSdIIMYclrQ0b5AYkubyq9my7DkkaVeawpLVhg9yAJO8BlgFnAfePjVfVb9uqSZJGiTksaW3YIDcgyX+OM1xVtW3jxUjSCDKHJa0NG2RJkiRpwHptFzCbJTlh4PGRKz33981XJEmjxRyWNBU2yMP18oHH71jpuYOaLESSRpQ5LGmt2SAPVyZ4PN62JGn6mcOS1poN8nDVBI/H25YkTT9zWNJa8yS9IUryEHAvvaMUGwL/PfYUsEFVrd9WbZI0CsxhSVNhgyxJkiQNcIqFJEmSNMAGWZIkSRpggyxJkiQNsEGW+pIcluRpbdchSaPMLFYX2CBrxknPMH52DwMMZUmaBLNYs5kNsmaEJFsnuSHJZ4FrgdOSXJvkmiQv678mST48zvj+SS5I8q9Jfpnkg0lemeSS/uu2S/JM4FDgw0mu6o9dMbD/Hca2k9yU5EP9r70kyfb98flJvpbk0v5t3/74c/rveVWSK5PMa/ZvT5Kmh1msUTG37QKktbAD8BpgS+ANwEJgM+DSJD8EngksGmec/tjOwG+BXwKnVtXeSY4Hjq2qNyc5G/hWVX0VIMldSRZV1VXA0cDpA7XcVVW7Jnk18DHgRcDHgY9W1YVJtgK+3d/nW4E3VdVFSTYC7hvOX48kNcIs1qznEWTNJDdX1U+A/YAzquqhqroduADYazXjAJdW1a+r6n7gF8D5/fFrgK0n2N+pwNFJ5gAvA7448NwZA/f79B8/H/inJFcBZwMb90P4IuCkJMcBm1bVg1P/K5Ck1pnFmvVskDWT3LsOX3v/wOOHB7YfZuJPUr4GHEzviMTlVfWbgefGW752PeAZVbWof9uyqu6pqg8Cr6e3itdFSXZahz+HJLXNLNasZ4OsmehHwMuSzEkyH3g2cMlqxifrbuCROWlVdR+9j+Y+yYof6UHvKMbY/Y/7j88Hjh17QZJF/fvtquqaqvoH4FLAUJY0G5jFmrVskDUTnQVcDfwU+D5wQlXdtprxyToTeFv/5I3t+mNfoHdk4/yVXvuHSa4Gjgf+sj92HLA4ydVJfkZvbh7Am/snq1wNLAfOXYuaJKmrzGLNWqmqNb9KGlFJ3gpsUlXvHBi7CVhcVXe2VpgkjRCzWE3zKhbSBJKcBWwHHNB2LZI0qsxitcEjyJIkSdIA5yBLkiRJA2yQJUmSpAE2yJIkSdIAG2RJkiRpgA2yJEmSNOD/A7mX5HyIjVNIAAAAAElFTkSuQmCC" id="312" name="Google Shape;312;p4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p:txBody>
      </p:sp>
      <p:pic>
        <p:nvPicPr>
          <p:cNvPr descr="room.png" id="313" name="Google Shape;313;p42"/>
          <p:cNvPicPr preferRelativeResize="0"/>
          <p:nvPr/>
        </p:nvPicPr>
        <p:blipFill rotWithShape="1">
          <a:blip r:embed="rId3">
            <a:alphaModFix/>
          </a:blip>
          <a:srcRect b="0" l="0" r="0" t="0"/>
          <a:stretch/>
        </p:blipFill>
        <p:spPr>
          <a:xfrm>
            <a:off x="3167062" y="3100387"/>
            <a:ext cx="16383000" cy="9044461"/>
          </a:xfrm>
          <a:prstGeom prst="rect">
            <a:avLst/>
          </a:prstGeom>
          <a:noFill/>
          <a:ln>
            <a:noFill/>
          </a:ln>
        </p:spPr>
      </p:pic>
      <p:pic>
        <p:nvPicPr>
          <p:cNvPr id="314" name="Google Shape;314;p42"/>
          <p:cNvPicPr preferRelativeResize="0"/>
          <p:nvPr/>
        </p:nvPicPr>
        <p:blipFill rotWithShape="1">
          <a:blip r:embed="rId4">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3"/>
          <p:cNvSpPr txBox="1"/>
          <p:nvPr>
            <p:ph type="title"/>
          </p:nvPr>
        </p:nvSpPr>
        <p:spPr>
          <a:xfrm>
            <a:off x="1170138" y="320375"/>
            <a:ext cx="21062700" cy="1234500"/>
          </a:xfrm>
          <a:prstGeom prst="rect">
            <a:avLst/>
          </a:prstGeom>
          <a:noFill/>
          <a:ln>
            <a:noFill/>
          </a:ln>
        </p:spPr>
        <p:txBody>
          <a:bodyPr anchorCtr="0" anchor="ctr" bIns="92575" lIns="185150" spcFirstLastPara="1" rIns="185150" wrap="square" tIns="92575">
            <a:normAutofit fontScale="90000"/>
          </a:bodyPr>
          <a:lstStyle/>
          <a:p>
            <a:pPr indent="0" lvl="0" marL="0" rtl="0" algn="ctr">
              <a:lnSpc>
                <a:spcPct val="100000"/>
              </a:lnSpc>
              <a:spcBef>
                <a:spcPts val="0"/>
              </a:spcBef>
              <a:spcAft>
                <a:spcPts val="0"/>
              </a:spcAft>
              <a:buClr>
                <a:srgbClr val="C00000"/>
              </a:buClr>
              <a:buSzPct val="100000"/>
              <a:buFont typeface="Calibri"/>
              <a:buNone/>
            </a:pPr>
            <a:r>
              <a:rPr b="1" lang="en-US" sz="8800">
                <a:solidFill>
                  <a:srgbClr val="C00000"/>
                </a:solidFill>
              </a:rPr>
              <a:t>   </a:t>
            </a:r>
            <a:r>
              <a:rPr b="1" lang="en-US" sz="6600">
                <a:solidFill>
                  <a:srgbClr val="C00000"/>
                </a:solidFill>
              </a:rPr>
              <a:t>Conclusion</a:t>
            </a:r>
            <a:endParaRPr b="1" sz="6600">
              <a:solidFill>
                <a:srgbClr val="C00000"/>
              </a:solidFill>
            </a:endParaRPr>
          </a:p>
        </p:txBody>
      </p:sp>
      <p:sp>
        <p:nvSpPr>
          <p:cNvPr id="320" name="Google Shape;320;p43"/>
          <p:cNvSpPr txBox="1"/>
          <p:nvPr>
            <p:ph idx="1" type="body"/>
          </p:nvPr>
        </p:nvSpPr>
        <p:spPr>
          <a:xfrm>
            <a:off x="1170113" y="2327712"/>
            <a:ext cx="21062700" cy="8853900"/>
          </a:xfrm>
          <a:prstGeom prst="rect">
            <a:avLst/>
          </a:prstGeom>
          <a:noFill/>
          <a:ln>
            <a:noFill/>
          </a:ln>
        </p:spPr>
        <p:txBody>
          <a:bodyPr anchorCtr="0" anchor="t" bIns="92575" lIns="185150" spcFirstLastPara="1" rIns="185150" wrap="square" tIns="92575">
            <a:noAutofit/>
          </a:bodyPr>
          <a:lstStyle/>
          <a:p>
            <a:pPr indent="-694373" lvl="0" marL="694373" rtl="0" algn="l">
              <a:lnSpc>
                <a:spcPct val="100000"/>
              </a:lnSpc>
              <a:spcBef>
                <a:spcPts val="800"/>
              </a:spcBef>
              <a:spcAft>
                <a:spcPts val="0"/>
              </a:spcAft>
              <a:buClr>
                <a:schemeClr val="dk1"/>
              </a:buClr>
              <a:buSzPts val="4000"/>
              <a:buChar char="•"/>
            </a:pPr>
            <a:r>
              <a:rPr lang="en-US" sz="4000"/>
              <a:t>Manhattan and Brooklyn attracts most tourists and that’s why have most rentals. So the hosts looking for a best borough to have rental should go for Manhattan and Brooklyn.</a:t>
            </a:r>
            <a:endParaRPr/>
          </a:p>
          <a:p>
            <a:pPr indent="-694373" lvl="0" marL="694373" rtl="0" algn="l">
              <a:lnSpc>
                <a:spcPct val="100000"/>
              </a:lnSpc>
              <a:spcBef>
                <a:spcPts val="800"/>
              </a:spcBef>
              <a:spcAft>
                <a:spcPts val="0"/>
              </a:spcAft>
              <a:buClr>
                <a:schemeClr val="dk1"/>
              </a:buClr>
              <a:buSzPts val="4000"/>
              <a:buChar char="•"/>
            </a:pPr>
            <a:r>
              <a:rPr lang="en-US" sz="4000"/>
              <a:t>In neighbourhoods Williamsburg have most number of rentals, whereas among top 20 neighbourhoods in terms of number of rentals most of them belongs to Manhattan</a:t>
            </a:r>
            <a:endParaRPr/>
          </a:p>
          <a:p>
            <a:pPr indent="-694373" lvl="0" marL="694373" rtl="0" algn="l">
              <a:lnSpc>
                <a:spcPct val="100000"/>
              </a:lnSpc>
              <a:spcBef>
                <a:spcPts val="800"/>
              </a:spcBef>
              <a:spcAft>
                <a:spcPts val="0"/>
              </a:spcAft>
              <a:buClr>
                <a:schemeClr val="dk1"/>
              </a:buClr>
              <a:buSzPts val="4000"/>
              <a:buNone/>
            </a:pPr>
            <a:r>
              <a:rPr lang="en-US" sz="4000"/>
              <a:t>      (12 out of 20).</a:t>
            </a:r>
            <a:endParaRPr/>
          </a:p>
          <a:p>
            <a:pPr indent="-694373" lvl="0" marL="694373" rtl="0" algn="l">
              <a:lnSpc>
                <a:spcPct val="100000"/>
              </a:lnSpc>
              <a:spcBef>
                <a:spcPts val="800"/>
              </a:spcBef>
              <a:spcAft>
                <a:spcPts val="0"/>
              </a:spcAft>
              <a:buClr>
                <a:schemeClr val="dk1"/>
              </a:buClr>
              <a:buSzPts val="4000"/>
              <a:buChar char="•"/>
            </a:pPr>
            <a:r>
              <a:rPr lang="en-US" sz="4000"/>
              <a:t>Price of rentals has very high range. We have rentals that charges as high as 10000 as well but if we see on an average most of our rentals have their prices under 300.</a:t>
            </a:r>
            <a:endParaRPr/>
          </a:p>
          <a:p>
            <a:pPr indent="-694372" lvl="0" marL="694372" rtl="0" algn="l">
              <a:lnSpc>
                <a:spcPct val="100000"/>
              </a:lnSpc>
              <a:spcBef>
                <a:spcPts val="800"/>
              </a:spcBef>
              <a:spcAft>
                <a:spcPts val="0"/>
              </a:spcAft>
              <a:buClr>
                <a:schemeClr val="dk1"/>
              </a:buClr>
              <a:buSzPts val="4000"/>
              <a:buChar char="•"/>
            </a:pPr>
            <a:r>
              <a:rPr lang="en-US" sz="4000"/>
              <a:t>Manhattan is most expensive borough in each of the room types.</a:t>
            </a:r>
            <a:endParaRPr sz="4000"/>
          </a:p>
          <a:p>
            <a:pPr indent="-694372" lvl="0" marL="694372" rtl="0" algn="l">
              <a:lnSpc>
                <a:spcPct val="100000"/>
              </a:lnSpc>
              <a:spcBef>
                <a:spcPts val="800"/>
              </a:spcBef>
              <a:spcAft>
                <a:spcPts val="0"/>
              </a:spcAft>
              <a:buSzPts val="4000"/>
              <a:buChar char="•"/>
            </a:pPr>
            <a:r>
              <a:rPr lang="en-US" sz="4000"/>
              <a:t>Customers respect privacy and mostly prefer private rooms and apartments. So there are very minute availability of shared rooms as compare to private and entire homes.</a:t>
            </a:r>
            <a:endParaRPr/>
          </a:p>
          <a:p>
            <a:pPr indent="0" lvl="0" marL="0" rtl="0" algn="l">
              <a:lnSpc>
                <a:spcPct val="100000"/>
              </a:lnSpc>
              <a:spcBef>
                <a:spcPts val="800"/>
              </a:spcBef>
              <a:spcAft>
                <a:spcPts val="0"/>
              </a:spcAft>
              <a:buSzPts val="1800"/>
              <a:buNone/>
            </a:pPr>
            <a:r>
              <a:t/>
            </a:r>
            <a:endParaRPr sz="4000"/>
          </a:p>
          <a:p>
            <a:pPr indent="-694373" lvl="0" marL="694373" rtl="0" algn="l">
              <a:lnSpc>
                <a:spcPct val="100000"/>
              </a:lnSpc>
              <a:spcBef>
                <a:spcPts val="800"/>
              </a:spcBef>
              <a:spcAft>
                <a:spcPts val="0"/>
              </a:spcAft>
              <a:buClr>
                <a:schemeClr val="dk1"/>
              </a:buClr>
              <a:buSzPts val="4000"/>
              <a:buNone/>
            </a:pPr>
            <a:r>
              <a:t/>
            </a:r>
            <a:endParaRPr sz="4000"/>
          </a:p>
          <a:p>
            <a:pPr indent="-281623" lvl="0" marL="694373" rtl="0" algn="l">
              <a:lnSpc>
                <a:spcPct val="100000"/>
              </a:lnSpc>
              <a:spcBef>
                <a:spcPts val="1300"/>
              </a:spcBef>
              <a:spcAft>
                <a:spcPts val="0"/>
              </a:spcAft>
              <a:buClr>
                <a:schemeClr val="dk1"/>
              </a:buClr>
              <a:buSzPts val="6500"/>
              <a:buNone/>
            </a:pPr>
            <a:r>
              <a:t/>
            </a:r>
            <a:endParaRPr/>
          </a:p>
        </p:txBody>
      </p:sp>
      <p:pic>
        <p:nvPicPr>
          <p:cNvPr id="321" name="Google Shape;321;p43"/>
          <p:cNvPicPr preferRelativeResize="0"/>
          <p:nvPr/>
        </p:nvPicPr>
        <p:blipFill rotWithShape="1">
          <a:blip r:embed="rId3">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idx="1" type="body"/>
          </p:nvPr>
        </p:nvSpPr>
        <p:spPr>
          <a:xfrm>
            <a:off x="1170146" y="1500187"/>
            <a:ext cx="21062633" cy="9905999"/>
          </a:xfrm>
          <a:prstGeom prst="rect">
            <a:avLst/>
          </a:prstGeom>
          <a:noFill/>
          <a:ln>
            <a:noFill/>
          </a:ln>
        </p:spPr>
        <p:txBody>
          <a:bodyPr anchorCtr="0" anchor="t" bIns="92575" lIns="185150" spcFirstLastPara="1" rIns="185150" wrap="square" tIns="92575">
            <a:noAutofit/>
          </a:bodyPr>
          <a:lstStyle/>
          <a:p>
            <a:pPr indent="-694373" lvl="0" marL="694373" rtl="0" algn="ctr">
              <a:lnSpc>
                <a:spcPct val="100000"/>
              </a:lnSpc>
              <a:spcBef>
                <a:spcPts val="0"/>
              </a:spcBef>
              <a:spcAft>
                <a:spcPts val="0"/>
              </a:spcAft>
              <a:buClr>
                <a:srgbClr val="C00000"/>
              </a:buClr>
              <a:buSzPts val="7200"/>
              <a:buNone/>
            </a:pPr>
            <a:r>
              <a:rPr b="1" lang="en-US" sz="7200">
                <a:solidFill>
                  <a:srgbClr val="C00000"/>
                </a:solidFill>
              </a:rPr>
              <a:t>    </a:t>
            </a:r>
            <a:r>
              <a:rPr b="1" lang="en-US" sz="6600">
                <a:solidFill>
                  <a:srgbClr val="C00000"/>
                </a:solidFill>
              </a:rPr>
              <a:t>Conclusion (continued)</a:t>
            </a:r>
            <a:endParaRPr b="1" sz="7200">
              <a:solidFill>
                <a:srgbClr val="C00000"/>
              </a:solidFill>
            </a:endParaRPr>
          </a:p>
          <a:p>
            <a:pPr indent="-694373" lvl="0" marL="694373" rtl="0" algn="ctr">
              <a:lnSpc>
                <a:spcPct val="100000"/>
              </a:lnSpc>
              <a:spcBef>
                <a:spcPts val="560"/>
              </a:spcBef>
              <a:spcAft>
                <a:spcPts val="0"/>
              </a:spcAft>
              <a:buClr>
                <a:schemeClr val="dk1"/>
              </a:buClr>
              <a:buSzPts val="2800"/>
              <a:buNone/>
            </a:pPr>
            <a:r>
              <a:t/>
            </a:r>
            <a:endParaRPr b="1" sz="2800">
              <a:solidFill>
                <a:srgbClr val="C00000"/>
              </a:solidFill>
            </a:endParaRPr>
          </a:p>
          <a:p>
            <a:pPr indent="-694373" lvl="0" marL="694373" rtl="0" algn="l">
              <a:lnSpc>
                <a:spcPct val="100000"/>
              </a:lnSpc>
              <a:spcBef>
                <a:spcPts val="800"/>
              </a:spcBef>
              <a:spcAft>
                <a:spcPts val="0"/>
              </a:spcAft>
              <a:buClr>
                <a:schemeClr val="dk1"/>
              </a:buClr>
              <a:buSzPts val="4000"/>
              <a:buChar char="•"/>
            </a:pPr>
            <a:r>
              <a:rPr lang="en-US" sz="4000"/>
              <a:t>Manhattan is the only borough to have more number of entire homes than private rooms. Assumption is that people might visits there with family or friends and prefer to have entire homes than private room.</a:t>
            </a:r>
            <a:endParaRPr/>
          </a:p>
          <a:p>
            <a:pPr indent="-694372" lvl="0" marL="694372" rtl="0" algn="l">
              <a:lnSpc>
                <a:spcPct val="100000"/>
              </a:lnSpc>
              <a:spcBef>
                <a:spcPts val="800"/>
              </a:spcBef>
              <a:spcAft>
                <a:spcPts val="0"/>
              </a:spcAft>
              <a:buClr>
                <a:schemeClr val="dk1"/>
              </a:buClr>
              <a:buSzPts val="4000"/>
              <a:buChar char="•"/>
            </a:pPr>
            <a:r>
              <a:rPr lang="en-US" sz="4000"/>
              <a:t>Most of hosts only have one rentals but at the same time there is a host with host ID 219517861 manages 327 rentals and is one of the busiest host. He have all his rentals located in Manhattan.</a:t>
            </a:r>
            <a:endParaRPr/>
          </a:p>
          <a:p>
            <a:pPr indent="-694372" lvl="0" marL="694372" rtl="0" algn="l">
              <a:lnSpc>
                <a:spcPct val="100000"/>
              </a:lnSpc>
              <a:spcBef>
                <a:spcPts val="800"/>
              </a:spcBef>
              <a:spcAft>
                <a:spcPts val="0"/>
              </a:spcAft>
              <a:buClr>
                <a:schemeClr val="dk1"/>
              </a:buClr>
              <a:buSzPts val="4000"/>
              <a:buChar char="•"/>
            </a:pPr>
            <a:r>
              <a:rPr lang="en-US" sz="4000"/>
              <a:t>More than half of the rentals of Manhattan and Brooklyn have availability lesser than 90 days. This suggests that Manhattan and Brooklyn rentals are heavily booked.</a:t>
            </a:r>
            <a:endParaRPr sz="4000"/>
          </a:p>
          <a:p>
            <a:pPr indent="-694372" lvl="0" marL="694372" rtl="0" algn="l">
              <a:lnSpc>
                <a:spcPct val="100000"/>
              </a:lnSpc>
              <a:spcBef>
                <a:spcPts val="800"/>
              </a:spcBef>
              <a:spcAft>
                <a:spcPts val="0"/>
              </a:spcAft>
              <a:buSzPts val="4000"/>
              <a:buChar char="•"/>
            </a:pPr>
            <a:r>
              <a:rPr lang="en-US" sz="4000"/>
              <a:t>In terms of room types Entire home and Private Room are heavily booked as compare to shared room and also private room and entire home nearly have same availabilities.</a:t>
            </a:r>
            <a:endParaRPr/>
          </a:p>
          <a:p>
            <a:pPr indent="0" lvl="0" marL="694372" rtl="0" algn="l">
              <a:lnSpc>
                <a:spcPct val="100000"/>
              </a:lnSpc>
              <a:spcBef>
                <a:spcPts val="800"/>
              </a:spcBef>
              <a:spcAft>
                <a:spcPts val="0"/>
              </a:spcAft>
              <a:buSzPts val="1800"/>
              <a:buNone/>
            </a:pPr>
            <a:r>
              <a:t/>
            </a:r>
            <a:endParaRPr sz="4000"/>
          </a:p>
          <a:p>
            <a:pPr indent="-694373" lvl="0" marL="694373" rtl="0" algn="l">
              <a:lnSpc>
                <a:spcPct val="100000"/>
              </a:lnSpc>
              <a:spcBef>
                <a:spcPts val="800"/>
              </a:spcBef>
              <a:spcAft>
                <a:spcPts val="0"/>
              </a:spcAft>
              <a:buClr>
                <a:schemeClr val="dk1"/>
              </a:buClr>
              <a:buSzPts val="4000"/>
              <a:buNone/>
            </a:pPr>
            <a:r>
              <a:t/>
            </a:r>
            <a:endParaRPr b="1" sz="4000">
              <a:solidFill>
                <a:srgbClr val="C00000"/>
              </a:solidFill>
            </a:endParaRPr>
          </a:p>
          <a:p>
            <a:pPr indent="-694373" lvl="0" marL="694373" rtl="0" algn="l">
              <a:lnSpc>
                <a:spcPct val="100000"/>
              </a:lnSpc>
              <a:spcBef>
                <a:spcPts val="1300"/>
              </a:spcBef>
              <a:spcAft>
                <a:spcPts val="0"/>
              </a:spcAft>
              <a:buClr>
                <a:schemeClr val="dk1"/>
              </a:buClr>
              <a:buSzPts val="6500"/>
              <a:buNone/>
            </a:pPr>
            <a:r>
              <a:t/>
            </a:r>
            <a:endParaRPr/>
          </a:p>
        </p:txBody>
      </p:sp>
      <p:pic>
        <p:nvPicPr>
          <p:cNvPr id="327" name="Google Shape;327;p44"/>
          <p:cNvPicPr preferRelativeResize="0"/>
          <p:nvPr/>
        </p:nvPicPr>
        <p:blipFill rotWithShape="1">
          <a:blip r:embed="rId3">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1170146" y="1347787"/>
            <a:ext cx="21062633" cy="1600200"/>
          </a:xfrm>
          <a:prstGeom prst="rect">
            <a:avLst/>
          </a:prstGeom>
          <a:noFill/>
          <a:ln>
            <a:noFill/>
          </a:ln>
        </p:spPr>
        <p:txBody>
          <a:bodyPr anchorCtr="0" anchor="ctr" bIns="92575" lIns="185150" spcFirstLastPara="1" rIns="185150" wrap="square" tIns="92575">
            <a:normAutofit/>
          </a:bodyPr>
          <a:lstStyle/>
          <a:p>
            <a:pPr indent="0" lvl="0" marL="0" rtl="0" algn="ctr">
              <a:lnSpc>
                <a:spcPct val="100000"/>
              </a:lnSpc>
              <a:spcBef>
                <a:spcPts val="0"/>
              </a:spcBef>
              <a:spcAft>
                <a:spcPts val="0"/>
              </a:spcAft>
              <a:buClr>
                <a:srgbClr val="C00000"/>
              </a:buClr>
              <a:buSzPts val="6600"/>
              <a:buFont typeface="Calibri"/>
              <a:buNone/>
            </a:pPr>
            <a:r>
              <a:rPr b="1" lang="en-US" sz="6600">
                <a:solidFill>
                  <a:srgbClr val="C00000"/>
                </a:solidFill>
              </a:rPr>
              <a:t>Challenges</a:t>
            </a:r>
            <a:endParaRPr b="1" sz="6600">
              <a:solidFill>
                <a:srgbClr val="C00000"/>
              </a:solidFill>
            </a:endParaRPr>
          </a:p>
        </p:txBody>
      </p:sp>
      <p:sp>
        <p:nvSpPr>
          <p:cNvPr id="333" name="Google Shape;333;p45"/>
          <p:cNvSpPr txBox="1"/>
          <p:nvPr>
            <p:ph idx="1" type="body"/>
          </p:nvPr>
        </p:nvSpPr>
        <p:spPr>
          <a:xfrm>
            <a:off x="1170146" y="3633787"/>
            <a:ext cx="21062633" cy="7623040"/>
          </a:xfrm>
          <a:prstGeom prst="rect">
            <a:avLst/>
          </a:prstGeom>
          <a:noFill/>
          <a:ln>
            <a:noFill/>
          </a:ln>
        </p:spPr>
        <p:txBody>
          <a:bodyPr anchorCtr="0" anchor="t" bIns="92575" lIns="185150" spcFirstLastPara="1" rIns="185150" wrap="square" tIns="92575">
            <a:normAutofit/>
          </a:bodyPr>
          <a:lstStyle/>
          <a:p>
            <a:pPr indent="-694373" lvl="0" marL="694373" rtl="0" algn="l">
              <a:lnSpc>
                <a:spcPct val="100000"/>
              </a:lnSpc>
              <a:spcBef>
                <a:spcPts val="0"/>
              </a:spcBef>
              <a:spcAft>
                <a:spcPts val="0"/>
              </a:spcAft>
              <a:buClr>
                <a:schemeClr val="dk1"/>
              </a:buClr>
              <a:buSzPts val="4400"/>
              <a:buChar char="•"/>
            </a:pPr>
            <a:r>
              <a:rPr lang="en-US" sz="4400"/>
              <a:t>Understanding the meaning of some of the features.</a:t>
            </a:r>
            <a:endParaRPr/>
          </a:p>
          <a:p>
            <a:pPr indent="-694373" lvl="0" marL="694373" rtl="0" algn="l">
              <a:lnSpc>
                <a:spcPct val="100000"/>
              </a:lnSpc>
              <a:spcBef>
                <a:spcPts val="880"/>
              </a:spcBef>
              <a:spcAft>
                <a:spcPts val="0"/>
              </a:spcAft>
              <a:buClr>
                <a:schemeClr val="dk1"/>
              </a:buClr>
              <a:buSzPts val="4400"/>
              <a:buChar char="•"/>
            </a:pPr>
            <a:r>
              <a:rPr lang="en-US" sz="4400"/>
              <a:t>For understanding some of the features we had to learn about New York city.</a:t>
            </a:r>
            <a:endParaRPr/>
          </a:p>
          <a:p>
            <a:pPr indent="-694373" lvl="0" marL="694373" rtl="0" algn="l">
              <a:lnSpc>
                <a:spcPct val="100000"/>
              </a:lnSpc>
              <a:spcBef>
                <a:spcPts val="880"/>
              </a:spcBef>
              <a:spcAft>
                <a:spcPts val="0"/>
              </a:spcAft>
              <a:buClr>
                <a:schemeClr val="dk1"/>
              </a:buClr>
              <a:buSzPts val="4400"/>
              <a:buChar char="•"/>
            </a:pPr>
            <a:r>
              <a:rPr lang="en-US" sz="4400"/>
              <a:t>For understanding the dataset we had to understand the business model of Airbnb that how they work.</a:t>
            </a:r>
            <a:endParaRPr/>
          </a:p>
          <a:p>
            <a:pPr indent="-694373" lvl="0" marL="694373" rtl="0" algn="l">
              <a:lnSpc>
                <a:spcPct val="100000"/>
              </a:lnSpc>
              <a:spcBef>
                <a:spcPts val="880"/>
              </a:spcBef>
              <a:spcAft>
                <a:spcPts val="0"/>
              </a:spcAft>
              <a:buClr>
                <a:schemeClr val="dk1"/>
              </a:buClr>
              <a:buSzPts val="4400"/>
              <a:buChar char="•"/>
            </a:pPr>
            <a:r>
              <a:rPr lang="en-US" sz="4400"/>
              <a:t>Handling missing values and working with outliers.</a:t>
            </a:r>
            <a:endParaRPr/>
          </a:p>
          <a:p>
            <a:pPr indent="-694372" lvl="0" marL="694372" rtl="0" algn="l">
              <a:lnSpc>
                <a:spcPct val="100000"/>
              </a:lnSpc>
              <a:spcBef>
                <a:spcPts val="880"/>
              </a:spcBef>
              <a:spcAft>
                <a:spcPts val="0"/>
              </a:spcAft>
              <a:buClr>
                <a:schemeClr val="dk1"/>
              </a:buClr>
              <a:buSzPts val="4400"/>
              <a:buChar char="•"/>
            </a:pPr>
            <a:r>
              <a:rPr lang="en-US" sz="4400"/>
              <a:t>Designing some visualizations to summarize the information in the dataset.</a:t>
            </a:r>
            <a:endParaRPr sz="4400"/>
          </a:p>
          <a:p>
            <a:pPr indent="0" lvl="0" marL="0" rtl="0" algn="l">
              <a:lnSpc>
                <a:spcPct val="100000"/>
              </a:lnSpc>
              <a:spcBef>
                <a:spcPts val="880"/>
              </a:spcBef>
              <a:spcAft>
                <a:spcPts val="0"/>
              </a:spcAft>
              <a:buSzPts val="1800"/>
              <a:buNone/>
            </a:pPr>
            <a:r>
              <a:t/>
            </a:r>
            <a:endParaRPr sz="4400"/>
          </a:p>
          <a:p>
            <a:pPr indent="0" lvl="0" marL="0" rtl="0" algn="r">
              <a:lnSpc>
                <a:spcPct val="100000"/>
              </a:lnSpc>
              <a:spcBef>
                <a:spcPts val="880"/>
              </a:spcBef>
              <a:spcAft>
                <a:spcPts val="0"/>
              </a:spcAft>
              <a:buSzPts val="1800"/>
              <a:buNone/>
            </a:pPr>
            <a:r>
              <a:t/>
            </a:r>
            <a:endParaRPr b="1" sz="12000">
              <a:solidFill>
                <a:srgbClr val="C00000"/>
              </a:solidFill>
            </a:endParaRPr>
          </a:p>
        </p:txBody>
      </p:sp>
      <p:pic>
        <p:nvPicPr>
          <p:cNvPr id="334" name="Google Shape;334;p45"/>
          <p:cNvPicPr preferRelativeResize="0"/>
          <p:nvPr/>
        </p:nvPicPr>
        <p:blipFill rotWithShape="1">
          <a:blip r:embed="rId3">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6"/>
          <p:cNvSpPr txBox="1"/>
          <p:nvPr>
            <p:ph type="ctrTitle"/>
          </p:nvPr>
        </p:nvSpPr>
        <p:spPr>
          <a:xfrm>
            <a:off x="1755222" y="4167187"/>
            <a:ext cx="19892400" cy="3276600"/>
          </a:xfrm>
          <a:prstGeom prst="rect">
            <a:avLst/>
          </a:prstGeom>
          <a:noFill/>
          <a:ln>
            <a:noFill/>
          </a:ln>
        </p:spPr>
        <p:txBody>
          <a:bodyPr anchorCtr="0" anchor="ctr" bIns="92575" lIns="185150" spcFirstLastPara="1" rIns="185150" wrap="square" tIns="92575">
            <a:normAutofit/>
          </a:bodyPr>
          <a:lstStyle/>
          <a:p>
            <a:pPr indent="0" lvl="0" marL="0" rtl="0" algn="ctr">
              <a:lnSpc>
                <a:spcPct val="100000"/>
              </a:lnSpc>
              <a:spcBef>
                <a:spcPts val="0"/>
              </a:spcBef>
              <a:spcAft>
                <a:spcPts val="0"/>
              </a:spcAft>
              <a:buClr>
                <a:srgbClr val="C00000"/>
              </a:buClr>
              <a:buSzPts val="13800"/>
              <a:buFont typeface="Calibri"/>
              <a:buNone/>
            </a:pPr>
            <a:r>
              <a:rPr b="1" lang="en-US" sz="13800">
                <a:solidFill>
                  <a:srgbClr val="C00000"/>
                </a:solidFill>
              </a:rPr>
              <a:t>Thank You</a:t>
            </a:r>
            <a:endParaRPr b="1" sz="13800">
              <a:solidFill>
                <a:srgbClr val="C00000"/>
              </a:solidFill>
            </a:endParaRPr>
          </a:p>
        </p:txBody>
      </p:sp>
      <p:pic>
        <p:nvPicPr>
          <p:cNvPr id="340" name="Google Shape;340;p46"/>
          <p:cNvPicPr preferRelativeResize="0"/>
          <p:nvPr/>
        </p:nvPicPr>
        <p:blipFill rotWithShape="1">
          <a:blip r:embed="rId3">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1170146" y="504649"/>
            <a:ext cx="21062633" cy="2100263"/>
          </a:xfrm>
          <a:prstGeom prst="rect">
            <a:avLst/>
          </a:prstGeom>
          <a:noFill/>
          <a:ln>
            <a:noFill/>
          </a:ln>
        </p:spPr>
        <p:txBody>
          <a:bodyPr anchorCtr="0" anchor="ctr" bIns="92575" lIns="185150" spcFirstLastPara="1" rIns="185150" wrap="square" tIns="92575">
            <a:normAutofit/>
          </a:bodyPr>
          <a:lstStyle/>
          <a:p>
            <a:pPr indent="0" lvl="0" marL="0" rtl="0" algn="ctr">
              <a:lnSpc>
                <a:spcPct val="100000"/>
              </a:lnSpc>
              <a:spcBef>
                <a:spcPts val="0"/>
              </a:spcBef>
              <a:spcAft>
                <a:spcPts val="0"/>
              </a:spcAft>
              <a:buClr>
                <a:srgbClr val="C00000"/>
              </a:buClr>
              <a:buSzPts val="8900"/>
              <a:buFont typeface="Calibri"/>
              <a:buNone/>
            </a:pPr>
            <a:r>
              <a:rPr b="1" lang="en-US">
                <a:solidFill>
                  <a:srgbClr val="C00000"/>
                </a:solidFill>
              </a:rPr>
              <a:t>   </a:t>
            </a:r>
            <a:r>
              <a:rPr b="1" lang="en-US" sz="6600">
                <a:solidFill>
                  <a:srgbClr val="C00000"/>
                </a:solidFill>
              </a:rPr>
              <a:t>Understanding</a:t>
            </a:r>
            <a:r>
              <a:rPr lang="en-US" sz="6600">
                <a:solidFill>
                  <a:srgbClr val="C00000"/>
                </a:solidFill>
              </a:rPr>
              <a:t> </a:t>
            </a:r>
            <a:r>
              <a:rPr b="1" lang="en-US" sz="6600">
                <a:solidFill>
                  <a:srgbClr val="C00000"/>
                </a:solidFill>
              </a:rPr>
              <a:t>the Data</a:t>
            </a:r>
            <a:endParaRPr b="1" sz="7200">
              <a:solidFill>
                <a:srgbClr val="C00000"/>
              </a:solidFill>
            </a:endParaRPr>
          </a:p>
        </p:txBody>
      </p:sp>
      <p:sp>
        <p:nvSpPr>
          <p:cNvPr id="111" name="Google Shape;111;p16"/>
          <p:cNvSpPr txBox="1"/>
          <p:nvPr>
            <p:ph idx="1" type="body"/>
          </p:nvPr>
        </p:nvSpPr>
        <p:spPr>
          <a:xfrm>
            <a:off x="1170146" y="2940370"/>
            <a:ext cx="21062633" cy="8316457"/>
          </a:xfrm>
          <a:prstGeom prst="rect">
            <a:avLst/>
          </a:prstGeom>
          <a:noFill/>
          <a:ln>
            <a:noFill/>
          </a:ln>
        </p:spPr>
        <p:txBody>
          <a:bodyPr anchorCtr="0" anchor="t" bIns="92575" lIns="185150" spcFirstLastPara="1" rIns="185150" wrap="square" tIns="92575">
            <a:normAutofit/>
          </a:bodyPr>
          <a:lstStyle/>
          <a:p>
            <a:pPr indent="-694373" lvl="0" marL="694373" rtl="0" algn="l">
              <a:lnSpc>
                <a:spcPct val="100000"/>
              </a:lnSpc>
              <a:spcBef>
                <a:spcPts val="0"/>
              </a:spcBef>
              <a:spcAft>
                <a:spcPts val="0"/>
              </a:spcAft>
              <a:buClr>
                <a:schemeClr val="dk1"/>
              </a:buClr>
              <a:buSzPts val="4400"/>
              <a:buNone/>
            </a:pPr>
            <a:r>
              <a:rPr lang="en-US" sz="4400"/>
              <a:t>      There are near to 48,895 observations with various types of features in Airbnb dataset.</a:t>
            </a:r>
            <a:endParaRPr/>
          </a:p>
          <a:p>
            <a:pPr indent="-694373" lvl="0" marL="694373" rtl="0" algn="l">
              <a:lnSpc>
                <a:spcPct val="100000"/>
              </a:lnSpc>
              <a:spcBef>
                <a:spcPts val="400"/>
              </a:spcBef>
              <a:spcAft>
                <a:spcPts val="0"/>
              </a:spcAft>
              <a:buClr>
                <a:schemeClr val="dk1"/>
              </a:buClr>
              <a:buSzPts val="2000"/>
              <a:buNone/>
            </a:pPr>
            <a:r>
              <a:t/>
            </a:r>
            <a:endParaRPr sz="2000"/>
          </a:p>
          <a:p>
            <a:pPr indent="-694373" lvl="0" marL="694373" rtl="0" algn="l">
              <a:lnSpc>
                <a:spcPct val="100000"/>
              </a:lnSpc>
              <a:spcBef>
                <a:spcPts val="960"/>
              </a:spcBef>
              <a:spcAft>
                <a:spcPts val="0"/>
              </a:spcAft>
              <a:buClr>
                <a:srgbClr val="366092"/>
              </a:buClr>
              <a:buSzPts val="4800"/>
              <a:buNone/>
            </a:pPr>
            <a:r>
              <a:rPr b="1" i="1" lang="en-US" sz="4800">
                <a:solidFill>
                  <a:srgbClr val="366092"/>
                </a:solidFill>
              </a:rPr>
              <a:t>      List of Features :</a:t>
            </a:r>
            <a:endParaRPr/>
          </a:p>
        </p:txBody>
      </p:sp>
      <p:graphicFrame>
        <p:nvGraphicFramePr>
          <p:cNvPr id="112" name="Google Shape;112;p16"/>
          <p:cNvGraphicFramePr/>
          <p:nvPr/>
        </p:nvGraphicFramePr>
        <p:xfrm>
          <a:off x="1947862" y="4776787"/>
          <a:ext cx="3000000" cy="3000000"/>
        </p:xfrm>
        <a:graphic>
          <a:graphicData uri="http://schemas.openxmlformats.org/drawingml/2006/table">
            <a:tbl>
              <a:tblPr bandRow="1" firstRow="1">
                <a:noFill/>
                <a:tableStyleId>{E612F339-A67A-4BF3-B56C-47A37AD8674E}</a:tableStyleId>
              </a:tblPr>
              <a:tblGrid>
                <a:gridCol w="7204925"/>
                <a:gridCol w="7730275"/>
              </a:tblGrid>
              <a:tr h="6629400">
                <a:tc>
                  <a:txBody>
                    <a:bodyPr/>
                    <a:lstStyle/>
                    <a:p>
                      <a:pPr indent="0" lvl="0" marL="0" marR="0" rtl="0" algn="l">
                        <a:lnSpc>
                          <a:spcPct val="100000"/>
                        </a:lnSpc>
                        <a:spcBef>
                          <a:spcPts val="0"/>
                        </a:spcBef>
                        <a:spcAft>
                          <a:spcPts val="0"/>
                        </a:spcAft>
                        <a:buClr>
                          <a:schemeClr val="dk1"/>
                        </a:buClr>
                        <a:buSzPts val="4000"/>
                        <a:buFont typeface="Arial"/>
                        <a:buNone/>
                      </a:pPr>
                      <a:r>
                        <a:t/>
                      </a:r>
                      <a:endParaRPr sz="4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4000"/>
                        <a:buFont typeface="Arial"/>
                        <a:buNone/>
                      </a:pPr>
                      <a:r>
                        <a:t/>
                      </a:r>
                      <a:endParaRPr sz="4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4000"/>
                        <a:buFont typeface="Arial"/>
                        <a:buChar char="•"/>
                      </a:pPr>
                      <a:r>
                        <a:rPr lang="en-US" sz="4000" u="none" cap="none" strike="noStrike">
                          <a:solidFill>
                            <a:schemeClr val="dk1"/>
                          </a:solidFill>
                          <a:latin typeface="Calibri"/>
                          <a:ea typeface="Calibri"/>
                          <a:cs typeface="Calibri"/>
                          <a:sym typeface="Calibri"/>
                        </a:rPr>
                        <a:t>Id</a:t>
                      </a:r>
                      <a:endParaRPr sz="1400" u="none" cap="none" strike="noStrike"/>
                    </a:p>
                    <a:p>
                      <a:pPr indent="0" lvl="0" marL="0" marR="0" rtl="0" algn="l">
                        <a:lnSpc>
                          <a:spcPct val="100000"/>
                        </a:lnSpc>
                        <a:spcBef>
                          <a:spcPts val="0"/>
                        </a:spcBef>
                        <a:spcAft>
                          <a:spcPts val="0"/>
                        </a:spcAft>
                        <a:buClr>
                          <a:schemeClr val="dk1"/>
                        </a:buClr>
                        <a:buSzPts val="4000"/>
                        <a:buFont typeface="Arial"/>
                        <a:buChar char="•"/>
                      </a:pPr>
                      <a:r>
                        <a:rPr lang="en-US" sz="4000" u="none" cap="none" strike="noStrike">
                          <a:solidFill>
                            <a:schemeClr val="dk1"/>
                          </a:solidFill>
                          <a:latin typeface="Calibri"/>
                          <a:ea typeface="Calibri"/>
                          <a:cs typeface="Calibri"/>
                          <a:sym typeface="Calibri"/>
                        </a:rPr>
                        <a:t> Name</a:t>
                      </a:r>
                      <a:endParaRPr sz="1400" u="none" cap="none" strike="noStrike"/>
                    </a:p>
                    <a:p>
                      <a:pPr indent="0" lvl="0" marL="0" marR="0" rtl="0" algn="l">
                        <a:lnSpc>
                          <a:spcPct val="100000"/>
                        </a:lnSpc>
                        <a:spcBef>
                          <a:spcPts val="0"/>
                        </a:spcBef>
                        <a:spcAft>
                          <a:spcPts val="0"/>
                        </a:spcAft>
                        <a:buClr>
                          <a:schemeClr val="dk1"/>
                        </a:buClr>
                        <a:buSzPts val="4000"/>
                        <a:buFont typeface="Arial"/>
                        <a:buChar char="•"/>
                      </a:pPr>
                      <a:r>
                        <a:rPr lang="en-US" sz="4000" u="none" cap="none" strike="noStrike">
                          <a:solidFill>
                            <a:schemeClr val="dk1"/>
                          </a:solidFill>
                          <a:latin typeface="Calibri"/>
                          <a:ea typeface="Calibri"/>
                          <a:cs typeface="Calibri"/>
                          <a:sym typeface="Calibri"/>
                        </a:rPr>
                        <a:t> Host id</a:t>
                      </a:r>
                      <a:endParaRPr sz="1400" u="none" cap="none" strike="noStrike"/>
                    </a:p>
                    <a:p>
                      <a:pPr indent="0" lvl="0" marL="0" marR="0" rtl="0" algn="l">
                        <a:lnSpc>
                          <a:spcPct val="100000"/>
                        </a:lnSpc>
                        <a:spcBef>
                          <a:spcPts val="0"/>
                        </a:spcBef>
                        <a:spcAft>
                          <a:spcPts val="0"/>
                        </a:spcAft>
                        <a:buClr>
                          <a:schemeClr val="dk1"/>
                        </a:buClr>
                        <a:buSzPts val="4000"/>
                        <a:buFont typeface="Arial"/>
                        <a:buChar char="•"/>
                      </a:pPr>
                      <a:r>
                        <a:rPr lang="en-US" sz="4000" u="none" cap="none" strike="noStrike">
                          <a:solidFill>
                            <a:schemeClr val="dk1"/>
                          </a:solidFill>
                          <a:latin typeface="Calibri"/>
                          <a:ea typeface="Calibri"/>
                          <a:cs typeface="Calibri"/>
                          <a:sym typeface="Calibri"/>
                        </a:rPr>
                        <a:t> Host name</a:t>
                      </a:r>
                      <a:endParaRPr sz="1400" u="none" cap="none" strike="noStrike"/>
                    </a:p>
                    <a:p>
                      <a:pPr indent="0" lvl="0" marL="0" marR="0" rtl="0" algn="l">
                        <a:lnSpc>
                          <a:spcPct val="100000"/>
                        </a:lnSpc>
                        <a:spcBef>
                          <a:spcPts val="0"/>
                        </a:spcBef>
                        <a:spcAft>
                          <a:spcPts val="0"/>
                        </a:spcAft>
                        <a:buClr>
                          <a:schemeClr val="dk1"/>
                        </a:buClr>
                        <a:buSzPts val="4000"/>
                        <a:buFont typeface="Arial"/>
                        <a:buChar char="•"/>
                      </a:pPr>
                      <a:r>
                        <a:rPr lang="en-US" sz="4000" u="none" cap="none" strike="noStrike">
                          <a:solidFill>
                            <a:schemeClr val="dk1"/>
                          </a:solidFill>
                          <a:latin typeface="Calibri"/>
                          <a:ea typeface="Calibri"/>
                          <a:cs typeface="Calibri"/>
                          <a:sym typeface="Calibri"/>
                        </a:rPr>
                        <a:t> Neighborhood group</a:t>
                      </a:r>
                      <a:endParaRPr sz="1400" u="none" cap="none" strike="noStrike"/>
                    </a:p>
                    <a:p>
                      <a:pPr indent="0" lvl="0" marL="0" marR="0" rtl="0" algn="l">
                        <a:lnSpc>
                          <a:spcPct val="100000"/>
                        </a:lnSpc>
                        <a:spcBef>
                          <a:spcPts val="0"/>
                        </a:spcBef>
                        <a:spcAft>
                          <a:spcPts val="0"/>
                        </a:spcAft>
                        <a:buClr>
                          <a:schemeClr val="dk1"/>
                        </a:buClr>
                        <a:buSzPts val="4000"/>
                        <a:buFont typeface="Arial"/>
                        <a:buChar char="•"/>
                      </a:pPr>
                      <a:r>
                        <a:rPr lang="en-US" sz="4000" u="none" cap="none" strike="noStrike">
                          <a:solidFill>
                            <a:schemeClr val="dk1"/>
                          </a:solidFill>
                          <a:latin typeface="Calibri"/>
                          <a:ea typeface="Calibri"/>
                          <a:cs typeface="Calibri"/>
                          <a:sym typeface="Calibri"/>
                        </a:rPr>
                        <a:t> Neighborhood</a:t>
                      </a:r>
                      <a:endParaRPr sz="1400" u="none" cap="none" strike="noStrike"/>
                    </a:p>
                    <a:p>
                      <a:pPr indent="0" lvl="0" marL="0" marR="0" rtl="0" algn="l">
                        <a:lnSpc>
                          <a:spcPct val="100000"/>
                        </a:lnSpc>
                        <a:spcBef>
                          <a:spcPts val="0"/>
                        </a:spcBef>
                        <a:spcAft>
                          <a:spcPts val="0"/>
                        </a:spcAft>
                        <a:buClr>
                          <a:schemeClr val="dk1"/>
                        </a:buClr>
                        <a:buSzPts val="4000"/>
                        <a:buFont typeface="Arial"/>
                        <a:buChar char="•"/>
                      </a:pPr>
                      <a:r>
                        <a:rPr lang="en-US" sz="4000" u="none" cap="none" strike="noStrike">
                          <a:solidFill>
                            <a:schemeClr val="dk1"/>
                          </a:solidFill>
                          <a:latin typeface="Calibri"/>
                          <a:ea typeface="Calibri"/>
                          <a:cs typeface="Calibri"/>
                          <a:sym typeface="Calibri"/>
                        </a:rPr>
                        <a:t> Latitude</a:t>
                      </a:r>
                      <a:endParaRPr sz="1400" u="none" cap="none" strike="noStrike"/>
                    </a:p>
                    <a:p>
                      <a:pPr indent="0" lvl="0" marL="0" marR="0" rtl="0" algn="l">
                        <a:lnSpc>
                          <a:spcPct val="100000"/>
                        </a:lnSpc>
                        <a:spcBef>
                          <a:spcPts val="0"/>
                        </a:spcBef>
                        <a:spcAft>
                          <a:spcPts val="0"/>
                        </a:spcAft>
                        <a:buClr>
                          <a:schemeClr val="dk1"/>
                        </a:buClr>
                        <a:buSzPts val="4000"/>
                        <a:buFont typeface="Arial"/>
                        <a:buChar char="•"/>
                      </a:pPr>
                      <a:r>
                        <a:rPr lang="en-US" sz="4000" u="none" cap="none" strike="noStrike">
                          <a:solidFill>
                            <a:schemeClr val="dk1"/>
                          </a:solidFill>
                          <a:latin typeface="Calibri"/>
                          <a:ea typeface="Calibri"/>
                          <a:cs typeface="Calibri"/>
                          <a:sym typeface="Calibri"/>
                        </a:rPr>
                        <a:t> Longitude</a:t>
                      </a:r>
                      <a:endParaRPr sz="1400" u="none" cap="none" strike="noStrike"/>
                    </a:p>
                    <a:p>
                      <a:pPr indent="0" lvl="0" marL="0" marR="0" rtl="0" algn="l">
                        <a:lnSpc>
                          <a:spcPct val="100000"/>
                        </a:lnSpc>
                        <a:spcBef>
                          <a:spcPts val="0"/>
                        </a:spcBef>
                        <a:spcAft>
                          <a:spcPts val="0"/>
                        </a:spcAft>
                        <a:buClr>
                          <a:schemeClr val="dk1"/>
                        </a:buClr>
                        <a:buSzPts val="4000"/>
                        <a:buFont typeface="Arial"/>
                        <a:buNone/>
                      </a:pPr>
                      <a:r>
                        <a:t/>
                      </a:r>
                      <a:endParaRPr sz="4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4000"/>
                        <a:buFont typeface="Arial"/>
                        <a:buNone/>
                      </a:pPr>
                      <a:r>
                        <a:t/>
                      </a:r>
                      <a:endParaRPr sz="4000" u="none" cap="none" strike="noStrike">
                        <a:solidFill>
                          <a:schemeClr val="dk1"/>
                        </a:solidFill>
                        <a:latin typeface="Calibri"/>
                        <a:ea typeface="Calibri"/>
                        <a:cs typeface="Calibri"/>
                        <a:sym typeface="Calibri"/>
                      </a:endParaRPr>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chemeClr val="dk1"/>
                        </a:buClr>
                        <a:buSzPts val="4000"/>
                        <a:buFont typeface="Arial"/>
                        <a:buNone/>
                      </a:pPr>
                      <a:r>
                        <a:rPr lang="en-US" sz="4000" u="none" cap="none" strike="noStrike">
                          <a:solidFill>
                            <a:schemeClr val="dk1"/>
                          </a:solidFill>
                          <a:latin typeface="Calibri"/>
                          <a:ea typeface="Calibri"/>
                          <a:cs typeface="Calibri"/>
                          <a:sym typeface="Calibri"/>
                        </a:rPr>
                        <a:t> </a:t>
                      </a:r>
                      <a:endParaRPr sz="1400" u="none" cap="none" strike="noStrike"/>
                    </a:p>
                    <a:p>
                      <a:pPr indent="0" lvl="0" marL="0" marR="0" rtl="0" algn="l">
                        <a:lnSpc>
                          <a:spcPct val="100000"/>
                        </a:lnSpc>
                        <a:spcBef>
                          <a:spcPts val="0"/>
                        </a:spcBef>
                        <a:spcAft>
                          <a:spcPts val="0"/>
                        </a:spcAft>
                        <a:buClr>
                          <a:schemeClr val="dk1"/>
                        </a:buClr>
                        <a:buSzPts val="4000"/>
                        <a:buFont typeface="Arial"/>
                        <a:buNone/>
                      </a:pPr>
                      <a:r>
                        <a:t/>
                      </a:r>
                      <a:endParaRPr sz="4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4000"/>
                        <a:buFont typeface="Arial"/>
                        <a:buChar char="•"/>
                      </a:pPr>
                      <a:r>
                        <a:rPr lang="en-US" sz="4000" u="none" cap="none" strike="noStrike">
                          <a:solidFill>
                            <a:schemeClr val="dk1"/>
                          </a:solidFill>
                          <a:latin typeface="Calibri"/>
                          <a:ea typeface="Calibri"/>
                          <a:cs typeface="Calibri"/>
                          <a:sym typeface="Calibri"/>
                        </a:rPr>
                        <a:t>Room type</a:t>
                      </a:r>
                      <a:endParaRPr sz="1400" u="none" cap="none" strike="noStrike"/>
                    </a:p>
                    <a:p>
                      <a:pPr indent="0" lvl="0" marL="0" marR="0" rtl="0" algn="l">
                        <a:lnSpc>
                          <a:spcPct val="100000"/>
                        </a:lnSpc>
                        <a:spcBef>
                          <a:spcPts val="0"/>
                        </a:spcBef>
                        <a:spcAft>
                          <a:spcPts val="0"/>
                        </a:spcAft>
                        <a:buClr>
                          <a:schemeClr val="dk1"/>
                        </a:buClr>
                        <a:buSzPts val="4000"/>
                        <a:buFont typeface="Arial"/>
                        <a:buChar char="•"/>
                      </a:pPr>
                      <a:r>
                        <a:rPr lang="en-US" sz="4000" u="none" cap="none" strike="noStrike">
                          <a:solidFill>
                            <a:schemeClr val="dk1"/>
                          </a:solidFill>
                          <a:latin typeface="Calibri"/>
                          <a:ea typeface="Calibri"/>
                          <a:cs typeface="Calibri"/>
                          <a:sym typeface="Calibri"/>
                        </a:rPr>
                        <a:t> Price</a:t>
                      </a:r>
                      <a:endParaRPr sz="1400" u="none" cap="none" strike="noStrike"/>
                    </a:p>
                    <a:p>
                      <a:pPr indent="0" lvl="0" marL="0" marR="0" rtl="0" algn="l">
                        <a:lnSpc>
                          <a:spcPct val="100000"/>
                        </a:lnSpc>
                        <a:spcBef>
                          <a:spcPts val="0"/>
                        </a:spcBef>
                        <a:spcAft>
                          <a:spcPts val="0"/>
                        </a:spcAft>
                        <a:buClr>
                          <a:schemeClr val="dk1"/>
                        </a:buClr>
                        <a:buSzPts val="4000"/>
                        <a:buFont typeface="Arial"/>
                        <a:buChar char="•"/>
                      </a:pPr>
                      <a:r>
                        <a:rPr lang="en-US" sz="4000" u="none" cap="none" strike="noStrike">
                          <a:solidFill>
                            <a:schemeClr val="dk1"/>
                          </a:solidFill>
                          <a:latin typeface="Calibri"/>
                          <a:ea typeface="Calibri"/>
                          <a:cs typeface="Calibri"/>
                          <a:sym typeface="Calibri"/>
                        </a:rPr>
                        <a:t> Minimum nights </a:t>
                      </a:r>
                      <a:endParaRPr sz="1400" u="none" cap="none" strike="noStrike"/>
                    </a:p>
                    <a:p>
                      <a:pPr indent="0" lvl="0" marL="0" marR="0" rtl="0" algn="l">
                        <a:lnSpc>
                          <a:spcPct val="100000"/>
                        </a:lnSpc>
                        <a:spcBef>
                          <a:spcPts val="0"/>
                        </a:spcBef>
                        <a:spcAft>
                          <a:spcPts val="0"/>
                        </a:spcAft>
                        <a:buClr>
                          <a:schemeClr val="dk1"/>
                        </a:buClr>
                        <a:buSzPts val="4000"/>
                        <a:buFont typeface="Arial"/>
                        <a:buChar char="•"/>
                      </a:pPr>
                      <a:r>
                        <a:rPr lang="en-US" sz="4000" u="none" cap="none" strike="noStrike">
                          <a:solidFill>
                            <a:schemeClr val="dk1"/>
                          </a:solidFill>
                          <a:latin typeface="Calibri"/>
                          <a:ea typeface="Calibri"/>
                          <a:cs typeface="Calibri"/>
                          <a:sym typeface="Calibri"/>
                        </a:rPr>
                        <a:t> Number of reviews</a:t>
                      </a:r>
                      <a:endParaRPr sz="1400" u="none" cap="none" strike="noStrike"/>
                    </a:p>
                    <a:p>
                      <a:pPr indent="0" lvl="0" marL="0" marR="0" rtl="0" algn="l">
                        <a:lnSpc>
                          <a:spcPct val="100000"/>
                        </a:lnSpc>
                        <a:spcBef>
                          <a:spcPts val="0"/>
                        </a:spcBef>
                        <a:spcAft>
                          <a:spcPts val="0"/>
                        </a:spcAft>
                        <a:buClr>
                          <a:schemeClr val="dk1"/>
                        </a:buClr>
                        <a:buSzPts val="4000"/>
                        <a:buFont typeface="Arial"/>
                        <a:buChar char="•"/>
                      </a:pPr>
                      <a:r>
                        <a:rPr lang="en-US" sz="4000" u="none" cap="none" strike="noStrike">
                          <a:solidFill>
                            <a:schemeClr val="dk1"/>
                          </a:solidFill>
                          <a:latin typeface="Calibri"/>
                          <a:ea typeface="Calibri"/>
                          <a:cs typeface="Calibri"/>
                          <a:sym typeface="Calibri"/>
                        </a:rPr>
                        <a:t> Last review</a:t>
                      </a:r>
                      <a:endParaRPr sz="1400" u="none" cap="none" strike="noStrike"/>
                    </a:p>
                    <a:p>
                      <a:pPr indent="0" lvl="0" marL="0" marR="0" rtl="0" algn="l">
                        <a:lnSpc>
                          <a:spcPct val="100000"/>
                        </a:lnSpc>
                        <a:spcBef>
                          <a:spcPts val="0"/>
                        </a:spcBef>
                        <a:spcAft>
                          <a:spcPts val="0"/>
                        </a:spcAft>
                        <a:buClr>
                          <a:schemeClr val="dk1"/>
                        </a:buClr>
                        <a:buSzPts val="4000"/>
                        <a:buFont typeface="Arial"/>
                        <a:buChar char="•"/>
                      </a:pPr>
                      <a:r>
                        <a:rPr lang="en-US" sz="4000" u="none" cap="none" strike="noStrike">
                          <a:solidFill>
                            <a:schemeClr val="dk1"/>
                          </a:solidFill>
                          <a:latin typeface="Calibri"/>
                          <a:ea typeface="Calibri"/>
                          <a:cs typeface="Calibri"/>
                          <a:sym typeface="Calibri"/>
                        </a:rPr>
                        <a:t> Reviews per month</a:t>
                      </a:r>
                      <a:endParaRPr sz="1400" u="none" cap="none" strike="noStrike"/>
                    </a:p>
                    <a:p>
                      <a:pPr indent="0" lvl="0" marL="0" marR="0" rtl="0" algn="l">
                        <a:lnSpc>
                          <a:spcPct val="100000"/>
                        </a:lnSpc>
                        <a:spcBef>
                          <a:spcPts val="0"/>
                        </a:spcBef>
                        <a:spcAft>
                          <a:spcPts val="0"/>
                        </a:spcAft>
                        <a:buClr>
                          <a:schemeClr val="dk1"/>
                        </a:buClr>
                        <a:buSzPts val="4000"/>
                        <a:buFont typeface="Arial"/>
                        <a:buChar char="•"/>
                      </a:pPr>
                      <a:r>
                        <a:rPr lang="en-US" sz="4000" u="none" cap="none" strike="noStrike">
                          <a:solidFill>
                            <a:schemeClr val="dk1"/>
                          </a:solidFill>
                          <a:latin typeface="Calibri"/>
                          <a:ea typeface="Calibri"/>
                          <a:cs typeface="Calibri"/>
                          <a:sym typeface="Calibri"/>
                        </a:rPr>
                        <a:t> Calculated host listing count</a:t>
                      </a:r>
                      <a:endParaRPr sz="1400" u="none" cap="none" strike="noStrike"/>
                    </a:p>
                    <a:p>
                      <a:pPr indent="0" lvl="0" marL="0" marR="0" rtl="0" algn="l">
                        <a:lnSpc>
                          <a:spcPct val="100000"/>
                        </a:lnSpc>
                        <a:spcBef>
                          <a:spcPts val="0"/>
                        </a:spcBef>
                        <a:spcAft>
                          <a:spcPts val="0"/>
                        </a:spcAft>
                        <a:buClr>
                          <a:schemeClr val="dk1"/>
                        </a:buClr>
                        <a:buSzPts val="4000"/>
                        <a:buFont typeface="Arial"/>
                        <a:buChar char="•"/>
                      </a:pPr>
                      <a:r>
                        <a:rPr lang="en-US" sz="4000" u="none" cap="none" strike="noStrike">
                          <a:solidFill>
                            <a:schemeClr val="dk1"/>
                          </a:solidFill>
                          <a:latin typeface="Calibri"/>
                          <a:ea typeface="Calibri"/>
                          <a:cs typeface="Calibri"/>
                          <a:sym typeface="Calibri"/>
                        </a:rPr>
                        <a:t> Availability_365</a:t>
                      </a:r>
                      <a:endParaRPr sz="1400" u="none" cap="none" strike="noStrike"/>
                    </a:p>
                    <a:p>
                      <a:pPr indent="0" lvl="0" marL="0" marR="0" rtl="0" algn="l">
                        <a:lnSpc>
                          <a:spcPct val="100000"/>
                        </a:lnSpc>
                        <a:spcBef>
                          <a:spcPts val="0"/>
                        </a:spcBef>
                        <a:spcAft>
                          <a:spcPts val="0"/>
                        </a:spcAft>
                        <a:buClr>
                          <a:srgbClr val="000000"/>
                        </a:buClr>
                        <a:buSzPts val="4000"/>
                        <a:buFont typeface="Arial"/>
                        <a:buNone/>
                      </a:pPr>
                      <a:r>
                        <a:t/>
                      </a:r>
                      <a:endParaRPr sz="4000" u="none" cap="none" strike="noStrike">
                        <a:solidFill>
                          <a:schemeClr val="dk1"/>
                        </a:solidFill>
                        <a:latin typeface="Calibri"/>
                        <a:ea typeface="Calibri"/>
                        <a:cs typeface="Calibri"/>
                        <a:sym typeface="Calibri"/>
                      </a:endParaRPr>
                    </a:p>
                  </a:txBody>
                  <a:tcPr marT="45725" marB="45725" marR="91450" marL="91450">
                    <a:solidFill>
                      <a:schemeClr val="lt1"/>
                    </a:solidFill>
                  </a:tcPr>
                </a:tc>
              </a:tr>
            </a:tbl>
          </a:graphicData>
        </a:graphic>
      </p:graphicFrame>
      <p:pic>
        <p:nvPicPr>
          <p:cNvPr id="113" name="Google Shape;113;p16"/>
          <p:cNvPicPr preferRelativeResize="0"/>
          <p:nvPr/>
        </p:nvPicPr>
        <p:blipFill rotWithShape="1">
          <a:blip r:embed="rId3">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1170146" y="504649"/>
            <a:ext cx="21062633" cy="2100263"/>
          </a:xfrm>
          <a:prstGeom prst="rect">
            <a:avLst/>
          </a:prstGeom>
          <a:noFill/>
          <a:ln>
            <a:noFill/>
          </a:ln>
        </p:spPr>
        <p:txBody>
          <a:bodyPr anchorCtr="0" anchor="ctr" bIns="92575" lIns="185150" spcFirstLastPara="1" rIns="185150" wrap="square" tIns="92575">
            <a:normAutofit/>
          </a:bodyPr>
          <a:lstStyle/>
          <a:p>
            <a:pPr indent="0" lvl="0" marL="0" rtl="0" algn="ctr">
              <a:lnSpc>
                <a:spcPct val="100000"/>
              </a:lnSpc>
              <a:spcBef>
                <a:spcPts val="0"/>
              </a:spcBef>
              <a:spcAft>
                <a:spcPts val="0"/>
              </a:spcAft>
              <a:buClr>
                <a:srgbClr val="C00000"/>
              </a:buClr>
              <a:buSzPts val="6600"/>
              <a:buFont typeface="Calibri"/>
              <a:buNone/>
            </a:pPr>
            <a:r>
              <a:rPr b="1" lang="en-US" sz="6600">
                <a:solidFill>
                  <a:srgbClr val="C00000"/>
                </a:solidFill>
              </a:rPr>
              <a:t>Understanding</a:t>
            </a:r>
            <a:r>
              <a:rPr lang="en-US" sz="6600">
                <a:solidFill>
                  <a:srgbClr val="C00000"/>
                </a:solidFill>
              </a:rPr>
              <a:t> </a:t>
            </a:r>
            <a:r>
              <a:rPr b="1" lang="en-US" sz="6600">
                <a:solidFill>
                  <a:srgbClr val="C00000"/>
                </a:solidFill>
              </a:rPr>
              <a:t>the Data (continued)</a:t>
            </a:r>
            <a:endParaRPr sz="6600"/>
          </a:p>
        </p:txBody>
      </p:sp>
      <p:sp>
        <p:nvSpPr>
          <p:cNvPr id="119" name="Google Shape;119;p17"/>
          <p:cNvSpPr txBox="1"/>
          <p:nvPr>
            <p:ph idx="1" type="body"/>
          </p:nvPr>
        </p:nvSpPr>
        <p:spPr>
          <a:xfrm>
            <a:off x="1170146" y="2940370"/>
            <a:ext cx="21062633" cy="8316457"/>
          </a:xfrm>
          <a:prstGeom prst="rect">
            <a:avLst/>
          </a:prstGeom>
          <a:noFill/>
          <a:ln>
            <a:noFill/>
          </a:ln>
        </p:spPr>
        <p:txBody>
          <a:bodyPr anchorCtr="0" anchor="t" bIns="92575" lIns="185150" spcFirstLastPara="1" rIns="185150" wrap="square" tIns="92575">
            <a:normAutofit/>
          </a:bodyPr>
          <a:lstStyle/>
          <a:p>
            <a:pPr indent="-694373" lvl="0" marL="694373" rtl="0" algn="ctr">
              <a:lnSpc>
                <a:spcPct val="100000"/>
              </a:lnSpc>
              <a:spcBef>
                <a:spcPts val="0"/>
              </a:spcBef>
              <a:spcAft>
                <a:spcPts val="0"/>
              </a:spcAft>
              <a:buClr>
                <a:srgbClr val="366092"/>
              </a:buClr>
              <a:buSzPts val="5400"/>
              <a:buNone/>
            </a:pPr>
            <a:r>
              <a:rPr b="1" i="1" lang="en-US" sz="5400">
                <a:solidFill>
                  <a:srgbClr val="366092"/>
                </a:solidFill>
              </a:rPr>
              <a:t>Data Dictionary</a:t>
            </a:r>
            <a:endParaRPr/>
          </a:p>
          <a:p>
            <a:pPr indent="-694373" lvl="0" marL="694373" rtl="0" algn="l">
              <a:lnSpc>
                <a:spcPct val="100000"/>
              </a:lnSpc>
              <a:spcBef>
                <a:spcPts val="520"/>
              </a:spcBef>
              <a:spcAft>
                <a:spcPts val="0"/>
              </a:spcAft>
              <a:buClr>
                <a:schemeClr val="dk1"/>
              </a:buClr>
              <a:buSzPts val="2600"/>
              <a:buNone/>
            </a:pPr>
            <a:r>
              <a:t/>
            </a:r>
            <a:endParaRPr b="1" sz="2600"/>
          </a:p>
          <a:p>
            <a:pPr indent="-914400" lvl="0" marL="914400" rtl="0" algn="just">
              <a:lnSpc>
                <a:spcPct val="100000"/>
              </a:lnSpc>
              <a:spcBef>
                <a:spcPts val="860"/>
              </a:spcBef>
              <a:spcAft>
                <a:spcPts val="0"/>
              </a:spcAft>
              <a:buClr>
                <a:schemeClr val="dk1"/>
              </a:buClr>
              <a:buSzPts val="4300"/>
              <a:buFont typeface="Calibri"/>
              <a:buAutoNum type="arabicPeriod"/>
            </a:pPr>
            <a:r>
              <a:rPr b="1" i="1" lang="en-US" sz="4300"/>
              <a:t>Id -</a:t>
            </a:r>
            <a:r>
              <a:rPr i="1" lang="en-US" sz="4300"/>
              <a:t>Unique identifier for each row.</a:t>
            </a:r>
            <a:endParaRPr/>
          </a:p>
          <a:p>
            <a:pPr indent="-914400" lvl="0" marL="914400" rtl="0" algn="just">
              <a:lnSpc>
                <a:spcPct val="100000"/>
              </a:lnSpc>
              <a:spcBef>
                <a:spcPts val="860"/>
              </a:spcBef>
              <a:spcAft>
                <a:spcPts val="0"/>
              </a:spcAft>
              <a:buClr>
                <a:schemeClr val="dk1"/>
              </a:buClr>
              <a:buSzPts val="4300"/>
              <a:buFont typeface="Calibri"/>
              <a:buAutoNum type="arabicPeriod"/>
            </a:pPr>
            <a:r>
              <a:rPr b="1" i="1" lang="en-US" sz="4300"/>
              <a:t>Name -  </a:t>
            </a:r>
            <a:r>
              <a:rPr i="1" lang="en-US" sz="4300"/>
              <a:t>Listing name which user sees while booking (hotel name).</a:t>
            </a:r>
            <a:endParaRPr/>
          </a:p>
          <a:p>
            <a:pPr indent="-914400" lvl="0" marL="914400" rtl="0" algn="just">
              <a:lnSpc>
                <a:spcPct val="100000"/>
              </a:lnSpc>
              <a:spcBef>
                <a:spcPts val="860"/>
              </a:spcBef>
              <a:spcAft>
                <a:spcPts val="0"/>
              </a:spcAft>
              <a:buClr>
                <a:schemeClr val="dk1"/>
              </a:buClr>
              <a:buSzPts val="4300"/>
              <a:buFont typeface="Calibri"/>
              <a:buAutoNum type="arabicPeriod"/>
            </a:pPr>
            <a:r>
              <a:rPr b="1" i="1" lang="en-US" sz="4300"/>
              <a:t>Host_Id -</a:t>
            </a:r>
            <a:r>
              <a:rPr i="1" lang="en-US" sz="4300"/>
              <a:t> Every host in Airbnb gets an unique id, host id represents that id only.</a:t>
            </a:r>
            <a:endParaRPr/>
          </a:p>
          <a:p>
            <a:pPr indent="-914400" lvl="0" marL="914400" rtl="0" algn="just">
              <a:lnSpc>
                <a:spcPct val="100000"/>
              </a:lnSpc>
              <a:spcBef>
                <a:spcPts val="860"/>
              </a:spcBef>
              <a:spcAft>
                <a:spcPts val="0"/>
              </a:spcAft>
              <a:buClr>
                <a:schemeClr val="dk1"/>
              </a:buClr>
              <a:buSzPts val="4300"/>
              <a:buFont typeface="Calibri"/>
              <a:buAutoNum type="arabicPeriod"/>
            </a:pPr>
            <a:r>
              <a:rPr b="1" i="1" lang="en-US" sz="4300"/>
              <a:t>Host_name - </a:t>
            </a:r>
            <a:r>
              <a:rPr i="1" lang="en-US" sz="4300"/>
              <a:t>Name of the host.</a:t>
            </a:r>
            <a:endParaRPr/>
          </a:p>
          <a:p>
            <a:pPr indent="-914400" lvl="0" marL="914400" rtl="0" algn="just">
              <a:lnSpc>
                <a:spcPct val="100000"/>
              </a:lnSpc>
              <a:spcBef>
                <a:spcPts val="860"/>
              </a:spcBef>
              <a:spcAft>
                <a:spcPts val="0"/>
              </a:spcAft>
              <a:buClr>
                <a:schemeClr val="dk1"/>
              </a:buClr>
              <a:buSzPts val="4300"/>
              <a:buFont typeface="Calibri"/>
              <a:buAutoNum type="arabicPeriod"/>
            </a:pPr>
            <a:r>
              <a:rPr b="1" i="1" lang="en-US" sz="4300"/>
              <a:t>Neighborhood group -</a:t>
            </a:r>
            <a:r>
              <a:rPr i="1" lang="en-US" sz="4300"/>
              <a:t>  Whole New York is divided into 5 neighborhood group</a:t>
            </a:r>
            <a:endParaRPr/>
          </a:p>
          <a:p>
            <a:pPr indent="-914400" lvl="0" marL="914400" rtl="0" algn="just">
              <a:lnSpc>
                <a:spcPct val="100000"/>
              </a:lnSpc>
              <a:spcBef>
                <a:spcPts val="860"/>
              </a:spcBef>
              <a:spcAft>
                <a:spcPts val="0"/>
              </a:spcAft>
              <a:buClr>
                <a:schemeClr val="dk1"/>
              </a:buClr>
              <a:buSzPts val="4300"/>
              <a:buNone/>
            </a:pPr>
            <a:r>
              <a:rPr i="1" lang="en-US" sz="4300"/>
              <a:t>       (boroughs) regionally. This feature shows in which borough particular listing is           Located.</a:t>
            </a:r>
            <a:endParaRPr/>
          </a:p>
          <a:p>
            <a:pPr indent="-914400" lvl="0" marL="914400" rtl="0" algn="just">
              <a:lnSpc>
                <a:spcPct val="100000"/>
              </a:lnSpc>
              <a:spcBef>
                <a:spcPts val="860"/>
              </a:spcBef>
              <a:spcAft>
                <a:spcPts val="0"/>
              </a:spcAft>
              <a:buClr>
                <a:schemeClr val="dk1"/>
              </a:buClr>
              <a:buSzPts val="4300"/>
              <a:buNone/>
            </a:pPr>
            <a:r>
              <a:rPr b="1" i="1" lang="en-US" sz="4300"/>
              <a:t>6.  Neighborhood</a:t>
            </a:r>
            <a:r>
              <a:rPr i="1" lang="en-US" sz="4300"/>
              <a:t> </a:t>
            </a:r>
            <a:r>
              <a:rPr b="1" i="1" lang="en-US" sz="4300"/>
              <a:t>-</a:t>
            </a:r>
            <a:r>
              <a:rPr i="1" lang="en-US" sz="4300"/>
              <a:t> Each borough is further subdivided into neighborhoods. This feature shows in which neighborhood particular listing is located.</a:t>
            </a:r>
            <a:endParaRPr/>
          </a:p>
        </p:txBody>
      </p:sp>
      <p:pic>
        <p:nvPicPr>
          <p:cNvPr id="120" name="Google Shape;120;p17"/>
          <p:cNvPicPr preferRelativeResize="0"/>
          <p:nvPr/>
        </p:nvPicPr>
        <p:blipFill rotWithShape="1">
          <a:blip r:embed="rId3">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1170146" y="504649"/>
            <a:ext cx="21062633" cy="2100263"/>
          </a:xfrm>
          <a:prstGeom prst="rect">
            <a:avLst/>
          </a:prstGeom>
          <a:noFill/>
          <a:ln>
            <a:noFill/>
          </a:ln>
        </p:spPr>
        <p:txBody>
          <a:bodyPr anchorCtr="0" anchor="ctr" bIns="92575" lIns="185150" spcFirstLastPara="1" rIns="185150" wrap="square" tIns="92575">
            <a:normAutofit/>
          </a:bodyPr>
          <a:lstStyle/>
          <a:p>
            <a:pPr indent="0" lvl="0" marL="0" rtl="0" algn="ctr">
              <a:lnSpc>
                <a:spcPct val="100000"/>
              </a:lnSpc>
              <a:spcBef>
                <a:spcPts val="0"/>
              </a:spcBef>
              <a:spcAft>
                <a:spcPts val="0"/>
              </a:spcAft>
              <a:buClr>
                <a:srgbClr val="C00000"/>
              </a:buClr>
              <a:buSzPts val="6600"/>
              <a:buFont typeface="Calibri"/>
              <a:buNone/>
            </a:pPr>
            <a:r>
              <a:rPr b="1" lang="en-US" sz="6600">
                <a:solidFill>
                  <a:srgbClr val="C00000"/>
                </a:solidFill>
              </a:rPr>
              <a:t>Understanding</a:t>
            </a:r>
            <a:r>
              <a:rPr lang="en-US" sz="6600">
                <a:solidFill>
                  <a:srgbClr val="C00000"/>
                </a:solidFill>
              </a:rPr>
              <a:t> </a:t>
            </a:r>
            <a:r>
              <a:rPr b="1" lang="en-US" sz="6600">
                <a:solidFill>
                  <a:srgbClr val="C00000"/>
                </a:solidFill>
              </a:rPr>
              <a:t>the Data (continued)</a:t>
            </a:r>
            <a:endParaRPr sz="6600"/>
          </a:p>
        </p:txBody>
      </p:sp>
      <p:sp>
        <p:nvSpPr>
          <p:cNvPr id="126" name="Google Shape;126;p18"/>
          <p:cNvSpPr txBox="1"/>
          <p:nvPr>
            <p:ph idx="1" type="body"/>
          </p:nvPr>
        </p:nvSpPr>
        <p:spPr>
          <a:xfrm>
            <a:off x="1170146" y="2940370"/>
            <a:ext cx="21062633" cy="8316457"/>
          </a:xfrm>
          <a:prstGeom prst="rect">
            <a:avLst/>
          </a:prstGeom>
          <a:noFill/>
          <a:ln>
            <a:noFill/>
          </a:ln>
        </p:spPr>
        <p:txBody>
          <a:bodyPr anchorCtr="0" anchor="t" bIns="92575" lIns="185150" spcFirstLastPara="1" rIns="185150" wrap="square" tIns="92575">
            <a:normAutofit lnSpcReduction="10000"/>
          </a:bodyPr>
          <a:lstStyle/>
          <a:p>
            <a:pPr indent="-694373" lvl="0" marL="694373" rtl="0" algn="ctr">
              <a:lnSpc>
                <a:spcPct val="100000"/>
              </a:lnSpc>
              <a:spcBef>
                <a:spcPts val="0"/>
              </a:spcBef>
              <a:spcAft>
                <a:spcPts val="0"/>
              </a:spcAft>
              <a:buClr>
                <a:srgbClr val="366092"/>
              </a:buClr>
              <a:buSzPts val="5400"/>
              <a:buNone/>
            </a:pPr>
            <a:r>
              <a:rPr b="1" i="1" lang="en-US" sz="5400">
                <a:solidFill>
                  <a:srgbClr val="366092"/>
                </a:solidFill>
              </a:rPr>
              <a:t>Data Dictionary (continued)</a:t>
            </a:r>
            <a:endParaRPr/>
          </a:p>
          <a:p>
            <a:pPr indent="-694373" lvl="0" marL="694373" rtl="0" algn="l">
              <a:lnSpc>
                <a:spcPct val="100000"/>
              </a:lnSpc>
              <a:spcBef>
                <a:spcPts val="520"/>
              </a:spcBef>
              <a:spcAft>
                <a:spcPts val="0"/>
              </a:spcAft>
              <a:buClr>
                <a:schemeClr val="dk1"/>
              </a:buClr>
              <a:buSzPts val="2600"/>
              <a:buNone/>
            </a:pPr>
            <a:r>
              <a:t/>
            </a:r>
            <a:endParaRPr b="1" i="1" sz="2600"/>
          </a:p>
          <a:p>
            <a:pPr indent="-914400" lvl="0" marL="914400" rtl="0" algn="l">
              <a:lnSpc>
                <a:spcPct val="100000"/>
              </a:lnSpc>
              <a:spcBef>
                <a:spcPts val="860"/>
              </a:spcBef>
              <a:spcAft>
                <a:spcPts val="0"/>
              </a:spcAft>
              <a:buClr>
                <a:schemeClr val="dk1"/>
              </a:buClr>
              <a:buSzPts val="4300"/>
              <a:buFont typeface="Calibri"/>
              <a:buAutoNum type="arabicPeriod" startAt="7"/>
            </a:pPr>
            <a:r>
              <a:rPr b="1" i="1" lang="en-US" sz="4300"/>
              <a:t>Latitude and longitude -</a:t>
            </a:r>
            <a:r>
              <a:rPr i="1" lang="en-US" sz="4300"/>
              <a:t>These shows geographical location of a listing.</a:t>
            </a:r>
            <a:endParaRPr/>
          </a:p>
          <a:p>
            <a:pPr indent="-914400" lvl="0" marL="914400" rtl="0" algn="l">
              <a:lnSpc>
                <a:spcPct val="100000"/>
              </a:lnSpc>
              <a:spcBef>
                <a:spcPts val="860"/>
              </a:spcBef>
              <a:spcAft>
                <a:spcPts val="0"/>
              </a:spcAft>
              <a:buClr>
                <a:schemeClr val="dk1"/>
              </a:buClr>
              <a:buSzPts val="4300"/>
              <a:buFont typeface="Calibri"/>
              <a:buAutoNum type="arabicPeriod" startAt="7"/>
            </a:pPr>
            <a:r>
              <a:rPr b="1" i="1" lang="en-US" sz="4300"/>
              <a:t>Room_type </a:t>
            </a:r>
            <a:r>
              <a:rPr i="1" lang="en-US" sz="4300"/>
              <a:t>-  The type of room rental is offering ( private, shared , entire home).</a:t>
            </a:r>
            <a:endParaRPr/>
          </a:p>
          <a:p>
            <a:pPr indent="-914400" lvl="0" marL="914400" rtl="0" algn="l">
              <a:lnSpc>
                <a:spcPct val="100000"/>
              </a:lnSpc>
              <a:spcBef>
                <a:spcPts val="860"/>
              </a:spcBef>
              <a:spcAft>
                <a:spcPts val="0"/>
              </a:spcAft>
              <a:buClr>
                <a:schemeClr val="dk1"/>
              </a:buClr>
              <a:buSzPts val="4300"/>
              <a:buFont typeface="Calibri"/>
              <a:buAutoNum type="arabicPeriod" startAt="7"/>
            </a:pPr>
            <a:r>
              <a:rPr b="1" i="1" lang="en-US" sz="4300"/>
              <a:t>Price -</a:t>
            </a:r>
            <a:r>
              <a:rPr i="1" lang="en-US" sz="4300"/>
              <a:t> Price per night that a rental is charging.</a:t>
            </a:r>
            <a:endParaRPr/>
          </a:p>
          <a:p>
            <a:pPr indent="-914400" lvl="0" marL="914400" rtl="0" algn="l">
              <a:lnSpc>
                <a:spcPct val="100000"/>
              </a:lnSpc>
              <a:spcBef>
                <a:spcPts val="860"/>
              </a:spcBef>
              <a:spcAft>
                <a:spcPts val="0"/>
              </a:spcAft>
              <a:buClr>
                <a:schemeClr val="dk1"/>
              </a:buClr>
              <a:buSzPts val="4300"/>
              <a:buFont typeface="Calibri"/>
              <a:buAutoNum type="arabicPeriod" startAt="7"/>
            </a:pPr>
            <a:r>
              <a:rPr b="1" i="1" lang="en-US" sz="4300"/>
              <a:t>Minimum_nights -</a:t>
            </a:r>
            <a:r>
              <a:rPr i="1" lang="en-US" sz="4300"/>
              <a:t> Minimum number of nights for which rental can be booked.</a:t>
            </a:r>
            <a:endParaRPr/>
          </a:p>
          <a:p>
            <a:pPr indent="-914400" lvl="0" marL="914400" rtl="0" algn="l">
              <a:lnSpc>
                <a:spcPct val="100000"/>
              </a:lnSpc>
              <a:spcBef>
                <a:spcPts val="860"/>
              </a:spcBef>
              <a:spcAft>
                <a:spcPts val="0"/>
              </a:spcAft>
              <a:buClr>
                <a:schemeClr val="dk1"/>
              </a:buClr>
              <a:buSzPts val="4300"/>
              <a:buFont typeface="Calibri"/>
              <a:buAutoNum type="arabicPeriod" startAt="7"/>
            </a:pPr>
            <a:r>
              <a:rPr b="1" i="1" lang="en-US" sz="4300"/>
              <a:t>Number_of_reviews -</a:t>
            </a:r>
            <a:r>
              <a:rPr i="1" lang="en-US" sz="4300"/>
              <a:t> Number of reviews rental has got till now.</a:t>
            </a:r>
            <a:endParaRPr/>
          </a:p>
          <a:p>
            <a:pPr indent="-914400" lvl="0" marL="914400" rtl="0" algn="l">
              <a:lnSpc>
                <a:spcPct val="100000"/>
              </a:lnSpc>
              <a:spcBef>
                <a:spcPts val="860"/>
              </a:spcBef>
              <a:spcAft>
                <a:spcPts val="0"/>
              </a:spcAft>
              <a:buClr>
                <a:schemeClr val="dk1"/>
              </a:buClr>
              <a:buSzPts val="4300"/>
              <a:buFont typeface="Calibri"/>
              <a:buAutoNum type="arabicPeriod" startAt="7"/>
            </a:pPr>
            <a:r>
              <a:rPr b="1" i="1" lang="en-US" sz="4300"/>
              <a:t>Reviews_per_month -</a:t>
            </a:r>
            <a:r>
              <a:rPr i="1" lang="en-US" sz="4300"/>
              <a:t> An average number of reviews a rental  got per month.</a:t>
            </a:r>
            <a:endParaRPr/>
          </a:p>
          <a:p>
            <a:pPr indent="-914400" lvl="0" marL="914400" rtl="0" algn="l">
              <a:lnSpc>
                <a:spcPct val="100000"/>
              </a:lnSpc>
              <a:spcBef>
                <a:spcPts val="860"/>
              </a:spcBef>
              <a:spcAft>
                <a:spcPts val="0"/>
              </a:spcAft>
              <a:buClr>
                <a:schemeClr val="dk1"/>
              </a:buClr>
              <a:buSzPts val="4300"/>
              <a:buFont typeface="Calibri"/>
              <a:buAutoNum type="arabicPeriod" startAt="7"/>
            </a:pPr>
            <a:r>
              <a:rPr b="1" i="1" lang="en-US" sz="4300"/>
              <a:t>Last_review -</a:t>
            </a:r>
            <a:r>
              <a:rPr i="1" lang="en-US" sz="4300"/>
              <a:t> Date on which a rental got its last review.</a:t>
            </a:r>
            <a:endParaRPr/>
          </a:p>
          <a:p>
            <a:pPr indent="-914400" lvl="0" marL="914400" rtl="0" algn="l">
              <a:lnSpc>
                <a:spcPct val="100000"/>
              </a:lnSpc>
              <a:spcBef>
                <a:spcPts val="860"/>
              </a:spcBef>
              <a:spcAft>
                <a:spcPts val="0"/>
              </a:spcAft>
              <a:buClr>
                <a:schemeClr val="dk1"/>
              </a:buClr>
              <a:buSzPts val="4300"/>
              <a:buFont typeface="Calibri"/>
              <a:buAutoNum type="arabicPeriod" startAt="7"/>
            </a:pPr>
            <a:r>
              <a:rPr b="1" i="1" lang="en-US" sz="4300"/>
              <a:t>Calculated_host_listings_count -</a:t>
            </a:r>
            <a:r>
              <a:rPr i="1" lang="en-US" sz="4300"/>
              <a:t> Number of rentals a host is hosting in the dataset.</a:t>
            </a:r>
            <a:endParaRPr/>
          </a:p>
          <a:p>
            <a:pPr indent="-914400" lvl="0" marL="914400" rtl="0" algn="l">
              <a:lnSpc>
                <a:spcPct val="100000"/>
              </a:lnSpc>
              <a:spcBef>
                <a:spcPts val="860"/>
              </a:spcBef>
              <a:spcAft>
                <a:spcPts val="0"/>
              </a:spcAft>
              <a:buClr>
                <a:schemeClr val="dk1"/>
              </a:buClr>
              <a:buSzPts val="4300"/>
              <a:buFont typeface="Calibri"/>
              <a:buAutoNum type="arabicPeriod" startAt="7"/>
            </a:pPr>
            <a:r>
              <a:rPr b="1" i="1" lang="en-US" sz="4300"/>
              <a:t>Availability_365 -</a:t>
            </a:r>
            <a:r>
              <a:rPr i="1" lang="en-US" sz="4300"/>
              <a:t> Number of days for which a rental is available to book.</a:t>
            </a:r>
            <a:endParaRPr/>
          </a:p>
          <a:p>
            <a:pPr indent="-694373" lvl="0" marL="694373" rtl="0" algn="l">
              <a:lnSpc>
                <a:spcPct val="100000"/>
              </a:lnSpc>
              <a:spcBef>
                <a:spcPts val="860"/>
              </a:spcBef>
              <a:spcAft>
                <a:spcPts val="0"/>
              </a:spcAft>
              <a:buClr>
                <a:schemeClr val="dk1"/>
              </a:buClr>
              <a:buSzPts val="4300"/>
              <a:buNone/>
            </a:pPr>
            <a:r>
              <a:t/>
            </a:r>
            <a:endParaRPr sz="4300"/>
          </a:p>
          <a:p>
            <a:pPr indent="-694373" lvl="0" marL="694373" rtl="0" algn="l">
              <a:lnSpc>
                <a:spcPct val="100000"/>
              </a:lnSpc>
              <a:spcBef>
                <a:spcPts val="1300"/>
              </a:spcBef>
              <a:spcAft>
                <a:spcPts val="0"/>
              </a:spcAft>
              <a:buClr>
                <a:schemeClr val="dk1"/>
              </a:buClr>
              <a:buSzPts val="6500"/>
              <a:buNone/>
            </a:pPr>
            <a:r>
              <a:t/>
            </a:r>
            <a:endParaRPr b="1" u="sng"/>
          </a:p>
          <a:p>
            <a:pPr indent="-694373" lvl="0" marL="694373" rtl="0" algn="l">
              <a:lnSpc>
                <a:spcPct val="100000"/>
              </a:lnSpc>
              <a:spcBef>
                <a:spcPts val="1300"/>
              </a:spcBef>
              <a:spcAft>
                <a:spcPts val="0"/>
              </a:spcAft>
              <a:buClr>
                <a:schemeClr val="dk1"/>
              </a:buClr>
              <a:buSzPts val="6500"/>
              <a:buNone/>
            </a:pPr>
            <a:r>
              <a:t/>
            </a:r>
            <a:endParaRPr/>
          </a:p>
        </p:txBody>
      </p:sp>
      <p:pic>
        <p:nvPicPr>
          <p:cNvPr id="127" name="Google Shape;127;p18"/>
          <p:cNvPicPr preferRelativeResize="0"/>
          <p:nvPr/>
        </p:nvPicPr>
        <p:blipFill rotWithShape="1">
          <a:blip r:embed="rId3">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1170146" y="1119187"/>
            <a:ext cx="21062633" cy="1485725"/>
          </a:xfrm>
          <a:prstGeom prst="rect">
            <a:avLst/>
          </a:prstGeom>
          <a:noFill/>
          <a:ln>
            <a:noFill/>
          </a:ln>
        </p:spPr>
        <p:txBody>
          <a:bodyPr anchorCtr="0" anchor="ctr" bIns="92575" lIns="185150" spcFirstLastPara="1" rIns="185150" wrap="square" tIns="92575">
            <a:normAutofit/>
          </a:bodyPr>
          <a:lstStyle/>
          <a:p>
            <a:pPr indent="0" lvl="0" marL="0" rtl="0" algn="ctr">
              <a:lnSpc>
                <a:spcPct val="100000"/>
              </a:lnSpc>
              <a:spcBef>
                <a:spcPts val="0"/>
              </a:spcBef>
              <a:spcAft>
                <a:spcPts val="0"/>
              </a:spcAft>
              <a:buClr>
                <a:srgbClr val="C00000"/>
              </a:buClr>
              <a:buSzPts val="6600"/>
              <a:buFont typeface="Calibri"/>
              <a:buNone/>
            </a:pPr>
            <a:r>
              <a:rPr b="1" lang="en-US" sz="6600">
                <a:solidFill>
                  <a:srgbClr val="C00000"/>
                </a:solidFill>
              </a:rPr>
              <a:t>Agenda</a:t>
            </a:r>
            <a:endParaRPr b="1" sz="6600">
              <a:solidFill>
                <a:srgbClr val="C00000"/>
              </a:solidFill>
            </a:endParaRPr>
          </a:p>
        </p:txBody>
      </p:sp>
      <p:sp>
        <p:nvSpPr>
          <p:cNvPr id="133" name="Google Shape;133;p19"/>
          <p:cNvSpPr txBox="1"/>
          <p:nvPr>
            <p:ph idx="1" type="body"/>
          </p:nvPr>
        </p:nvSpPr>
        <p:spPr>
          <a:xfrm>
            <a:off x="1170146" y="2940370"/>
            <a:ext cx="21062700" cy="8316600"/>
          </a:xfrm>
          <a:prstGeom prst="rect">
            <a:avLst/>
          </a:prstGeom>
          <a:noFill/>
          <a:ln>
            <a:noFill/>
          </a:ln>
        </p:spPr>
        <p:txBody>
          <a:bodyPr anchorCtr="0" anchor="t" bIns="92575" lIns="185150" spcFirstLastPara="1" rIns="185150" wrap="square" tIns="92575">
            <a:normAutofit fontScale="77500" lnSpcReduction="20000"/>
          </a:bodyPr>
          <a:lstStyle/>
          <a:p>
            <a:pPr indent="-694373" lvl="0" marL="694373" rtl="0" algn="l">
              <a:lnSpc>
                <a:spcPct val="100000"/>
              </a:lnSpc>
              <a:spcBef>
                <a:spcPts val="0"/>
              </a:spcBef>
              <a:spcAft>
                <a:spcPts val="0"/>
              </a:spcAft>
              <a:buClr>
                <a:schemeClr val="dk1"/>
              </a:buClr>
              <a:buSzPct val="100000"/>
              <a:buNone/>
            </a:pPr>
            <a:r>
              <a:rPr lang="en-US" sz="4800"/>
              <a:t>    </a:t>
            </a:r>
            <a:r>
              <a:rPr b="1" lang="en-US" sz="4800"/>
              <a:t>By analysing and visualizing  the data, we tried to answer following questions for </a:t>
            </a:r>
            <a:endParaRPr/>
          </a:p>
          <a:p>
            <a:pPr indent="-694373" lvl="0" marL="694373" rtl="0" algn="l">
              <a:lnSpc>
                <a:spcPct val="100000"/>
              </a:lnSpc>
              <a:spcBef>
                <a:spcPts val="888"/>
              </a:spcBef>
              <a:spcAft>
                <a:spcPts val="0"/>
              </a:spcAft>
              <a:buClr>
                <a:schemeClr val="dk1"/>
              </a:buClr>
              <a:buSzPct val="100000"/>
              <a:buNone/>
            </a:pPr>
            <a:r>
              <a:rPr b="1" lang="en-US" sz="4800"/>
              <a:t>    Airbnb: </a:t>
            </a:r>
            <a:br>
              <a:rPr b="1" lang="en-US" sz="4800"/>
            </a:br>
            <a:endParaRPr b="1" sz="5400"/>
          </a:p>
          <a:p>
            <a:pPr indent="-694373" lvl="0" marL="694373" rtl="0" algn="l">
              <a:lnSpc>
                <a:spcPct val="100000"/>
              </a:lnSpc>
              <a:spcBef>
                <a:spcPts val="888"/>
              </a:spcBef>
              <a:spcAft>
                <a:spcPts val="0"/>
              </a:spcAft>
              <a:buClr>
                <a:srgbClr val="366092"/>
              </a:buClr>
              <a:buSzPct val="100000"/>
              <a:buNone/>
            </a:pPr>
            <a:r>
              <a:rPr b="1" i="1" lang="en-US" sz="4800">
                <a:solidFill>
                  <a:srgbClr val="366092"/>
                </a:solidFill>
              </a:rPr>
              <a:t>    Visualizing and analysing about different areas(neighbourhood and boroughs).</a:t>
            </a:r>
            <a:endParaRPr/>
          </a:p>
          <a:p>
            <a:pPr indent="-435928" lvl="0" marL="694373" rtl="0" algn="l">
              <a:lnSpc>
                <a:spcPct val="100000"/>
              </a:lnSpc>
              <a:spcBef>
                <a:spcPts val="814"/>
              </a:spcBef>
              <a:spcAft>
                <a:spcPts val="0"/>
              </a:spcAft>
              <a:buClr>
                <a:schemeClr val="dk1"/>
              </a:buClr>
              <a:buSzPct val="100000"/>
              <a:buNone/>
            </a:pPr>
            <a:r>
              <a:t/>
            </a:r>
            <a:endParaRPr b="1" sz="4400"/>
          </a:p>
          <a:p>
            <a:pPr indent="-653478" lvl="0" marL="694373" rtl="0" algn="l">
              <a:lnSpc>
                <a:spcPct val="100000"/>
              </a:lnSpc>
              <a:spcBef>
                <a:spcPts val="795"/>
              </a:spcBef>
              <a:spcAft>
                <a:spcPts val="0"/>
              </a:spcAft>
              <a:buClr>
                <a:schemeClr val="dk1"/>
              </a:buClr>
              <a:buSzPct val="100000"/>
              <a:buChar char="•"/>
            </a:pPr>
            <a:r>
              <a:rPr lang="en-US" sz="4300"/>
              <a:t>How hosting is divided among these boroughs ?</a:t>
            </a:r>
            <a:endParaRPr/>
          </a:p>
          <a:p>
            <a:pPr indent="-694403" lvl="0" marL="694372" rtl="0" algn="l">
              <a:lnSpc>
                <a:spcPct val="100000"/>
              </a:lnSpc>
              <a:spcBef>
                <a:spcPts val="795"/>
              </a:spcBef>
              <a:spcAft>
                <a:spcPts val="0"/>
              </a:spcAft>
              <a:buSzPct val="100000"/>
              <a:buChar char="•"/>
            </a:pPr>
            <a:r>
              <a:rPr lang="en-US" sz="4300"/>
              <a:t>What is the number of neighborhoods each borough have ?</a:t>
            </a:r>
            <a:endParaRPr sz="4300"/>
          </a:p>
          <a:p>
            <a:pPr indent="-653478" lvl="0" marL="694373" rtl="0" algn="l">
              <a:lnSpc>
                <a:spcPct val="100000"/>
              </a:lnSpc>
              <a:spcBef>
                <a:spcPts val="795"/>
              </a:spcBef>
              <a:spcAft>
                <a:spcPts val="0"/>
              </a:spcAft>
              <a:buClr>
                <a:schemeClr val="dk1"/>
              </a:buClr>
              <a:buSzPct val="100000"/>
              <a:buChar char="•"/>
            </a:pPr>
            <a:r>
              <a:rPr lang="en-US" sz="4300"/>
              <a:t>Some of the top neighborhoods and to which borough they belong?</a:t>
            </a:r>
            <a:endParaRPr b="1" i="1" sz="4300" u="sng"/>
          </a:p>
          <a:p>
            <a:pPr indent="-653478" lvl="0" marL="694373" rtl="0" algn="l">
              <a:lnSpc>
                <a:spcPct val="100000"/>
              </a:lnSpc>
              <a:spcBef>
                <a:spcPts val="795"/>
              </a:spcBef>
              <a:spcAft>
                <a:spcPts val="0"/>
              </a:spcAft>
              <a:buClr>
                <a:schemeClr val="dk1"/>
              </a:buClr>
              <a:buSzPct val="100000"/>
              <a:buChar char="•"/>
            </a:pPr>
            <a:r>
              <a:rPr lang="en-US" sz="4300"/>
              <a:t>What is the price distribution in each borough ?</a:t>
            </a:r>
            <a:endParaRPr/>
          </a:p>
          <a:p>
            <a:pPr indent="-653478" lvl="0" marL="694373" rtl="0" algn="l">
              <a:lnSpc>
                <a:spcPct val="100000"/>
              </a:lnSpc>
              <a:spcBef>
                <a:spcPts val="795"/>
              </a:spcBef>
              <a:spcAft>
                <a:spcPts val="0"/>
              </a:spcAft>
              <a:buClr>
                <a:schemeClr val="dk1"/>
              </a:buClr>
              <a:buSzPct val="100000"/>
              <a:buChar char="•"/>
            </a:pPr>
            <a:r>
              <a:rPr lang="en-US" sz="4300"/>
              <a:t>How does an average price varies in each borough ?</a:t>
            </a:r>
            <a:endParaRPr/>
          </a:p>
          <a:p>
            <a:pPr indent="-653478" lvl="0" marL="694373" rtl="0" algn="l">
              <a:lnSpc>
                <a:spcPct val="100000"/>
              </a:lnSpc>
              <a:spcBef>
                <a:spcPts val="795"/>
              </a:spcBef>
              <a:spcAft>
                <a:spcPts val="0"/>
              </a:spcAft>
              <a:buClr>
                <a:schemeClr val="dk1"/>
              </a:buClr>
              <a:buSzPct val="100000"/>
              <a:buChar char="•"/>
            </a:pPr>
            <a:r>
              <a:rPr lang="en-US" sz="4300"/>
              <a:t>How does an average price varies in each neighbourhood?</a:t>
            </a:r>
            <a:endParaRPr/>
          </a:p>
          <a:p>
            <a:pPr indent="-412433" lvl="0" marL="694373" rtl="0" algn="l">
              <a:lnSpc>
                <a:spcPct val="100000"/>
              </a:lnSpc>
              <a:spcBef>
                <a:spcPts val="888"/>
              </a:spcBef>
              <a:spcAft>
                <a:spcPts val="0"/>
              </a:spcAft>
              <a:buClr>
                <a:schemeClr val="dk1"/>
              </a:buClr>
              <a:buSzPct val="100000"/>
              <a:buNone/>
            </a:pPr>
            <a:r>
              <a:t/>
            </a:r>
            <a:endParaRPr sz="4800"/>
          </a:p>
          <a:p>
            <a:pPr indent="-412433" lvl="0" marL="694373" rtl="0" algn="l">
              <a:lnSpc>
                <a:spcPct val="100000"/>
              </a:lnSpc>
              <a:spcBef>
                <a:spcPts val="888"/>
              </a:spcBef>
              <a:spcAft>
                <a:spcPts val="0"/>
              </a:spcAft>
              <a:buClr>
                <a:schemeClr val="dk1"/>
              </a:buClr>
              <a:buSzPct val="100000"/>
              <a:buNone/>
            </a:pPr>
            <a:r>
              <a:t/>
            </a:r>
            <a:endParaRPr b="1" sz="4800"/>
          </a:p>
          <a:p>
            <a:pPr indent="-412433" lvl="0" marL="694373" rtl="0" algn="l">
              <a:lnSpc>
                <a:spcPct val="100000"/>
              </a:lnSpc>
              <a:spcBef>
                <a:spcPts val="888"/>
              </a:spcBef>
              <a:spcAft>
                <a:spcPts val="0"/>
              </a:spcAft>
              <a:buClr>
                <a:schemeClr val="dk1"/>
              </a:buClr>
              <a:buSzPct val="100000"/>
              <a:buNone/>
            </a:pPr>
            <a:r>
              <a:t/>
            </a:r>
            <a:endParaRPr b="1" sz="4800"/>
          </a:p>
        </p:txBody>
      </p:sp>
      <p:pic>
        <p:nvPicPr>
          <p:cNvPr id="134" name="Google Shape;134;p19"/>
          <p:cNvPicPr preferRelativeResize="0"/>
          <p:nvPr/>
        </p:nvPicPr>
        <p:blipFill rotWithShape="1">
          <a:blip r:embed="rId3">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1170146" y="966787"/>
            <a:ext cx="21062633" cy="1905000"/>
          </a:xfrm>
          <a:prstGeom prst="rect">
            <a:avLst/>
          </a:prstGeom>
          <a:noFill/>
          <a:ln>
            <a:noFill/>
          </a:ln>
        </p:spPr>
        <p:txBody>
          <a:bodyPr anchorCtr="0" anchor="ctr" bIns="92575" lIns="185150" spcFirstLastPara="1" rIns="185150" wrap="square" tIns="92575">
            <a:normAutofit/>
          </a:bodyPr>
          <a:lstStyle/>
          <a:p>
            <a:pPr indent="0" lvl="0" marL="0" rtl="0" algn="ctr">
              <a:lnSpc>
                <a:spcPct val="100000"/>
              </a:lnSpc>
              <a:spcBef>
                <a:spcPts val="0"/>
              </a:spcBef>
              <a:spcAft>
                <a:spcPts val="0"/>
              </a:spcAft>
              <a:buClr>
                <a:srgbClr val="C00000"/>
              </a:buClr>
              <a:buSzPts val="6600"/>
              <a:buFont typeface="Calibri"/>
              <a:buNone/>
            </a:pPr>
            <a:r>
              <a:rPr b="1" lang="en-US" sz="6600">
                <a:solidFill>
                  <a:srgbClr val="C00000"/>
                </a:solidFill>
              </a:rPr>
              <a:t>Agenda (continued)</a:t>
            </a:r>
            <a:endParaRPr sz="6600"/>
          </a:p>
        </p:txBody>
      </p:sp>
      <p:sp>
        <p:nvSpPr>
          <p:cNvPr id="141" name="Google Shape;141;p20"/>
          <p:cNvSpPr txBox="1"/>
          <p:nvPr>
            <p:ph idx="1" type="body"/>
          </p:nvPr>
        </p:nvSpPr>
        <p:spPr>
          <a:xfrm>
            <a:off x="1170146" y="3557587"/>
            <a:ext cx="21062633" cy="7699240"/>
          </a:xfrm>
          <a:prstGeom prst="rect">
            <a:avLst/>
          </a:prstGeom>
          <a:noFill/>
          <a:ln>
            <a:noFill/>
          </a:ln>
        </p:spPr>
        <p:txBody>
          <a:bodyPr anchorCtr="0" anchor="t" bIns="92575" lIns="185150" spcFirstLastPara="1" rIns="185150" wrap="square" tIns="92575">
            <a:normAutofit fontScale="25000" lnSpcReduction="20000"/>
          </a:bodyPr>
          <a:lstStyle/>
          <a:p>
            <a:pPr indent="-694373" lvl="0" marL="694373" rtl="0" algn="l">
              <a:lnSpc>
                <a:spcPct val="100000"/>
              </a:lnSpc>
              <a:spcBef>
                <a:spcPts val="0"/>
              </a:spcBef>
              <a:spcAft>
                <a:spcPts val="0"/>
              </a:spcAft>
              <a:buClr>
                <a:schemeClr val="dk1"/>
              </a:buClr>
              <a:buSzPct val="100000"/>
              <a:buNone/>
            </a:pPr>
            <a:r>
              <a:rPr lang="en-US" sz="4400"/>
              <a:t>   </a:t>
            </a:r>
            <a:endParaRPr/>
          </a:p>
          <a:p>
            <a:pPr indent="-694373" lvl="0" marL="694373" rtl="0" algn="l">
              <a:lnSpc>
                <a:spcPct val="100000"/>
              </a:lnSpc>
              <a:spcBef>
                <a:spcPts val="1080"/>
              </a:spcBef>
              <a:spcAft>
                <a:spcPts val="0"/>
              </a:spcAft>
              <a:buClr>
                <a:schemeClr val="dk1"/>
              </a:buClr>
              <a:buSzPct val="100000"/>
              <a:buNone/>
            </a:pPr>
            <a:r>
              <a:rPr b="1" i="1" lang="en-US" sz="21600"/>
              <a:t>     </a:t>
            </a:r>
            <a:r>
              <a:rPr b="1" i="1" lang="en-US" sz="17600">
                <a:solidFill>
                  <a:srgbClr val="366092"/>
                </a:solidFill>
              </a:rPr>
              <a:t>Visualising and analysing about different room types.</a:t>
            </a:r>
            <a:endParaRPr/>
          </a:p>
          <a:p>
            <a:pPr indent="-694373" lvl="0" marL="694373" rtl="0" algn="l">
              <a:lnSpc>
                <a:spcPct val="100000"/>
              </a:lnSpc>
              <a:spcBef>
                <a:spcPts val="1080"/>
              </a:spcBef>
              <a:spcAft>
                <a:spcPts val="0"/>
              </a:spcAft>
              <a:buClr>
                <a:schemeClr val="dk1"/>
              </a:buClr>
              <a:buSzPct val="100000"/>
              <a:buNone/>
            </a:pPr>
            <a:r>
              <a:t/>
            </a:r>
            <a:endParaRPr b="1" i="1" sz="21600" u="sng"/>
          </a:p>
          <a:p>
            <a:pPr indent="-694373" lvl="0" marL="694373" rtl="0" algn="l">
              <a:lnSpc>
                <a:spcPct val="100000"/>
              </a:lnSpc>
              <a:spcBef>
                <a:spcPts val="400"/>
              </a:spcBef>
              <a:spcAft>
                <a:spcPts val="0"/>
              </a:spcAft>
              <a:buClr>
                <a:schemeClr val="dk1"/>
              </a:buClr>
              <a:buSzPct val="100000"/>
              <a:buNone/>
            </a:pPr>
            <a:r>
              <a:t/>
            </a:r>
            <a:endParaRPr b="1" i="1" sz="8000" u="sng"/>
          </a:p>
          <a:p>
            <a:pPr indent="-694373" lvl="0" marL="694373" rtl="0" algn="l">
              <a:lnSpc>
                <a:spcPct val="100000"/>
              </a:lnSpc>
              <a:spcBef>
                <a:spcPts val="800"/>
              </a:spcBef>
              <a:spcAft>
                <a:spcPts val="0"/>
              </a:spcAft>
              <a:buClr>
                <a:schemeClr val="dk1"/>
              </a:buClr>
              <a:buSzPct val="100000"/>
              <a:buChar char="•"/>
            </a:pPr>
            <a:r>
              <a:rPr lang="en-US" sz="16000"/>
              <a:t>What is the total number of rentals for each room type ?</a:t>
            </a:r>
            <a:endParaRPr/>
          </a:p>
          <a:p>
            <a:pPr indent="-694373" lvl="0" marL="694373" rtl="0" algn="l">
              <a:lnSpc>
                <a:spcPct val="100000"/>
              </a:lnSpc>
              <a:spcBef>
                <a:spcPts val="800"/>
              </a:spcBef>
              <a:spcAft>
                <a:spcPts val="0"/>
              </a:spcAft>
              <a:buClr>
                <a:schemeClr val="dk1"/>
              </a:buClr>
              <a:buSzPct val="100000"/>
              <a:buChar char="•"/>
            </a:pPr>
            <a:r>
              <a:rPr lang="en-US" sz="16000"/>
              <a:t>How room types are divided in each borough ?</a:t>
            </a:r>
            <a:endParaRPr/>
          </a:p>
          <a:p>
            <a:pPr indent="-694373" lvl="0" marL="694373" rtl="0" algn="l">
              <a:lnSpc>
                <a:spcPct val="100000"/>
              </a:lnSpc>
              <a:spcBef>
                <a:spcPts val="800"/>
              </a:spcBef>
              <a:spcAft>
                <a:spcPts val="0"/>
              </a:spcAft>
              <a:buClr>
                <a:schemeClr val="dk1"/>
              </a:buClr>
              <a:buSzPct val="100000"/>
              <a:buChar char="•"/>
            </a:pPr>
            <a:r>
              <a:rPr lang="en-US" sz="16000"/>
              <a:t>How does prices distributed among these room types ?</a:t>
            </a:r>
            <a:endParaRPr/>
          </a:p>
          <a:p>
            <a:pPr indent="-694373" lvl="0" marL="694373" rtl="0" algn="l">
              <a:lnSpc>
                <a:spcPct val="100000"/>
              </a:lnSpc>
              <a:spcBef>
                <a:spcPts val="800"/>
              </a:spcBef>
              <a:spcAft>
                <a:spcPts val="0"/>
              </a:spcAft>
              <a:buClr>
                <a:schemeClr val="dk1"/>
              </a:buClr>
              <a:buSzPct val="100000"/>
              <a:buChar char="•"/>
            </a:pPr>
            <a:r>
              <a:rPr lang="en-US" sz="16000"/>
              <a:t>Whether every borough have a nearby same average price range or it differs ?</a:t>
            </a:r>
            <a:endParaRPr/>
          </a:p>
          <a:p>
            <a:pPr indent="0" lvl="0" marL="694372" rtl="0" algn="l">
              <a:lnSpc>
                <a:spcPct val="100000"/>
              </a:lnSpc>
              <a:spcBef>
                <a:spcPts val="800"/>
              </a:spcBef>
              <a:spcAft>
                <a:spcPts val="0"/>
              </a:spcAft>
              <a:buSzPct val="110769"/>
              <a:buNone/>
            </a:pPr>
            <a:r>
              <a:t/>
            </a:r>
            <a:endParaRPr/>
          </a:p>
          <a:p>
            <a:pPr indent="-389573" lvl="0" marL="694373" rtl="0" algn="l">
              <a:lnSpc>
                <a:spcPct val="100000"/>
              </a:lnSpc>
              <a:spcBef>
                <a:spcPts val="960"/>
              </a:spcBef>
              <a:spcAft>
                <a:spcPts val="0"/>
              </a:spcAft>
              <a:buClr>
                <a:schemeClr val="dk1"/>
              </a:buClr>
              <a:buSzPct val="100000"/>
              <a:buNone/>
            </a:pPr>
            <a:r>
              <a:t/>
            </a:r>
            <a:endParaRPr sz="19200"/>
          </a:p>
          <a:p>
            <a:pPr indent="-389573" lvl="0" marL="694373" rtl="0" algn="l">
              <a:lnSpc>
                <a:spcPct val="100000"/>
              </a:lnSpc>
              <a:spcBef>
                <a:spcPts val="960"/>
              </a:spcBef>
              <a:spcAft>
                <a:spcPts val="0"/>
              </a:spcAft>
              <a:buClr>
                <a:schemeClr val="dk1"/>
              </a:buClr>
              <a:buSzPct val="100000"/>
              <a:buNone/>
            </a:pPr>
            <a:r>
              <a:t/>
            </a:r>
            <a:endParaRPr sz="19200"/>
          </a:p>
          <a:p>
            <a:pPr indent="-572135" lvl="0" marL="694373" rtl="0" algn="l">
              <a:lnSpc>
                <a:spcPct val="100000"/>
              </a:lnSpc>
              <a:spcBef>
                <a:spcPts val="385"/>
              </a:spcBef>
              <a:spcAft>
                <a:spcPts val="0"/>
              </a:spcAft>
              <a:buClr>
                <a:schemeClr val="dk1"/>
              </a:buClr>
              <a:buSzPct val="100000"/>
              <a:buNone/>
            </a:pPr>
            <a:r>
              <a:t/>
            </a:r>
            <a:endParaRPr sz="7700"/>
          </a:p>
          <a:p>
            <a:pPr indent="-602298" lvl="0" marL="694373" rtl="0" algn="l">
              <a:lnSpc>
                <a:spcPct val="100000"/>
              </a:lnSpc>
              <a:spcBef>
                <a:spcPts val="290"/>
              </a:spcBef>
              <a:spcAft>
                <a:spcPts val="0"/>
              </a:spcAft>
              <a:buClr>
                <a:schemeClr val="dk1"/>
              </a:buClr>
              <a:buSzPct val="100000"/>
              <a:buNone/>
            </a:pPr>
            <a:r>
              <a:t/>
            </a:r>
            <a:endParaRPr sz="5800"/>
          </a:p>
          <a:p>
            <a:pPr indent="-694373" lvl="0" marL="694373" rtl="0" algn="l">
              <a:lnSpc>
                <a:spcPct val="100000"/>
              </a:lnSpc>
              <a:spcBef>
                <a:spcPts val="220"/>
              </a:spcBef>
              <a:spcAft>
                <a:spcPts val="0"/>
              </a:spcAft>
              <a:buClr>
                <a:schemeClr val="dk1"/>
              </a:buClr>
              <a:buSzPct val="100000"/>
              <a:buNone/>
            </a:pPr>
            <a:r>
              <a:t/>
            </a:r>
            <a:endParaRPr b="1" i="1" sz="4400" u="sng"/>
          </a:p>
          <a:p>
            <a:pPr indent="-694373" lvl="0" marL="694373" rtl="0" algn="l">
              <a:lnSpc>
                <a:spcPct val="100000"/>
              </a:lnSpc>
              <a:spcBef>
                <a:spcPts val="220"/>
              </a:spcBef>
              <a:spcAft>
                <a:spcPts val="0"/>
              </a:spcAft>
              <a:buClr>
                <a:schemeClr val="dk1"/>
              </a:buClr>
              <a:buSzPct val="100000"/>
              <a:buNone/>
            </a:pPr>
            <a:r>
              <a:t/>
            </a:r>
            <a:endParaRPr b="1" i="1" sz="4400" u="sng"/>
          </a:p>
          <a:p>
            <a:pPr indent="-694373" lvl="0" marL="694373" rtl="0" algn="l">
              <a:lnSpc>
                <a:spcPct val="100000"/>
              </a:lnSpc>
              <a:spcBef>
                <a:spcPts val="220"/>
              </a:spcBef>
              <a:spcAft>
                <a:spcPts val="0"/>
              </a:spcAft>
              <a:buClr>
                <a:schemeClr val="dk1"/>
              </a:buClr>
              <a:buSzPct val="100000"/>
              <a:buNone/>
            </a:pPr>
            <a:r>
              <a:t/>
            </a:r>
            <a:endParaRPr b="1" i="1" sz="4400" u="sng"/>
          </a:p>
          <a:p>
            <a:pPr indent="-624523" lvl="0" marL="694373" rtl="0" algn="l">
              <a:lnSpc>
                <a:spcPct val="100000"/>
              </a:lnSpc>
              <a:spcBef>
                <a:spcPts val="220"/>
              </a:spcBef>
              <a:spcAft>
                <a:spcPts val="0"/>
              </a:spcAft>
              <a:buClr>
                <a:schemeClr val="dk1"/>
              </a:buClr>
              <a:buSzPct val="100000"/>
              <a:buNone/>
            </a:pPr>
            <a:r>
              <a:t/>
            </a:r>
            <a:endParaRPr sz="4400"/>
          </a:p>
          <a:p>
            <a:pPr indent="-624523" lvl="0" marL="694373" rtl="0" algn="l">
              <a:lnSpc>
                <a:spcPct val="100000"/>
              </a:lnSpc>
              <a:spcBef>
                <a:spcPts val="220"/>
              </a:spcBef>
              <a:spcAft>
                <a:spcPts val="0"/>
              </a:spcAft>
              <a:buClr>
                <a:schemeClr val="dk1"/>
              </a:buClr>
              <a:buSzPct val="100000"/>
              <a:buNone/>
            </a:pPr>
            <a:r>
              <a:t/>
            </a:r>
            <a:endParaRPr sz="4400"/>
          </a:p>
          <a:p>
            <a:pPr indent="-624523" lvl="0" marL="694373" rtl="0" algn="l">
              <a:lnSpc>
                <a:spcPct val="100000"/>
              </a:lnSpc>
              <a:spcBef>
                <a:spcPts val="220"/>
              </a:spcBef>
              <a:spcAft>
                <a:spcPts val="0"/>
              </a:spcAft>
              <a:buClr>
                <a:schemeClr val="dk1"/>
              </a:buClr>
              <a:buSzPct val="100000"/>
              <a:buNone/>
            </a:pPr>
            <a:r>
              <a:t/>
            </a:r>
            <a:endParaRPr sz="4400"/>
          </a:p>
          <a:p>
            <a:pPr indent="-694373" lvl="0" marL="694373" rtl="0" algn="l">
              <a:lnSpc>
                <a:spcPct val="100000"/>
              </a:lnSpc>
              <a:spcBef>
                <a:spcPts val="220"/>
              </a:spcBef>
              <a:spcAft>
                <a:spcPts val="0"/>
              </a:spcAft>
              <a:buClr>
                <a:schemeClr val="dk1"/>
              </a:buClr>
              <a:buSzPct val="100000"/>
              <a:buNone/>
            </a:pPr>
            <a:r>
              <a:t/>
            </a:r>
            <a:endParaRPr sz="4400"/>
          </a:p>
          <a:p>
            <a:pPr indent="-694373" lvl="0" marL="694373" rtl="0" algn="l">
              <a:lnSpc>
                <a:spcPct val="100000"/>
              </a:lnSpc>
              <a:spcBef>
                <a:spcPts val="220"/>
              </a:spcBef>
              <a:spcAft>
                <a:spcPts val="0"/>
              </a:spcAft>
              <a:buClr>
                <a:schemeClr val="dk1"/>
              </a:buClr>
              <a:buSzPct val="100000"/>
              <a:buNone/>
            </a:pPr>
            <a:br>
              <a:rPr b="1" lang="en-US" sz="4400"/>
            </a:br>
            <a:endParaRPr b="1" sz="4400"/>
          </a:p>
        </p:txBody>
      </p:sp>
      <p:pic>
        <p:nvPicPr>
          <p:cNvPr id="142" name="Google Shape;142;p20"/>
          <p:cNvPicPr preferRelativeResize="0"/>
          <p:nvPr/>
        </p:nvPicPr>
        <p:blipFill rotWithShape="1">
          <a:blip r:embed="rId3">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1170146" y="504649"/>
            <a:ext cx="21062633" cy="2100263"/>
          </a:xfrm>
          <a:prstGeom prst="rect">
            <a:avLst/>
          </a:prstGeom>
          <a:noFill/>
          <a:ln>
            <a:noFill/>
          </a:ln>
        </p:spPr>
        <p:txBody>
          <a:bodyPr anchorCtr="0" anchor="ctr" bIns="92575" lIns="185150" spcFirstLastPara="1" rIns="185150" wrap="square" tIns="92575">
            <a:normAutofit/>
          </a:bodyPr>
          <a:lstStyle/>
          <a:p>
            <a:pPr indent="0" lvl="0" marL="0" rtl="0" algn="ctr">
              <a:lnSpc>
                <a:spcPct val="100000"/>
              </a:lnSpc>
              <a:spcBef>
                <a:spcPts val="0"/>
              </a:spcBef>
              <a:spcAft>
                <a:spcPts val="0"/>
              </a:spcAft>
              <a:buClr>
                <a:srgbClr val="C00000"/>
              </a:buClr>
              <a:buSzPts val="7200"/>
              <a:buFont typeface="Calibri"/>
              <a:buNone/>
            </a:pPr>
            <a:r>
              <a:rPr b="1" lang="en-US" sz="7200">
                <a:solidFill>
                  <a:srgbClr val="C00000"/>
                </a:solidFill>
              </a:rPr>
              <a:t>   </a:t>
            </a:r>
            <a:r>
              <a:rPr b="1" lang="en-US" sz="6600">
                <a:solidFill>
                  <a:srgbClr val="C00000"/>
                </a:solidFill>
              </a:rPr>
              <a:t>Agenda (continued)</a:t>
            </a:r>
            <a:endParaRPr sz="7200"/>
          </a:p>
        </p:txBody>
      </p:sp>
      <p:sp>
        <p:nvSpPr>
          <p:cNvPr id="148" name="Google Shape;148;p21"/>
          <p:cNvSpPr txBox="1"/>
          <p:nvPr>
            <p:ph idx="1" type="body"/>
          </p:nvPr>
        </p:nvSpPr>
        <p:spPr>
          <a:xfrm>
            <a:off x="1170146" y="3252787"/>
            <a:ext cx="21062633" cy="8004040"/>
          </a:xfrm>
          <a:prstGeom prst="rect">
            <a:avLst/>
          </a:prstGeom>
          <a:noFill/>
          <a:ln>
            <a:noFill/>
          </a:ln>
        </p:spPr>
        <p:txBody>
          <a:bodyPr anchorCtr="0" anchor="t" bIns="92575" lIns="185150" spcFirstLastPara="1" rIns="185150" wrap="square" tIns="92575">
            <a:normAutofit/>
          </a:bodyPr>
          <a:lstStyle/>
          <a:p>
            <a:pPr indent="-694373" lvl="0" marL="694373" rtl="0" algn="l">
              <a:lnSpc>
                <a:spcPct val="100000"/>
              </a:lnSpc>
              <a:spcBef>
                <a:spcPts val="0"/>
              </a:spcBef>
              <a:spcAft>
                <a:spcPts val="0"/>
              </a:spcAft>
              <a:buClr>
                <a:schemeClr val="dk1"/>
              </a:buClr>
              <a:buSzPts val="4800"/>
              <a:buNone/>
            </a:pPr>
            <a:r>
              <a:rPr b="1" i="1" lang="en-US" sz="4800"/>
              <a:t>     </a:t>
            </a:r>
            <a:r>
              <a:rPr b="1" i="1" lang="en-US" sz="4400">
                <a:solidFill>
                  <a:srgbClr val="366092"/>
                </a:solidFill>
              </a:rPr>
              <a:t>Visualising and analysing about hosts.</a:t>
            </a:r>
            <a:endParaRPr/>
          </a:p>
          <a:p>
            <a:pPr indent="-694373" lvl="0" marL="694373" rtl="0" algn="l">
              <a:lnSpc>
                <a:spcPct val="100000"/>
              </a:lnSpc>
              <a:spcBef>
                <a:spcPts val="960"/>
              </a:spcBef>
              <a:spcAft>
                <a:spcPts val="0"/>
              </a:spcAft>
              <a:buClr>
                <a:schemeClr val="dk1"/>
              </a:buClr>
              <a:buSzPts val="4800"/>
              <a:buNone/>
            </a:pPr>
            <a:r>
              <a:t/>
            </a:r>
            <a:endParaRPr b="1" i="1" sz="4800" u="sng"/>
          </a:p>
          <a:p>
            <a:pPr indent="-694373" lvl="0" marL="694373" rtl="0" algn="l">
              <a:lnSpc>
                <a:spcPct val="100000"/>
              </a:lnSpc>
              <a:spcBef>
                <a:spcPts val="800"/>
              </a:spcBef>
              <a:spcAft>
                <a:spcPts val="0"/>
              </a:spcAft>
              <a:buClr>
                <a:schemeClr val="dk1"/>
              </a:buClr>
              <a:buSzPts val="4000"/>
              <a:buChar char="•"/>
            </a:pPr>
            <a:r>
              <a:rPr lang="en-US" sz="4000"/>
              <a:t>Find top 10 hosts with most listings.</a:t>
            </a:r>
            <a:endParaRPr/>
          </a:p>
          <a:p>
            <a:pPr indent="-694373" lvl="0" marL="694373" rtl="0" algn="l">
              <a:lnSpc>
                <a:spcPct val="100000"/>
              </a:lnSpc>
              <a:spcBef>
                <a:spcPts val="800"/>
              </a:spcBef>
              <a:spcAft>
                <a:spcPts val="0"/>
              </a:spcAft>
              <a:buClr>
                <a:schemeClr val="dk1"/>
              </a:buClr>
              <a:buSzPts val="4000"/>
              <a:buChar char="•"/>
            </a:pPr>
            <a:r>
              <a:rPr lang="en-US" sz="4000"/>
              <a:t>How calculated host listing count is distributed ?</a:t>
            </a:r>
            <a:endParaRPr/>
          </a:p>
          <a:p>
            <a:pPr indent="-694373" lvl="0" marL="694373" rtl="0" algn="l">
              <a:lnSpc>
                <a:spcPct val="100000"/>
              </a:lnSpc>
              <a:spcBef>
                <a:spcPts val="800"/>
              </a:spcBef>
              <a:spcAft>
                <a:spcPts val="0"/>
              </a:spcAft>
              <a:buClr>
                <a:schemeClr val="dk1"/>
              </a:buClr>
              <a:buSzPts val="4000"/>
              <a:buChar char="•"/>
            </a:pPr>
            <a:r>
              <a:rPr lang="en-US" sz="4000"/>
              <a:t>In which borough and neighborhood these top 10 hosts have most of their              </a:t>
            </a:r>
            <a:endParaRPr/>
          </a:p>
          <a:p>
            <a:pPr indent="-694373" lvl="0" marL="694373" rtl="0" algn="l">
              <a:lnSpc>
                <a:spcPct val="100000"/>
              </a:lnSpc>
              <a:spcBef>
                <a:spcPts val="800"/>
              </a:spcBef>
              <a:spcAft>
                <a:spcPts val="0"/>
              </a:spcAft>
              <a:buClr>
                <a:schemeClr val="dk1"/>
              </a:buClr>
              <a:buSzPts val="4000"/>
              <a:buNone/>
            </a:pPr>
            <a:r>
              <a:rPr lang="en-US" sz="4000"/>
              <a:t>      hostings.</a:t>
            </a:r>
            <a:endParaRPr/>
          </a:p>
          <a:p>
            <a:pPr indent="-694373" lvl="0" marL="694373" rtl="0" algn="l">
              <a:lnSpc>
                <a:spcPct val="100000"/>
              </a:lnSpc>
              <a:spcBef>
                <a:spcPts val="960"/>
              </a:spcBef>
              <a:spcAft>
                <a:spcPts val="0"/>
              </a:spcAft>
              <a:buClr>
                <a:schemeClr val="dk1"/>
              </a:buClr>
              <a:buSzPts val="4800"/>
              <a:buNone/>
            </a:pPr>
            <a:r>
              <a:t/>
            </a:r>
            <a:endParaRPr sz="4800"/>
          </a:p>
          <a:p>
            <a:pPr indent="-694373" lvl="0" marL="694373" rtl="0" algn="l">
              <a:lnSpc>
                <a:spcPct val="100000"/>
              </a:lnSpc>
              <a:spcBef>
                <a:spcPts val="960"/>
              </a:spcBef>
              <a:spcAft>
                <a:spcPts val="0"/>
              </a:spcAft>
              <a:buClr>
                <a:schemeClr val="dk1"/>
              </a:buClr>
              <a:buSzPts val="4800"/>
              <a:buNone/>
            </a:pPr>
            <a:r>
              <a:t/>
            </a:r>
            <a:endParaRPr sz="4800"/>
          </a:p>
          <a:p>
            <a:pPr indent="-694373" lvl="0" marL="694373" rtl="0" algn="l">
              <a:lnSpc>
                <a:spcPct val="100000"/>
              </a:lnSpc>
              <a:spcBef>
                <a:spcPts val="960"/>
              </a:spcBef>
              <a:spcAft>
                <a:spcPts val="0"/>
              </a:spcAft>
              <a:buClr>
                <a:schemeClr val="dk1"/>
              </a:buClr>
              <a:buSzPts val="4800"/>
              <a:buNone/>
            </a:pPr>
            <a:r>
              <a:t/>
            </a:r>
            <a:endParaRPr sz="4800"/>
          </a:p>
          <a:p>
            <a:pPr indent="-281623" lvl="0" marL="694373" rtl="0" algn="l">
              <a:lnSpc>
                <a:spcPct val="100000"/>
              </a:lnSpc>
              <a:spcBef>
                <a:spcPts val="1300"/>
              </a:spcBef>
              <a:spcAft>
                <a:spcPts val="0"/>
              </a:spcAft>
              <a:buClr>
                <a:schemeClr val="dk1"/>
              </a:buClr>
              <a:buSzPts val="6500"/>
              <a:buNone/>
            </a:pPr>
            <a:r>
              <a:t/>
            </a:r>
            <a:endParaRPr/>
          </a:p>
        </p:txBody>
      </p:sp>
      <p:pic>
        <p:nvPicPr>
          <p:cNvPr id="149" name="Google Shape;149;p21"/>
          <p:cNvPicPr preferRelativeResize="0"/>
          <p:nvPr/>
        </p:nvPicPr>
        <p:blipFill rotWithShape="1">
          <a:blip r:embed="rId3">
            <a:alphaModFix/>
          </a:blip>
          <a:srcRect b="17708" l="4905" r="62883" t="22916"/>
          <a:stretch/>
        </p:blipFill>
        <p:spPr>
          <a:xfrm>
            <a:off x="21912261" y="0"/>
            <a:ext cx="1490663" cy="14239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