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7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4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8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2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98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9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9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2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7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4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8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2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2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9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hell-tips.com/" TargetMode="External"/><Relationship Id="rId13" Type="http://schemas.openxmlformats.org/officeDocument/2006/relationships/hyperlink" Target="http://www.silviogutierrez.com/" TargetMode="External"/><Relationship Id="rId3" Type="http://schemas.openxmlformats.org/officeDocument/2006/relationships/hyperlink" Target="http://www.unix.stackexchange.com/" TargetMode="External"/><Relationship Id="rId7" Type="http://schemas.openxmlformats.org/officeDocument/2006/relationships/hyperlink" Target="http://www.cybercity.biz/" TargetMode="External"/><Relationship Id="rId12" Type="http://schemas.openxmlformats.org/officeDocument/2006/relationships/hyperlink" Target="http://www.shortrecipes.blogspot.in/" TargetMode="External"/><Relationship Id="rId2" Type="http://schemas.openxmlformats.org/officeDocument/2006/relationships/hyperlink" Target="http://www.grymoi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geekstuff.com/" TargetMode="External"/><Relationship Id="rId11" Type="http://schemas.openxmlformats.org/officeDocument/2006/relationships/hyperlink" Target="http://www.examiner.com/" TargetMode="External"/><Relationship Id="rId5" Type="http://schemas.openxmlformats.org/officeDocument/2006/relationships/hyperlink" Target="http://www.unix.com/" TargetMode="External"/><Relationship Id="rId10" Type="http://schemas.openxmlformats.org/officeDocument/2006/relationships/hyperlink" Target="http://www.tldp.org/" TargetMode="External"/><Relationship Id="rId4" Type="http://schemas.openxmlformats.org/officeDocument/2006/relationships/hyperlink" Target="web.eecs.utk.edu" TargetMode="External"/><Relationship Id="rId9" Type="http://schemas.openxmlformats.org/officeDocument/2006/relationships/hyperlink" Target="http://www.linuxjournal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DOWNLOADS LOG ANALYZER</a:t>
            </a:r>
            <a:br>
              <a:rPr lang="en-US" dirty="0" smtClean="0"/>
            </a:br>
            <a:r>
              <a:rPr lang="en-US" dirty="0"/>
              <a:t>PROJECT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598" y="4342524"/>
            <a:ext cx="5293217" cy="1620395"/>
          </a:xfrm>
        </p:spPr>
        <p:txBody>
          <a:bodyPr>
            <a:normAutofit/>
          </a:bodyPr>
          <a:lstStyle/>
          <a:p>
            <a:r>
              <a:rPr lang="en-US" dirty="0" smtClean="0"/>
              <a:t>SUBMITTED BY :</a:t>
            </a:r>
          </a:p>
          <a:p>
            <a:r>
              <a:rPr lang="en-US" dirty="0" smtClean="0"/>
              <a:t>ABHINAV GUPTA (2011001)</a:t>
            </a:r>
          </a:p>
          <a:p>
            <a:r>
              <a:rPr lang="en-US" dirty="0" smtClean="0"/>
              <a:t>RISHABH GUPTA (2011127)</a:t>
            </a:r>
          </a:p>
          <a:p>
            <a:r>
              <a:rPr lang="en-US" dirty="0" smtClean="0"/>
              <a:t>SHIVAM SHARMA (2011224)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PROCESSES </a:t>
            </a:r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(3)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6" y="2336800"/>
            <a:ext cx="7637172" cy="4154152"/>
          </a:xfrm>
        </p:spPr>
      </p:pic>
    </p:spTree>
    <p:extLst>
      <p:ext uri="{BB962C8B-B14F-4D97-AF65-F5344CB8AC3E}">
        <p14:creationId xmlns:p14="http://schemas.microsoft.com/office/powerpoint/2010/main" val="30456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PROCESSES </a:t>
            </a:r>
            <a:r>
              <a:rPr lang="en-US" dirty="0" smtClean="0"/>
              <a:t>					(4)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8" y="2336800"/>
            <a:ext cx="7650051" cy="4064000"/>
          </a:xfrm>
        </p:spPr>
      </p:pic>
    </p:spTree>
    <p:extLst>
      <p:ext uri="{BB962C8B-B14F-4D97-AF65-F5344CB8AC3E}">
        <p14:creationId xmlns:p14="http://schemas.microsoft.com/office/powerpoint/2010/main" val="22025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PROCESSES </a:t>
            </a:r>
            <a:r>
              <a:rPr lang="en-US" dirty="0" smtClean="0"/>
              <a:t>					(5)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2272406"/>
            <a:ext cx="7844085" cy="4167031"/>
          </a:xfrm>
        </p:spPr>
      </p:pic>
    </p:spTree>
    <p:extLst>
      <p:ext uri="{BB962C8B-B14F-4D97-AF65-F5344CB8AC3E}">
        <p14:creationId xmlns:p14="http://schemas.microsoft.com/office/powerpoint/2010/main" val="30939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PROCESSES </a:t>
            </a:r>
            <a:r>
              <a:rPr lang="en-US" dirty="0" smtClean="0"/>
              <a:t>					(6)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41848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PROCESSES </a:t>
            </a:r>
            <a:r>
              <a:rPr lang="en-US" dirty="0" smtClean="0"/>
              <a:t>					 (7)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2259526"/>
            <a:ext cx="8062174" cy="3999606"/>
          </a:xfrm>
        </p:spPr>
      </p:pic>
    </p:spTree>
    <p:extLst>
      <p:ext uri="{BB962C8B-B14F-4D97-AF65-F5344CB8AC3E}">
        <p14:creationId xmlns:p14="http://schemas.microsoft.com/office/powerpoint/2010/main" val="7860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lvl="0"/>
            <a:r>
              <a:rPr lang="en-IN" sz="3800" u="sng" dirty="0">
                <a:latin typeface="Calibri" panose="020F0502020204030204" pitchFamily="34" charset="0"/>
                <a:hlinkClick r:id="rId2"/>
              </a:rPr>
              <a:t>www.grymoire.com</a:t>
            </a:r>
            <a:endParaRPr lang="en-US" sz="3800" dirty="0">
              <a:latin typeface="Calibri" panose="020F0502020204030204" pitchFamily="34" charset="0"/>
            </a:endParaRPr>
          </a:p>
          <a:p>
            <a:pPr lvl="0"/>
            <a:r>
              <a:rPr lang="en-IN" sz="3800" u="sng" dirty="0">
                <a:latin typeface="Calibri" panose="020F0502020204030204" pitchFamily="34" charset="0"/>
                <a:hlinkClick r:id="rId3"/>
              </a:rPr>
              <a:t>www.unix.stackexchange.com</a:t>
            </a:r>
            <a:endParaRPr lang="en-US" sz="3800" dirty="0">
              <a:latin typeface="Calibri" panose="020F0502020204030204" pitchFamily="34" charset="0"/>
            </a:endParaRPr>
          </a:p>
          <a:p>
            <a:pPr lvl="0"/>
            <a:r>
              <a:rPr lang="en-IN" sz="3800" dirty="0">
                <a:latin typeface="Calibri" panose="020F0502020204030204" pitchFamily="34" charset="0"/>
                <a:hlinkClick r:id="rId4" action="ppaction://hlinkfile"/>
              </a:rPr>
              <a:t>web.eecs.utk.edu</a:t>
            </a:r>
            <a:endParaRPr lang="en-US" sz="3800" dirty="0">
              <a:latin typeface="Calibri" panose="020F0502020204030204" pitchFamily="34" charset="0"/>
            </a:endParaRPr>
          </a:p>
          <a:p>
            <a:pPr lvl="0"/>
            <a:r>
              <a:rPr lang="en-IN" sz="3800" u="sng" dirty="0">
                <a:latin typeface="Calibri" panose="020F0502020204030204" pitchFamily="34" charset="0"/>
                <a:hlinkClick r:id="rId5"/>
              </a:rPr>
              <a:t>www.unix.com</a:t>
            </a:r>
            <a:endParaRPr lang="en-US" sz="3800" dirty="0">
              <a:latin typeface="Calibri" panose="020F0502020204030204" pitchFamily="34" charset="0"/>
            </a:endParaRPr>
          </a:p>
          <a:p>
            <a:pPr lvl="0"/>
            <a:r>
              <a:rPr lang="en-IN" sz="3800" u="sng" dirty="0">
                <a:latin typeface="Calibri" panose="020F0502020204030204" pitchFamily="34" charset="0"/>
                <a:hlinkClick r:id="rId6"/>
              </a:rPr>
              <a:t>www.thegeekstuff.com</a:t>
            </a:r>
            <a:endParaRPr lang="en-US" sz="3800" dirty="0">
              <a:latin typeface="Calibri" panose="020F0502020204030204" pitchFamily="34" charset="0"/>
            </a:endParaRPr>
          </a:p>
          <a:p>
            <a:pPr lvl="0"/>
            <a:r>
              <a:rPr lang="en-IN" sz="3800" u="sng" dirty="0">
                <a:latin typeface="Calibri" panose="020F0502020204030204" pitchFamily="34" charset="0"/>
                <a:hlinkClick r:id="rId7"/>
              </a:rPr>
              <a:t>www.cybercity.biz</a:t>
            </a:r>
            <a:endParaRPr lang="en-US" sz="3800" dirty="0">
              <a:latin typeface="Calibri" panose="020F0502020204030204" pitchFamily="34" charset="0"/>
            </a:endParaRPr>
          </a:p>
          <a:p>
            <a:pPr lvl="0"/>
            <a:r>
              <a:rPr lang="en-IN" sz="3800" u="sng" dirty="0" smtClean="0">
                <a:latin typeface="Calibri" panose="020F0502020204030204" pitchFamily="34" charset="0"/>
                <a:hlinkClick r:id="rId8"/>
              </a:rPr>
              <a:t>www.shell-tips.com</a:t>
            </a:r>
            <a:endParaRPr lang="en-US" sz="3800" dirty="0" smtClean="0">
              <a:latin typeface="Calibri" panose="020F0502020204030204" pitchFamily="34" charset="0"/>
            </a:endParaRPr>
          </a:p>
          <a:p>
            <a:pPr lvl="0"/>
            <a:r>
              <a:rPr lang="en-IN" sz="3800" u="sng" dirty="0" smtClean="0">
                <a:latin typeface="Calibri" panose="020F0502020204030204" pitchFamily="34" charset="0"/>
                <a:hlinkClick r:id="rId9"/>
              </a:rPr>
              <a:t>www.linuxjournal.com</a:t>
            </a:r>
            <a:endParaRPr lang="en-US" sz="3800" dirty="0" smtClean="0">
              <a:latin typeface="Calibri" panose="020F0502020204030204" pitchFamily="34" charset="0"/>
            </a:endParaRPr>
          </a:p>
          <a:p>
            <a:pPr lvl="0"/>
            <a:r>
              <a:rPr lang="en-IN" sz="3800" u="sng" dirty="0" smtClean="0">
                <a:latin typeface="Calibri" panose="020F0502020204030204" pitchFamily="34" charset="0"/>
                <a:hlinkClick r:id="rId10"/>
              </a:rPr>
              <a:t>www.tldp.org</a:t>
            </a:r>
            <a:endParaRPr lang="en-US" sz="3800" dirty="0" smtClean="0">
              <a:latin typeface="Calibri" panose="020F0502020204030204" pitchFamily="34" charset="0"/>
            </a:endParaRPr>
          </a:p>
          <a:p>
            <a:pPr lvl="0"/>
            <a:r>
              <a:rPr lang="en-IN" sz="3800" u="sng" dirty="0" smtClean="0">
                <a:latin typeface="Calibri" panose="020F0502020204030204" pitchFamily="34" charset="0"/>
                <a:hlinkClick r:id="rId11"/>
              </a:rPr>
              <a:t>www.examiner.com</a:t>
            </a:r>
            <a:endParaRPr lang="en-US" sz="3800" dirty="0" smtClean="0">
              <a:latin typeface="Calibri" panose="020F0502020204030204" pitchFamily="34" charset="0"/>
            </a:endParaRPr>
          </a:p>
          <a:p>
            <a:pPr lvl="0"/>
            <a:r>
              <a:rPr lang="en-IN" sz="3800" u="sng" dirty="0" smtClean="0">
                <a:latin typeface="Calibri" panose="020F0502020204030204" pitchFamily="34" charset="0"/>
                <a:hlinkClick r:id="rId12"/>
              </a:rPr>
              <a:t>www.shortrecipes.blogspot.in</a:t>
            </a:r>
            <a:endParaRPr lang="en-US" sz="3800" dirty="0" smtClean="0">
              <a:latin typeface="Calibri" panose="020F0502020204030204" pitchFamily="34" charset="0"/>
            </a:endParaRPr>
          </a:p>
          <a:p>
            <a:pPr lvl="0"/>
            <a:r>
              <a:rPr lang="en-IN" sz="3800" u="sng" dirty="0" smtClean="0">
                <a:latin typeface="Calibri" panose="020F0502020204030204" pitchFamily="34" charset="0"/>
                <a:hlinkClick r:id="rId13"/>
              </a:rPr>
              <a:t>www.silviogutierrez.com</a:t>
            </a:r>
            <a:endParaRPr lang="en-US" sz="3800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64" y="2015357"/>
            <a:ext cx="9613861" cy="4076350"/>
          </a:xfrm>
        </p:spPr>
        <p:txBody>
          <a:bodyPr>
            <a:noAutofit/>
          </a:bodyPr>
          <a:lstStyle/>
          <a:p>
            <a:r>
              <a:rPr lang="en-US" sz="8800" b="1" i="1" u="sng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8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The download log analyzer helps the server administrator to monitor the download done by the different users within the institute’s operating on the institute’s server.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It is a console based application which is interacts with the user with the help of menu driven list to perform the various functionalities.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Narmada/NIS directory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2323922"/>
            <a:ext cx="8594172" cy="4205668"/>
          </a:xfrm>
        </p:spPr>
      </p:pic>
    </p:spTree>
    <p:extLst>
      <p:ext uri="{BB962C8B-B14F-4D97-AF65-F5344CB8AC3E}">
        <p14:creationId xmlns:p14="http://schemas.microsoft.com/office/powerpoint/2010/main" val="25270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22259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</a:rPr>
              <a:t>The log analyser helps the server the administrator analyse the different types of downloads done by all types of users in </a:t>
            </a:r>
            <a:r>
              <a:rPr lang="en-IN" dirty="0" err="1">
                <a:latin typeface="Calibri" panose="020F0502020204030204" pitchFamily="34" charset="0"/>
              </a:rPr>
              <a:t>narmada</a:t>
            </a:r>
            <a:r>
              <a:rPr lang="en-IN" dirty="0">
                <a:latin typeface="Calibri" panose="020F0502020204030204" pitchFamily="34" charset="0"/>
              </a:rPr>
              <a:t>/</a:t>
            </a:r>
            <a:r>
              <a:rPr lang="en-IN" dirty="0" err="1">
                <a:latin typeface="Calibri" panose="020F0502020204030204" pitchFamily="34" charset="0"/>
              </a:rPr>
              <a:t>nis</a:t>
            </a:r>
            <a:r>
              <a:rPr lang="en-IN" dirty="0">
                <a:latin typeface="Calibri" panose="020F0502020204030204" pitchFamily="34" charset="0"/>
              </a:rPr>
              <a:t> server and take necessary actions in their user </a:t>
            </a:r>
            <a:r>
              <a:rPr lang="en-IN" dirty="0" smtClean="0">
                <a:latin typeface="Calibri" panose="020F0502020204030204" pitchFamily="34" charset="0"/>
              </a:rPr>
              <a:t>directory.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pPr lvl="0"/>
            <a:r>
              <a:rPr lang="en-IN" dirty="0">
                <a:latin typeface="Calibri" panose="020F0502020204030204" pitchFamily="34" charset="0"/>
              </a:rPr>
              <a:t>It is basically a </a:t>
            </a:r>
            <a:r>
              <a:rPr lang="en-IN" i="1" dirty="0">
                <a:latin typeface="Calibri" panose="020F0502020204030204" pitchFamily="34" charset="0"/>
              </a:rPr>
              <a:t>utility tool</a:t>
            </a:r>
            <a:r>
              <a:rPr lang="en-IN" dirty="0">
                <a:latin typeface="Calibri" panose="020F0502020204030204" pitchFamily="34" charset="0"/>
              </a:rPr>
              <a:t> which can </a:t>
            </a:r>
            <a:r>
              <a:rPr lang="en-IN" i="1" dirty="0">
                <a:latin typeface="Calibri" panose="020F0502020204030204" pitchFamily="34" charset="0"/>
              </a:rPr>
              <a:t>delete</a:t>
            </a:r>
            <a:r>
              <a:rPr lang="en-IN" dirty="0">
                <a:latin typeface="Calibri" panose="020F0502020204030204" pitchFamily="34" charset="0"/>
              </a:rPr>
              <a:t> the unnecessary items like video files and files greater than the certain size limit of the server to enhance the performance of the server. </a:t>
            </a:r>
            <a:endParaRPr lang="en-IN" dirty="0" smtClean="0">
              <a:latin typeface="Calibri" panose="020F0502020204030204" pitchFamily="34" charset="0"/>
            </a:endParaRPr>
          </a:p>
          <a:p>
            <a:pPr lvl="0"/>
            <a:endParaRPr lang="en-US" dirty="0">
              <a:latin typeface="Calibri" panose="020F0502020204030204" pitchFamily="34" charset="0"/>
            </a:endParaRPr>
          </a:p>
          <a:p>
            <a:pPr lvl="0"/>
            <a:r>
              <a:rPr lang="en-IN" dirty="0">
                <a:latin typeface="Calibri" panose="020F0502020204030204" pitchFamily="34" charset="0"/>
              </a:rPr>
              <a:t>The administrator can view the different files downloaded by any user with its size modification date.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ACTIONS					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Ask </a:t>
            </a:r>
            <a:r>
              <a:rPr lang="en-IN" dirty="0">
                <a:latin typeface="Calibri" panose="020F0502020204030204" pitchFamily="34" charset="0"/>
              </a:rPr>
              <a:t>the administrator to enter into a particular directory like faculty, lab, staff &amp; student</a:t>
            </a:r>
            <a:r>
              <a:rPr lang="en-IN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Perform </a:t>
            </a:r>
            <a:r>
              <a:rPr lang="en-IN" dirty="0">
                <a:latin typeface="Calibri" panose="020F0502020204030204" pitchFamily="34" charset="0"/>
              </a:rPr>
              <a:t>action on faculty, lab &amp; staff such as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	(</a:t>
            </a:r>
            <a:r>
              <a:rPr lang="en-IN" dirty="0" err="1">
                <a:latin typeface="Calibri" panose="020F0502020204030204" pitchFamily="34" charset="0"/>
              </a:rPr>
              <a:t>i</a:t>
            </a:r>
            <a:r>
              <a:rPr lang="en-IN" dirty="0">
                <a:latin typeface="Calibri" panose="020F0502020204030204" pitchFamily="34" charset="0"/>
              </a:rPr>
              <a:t>) Categorized downloads by type (movies, music, documents, etc.)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	(ii) List the download with date of last modification.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	(iii) Delete the files greater than size provided by </a:t>
            </a:r>
            <a:r>
              <a:rPr lang="en-IN" dirty="0" smtClean="0">
                <a:latin typeface="Calibri" panose="020F0502020204030204" pitchFamily="34" charset="0"/>
              </a:rPr>
              <a:t>administrator.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</a:t>
            </a:r>
            <a:r>
              <a:rPr lang="en-US" dirty="0" smtClean="0"/>
              <a:t>ACTIONS					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Perform </a:t>
            </a:r>
            <a:r>
              <a:rPr lang="en-IN" dirty="0">
                <a:latin typeface="Calibri" panose="020F0502020204030204" pitchFamily="34" charset="0"/>
              </a:rPr>
              <a:t>action on student directories especially on individuals, whole group, particular batch or a particular branch.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	(</a:t>
            </a:r>
            <a:r>
              <a:rPr lang="en-IN" dirty="0" err="1">
                <a:latin typeface="Calibri" panose="020F0502020204030204" pitchFamily="34" charset="0"/>
              </a:rPr>
              <a:t>i</a:t>
            </a:r>
            <a:r>
              <a:rPr lang="en-IN" dirty="0">
                <a:latin typeface="Calibri" panose="020F0502020204030204" pitchFamily="34" charset="0"/>
              </a:rPr>
              <a:t>) Total space taken by a group, batch or branch.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	(ii) Delete </a:t>
            </a:r>
            <a:r>
              <a:rPr lang="en-IN" dirty="0" smtClean="0">
                <a:latin typeface="Calibri" panose="020F0502020204030204" pitchFamily="34" charset="0"/>
              </a:rPr>
              <a:t>files </a:t>
            </a:r>
            <a:r>
              <a:rPr lang="en-IN" dirty="0">
                <a:latin typeface="Calibri" panose="020F0502020204030204" pitchFamily="34" charset="0"/>
              </a:rPr>
              <a:t>greater than size provided </a:t>
            </a:r>
            <a:r>
              <a:rPr lang="en-IN" dirty="0" smtClean="0">
                <a:latin typeface="Calibri" panose="020F0502020204030204" pitchFamily="34" charset="0"/>
              </a:rPr>
              <a:t>by administrator.</a:t>
            </a:r>
          </a:p>
          <a:p>
            <a:pPr marL="0" indent="0">
              <a:buNone/>
            </a:pP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Perform </a:t>
            </a:r>
            <a:r>
              <a:rPr lang="en-IN" dirty="0">
                <a:latin typeface="Calibri" panose="020F0502020204030204" pitchFamily="34" charset="0"/>
              </a:rPr>
              <a:t>action on known ID/Roll No of any student ,staff ,faculty or lab instructor and directory structure is fetched from passwd.txt.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	(</a:t>
            </a:r>
            <a:r>
              <a:rPr lang="en-IN" dirty="0" err="1">
                <a:latin typeface="Calibri" panose="020F0502020204030204" pitchFamily="34" charset="0"/>
              </a:rPr>
              <a:t>i</a:t>
            </a:r>
            <a:r>
              <a:rPr lang="en-IN" dirty="0">
                <a:latin typeface="Calibri" panose="020F0502020204030204" pitchFamily="34" charset="0"/>
              </a:rPr>
              <a:t>) Categorized downloads by type (movies, music, documents </a:t>
            </a:r>
            <a:r>
              <a:rPr lang="en-IN" dirty="0" smtClean="0">
                <a:latin typeface="Calibri" panose="020F0502020204030204" pitchFamily="34" charset="0"/>
              </a:rPr>
              <a:t>etc</a:t>
            </a:r>
            <a:r>
              <a:rPr lang="en-IN" dirty="0">
                <a:latin typeface="Calibri" panose="020F0502020204030204" pitchFamily="34" charset="0"/>
              </a:rPr>
              <a:t>.)</a:t>
            </a:r>
            <a:endParaRPr lang="en-US" dirty="0">
              <a:latin typeface="Calibri" panose="020F0502020204030204" pitchFamily="34" charset="0"/>
            </a:endParaRPr>
          </a:p>
          <a:p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</a:t>
            </a:r>
            <a:r>
              <a:rPr lang="en-US" dirty="0" smtClean="0"/>
              <a:t>ACTIONS					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IN" dirty="0" smtClean="0">
                <a:latin typeface="Calibri" panose="020F0502020204030204" pitchFamily="34" charset="0"/>
              </a:rPr>
              <a:t>(</a:t>
            </a:r>
            <a:r>
              <a:rPr lang="en-IN" dirty="0">
                <a:latin typeface="Calibri" panose="020F0502020204030204" pitchFamily="34" charset="0"/>
              </a:rPr>
              <a:t>ii) List the download with date of last modification.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	(iii) Delete the files greater than size provided by </a:t>
            </a:r>
            <a:r>
              <a:rPr lang="en-IN" dirty="0" smtClean="0">
                <a:latin typeface="Calibri" panose="020F0502020204030204" pitchFamily="34" charset="0"/>
              </a:rPr>
              <a:t>   administrator.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All </a:t>
            </a:r>
            <a:r>
              <a:rPr lang="en-IN" dirty="0">
                <a:latin typeface="Calibri" panose="020F0502020204030204" pitchFamily="34" charset="0"/>
              </a:rPr>
              <a:t>deleted downloads are stored in delete.log with structure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dirty="0" smtClean="0">
                <a:latin typeface="Calibri" panose="020F0502020204030204" pitchFamily="34" charset="0"/>
              </a:rPr>
              <a:t>ID/Roll </a:t>
            </a:r>
            <a:r>
              <a:rPr lang="en-IN" dirty="0">
                <a:latin typeface="Calibri" panose="020F0502020204030204" pitchFamily="34" charset="0"/>
              </a:rPr>
              <a:t>No: File Name: Size Of file:Time of delete 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PROCESSES					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2298163"/>
            <a:ext cx="7933387" cy="4257183"/>
          </a:xfrm>
        </p:spPr>
      </p:pic>
    </p:spTree>
    <p:extLst>
      <p:ext uri="{BB962C8B-B14F-4D97-AF65-F5344CB8AC3E}">
        <p14:creationId xmlns:p14="http://schemas.microsoft.com/office/powerpoint/2010/main" val="14662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PROCESSES </a:t>
            </a:r>
            <a:r>
              <a:rPr lang="en-US" dirty="0" smtClean="0"/>
              <a:t>					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5" y="2233769"/>
            <a:ext cx="7959144" cy="4141273"/>
          </a:xfrm>
        </p:spPr>
      </p:pic>
    </p:spTree>
    <p:extLst>
      <p:ext uri="{BB962C8B-B14F-4D97-AF65-F5344CB8AC3E}">
        <p14:creationId xmlns:p14="http://schemas.microsoft.com/office/powerpoint/2010/main" val="37872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258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DOWNLOADS LOG ANALYZER PROJECT WORK </vt:lpstr>
      <vt:lpstr>INTRODUCTION</vt:lpstr>
      <vt:lpstr>Narmada/NIS directory structure</vt:lpstr>
      <vt:lpstr>FUNCTIONALITIES</vt:lpstr>
      <vt:lpstr>FLOW OF ACTIONS     (1)</vt:lpstr>
      <vt:lpstr>FLOW OF ACTIONS     (2)</vt:lpstr>
      <vt:lpstr>FLOW OF ACTIONS     (3)</vt:lpstr>
      <vt:lpstr>RUNNING PROCESSES     (1)</vt:lpstr>
      <vt:lpstr>RUNNING PROCESSES      (2)</vt:lpstr>
      <vt:lpstr>RUNNING PROCESSES           (3)</vt:lpstr>
      <vt:lpstr>RUNNING PROCESSES      (4)</vt:lpstr>
      <vt:lpstr>RUNNING PROCESSES      (5)</vt:lpstr>
      <vt:lpstr>RUNNING PROCESSES      (6)</vt:lpstr>
      <vt:lpstr>RUNNING PROCESSES       (7)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DOWNLOADS LOG ANALYSER</dc:title>
  <dc:creator>Abhinav Gupta</dc:creator>
  <cp:lastModifiedBy>Abhinav Gupta</cp:lastModifiedBy>
  <cp:revision>24</cp:revision>
  <dcterms:created xsi:type="dcterms:W3CDTF">2014-04-26T22:30:54Z</dcterms:created>
  <dcterms:modified xsi:type="dcterms:W3CDTF">2014-04-26T23:08:33Z</dcterms:modified>
</cp:coreProperties>
</file>