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ef0837b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ef0837b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2-3 mins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ef0837b6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ef0837b6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ef0837b6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ef0837b6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Time-5 mins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ef0837b6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ef0837b6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Time-5 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66324de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66324de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ef0837b6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ef0837b6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cypress.io/how-it-works/" TargetMode="External"/><Relationship Id="rId5" Type="http://schemas.openxmlformats.org/officeDocument/2006/relationships/hyperlink" Target="https://www.cypress.io/how-it-work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Getting started with Cypress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What is cypress?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      Javascript testing framework that runs within browser</a:t>
            </a:r>
            <a:endParaRPr sz="2400">
              <a:solidFill>
                <a:srgbClr val="FFFFFF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Does it use selenium?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FFFF"/>
                </a:solidFill>
              </a:rPr>
              <a:t>No</a:t>
            </a:r>
            <a:r>
              <a:rPr lang="en" sz="2400">
                <a:solidFill>
                  <a:srgbClr val="FFFFFF"/>
                </a:solidFill>
              </a:rPr>
              <a:t>, it does not use selenium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335500"/>
            <a:ext cx="8520600" cy="9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How does it work?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125" y="1186850"/>
            <a:ext cx="7395877" cy="27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70825" y="4210750"/>
            <a:ext cx="2700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via </a:t>
            </a:r>
            <a:r>
              <a:rPr lang="en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https://www.cypress.io/how-it-works/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280150"/>
            <a:ext cx="8520600" cy="11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Why Cypress?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1186850"/>
            <a:ext cx="86193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Easy to get started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All in one testing tool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Reliable tests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Faster tests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Automatic waits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Easy debugging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Screenshots and videos of tests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27525" y="4403900"/>
            <a:ext cx="5450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263600" y="-10645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0" y="280150"/>
            <a:ext cx="8520600" cy="11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Installation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496100"/>
            <a:ext cx="86193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                   </a:t>
            </a:r>
            <a:r>
              <a:rPr lang="en" sz="3600">
                <a:solidFill>
                  <a:srgbClr val="FFFFFF"/>
                </a:solidFill>
              </a:rPr>
              <a:t>Hola!! Its done  :)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27525" y="4403900"/>
            <a:ext cx="5450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263600" y="-10645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27525" y="1412300"/>
            <a:ext cx="8090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Step 1: </a:t>
            </a:r>
            <a:r>
              <a:rPr lang="en" sz="2400">
                <a:solidFill>
                  <a:schemeClr val="dk1"/>
                </a:solidFill>
              </a:rPr>
              <a:t>npm install cypress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Writing a test with cypress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