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4F67AF7-5680-48D5-A54E-D4CF69C6A45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CE91767-97A0-4559-9009-E1BC93A18EC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7/16/2022 10:44:27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 vs total cases" id="2" name="slide2">
            <a:extLst>
              <a:ext uri="{FF2B5EF4-FFF2-40B4-BE49-F238E27FC236}">
                <a16:creationId xmlns:a16="http://schemas.microsoft.com/office/drawing/2014/main" id="{B5C272B8-EA18-418F-AEB9-1EC5E2C734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7" y="0"/>
            <a:ext cx="12077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charge ratio" id="3" name="slide3">
            <a:extLst>
              <a:ext uri="{FF2B5EF4-FFF2-40B4-BE49-F238E27FC236}">
                <a16:creationId xmlns:a16="http://schemas.microsoft.com/office/drawing/2014/main" id="{005D41E8-E050-470B-9F86-E8791D1D27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0"/>
            <a:ext cx="12083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ive and death ratio" id="4" name="slide4">
            <a:extLst>
              <a:ext uri="{FF2B5EF4-FFF2-40B4-BE49-F238E27FC236}">
                <a16:creationId xmlns:a16="http://schemas.microsoft.com/office/drawing/2014/main" id="{AFF971EC-4914-4FAF-9DA0-0EC7A2722B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5" y="0"/>
            <a:ext cx="11796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iive cases in map" id="5" name="slide5">
            <a:extLst>
              <a:ext uri="{FF2B5EF4-FFF2-40B4-BE49-F238E27FC236}">
                <a16:creationId xmlns:a16="http://schemas.microsoft.com/office/drawing/2014/main" id="{0F1638D0-101D-400F-92BA-E0635196D2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3" y="0"/>
            <a:ext cx="115104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014E5B3B-199A-4D1F-B8F4-60267C585F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2022-07-16T17:14:28Z</dcterms:created>
  <dcterms:modified xsi:type="dcterms:W3CDTF">2022-07-16T17:14:28Z</dcterms:modified>
</cp:coreProperties>
</file>