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1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FB24-9949-64B5-450E-418E55E1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60735-A06B-D264-2565-CF29A923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FA1D-ED57-0BEA-AB30-8D2D5CAA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025D-AACD-08D6-58A4-69AD4CF6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3010-1F1E-C84F-58AC-F26F9FA2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B650-CCDF-D399-F73A-A6392FD8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6EBB5-CFAD-9EDF-084C-777D68B2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DD9C-08F2-FAFE-87C8-B4862C63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27B5-9B3C-90F3-0192-E33E73F3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ECD9-BE46-4DB8-6EAF-0CE08D5C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0360F-5A35-D94F-A479-2824A8335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F0B12-823A-D69F-DE79-1447F003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577C-D43A-DB32-5BCD-AC7BDFE3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6835-0335-5A2F-9BA3-8489D993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A981-353A-81A2-B81D-7BB4828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AD96-4402-7C66-E2E8-7AD2F0C2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F37A-F20A-B11F-2F11-0B36B5AA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7A0A-115B-20EB-D90C-F4147B52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2EDF-3E75-45F5-DEC3-F4B210F9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40A1-03C0-17F4-C9DA-517813E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1E4-3240-2A0E-1291-A64FF374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8065-1E4A-E68C-3C22-A8893734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0647-23E1-007E-1A55-0FAF113B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FD0C-4870-A837-0253-5E9EC02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B001-07A7-E5E7-4305-379A371D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4B35-EF03-C991-5C39-41041192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A5EA-0DD3-FABF-02EB-EC8BC120E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34AF8-8B26-97F6-2E09-4AC52E20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5E988-58E6-8F44-6CDB-3A1B3009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5FBF-8261-ECD3-736E-A7145129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8AAD-85DB-2009-8E1D-60D4042A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E7A7-5D9D-106C-00BC-CC0BCF8E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9C22-AD71-DC64-0EDF-4195215E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4019-C885-B20D-02DC-D75869CE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B1BB4-85D8-6297-66E4-591F0DE8D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BDFC-2B72-0297-D31D-F38CC4F7F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2D3A-152B-83BF-4E01-0087F55E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075DB-4B7B-D8BF-DF75-4D27956C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497FC-0A53-D965-5F7C-13B3FDB1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A845-A3B8-F100-D497-E88D7AE1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EBDB-85D1-822A-C226-3C2D27CD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6F54-25E5-0E65-417C-85FBAEAD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8797-2557-D98E-5F8F-96B99EE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FA3E4-5D48-273C-E8B2-15C754C0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FCB44-C862-BBF2-09CF-D7DB2472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16502-DC27-F084-5712-7D6C9F97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3F39-F280-8CA8-27F3-199D73AE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03B3-0D37-EC02-71A6-E9798B4E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6ADB-E6C9-EC2B-C3A5-E700F530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83D55-D90D-F4C2-D33C-068AA3CC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DA8A-73FD-03BF-43FB-DBC262C1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9D09-3D8D-5CDB-67ED-514D7A7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0B4-7DCD-EA54-A36F-E30EEE81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0C50A-13CB-6D41-2E19-21046B190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6049-F85F-E09E-6209-48C66AB9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59A0-CB4F-EFD2-5136-4D2661E9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7506-07A0-9187-3099-D4288501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4BF83-B60D-8E8F-74AD-93EDC6D5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2B0A9-E0B8-8DF8-8FE5-061234A6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3084-4911-E09D-3F85-9A9C4A32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3976-DE5F-495A-8A70-3B985EC32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5495-39E9-4251-AA3F-43EEDD4B0A3A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33BC-14E3-40FE-E8FC-0FCEF5531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8203-3217-96CA-8D47-4D64D4CD6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972A-7D35-40AC-B968-ED0D3FB5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3093C6-D043-6E88-10DB-245484CC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44" y="3440430"/>
            <a:ext cx="5764111" cy="3200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3F5E5D-AE07-162F-74F2-DF081F255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45" y="0"/>
            <a:ext cx="5764111" cy="3200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BE3D03-7E8F-2E06-6933-03D353D5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4"/>
            <a:ext cx="57641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0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710A8-6194-2D4C-2824-CC751488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325"/>
            <a:ext cx="5813517" cy="3227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A7820-4DEC-FB6E-1DC7-35E386D4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44325"/>
            <a:ext cx="5813517" cy="32278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F1D8EB-6A58-6B52-30AF-A59A1539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" y="3362325"/>
            <a:ext cx="5813517" cy="3227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22D4E2-42FF-AC7E-8563-5FA3E2316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3362325"/>
            <a:ext cx="5813518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011E0-FA70-B14C-E274-6F67B5DF603B}"/>
              </a:ext>
            </a:extLst>
          </p:cNvPr>
          <p:cNvSpPr txBox="1"/>
          <p:nvPr/>
        </p:nvSpPr>
        <p:spPr>
          <a:xfrm>
            <a:off x="2028825" y="3739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C5B74-924A-8219-85BC-932EEED2B7E6}"/>
              </a:ext>
            </a:extLst>
          </p:cNvPr>
          <p:cNvSpPr txBox="1"/>
          <p:nvPr/>
        </p:nvSpPr>
        <p:spPr>
          <a:xfrm>
            <a:off x="1647825" y="41591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32.561   18.712   79.759 , x0 = [60, 10, 20]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8C891-3E88-0DFA-B7FE-536B02B96A09}"/>
              </a:ext>
            </a:extLst>
          </p:cNvPr>
          <p:cNvSpPr txBox="1"/>
          <p:nvPr/>
        </p:nvSpPr>
        <p:spPr>
          <a:xfrm>
            <a:off x="8048625" y="32209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39.042   19.684   83.906, x0 = [60, 5, 10]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26E50-D7A8-3CBA-ADC2-AA31EEEDB2C5}"/>
              </a:ext>
            </a:extLst>
          </p:cNvPr>
          <p:cNvSpPr txBox="1"/>
          <p:nvPr/>
        </p:nvSpPr>
        <p:spPr>
          <a:xfrm>
            <a:off x="8225463" y="4159103"/>
            <a:ext cx="707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72AE3-6C53-9084-CF95-D0B37897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13517" cy="3227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3BDAFF-3C6C-69B9-75AB-3D6B57624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16" y="0"/>
            <a:ext cx="5813518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40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46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6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843-F64D-7EA5-A2CD-1E35DC97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0" y="3429000"/>
            <a:ext cx="576411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A7042-A06F-5C63-FC49-D1057FC16981}"/>
              </a:ext>
            </a:extLst>
          </p:cNvPr>
          <p:cNvSpPr txBox="1"/>
          <p:nvPr/>
        </p:nvSpPr>
        <p:spPr>
          <a:xfrm>
            <a:off x="561975" y="58611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Myharmonic_Num</a:t>
            </a:r>
            <a:r>
              <a:rPr lang="en-US" dirty="0"/>
              <a:t>([4 0.65 4.5],[0:0.05:20],2,1)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3AE9E-288B-488C-E409-CB84776A4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71" y="44325"/>
            <a:ext cx="576411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9BF46-2301-8C33-D5C1-1C29C0115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25"/>
            <a:ext cx="576411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1D2BA-6D34-A9BD-C216-68FF9ECA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72" y="3362231"/>
            <a:ext cx="5764110" cy="32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069CAE-D78A-ABB4-7F7B-916ADA08D3ED}"/>
              </a:ext>
            </a:extLst>
          </p:cNvPr>
          <p:cNvSpPr txBox="1"/>
          <p:nvPr/>
        </p:nvSpPr>
        <p:spPr>
          <a:xfrm>
            <a:off x="7400925" y="5787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Myharmonic_Num([4 10 4.5],[0:0.05:20],2,1)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4480E-8979-A993-E8FA-D1EBB713E873}"/>
              </a:ext>
            </a:extLst>
          </p:cNvPr>
          <p:cNvSpPr txBox="1"/>
          <p:nvPr/>
        </p:nvSpPr>
        <p:spPr>
          <a:xfrm>
            <a:off x="7670006" y="2158484"/>
            <a:ext cx="6748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Myharmonic_Num</a:t>
            </a:r>
            <a:r>
              <a:rPr lang="en-US" dirty="0"/>
              <a:t>([4 1 4.5],[0:0.05:20],2,1)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D759B0-78ED-027C-122A-1E013F6E5653}"/>
              </a:ext>
            </a:extLst>
          </p:cNvPr>
          <p:cNvSpPr txBox="1"/>
          <p:nvPr/>
        </p:nvSpPr>
        <p:spPr>
          <a:xfrm>
            <a:off x="-290735" y="2028247"/>
            <a:ext cx="721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Myharmonic_Num</a:t>
            </a:r>
            <a:r>
              <a:rPr lang="en-US" dirty="0"/>
              <a:t>([4 0.0001 4.5],[0:0.05:20],2,1)</a:t>
            </a:r>
          </a:p>
        </p:txBody>
      </p:sp>
    </p:spTree>
    <p:extLst>
      <p:ext uri="{BB962C8B-B14F-4D97-AF65-F5344CB8AC3E}">
        <p14:creationId xmlns:p14="http://schemas.microsoft.com/office/powerpoint/2010/main" val="18028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4A843-F64D-7EA5-A2CD-1E35DC97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0" y="3429000"/>
            <a:ext cx="576411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3AE9E-288B-488C-E409-CB84776A4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71" y="44325"/>
            <a:ext cx="576411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9BF46-2301-8C33-D5C1-1C29C0115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25"/>
            <a:ext cx="576411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1D2BA-6D34-A9BD-C216-68FF9ECA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72" y="3362231"/>
            <a:ext cx="57641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B24CB-7883-F981-AE1C-50FA9538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-8257"/>
            <a:ext cx="5764111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0FD95-93DD-B095-D628-0C1F5AFE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56" y="3244725"/>
            <a:ext cx="576411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FFB3E-5B23-CFDE-341B-A0F280A588E7}"/>
              </a:ext>
            </a:extLst>
          </p:cNvPr>
          <p:cNvSpPr txBox="1"/>
          <p:nvPr/>
        </p:nvSpPr>
        <p:spPr>
          <a:xfrm>
            <a:off x="4181475" y="6374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Myharmonic_Num</a:t>
            </a:r>
            <a:r>
              <a:rPr lang="en-US" dirty="0"/>
              <a:t>([4 0.65 4.5],[0:0.05:20],2,1)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F5994-96DE-35E2-D863-C4ED74B70FED}"/>
              </a:ext>
            </a:extLst>
          </p:cNvPr>
          <p:cNvSpPr txBox="1"/>
          <p:nvPr/>
        </p:nvSpPr>
        <p:spPr>
          <a:xfrm>
            <a:off x="790575" y="3349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Myharmonic_Num</a:t>
            </a:r>
            <a:r>
              <a:rPr lang="en-US" dirty="0"/>
              <a:t>([4 0.65 1.5],[0:0.05:20],2,1)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3719A-2A60-431D-1896-18D7FFCC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2" y="9917"/>
            <a:ext cx="5764111" cy="32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592722-9D25-45B8-5850-2A1169882BB5}"/>
              </a:ext>
            </a:extLst>
          </p:cNvPr>
          <p:cNvSpPr txBox="1"/>
          <p:nvPr/>
        </p:nvSpPr>
        <p:spPr>
          <a:xfrm>
            <a:off x="6577756" y="3315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Myharmonic_Num</a:t>
            </a:r>
            <a:r>
              <a:rPr lang="en-US" dirty="0"/>
              <a:t>([4 0.65 100],[0:0.05:20],2,1)</a:t>
            </a:r>
          </a:p>
        </p:txBody>
      </p:sp>
    </p:spTree>
    <p:extLst>
      <p:ext uri="{BB962C8B-B14F-4D97-AF65-F5344CB8AC3E}">
        <p14:creationId xmlns:p14="http://schemas.microsoft.com/office/powerpoint/2010/main" val="7060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B24CB-7883-F981-AE1C-50FA9538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-8257"/>
            <a:ext cx="5764111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0FD95-93DD-B095-D628-0C1F5AFE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56" y="3244725"/>
            <a:ext cx="5764111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43719A-2A60-431D-1896-18D7FFCC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2" y="9917"/>
            <a:ext cx="57641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C878D-C31F-0010-7AE5-D672D065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68175"/>
            <a:ext cx="5829986" cy="323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078D3-9946-940F-5163-D173F8A9B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83" y="291975"/>
            <a:ext cx="5813517" cy="3227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09A47C-2078-3D6F-F5DE-B6035915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41" y="3605151"/>
            <a:ext cx="5813517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C878D-C31F-0010-7AE5-D672D065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68175"/>
            <a:ext cx="5829986" cy="323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5132D-D943-544A-A193-B72AFE672242}"/>
              </a:ext>
            </a:extLst>
          </p:cNvPr>
          <p:cNvSpPr txBox="1"/>
          <p:nvPr/>
        </p:nvSpPr>
        <p:spPr>
          <a:xfrm>
            <a:off x="1962150" y="4282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y_0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0D680-6BAF-12CB-7A60-BE307079D7E5}"/>
              </a:ext>
            </a:extLst>
          </p:cNvPr>
          <p:cNvSpPr txBox="1"/>
          <p:nvPr/>
        </p:nvSpPr>
        <p:spPr>
          <a:xfrm>
            <a:off x="445770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load('u_meas0.mat');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078D3-9946-940F-5163-D173F8A9B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83" y="291975"/>
            <a:ext cx="5813517" cy="3227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0C5E3C-6071-0C64-3B13-25427A91ACA5}"/>
              </a:ext>
            </a:extLst>
          </p:cNvPr>
          <p:cNvSpPr txBox="1"/>
          <p:nvPr/>
        </p:nvSpPr>
        <p:spPr>
          <a:xfrm>
            <a:off x="9770269" y="368972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y_0 = 10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9A47C-2078-3D6F-F5DE-B6035915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6" y="3605151"/>
            <a:ext cx="5813517" cy="3227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056224-4529-7EDC-CF61-60501E53AFB3}"/>
              </a:ext>
            </a:extLst>
          </p:cNvPr>
          <p:cNvSpPr txBox="1"/>
          <p:nvPr/>
        </p:nvSpPr>
        <p:spPr>
          <a:xfrm>
            <a:off x="9585419" y="6025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y_0 = 1</a:t>
            </a:r>
          </a:p>
        </p:txBody>
      </p:sp>
    </p:spTree>
    <p:extLst>
      <p:ext uri="{BB962C8B-B14F-4D97-AF65-F5344CB8AC3E}">
        <p14:creationId xmlns:p14="http://schemas.microsoft.com/office/powerpoint/2010/main" val="307344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710A8-6194-2D4C-2824-CC751488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325"/>
            <a:ext cx="5813517" cy="3227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B3E6B-FE62-2429-121A-053BF66F19AC}"/>
              </a:ext>
            </a:extLst>
          </p:cNvPr>
          <p:cNvSpPr txBox="1"/>
          <p:nvPr/>
        </p:nvSpPr>
        <p:spPr>
          <a:xfrm>
            <a:off x="857250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33.894   18.918   80.637, x0 = [60, 5, 20]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4A7820-4DEC-FB6E-1DC7-35E386D4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258240"/>
            <a:ext cx="5813517" cy="3227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DB4362-1D89-B60E-9155-E71023A45CAE}"/>
              </a:ext>
            </a:extLst>
          </p:cNvPr>
          <p:cNvSpPr txBox="1"/>
          <p:nvPr/>
        </p:nvSpPr>
        <p:spPr>
          <a:xfrm>
            <a:off x="6619875" y="4099463"/>
            <a:ext cx="8829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26.0247    5.8983   25.1416 x0 = [30, 5, 20]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8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6CB99-ADC7-7421-1A98-A9253204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0"/>
            <a:ext cx="5813517" cy="3227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011E0-FA70-B14C-E274-6F67B5DF603B}"/>
              </a:ext>
            </a:extLst>
          </p:cNvPr>
          <p:cNvSpPr txBox="1"/>
          <p:nvPr/>
        </p:nvSpPr>
        <p:spPr>
          <a:xfrm>
            <a:off x="2028825" y="3739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x0 = [60, 10, 20]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C5B74-924A-8219-85BC-932EEED2B7E6}"/>
              </a:ext>
            </a:extLst>
          </p:cNvPr>
          <p:cNvSpPr txBox="1"/>
          <p:nvPr/>
        </p:nvSpPr>
        <p:spPr>
          <a:xfrm>
            <a:off x="1647825" y="41591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</a:t>
            </a:r>
          </a:p>
          <a:p>
            <a:endParaRPr lang="en-US" dirty="0"/>
          </a:p>
          <a:p>
            <a:r>
              <a:rPr lang="en-US" dirty="0"/>
              <a:t>   32.561   18.712   79.759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DB418-B44A-74F9-D344-21344973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8" y="137160"/>
            <a:ext cx="5319451" cy="2953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8C891-3E88-0DFA-B7FE-536B02B96A09}"/>
              </a:ext>
            </a:extLst>
          </p:cNvPr>
          <p:cNvSpPr txBox="1"/>
          <p:nvPr/>
        </p:nvSpPr>
        <p:spPr>
          <a:xfrm>
            <a:off x="8048625" y="32209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</a:t>
            </a:r>
          </a:p>
          <a:p>
            <a:endParaRPr lang="en-US" dirty="0"/>
          </a:p>
          <a:p>
            <a:r>
              <a:rPr lang="en-US" dirty="0"/>
              <a:t>   39.042   19.684   83.906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26E50-D7A8-3CBA-ADC2-AA31EEEDB2C5}"/>
              </a:ext>
            </a:extLst>
          </p:cNvPr>
          <p:cNvSpPr txBox="1"/>
          <p:nvPr/>
        </p:nvSpPr>
        <p:spPr>
          <a:xfrm>
            <a:off x="8225463" y="4159103"/>
            <a:ext cx="707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x0 = [60, 5, 10]</a:t>
            </a:r>
          </a:p>
        </p:txBody>
      </p:sp>
    </p:spTree>
    <p:extLst>
      <p:ext uri="{BB962C8B-B14F-4D97-AF65-F5344CB8AC3E}">
        <p14:creationId xmlns:p14="http://schemas.microsoft.com/office/powerpoint/2010/main" val="124517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196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gupta</dc:creator>
  <cp:lastModifiedBy>Aditya gupta</cp:lastModifiedBy>
  <cp:revision>10</cp:revision>
  <dcterms:created xsi:type="dcterms:W3CDTF">2023-12-18T17:42:10Z</dcterms:created>
  <dcterms:modified xsi:type="dcterms:W3CDTF">2024-03-01T16:29:15Z</dcterms:modified>
</cp:coreProperties>
</file>