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73" r:id="rId6"/>
    <p:sldId id="274" r:id="rId7"/>
    <p:sldId id="275" r:id="rId8"/>
    <p:sldId id="259" r:id="rId9"/>
    <p:sldId id="260" r:id="rId10"/>
    <p:sldId id="261" r:id="rId11"/>
    <p:sldId id="262" r:id="rId12"/>
    <p:sldId id="263" r:id="rId13"/>
    <p:sldId id="264" r:id="rId14"/>
    <p:sldId id="265" r:id="rId15"/>
    <p:sldId id="266" r:id="rId16"/>
    <p:sldId id="267" r:id="rId17"/>
    <p:sldId id="268" r:id="rId18"/>
    <p:sldId id="270" r:id="rId19"/>
    <p:sldId id="269"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BD5"/>
    <a:srgbClr val="33A3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B06C9-CF3C-404A-9DD4-2AC2825CA0D3}"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F2B1B14D-CC08-4431-9567-F4E5CAF087B1}">
      <dgm:prSet/>
      <dgm:spPr/>
      <dgm:t>
        <a:bodyPr/>
        <a:lstStyle/>
        <a:p>
          <a:r>
            <a:rPr lang="en-IN"/>
            <a:t>The main aim of these routers is to collect the data and send the data to user.</a:t>
          </a:r>
          <a:endParaRPr lang="en-US"/>
        </a:p>
      </dgm:t>
    </dgm:pt>
    <dgm:pt modelId="{F0058C9A-1E59-4127-BCA7-7AE0E3A89BCC}" type="parTrans" cxnId="{CE8510B4-27F4-4B43-AB43-4BFACAE776BA}">
      <dgm:prSet/>
      <dgm:spPr/>
      <dgm:t>
        <a:bodyPr/>
        <a:lstStyle/>
        <a:p>
          <a:endParaRPr lang="en-US"/>
        </a:p>
      </dgm:t>
    </dgm:pt>
    <dgm:pt modelId="{448282C9-7430-4878-B099-FE0F4FC0598B}" type="sibTrans" cxnId="{CE8510B4-27F4-4B43-AB43-4BFACAE776BA}">
      <dgm:prSet/>
      <dgm:spPr/>
      <dgm:t>
        <a:bodyPr/>
        <a:lstStyle/>
        <a:p>
          <a:endParaRPr lang="en-US"/>
        </a:p>
      </dgm:t>
    </dgm:pt>
    <dgm:pt modelId="{337275BF-19F2-4B26-9655-0D2292520FA8}">
      <dgm:prSet/>
      <dgm:spPr/>
      <dgm:t>
        <a:bodyPr/>
        <a:lstStyle/>
        <a:p>
          <a:r>
            <a:rPr lang="en-IN"/>
            <a:t>Customers are allocated to different access router whichever is the nearest and best possible for their location.</a:t>
          </a:r>
          <a:endParaRPr lang="en-US"/>
        </a:p>
      </dgm:t>
    </dgm:pt>
    <dgm:pt modelId="{01D23A40-7F5D-423B-ADD1-2AAEB2C065E0}" type="parTrans" cxnId="{49D72C9E-B6B0-4E38-94A7-7D25AB51AE5A}">
      <dgm:prSet/>
      <dgm:spPr/>
      <dgm:t>
        <a:bodyPr/>
        <a:lstStyle/>
        <a:p>
          <a:endParaRPr lang="en-US"/>
        </a:p>
      </dgm:t>
    </dgm:pt>
    <dgm:pt modelId="{599220F7-BE69-49FE-8065-44B833BF100C}" type="sibTrans" cxnId="{49D72C9E-B6B0-4E38-94A7-7D25AB51AE5A}">
      <dgm:prSet/>
      <dgm:spPr/>
      <dgm:t>
        <a:bodyPr/>
        <a:lstStyle/>
        <a:p>
          <a:endParaRPr lang="en-US"/>
        </a:p>
      </dgm:t>
    </dgm:pt>
    <dgm:pt modelId="{14438B32-C71C-43C4-92DD-EC7874659A82}">
      <dgm:prSet/>
      <dgm:spPr/>
      <dgm:t>
        <a:bodyPr/>
        <a:lstStyle/>
        <a:p>
          <a:r>
            <a:rPr lang="en-IN"/>
            <a:t>These are for small location.</a:t>
          </a:r>
          <a:endParaRPr lang="en-US"/>
        </a:p>
      </dgm:t>
    </dgm:pt>
    <dgm:pt modelId="{5C7DA23B-CCA1-4478-A034-3FEABE6AAED6}" type="parTrans" cxnId="{9570FD20-E5C4-4ED9-870F-F464C6EA19F8}">
      <dgm:prSet/>
      <dgm:spPr/>
      <dgm:t>
        <a:bodyPr/>
        <a:lstStyle/>
        <a:p>
          <a:endParaRPr lang="en-US"/>
        </a:p>
      </dgm:t>
    </dgm:pt>
    <dgm:pt modelId="{2086B106-9ACC-4A6A-A200-0F489BBC187A}" type="sibTrans" cxnId="{9570FD20-E5C4-4ED9-870F-F464C6EA19F8}">
      <dgm:prSet/>
      <dgm:spPr/>
      <dgm:t>
        <a:bodyPr/>
        <a:lstStyle/>
        <a:p>
          <a:endParaRPr lang="en-US"/>
        </a:p>
      </dgm:t>
    </dgm:pt>
    <dgm:pt modelId="{F962633C-58F5-4CE8-971B-0474D2CB25CC}" type="pres">
      <dgm:prSet presAssocID="{57DB06C9-CF3C-404A-9DD4-2AC2825CA0D3}" presName="hierChild1" presStyleCnt="0">
        <dgm:presLayoutVars>
          <dgm:chPref val="1"/>
          <dgm:dir/>
          <dgm:animOne val="branch"/>
          <dgm:animLvl val="lvl"/>
          <dgm:resizeHandles/>
        </dgm:presLayoutVars>
      </dgm:prSet>
      <dgm:spPr/>
    </dgm:pt>
    <dgm:pt modelId="{297BA430-806F-4CA6-983C-A67A7A441C62}" type="pres">
      <dgm:prSet presAssocID="{F2B1B14D-CC08-4431-9567-F4E5CAF087B1}" presName="hierRoot1" presStyleCnt="0"/>
      <dgm:spPr/>
    </dgm:pt>
    <dgm:pt modelId="{1A2B7D88-B6C1-4E1B-9687-55F6B1D56233}" type="pres">
      <dgm:prSet presAssocID="{F2B1B14D-CC08-4431-9567-F4E5CAF087B1}" presName="composite" presStyleCnt="0"/>
      <dgm:spPr/>
    </dgm:pt>
    <dgm:pt modelId="{5EB0057B-BFA5-4E4D-A9D8-A93E71AA8C89}" type="pres">
      <dgm:prSet presAssocID="{F2B1B14D-CC08-4431-9567-F4E5CAF087B1}" presName="background" presStyleLbl="node0" presStyleIdx="0" presStyleCnt="3"/>
      <dgm:spPr/>
    </dgm:pt>
    <dgm:pt modelId="{09666BB3-EFA1-4949-BEA7-433700409B7F}" type="pres">
      <dgm:prSet presAssocID="{F2B1B14D-CC08-4431-9567-F4E5CAF087B1}" presName="text" presStyleLbl="fgAcc0" presStyleIdx="0" presStyleCnt="3">
        <dgm:presLayoutVars>
          <dgm:chPref val="3"/>
        </dgm:presLayoutVars>
      </dgm:prSet>
      <dgm:spPr/>
    </dgm:pt>
    <dgm:pt modelId="{1E1A03F1-68EE-40D0-99CD-E08F2E6AAA76}" type="pres">
      <dgm:prSet presAssocID="{F2B1B14D-CC08-4431-9567-F4E5CAF087B1}" presName="hierChild2" presStyleCnt="0"/>
      <dgm:spPr/>
    </dgm:pt>
    <dgm:pt modelId="{7152848B-5BEA-4F4B-82A5-2F96A6FB53D2}" type="pres">
      <dgm:prSet presAssocID="{337275BF-19F2-4B26-9655-0D2292520FA8}" presName="hierRoot1" presStyleCnt="0"/>
      <dgm:spPr/>
    </dgm:pt>
    <dgm:pt modelId="{7C120266-C543-485E-B5E3-EE074364F54A}" type="pres">
      <dgm:prSet presAssocID="{337275BF-19F2-4B26-9655-0D2292520FA8}" presName="composite" presStyleCnt="0"/>
      <dgm:spPr/>
    </dgm:pt>
    <dgm:pt modelId="{3AEB116C-AD16-4041-BFE7-9BF17BA8FF54}" type="pres">
      <dgm:prSet presAssocID="{337275BF-19F2-4B26-9655-0D2292520FA8}" presName="background" presStyleLbl="node0" presStyleIdx="1" presStyleCnt="3"/>
      <dgm:spPr/>
    </dgm:pt>
    <dgm:pt modelId="{F7C14802-A133-441B-B78B-8B89C5B4E7F4}" type="pres">
      <dgm:prSet presAssocID="{337275BF-19F2-4B26-9655-0D2292520FA8}" presName="text" presStyleLbl="fgAcc0" presStyleIdx="1" presStyleCnt="3">
        <dgm:presLayoutVars>
          <dgm:chPref val="3"/>
        </dgm:presLayoutVars>
      </dgm:prSet>
      <dgm:spPr/>
    </dgm:pt>
    <dgm:pt modelId="{D0228840-2683-48E1-B673-659944365CCC}" type="pres">
      <dgm:prSet presAssocID="{337275BF-19F2-4B26-9655-0D2292520FA8}" presName="hierChild2" presStyleCnt="0"/>
      <dgm:spPr/>
    </dgm:pt>
    <dgm:pt modelId="{08071120-402B-4D74-AA8C-3273C01698E8}" type="pres">
      <dgm:prSet presAssocID="{14438B32-C71C-43C4-92DD-EC7874659A82}" presName="hierRoot1" presStyleCnt="0"/>
      <dgm:spPr/>
    </dgm:pt>
    <dgm:pt modelId="{DEF3543F-B87F-4E44-AC0B-551DC5439B5F}" type="pres">
      <dgm:prSet presAssocID="{14438B32-C71C-43C4-92DD-EC7874659A82}" presName="composite" presStyleCnt="0"/>
      <dgm:spPr/>
    </dgm:pt>
    <dgm:pt modelId="{14280BD0-1684-47CC-BD19-83276168ABEE}" type="pres">
      <dgm:prSet presAssocID="{14438B32-C71C-43C4-92DD-EC7874659A82}" presName="background" presStyleLbl="node0" presStyleIdx="2" presStyleCnt="3"/>
      <dgm:spPr/>
    </dgm:pt>
    <dgm:pt modelId="{971BDCDB-0E54-47E3-BC56-E606AC2CAFF1}" type="pres">
      <dgm:prSet presAssocID="{14438B32-C71C-43C4-92DD-EC7874659A82}" presName="text" presStyleLbl="fgAcc0" presStyleIdx="2" presStyleCnt="3">
        <dgm:presLayoutVars>
          <dgm:chPref val="3"/>
        </dgm:presLayoutVars>
      </dgm:prSet>
      <dgm:spPr/>
    </dgm:pt>
    <dgm:pt modelId="{0A86908C-421B-47FD-86D6-B13E1B1AE497}" type="pres">
      <dgm:prSet presAssocID="{14438B32-C71C-43C4-92DD-EC7874659A82}" presName="hierChild2" presStyleCnt="0"/>
      <dgm:spPr/>
    </dgm:pt>
  </dgm:ptLst>
  <dgm:cxnLst>
    <dgm:cxn modelId="{9570FD20-E5C4-4ED9-870F-F464C6EA19F8}" srcId="{57DB06C9-CF3C-404A-9DD4-2AC2825CA0D3}" destId="{14438B32-C71C-43C4-92DD-EC7874659A82}" srcOrd="2" destOrd="0" parTransId="{5C7DA23B-CCA1-4478-A034-3FEABE6AAED6}" sibTransId="{2086B106-9ACC-4A6A-A200-0F489BBC187A}"/>
    <dgm:cxn modelId="{7744C286-6DCE-4C7A-BD34-6E2DDCEFEAF5}" type="presOf" srcId="{14438B32-C71C-43C4-92DD-EC7874659A82}" destId="{971BDCDB-0E54-47E3-BC56-E606AC2CAFF1}" srcOrd="0" destOrd="0" presId="urn:microsoft.com/office/officeart/2005/8/layout/hierarchy1"/>
    <dgm:cxn modelId="{F776159A-EADD-497B-B936-ED5CE78F0FB8}" type="presOf" srcId="{337275BF-19F2-4B26-9655-0D2292520FA8}" destId="{F7C14802-A133-441B-B78B-8B89C5B4E7F4}" srcOrd="0" destOrd="0" presId="urn:microsoft.com/office/officeart/2005/8/layout/hierarchy1"/>
    <dgm:cxn modelId="{E11D819A-CB48-4C4D-BAC6-F821B9958090}" type="presOf" srcId="{F2B1B14D-CC08-4431-9567-F4E5CAF087B1}" destId="{09666BB3-EFA1-4949-BEA7-433700409B7F}" srcOrd="0" destOrd="0" presId="urn:microsoft.com/office/officeart/2005/8/layout/hierarchy1"/>
    <dgm:cxn modelId="{49D72C9E-B6B0-4E38-94A7-7D25AB51AE5A}" srcId="{57DB06C9-CF3C-404A-9DD4-2AC2825CA0D3}" destId="{337275BF-19F2-4B26-9655-0D2292520FA8}" srcOrd="1" destOrd="0" parTransId="{01D23A40-7F5D-423B-ADD1-2AAEB2C065E0}" sibTransId="{599220F7-BE69-49FE-8065-44B833BF100C}"/>
    <dgm:cxn modelId="{CE8510B4-27F4-4B43-AB43-4BFACAE776BA}" srcId="{57DB06C9-CF3C-404A-9DD4-2AC2825CA0D3}" destId="{F2B1B14D-CC08-4431-9567-F4E5CAF087B1}" srcOrd="0" destOrd="0" parTransId="{F0058C9A-1E59-4127-BCA7-7AE0E3A89BCC}" sibTransId="{448282C9-7430-4878-B099-FE0F4FC0598B}"/>
    <dgm:cxn modelId="{39C033DC-659F-4BAF-BBAE-E548EBFDE84C}" type="presOf" srcId="{57DB06C9-CF3C-404A-9DD4-2AC2825CA0D3}" destId="{F962633C-58F5-4CE8-971B-0474D2CB25CC}" srcOrd="0" destOrd="0" presId="urn:microsoft.com/office/officeart/2005/8/layout/hierarchy1"/>
    <dgm:cxn modelId="{74049B94-A8EE-4104-9446-F3B359A2C446}" type="presParOf" srcId="{F962633C-58F5-4CE8-971B-0474D2CB25CC}" destId="{297BA430-806F-4CA6-983C-A67A7A441C62}" srcOrd="0" destOrd="0" presId="urn:microsoft.com/office/officeart/2005/8/layout/hierarchy1"/>
    <dgm:cxn modelId="{869D49F1-1401-4B4E-BE8B-756A2A256797}" type="presParOf" srcId="{297BA430-806F-4CA6-983C-A67A7A441C62}" destId="{1A2B7D88-B6C1-4E1B-9687-55F6B1D56233}" srcOrd="0" destOrd="0" presId="urn:microsoft.com/office/officeart/2005/8/layout/hierarchy1"/>
    <dgm:cxn modelId="{ABD2DF1B-6EFB-41A4-8F6B-041DEBF971D7}" type="presParOf" srcId="{1A2B7D88-B6C1-4E1B-9687-55F6B1D56233}" destId="{5EB0057B-BFA5-4E4D-A9D8-A93E71AA8C89}" srcOrd="0" destOrd="0" presId="urn:microsoft.com/office/officeart/2005/8/layout/hierarchy1"/>
    <dgm:cxn modelId="{C188AA78-7605-48A4-9EAA-CFB7194FB303}" type="presParOf" srcId="{1A2B7D88-B6C1-4E1B-9687-55F6B1D56233}" destId="{09666BB3-EFA1-4949-BEA7-433700409B7F}" srcOrd="1" destOrd="0" presId="urn:microsoft.com/office/officeart/2005/8/layout/hierarchy1"/>
    <dgm:cxn modelId="{1260E0B5-2998-4307-AB47-2EE155C2C533}" type="presParOf" srcId="{297BA430-806F-4CA6-983C-A67A7A441C62}" destId="{1E1A03F1-68EE-40D0-99CD-E08F2E6AAA76}" srcOrd="1" destOrd="0" presId="urn:microsoft.com/office/officeart/2005/8/layout/hierarchy1"/>
    <dgm:cxn modelId="{AB8CBD57-4319-4EB7-9C16-EBC8A6AFC1B5}" type="presParOf" srcId="{F962633C-58F5-4CE8-971B-0474D2CB25CC}" destId="{7152848B-5BEA-4F4B-82A5-2F96A6FB53D2}" srcOrd="1" destOrd="0" presId="urn:microsoft.com/office/officeart/2005/8/layout/hierarchy1"/>
    <dgm:cxn modelId="{FC0AE845-2671-41C2-A957-3F0602D296A0}" type="presParOf" srcId="{7152848B-5BEA-4F4B-82A5-2F96A6FB53D2}" destId="{7C120266-C543-485E-B5E3-EE074364F54A}" srcOrd="0" destOrd="0" presId="urn:microsoft.com/office/officeart/2005/8/layout/hierarchy1"/>
    <dgm:cxn modelId="{94BC194A-21EC-4AF1-A9CB-FFBC38519554}" type="presParOf" srcId="{7C120266-C543-485E-B5E3-EE074364F54A}" destId="{3AEB116C-AD16-4041-BFE7-9BF17BA8FF54}" srcOrd="0" destOrd="0" presId="urn:microsoft.com/office/officeart/2005/8/layout/hierarchy1"/>
    <dgm:cxn modelId="{1D36C1CF-86AC-4DA0-93B7-6032294BC144}" type="presParOf" srcId="{7C120266-C543-485E-B5E3-EE074364F54A}" destId="{F7C14802-A133-441B-B78B-8B89C5B4E7F4}" srcOrd="1" destOrd="0" presId="urn:microsoft.com/office/officeart/2005/8/layout/hierarchy1"/>
    <dgm:cxn modelId="{8D72E4C7-CCD7-49D0-B05A-DC872D0DC39C}" type="presParOf" srcId="{7152848B-5BEA-4F4B-82A5-2F96A6FB53D2}" destId="{D0228840-2683-48E1-B673-659944365CCC}" srcOrd="1" destOrd="0" presId="urn:microsoft.com/office/officeart/2005/8/layout/hierarchy1"/>
    <dgm:cxn modelId="{98DAC00D-F516-4154-84D9-1F4C920E4620}" type="presParOf" srcId="{F962633C-58F5-4CE8-971B-0474D2CB25CC}" destId="{08071120-402B-4D74-AA8C-3273C01698E8}" srcOrd="2" destOrd="0" presId="urn:microsoft.com/office/officeart/2005/8/layout/hierarchy1"/>
    <dgm:cxn modelId="{06477BA7-9ADA-4C71-956A-80ADCDF4E0A7}" type="presParOf" srcId="{08071120-402B-4D74-AA8C-3273C01698E8}" destId="{DEF3543F-B87F-4E44-AC0B-551DC5439B5F}" srcOrd="0" destOrd="0" presId="urn:microsoft.com/office/officeart/2005/8/layout/hierarchy1"/>
    <dgm:cxn modelId="{48AD5342-331A-4EC9-A1A2-CE2251DA40A6}" type="presParOf" srcId="{DEF3543F-B87F-4E44-AC0B-551DC5439B5F}" destId="{14280BD0-1684-47CC-BD19-83276168ABEE}" srcOrd="0" destOrd="0" presId="urn:microsoft.com/office/officeart/2005/8/layout/hierarchy1"/>
    <dgm:cxn modelId="{1B7E0591-F892-49FB-B698-FFB7F56BF019}" type="presParOf" srcId="{DEF3543F-B87F-4E44-AC0B-551DC5439B5F}" destId="{971BDCDB-0E54-47E3-BC56-E606AC2CAFF1}" srcOrd="1" destOrd="0" presId="urn:microsoft.com/office/officeart/2005/8/layout/hierarchy1"/>
    <dgm:cxn modelId="{A28858A2-B0F7-44C0-96BD-75B13FC5ED61}" type="presParOf" srcId="{08071120-402B-4D74-AA8C-3273C01698E8}" destId="{0A86908C-421B-47FD-86D6-B13E1B1AE49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599D24-DA54-41F6-AD26-8618C37AE30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DBFC8A3-E227-410A-9D02-E16898FABDFB}">
      <dgm:prSet/>
      <dgm:spPr/>
      <dgm:t>
        <a:bodyPr/>
        <a:lstStyle/>
        <a:p>
          <a:r>
            <a:rPr lang="en-IN"/>
            <a:t>These are the routers which do not have direct contact with the customers but they are in contact with different Access Routers. </a:t>
          </a:r>
          <a:endParaRPr lang="en-US"/>
        </a:p>
      </dgm:t>
    </dgm:pt>
    <dgm:pt modelId="{9A75A6CB-E5AA-4380-9408-ADB424C188D9}" type="parTrans" cxnId="{C5FD175C-6844-4F17-81A7-AF00237B1206}">
      <dgm:prSet/>
      <dgm:spPr/>
      <dgm:t>
        <a:bodyPr/>
        <a:lstStyle/>
        <a:p>
          <a:endParaRPr lang="en-US"/>
        </a:p>
      </dgm:t>
    </dgm:pt>
    <dgm:pt modelId="{2C53BD0F-BA06-4633-A5DC-9B041E53E15F}" type="sibTrans" cxnId="{C5FD175C-6844-4F17-81A7-AF00237B1206}">
      <dgm:prSet/>
      <dgm:spPr/>
      <dgm:t>
        <a:bodyPr/>
        <a:lstStyle/>
        <a:p>
          <a:endParaRPr lang="en-US"/>
        </a:p>
      </dgm:t>
    </dgm:pt>
    <dgm:pt modelId="{06FB237F-2183-4402-BA60-B58B795ED87F}">
      <dgm:prSet/>
      <dgm:spPr/>
      <dgm:t>
        <a:bodyPr/>
        <a:lstStyle/>
        <a:p>
          <a:r>
            <a:rPr lang="en-IN"/>
            <a:t>The chain of connected BR’s is known as Core Backbone Network (CBB).</a:t>
          </a:r>
          <a:endParaRPr lang="en-US"/>
        </a:p>
      </dgm:t>
    </dgm:pt>
    <dgm:pt modelId="{B973368E-618B-40BA-BAF0-7DB855F0E6AF}" type="parTrans" cxnId="{60B3E21A-960F-4EC0-8EE1-93DCE1D10529}">
      <dgm:prSet/>
      <dgm:spPr/>
      <dgm:t>
        <a:bodyPr/>
        <a:lstStyle/>
        <a:p>
          <a:endParaRPr lang="en-US"/>
        </a:p>
      </dgm:t>
    </dgm:pt>
    <dgm:pt modelId="{1DB00F87-47B8-461B-B616-F4AB5FB23B25}" type="sibTrans" cxnId="{60B3E21A-960F-4EC0-8EE1-93DCE1D10529}">
      <dgm:prSet/>
      <dgm:spPr/>
      <dgm:t>
        <a:bodyPr/>
        <a:lstStyle/>
        <a:p>
          <a:endParaRPr lang="en-US"/>
        </a:p>
      </dgm:t>
    </dgm:pt>
    <dgm:pt modelId="{886B73DF-5803-4D04-AA33-70950EAA435E}">
      <dgm:prSet/>
      <dgm:spPr/>
      <dgm:t>
        <a:bodyPr/>
        <a:lstStyle/>
        <a:p>
          <a:r>
            <a:rPr lang="en-IN"/>
            <a:t>As different AR are connected to single BR so it covers a big location.</a:t>
          </a:r>
          <a:endParaRPr lang="en-US"/>
        </a:p>
      </dgm:t>
    </dgm:pt>
    <dgm:pt modelId="{4B0829F9-5CF7-4EC4-BC4B-6CA9FA911F83}" type="parTrans" cxnId="{A3D691A9-0998-4205-BFBD-422B73C9F0A1}">
      <dgm:prSet/>
      <dgm:spPr/>
      <dgm:t>
        <a:bodyPr/>
        <a:lstStyle/>
        <a:p>
          <a:endParaRPr lang="en-US"/>
        </a:p>
      </dgm:t>
    </dgm:pt>
    <dgm:pt modelId="{DC95A14E-E9A8-4A59-BADB-E4690A2F0E9B}" type="sibTrans" cxnId="{A3D691A9-0998-4205-BFBD-422B73C9F0A1}">
      <dgm:prSet/>
      <dgm:spPr/>
      <dgm:t>
        <a:bodyPr/>
        <a:lstStyle/>
        <a:p>
          <a:endParaRPr lang="en-US"/>
        </a:p>
      </dgm:t>
    </dgm:pt>
    <dgm:pt modelId="{D812EF32-4194-4425-AF36-F3C54DD8259D}" type="pres">
      <dgm:prSet presAssocID="{1B599D24-DA54-41F6-AD26-8618C37AE301}" presName="hierChild1" presStyleCnt="0">
        <dgm:presLayoutVars>
          <dgm:chPref val="1"/>
          <dgm:dir/>
          <dgm:animOne val="branch"/>
          <dgm:animLvl val="lvl"/>
          <dgm:resizeHandles/>
        </dgm:presLayoutVars>
      </dgm:prSet>
      <dgm:spPr/>
    </dgm:pt>
    <dgm:pt modelId="{F3BAF6C6-7C6B-4ABB-955E-5132358D3D50}" type="pres">
      <dgm:prSet presAssocID="{8DBFC8A3-E227-410A-9D02-E16898FABDFB}" presName="hierRoot1" presStyleCnt="0"/>
      <dgm:spPr/>
    </dgm:pt>
    <dgm:pt modelId="{A2247BFC-6D24-4C71-91BD-1E8B7E8BA190}" type="pres">
      <dgm:prSet presAssocID="{8DBFC8A3-E227-410A-9D02-E16898FABDFB}" presName="composite" presStyleCnt="0"/>
      <dgm:spPr/>
    </dgm:pt>
    <dgm:pt modelId="{C7D84063-F3AC-4147-8F33-7BCE7E892B4D}" type="pres">
      <dgm:prSet presAssocID="{8DBFC8A3-E227-410A-9D02-E16898FABDFB}" presName="background" presStyleLbl="node0" presStyleIdx="0" presStyleCnt="3"/>
      <dgm:spPr/>
    </dgm:pt>
    <dgm:pt modelId="{0ED337E0-ECC8-4ECE-81DE-9F0B24DA84EC}" type="pres">
      <dgm:prSet presAssocID="{8DBFC8A3-E227-410A-9D02-E16898FABDFB}" presName="text" presStyleLbl="fgAcc0" presStyleIdx="0" presStyleCnt="3">
        <dgm:presLayoutVars>
          <dgm:chPref val="3"/>
        </dgm:presLayoutVars>
      </dgm:prSet>
      <dgm:spPr/>
    </dgm:pt>
    <dgm:pt modelId="{A6F9770E-5720-481D-A139-B164759E4BFD}" type="pres">
      <dgm:prSet presAssocID="{8DBFC8A3-E227-410A-9D02-E16898FABDFB}" presName="hierChild2" presStyleCnt="0"/>
      <dgm:spPr/>
    </dgm:pt>
    <dgm:pt modelId="{B22F0FA2-158F-4D8C-A34D-B8400BD4CA63}" type="pres">
      <dgm:prSet presAssocID="{06FB237F-2183-4402-BA60-B58B795ED87F}" presName="hierRoot1" presStyleCnt="0"/>
      <dgm:spPr/>
    </dgm:pt>
    <dgm:pt modelId="{B209468C-C6E6-4894-91AD-7A11FB14853C}" type="pres">
      <dgm:prSet presAssocID="{06FB237F-2183-4402-BA60-B58B795ED87F}" presName="composite" presStyleCnt="0"/>
      <dgm:spPr/>
    </dgm:pt>
    <dgm:pt modelId="{EB117B84-BA1B-4CE8-ABB7-F4714D4AB97D}" type="pres">
      <dgm:prSet presAssocID="{06FB237F-2183-4402-BA60-B58B795ED87F}" presName="background" presStyleLbl="node0" presStyleIdx="1" presStyleCnt="3"/>
      <dgm:spPr/>
    </dgm:pt>
    <dgm:pt modelId="{CE16D43C-62A7-432E-ABDD-CADBF773D90C}" type="pres">
      <dgm:prSet presAssocID="{06FB237F-2183-4402-BA60-B58B795ED87F}" presName="text" presStyleLbl="fgAcc0" presStyleIdx="1" presStyleCnt="3">
        <dgm:presLayoutVars>
          <dgm:chPref val="3"/>
        </dgm:presLayoutVars>
      </dgm:prSet>
      <dgm:spPr/>
    </dgm:pt>
    <dgm:pt modelId="{070C3111-7765-4876-87E7-E263B329DFC1}" type="pres">
      <dgm:prSet presAssocID="{06FB237F-2183-4402-BA60-B58B795ED87F}" presName="hierChild2" presStyleCnt="0"/>
      <dgm:spPr/>
    </dgm:pt>
    <dgm:pt modelId="{B0D518D4-3265-4400-9261-6D41F14317F8}" type="pres">
      <dgm:prSet presAssocID="{886B73DF-5803-4D04-AA33-70950EAA435E}" presName="hierRoot1" presStyleCnt="0"/>
      <dgm:spPr/>
    </dgm:pt>
    <dgm:pt modelId="{F573E24C-D160-4E54-9279-B918613FFB3A}" type="pres">
      <dgm:prSet presAssocID="{886B73DF-5803-4D04-AA33-70950EAA435E}" presName="composite" presStyleCnt="0"/>
      <dgm:spPr/>
    </dgm:pt>
    <dgm:pt modelId="{F07597D9-22ED-4C78-8AB6-B6F801B2654F}" type="pres">
      <dgm:prSet presAssocID="{886B73DF-5803-4D04-AA33-70950EAA435E}" presName="background" presStyleLbl="node0" presStyleIdx="2" presStyleCnt="3"/>
      <dgm:spPr/>
    </dgm:pt>
    <dgm:pt modelId="{AE0AB288-FABB-42F8-AF1F-AFCBFB761B0A}" type="pres">
      <dgm:prSet presAssocID="{886B73DF-5803-4D04-AA33-70950EAA435E}" presName="text" presStyleLbl="fgAcc0" presStyleIdx="2" presStyleCnt="3">
        <dgm:presLayoutVars>
          <dgm:chPref val="3"/>
        </dgm:presLayoutVars>
      </dgm:prSet>
      <dgm:spPr/>
    </dgm:pt>
    <dgm:pt modelId="{EB32CEB9-6A88-4D71-A54A-821B2137EB99}" type="pres">
      <dgm:prSet presAssocID="{886B73DF-5803-4D04-AA33-70950EAA435E}" presName="hierChild2" presStyleCnt="0"/>
      <dgm:spPr/>
    </dgm:pt>
  </dgm:ptLst>
  <dgm:cxnLst>
    <dgm:cxn modelId="{CFAC320B-AABA-471C-8FD9-1A5B3C32EE4D}" type="presOf" srcId="{8DBFC8A3-E227-410A-9D02-E16898FABDFB}" destId="{0ED337E0-ECC8-4ECE-81DE-9F0B24DA84EC}" srcOrd="0" destOrd="0" presId="urn:microsoft.com/office/officeart/2005/8/layout/hierarchy1"/>
    <dgm:cxn modelId="{60B3E21A-960F-4EC0-8EE1-93DCE1D10529}" srcId="{1B599D24-DA54-41F6-AD26-8618C37AE301}" destId="{06FB237F-2183-4402-BA60-B58B795ED87F}" srcOrd="1" destOrd="0" parTransId="{B973368E-618B-40BA-BAF0-7DB855F0E6AF}" sibTransId="{1DB00F87-47B8-461B-B616-F4AB5FB23B25}"/>
    <dgm:cxn modelId="{C5FD175C-6844-4F17-81A7-AF00237B1206}" srcId="{1B599D24-DA54-41F6-AD26-8618C37AE301}" destId="{8DBFC8A3-E227-410A-9D02-E16898FABDFB}" srcOrd="0" destOrd="0" parTransId="{9A75A6CB-E5AA-4380-9408-ADB424C188D9}" sibTransId="{2C53BD0F-BA06-4633-A5DC-9B041E53E15F}"/>
    <dgm:cxn modelId="{3BD8E56A-F33F-4AA1-B9CC-0FC71957814D}" type="presOf" srcId="{1B599D24-DA54-41F6-AD26-8618C37AE301}" destId="{D812EF32-4194-4425-AF36-F3C54DD8259D}" srcOrd="0" destOrd="0" presId="urn:microsoft.com/office/officeart/2005/8/layout/hierarchy1"/>
    <dgm:cxn modelId="{38B714A1-0895-4CD1-9F27-A856BC255169}" type="presOf" srcId="{886B73DF-5803-4D04-AA33-70950EAA435E}" destId="{AE0AB288-FABB-42F8-AF1F-AFCBFB761B0A}" srcOrd="0" destOrd="0" presId="urn:microsoft.com/office/officeart/2005/8/layout/hierarchy1"/>
    <dgm:cxn modelId="{1C086EA1-C92D-4DE4-87CA-3A87188DAE94}" type="presOf" srcId="{06FB237F-2183-4402-BA60-B58B795ED87F}" destId="{CE16D43C-62A7-432E-ABDD-CADBF773D90C}" srcOrd="0" destOrd="0" presId="urn:microsoft.com/office/officeart/2005/8/layout/hierarchy1"/>
    <dgm:cxn modelId="{A3D691A9-0998-4205-BFBD-422B73C9F0A1}" srcId="{1B599D24-DA54-41F6-AD26-8618C37AE301}" destId="{886B73DF-5803-4D04-AA33-70950EAA435E}" srcOrd="2" destOrd="0" parTransId="{4B0829F9-5CF7-4EC4-BC4B-6CA9FA911F83}" sibTransId="{DC95A14E-E9A8-4A59-BADB-E4690A2F0E9B}"/>
    <dgm:cxn modelId="{E2AC2AF5-AB36-425A-8EDD-5EE2D1F84CE3}" type="presParOf" srcId="{D812EF32-4194-4425-AF36-F3C54DD8259D}" destId="{F3BAF6C6-7C6B-4ABB-955E-5132358D3D50}" srcOrd="0" destOrd="0" presId="urn:microsoft.com/office/officeart/2005/8/layout/hierarchy1"/>
    <dgm:cxn modelId="{A8F263C5-A06D-4612-8088-783D03A3F10F}" type="presParOf" srcId="{F3BAF6C6-7C6B-4ABB-955E-5132358D3D50}" destId="{A2247BFC-6D24-4C71-91BD-1E8B7E8BA190}" srcOrd="0" destOrd="0" presId="urn:microsoft.com/office/officeart/2005/8/layout/hierarchy1"/>
    <dgm:cxn modelId="{84DEF41E-1523-4C4F-BCE7-CA1684A4AD4D}" type="presParOf" srcId="{A2247BFC-6D24-4C71-91BD-1E8B7E8BA190}" destId="{C7D84063-F3AC-4147-8F33-7BCE7E892B4D}" srcOrd="0" destOrd="0" presId="urn:microsoft.com/office/officeart/2005/8/layout/hierarchy1"/>
    <dgm:cxn modelId="{8B2278E1-AF4F-41B1-B0AC-38B78B3BF7F9}" type="presParOf" srcId="{A2247BFC-6D24-4C71-91BD-1E8B7E8BA190}" destId="{0ED337E0-ECC8-4ECE-81DE-9F0B24DA84EC}" srcOrd="1" destOrd="0" presId="urn:microsoft.com/office/officeart/2005/8/layout/hierarchy1"/>
    <dgm:cxn modelId="{B45CDBAF-A783-4F37-ACAE-B7C9363A3902}" type="presParOf" srcId="{F3BAF6C6-7C6B-4ABB-955E-5132358D3D50}" destId="{A6F9770E-5720-481D-A139-B164759E4BFD}" srcOrd="1" destOrd="0" presId="urn:microsoft.com/office/officeart/2005/8/layout/hierarchy1"/>
    <dgm:cxn modelId="{A42A1BD1-97E0-4380-92CE-B86B74475762}" type="presParOf" srcId="{D812EF32-4194-4425-AF36-F3C54DD8259D}" destId="{B22F0FA2-158F-4D8C-A34D-B8400BD4CA63}" srcOrd="1" destOrd="0" presId="urn:microsoft.com/office/officeart/2005/8/layout/hierarchy1"/>
    <dgm:cxn modelId="{EED6794A-5DB1-418C-B8D4-3B5E6BC2686A}" type="presParOf" srcId="{B22F0FA2-158F-4D8C-A34D-B8400BD4CA63}" destId="{B209468C-C6E6-4894-91AD-7A11FB14853C}" srcOrd="0" destOrd="0" presId="urn:microsoft.com/office/officeart/2005/8/layout/hierarchy1"/>
    <dgm:cxn modelId="{9BC13F7A-99B1-4BFD-A5AD-546937C9C3B5}" type="presParOf" srcId="{B209468C-C6E6-4894-91AD-7A11FB14853C}" destId="{EB117B84-BA1B-4CE8-ABB7-F4714D4AB97D}" srcOrd="0" destOrd="0" presId="urn:microsoft.com/office/officeart/2005/8/layout/hierarchy1"/>
    <dgm:cxn modelId="{7835EF9A-8B0D-43E9-8066-593FAEAB5ED8}" type="presParOf" srcId="{B209468C-C6E6-4894-91AD-7A11FB14853C}" destId="{CE16D43C-62A7-432E-ABDD-CADBF773D90C}" srcOrd="1" destOrd="0" presId="urn:microsoft.com/office/officeart/2005/8/layout/hierarchy1"/>
    <dgm:cxn modelId="{86811772-1D78-4BF3-A755-376AD87B8CAC}" type="presParOf" srcId="{B22F0FA2-158F-4D8C-A34D-B8400BD4CA63}" destId="{070C3111-7765-4876-87E7-E263B329DFC1}" srcOrd="1" destOrd="0" presId="urn:microsoft.com/office/officeart/2005/8/layout/hierarchy1"/>
    <dgm:cxn modelId="{3735858F-13FB-4CE2-AC63-0C649B26FC57}" type="presParOf" srcId="{D812EF32-4194-4425-AF36-F3C54DD8259D}" destId="{B0D518D4-3265-4400-9261-6D41F14317F8}" srcOrd="2" destOrd="0" presId="urn:microsoft.com/office/officeart/2005/8/layout/hierarchy1"/>
    <dgm:cxn modelId="{42D3B941-FD65-48D0-B142-1A707FFACA91}" type="presParOf" srcId="{B0D518D4-3265-4400-9261-6D41F14317F8}" destId="{F573E24C-D160-4E54-9279-B918613FFB3A}" srcOrd="0" destOrd="0" presId="urn:microsoft.com/office/officeart/2005/8/layout/hierarchy1"/>
    <dgm:cxn modelId="{9FB14AF6-34ED-4264-A40A-709AE883B935}" type="presParOf" srcId="{F573E24C-D160-4E54-9279-B918613FFB3A}" destId="{F07597D9-22ED-4C78-8AB6-B6F801B2654F}" srcOrd="0" destOrd="0" presId="urn:microsoft.com/office/officeart/2005/8/layout/hierarchy1"/>
    <dgm:cxn modelId="{2B19F228-6A0A-4CB4-AAFA-8B5D01393EF8}" type="presParOf" srcId="{F573E24C-D160-4E54-9279-B918613FFB3A}" destId="{AE0AB288-FABB-42F8-AF1F-AFCBFB761B0A}" srcOrd="1" destOrd="0" presId="urn:microsoft.com/office/officeart/2005/8/layout/hierarchy1"/>
    <dgm:cxn modelId="{48ADDDB4-92B7-4910-83EE-713F8D23F160}" type="presParOf" srcId="{B0D518D4-3265-4400-9261-6D41F14317F8}" destId="{EB32CEB9-6A88-4D71-A54A-821B2137EB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5052EC-FC3A-4E8E-92F8-816DB8001B6D}"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A82026AA-CE26-47FB-AC2A-82281593CBC9}">
      <dgm:prSet/>
      <dgm:spPr>
        <a:solidFill>
          <a:srgbClr val="DFDBD5">
            <a:alpha val="89804"/>
          </a:srgbClr>
        </a:solidFill>
        <a:ln>
          <a:solidFill>
            <a:schemeClr val="tx1">
              <a:lumMod val="95000"/>
              <a:lumOff val="5000"/>
            </a:schemeClr>
          </a:solidFill>
        </a:ln>
      </dgm:spPr>
      <dgm:t>
        <a:bodyPr/>
        <a:lstStyle/>
        <a:p>
          <a:r>
            <a:rPr lang="en-IN"/>
            <a:t>It is that router which all BR uses in order to send data to each other.</a:t>
          </a:r>
          <a:endParaRPr lang="en-US"/>
        </a:p>
      </dgm:t>
    </dgm:pt>
    <dgm:pt modelId="{F6913938-7D2B-4A32-8733-80E6CE59E8C1}" type="parTrans" cxnId="{EEA97808-2685-4E7B-B235-3334C1B5DFAD}">
      <dgm:prSet/>
      <dgm:spPr/>
      <dgm:t>
        <a:bodyPr/>
        <a:lstStyle/>
        <a:p>
          <a:endParaRPr lang="en-US"/>
        </a:p>
      </dgm:t>
    </dgm:pt>
    <dgm:pt modelId="{EEFE3579-9A99-4BD7-8703-1C153059F262}" type="sibTrans" cxnId="{EEA97808-2685-4E7B-B235-3334C1B5DFAD}">
      <dgm:prSet/>
      <dgm:spPr/>
      <dgm:t>
        <a:bodyPr/>
        <a:lstStyle/>
        <a:p>
          <a:endParaRPr lang="en-US"/>
        </a:p>
      </dgm:t>
    </dgm:pt>
    <dgm:pt modelId="{2622F2C2-C166-4977-A591-7EC0C0EF56E4}">
      <dgm:prSet/>
      <dgm:spPr>
        <a:solidFill>
          <a:srgbClr val="DFDBD5">
            <a:alpha val="89804"/>
          </a:srgbClr>
        </a:solidFill>
        <a:ln>
          <a:solidFill>
            <a:schemeClr val="tx1">
              <a:lumMod val="95000"/>
              <a:lumOff val="5000"/>
            </a:schemeClr>
          </a:solidFill>
        </a:ln>
      </dgm:spPr>
      <dgm:t>
        <a:bodyPr/>
        <a:lstStyle/>
        <a:p>
          <a:r>
            <a:rPr lang="en-IN" dirty="0"/>
            <a:t>We can call it as a pathway connecting two BR.</a:t>
          </a:r>
          <a:endParaRPr lang="en-US" dirty="0"/>
        </a:p>
      </dgm:t>
    </dgm:pt>
    <dgm:pt modelId="{A442B130-3C2C-48E6-B063-F76C5203B44B}" type="parTrans" cxnId="{B642436E-36A7-4A26-873A-582DA7595896}">
      <dgm:prSet/>
      <dgm:spPr/>
      <dgm:t>
        <a:bodyPr/>
        <a:lstStyle/>
        <a:p>
          <a:endParaRPr lang="en-US"/>
        </a:p>
      </dgm:t>
    </dgm:pt>
    <dgm:pt modelId="{AEE390DF-E7A6-47A5-8FCB-5169B3683B4B}" type="sibTrans" cxnId="{B642436E-36A7-4A26-873A-582DA7595896}">
      <dgm:prSet/>
      <dgm:spPr/>
      <dgm:t>
        <a:bodyPr/>
        <a:lstStyle/>
        <a:p>
          <a:endParaRPr lang="en-US"/>
        </a:p>
      </dgm:t>
    </dgm:pt>
    <dgm:pt modelId="{13FB7E98-7F98-4866-A48B-3D8E0F3D8ACE}">
      <dgm:prSet/>
      <dgm:spPr>
        <a:solidFill>
          <a:srgbClr val="DFDBD5">
            <a:alpha val="89804"/>
          </a:srgbClr>
        </a:solidFill>
        <a:ln>
          <a:solidFill>
            <a:schemeClr val="tx1">
              <a:lumMod val="95000"/>
              <a:lumOff val="5000"/>
            </a:schemeClr>
          </a:solidFill>
        </a:ln>
      </dgm:spPr>
      <dgm:t>
        <a:bodyPr/>
        <a:lstStyle/>
        <a:p>
          <a:r>
            <a:rPr lang="en-IN"/>
            <a:t>It is a generic gateway which is maintained by IEEE.</a:t>
          </a:r>
          <a:endParaRPr lang="en-US"/>
        </a:p>
      </dgm:t>
    </dgm:pt>
    <dgm:pt modelId="{AD952B6F-836F-48AA-BDB7-AF90C07682D2}" type="parTrans" cxnId="{75B9DF0E-1B70-494B-B65F-5DFAEBF09A02}">
      <dgm:prSet/>
      <dgm:spPr/>
      <dgm:t>
        <a:bodyPr/>
        <a:lstStyle/>
        <a:p>
          <a:endParaRPr lang="en-US"/>
        </a:p>
      </dgm:t>
    </dgm:pt>
    <dgm:pt modelId="{441B341D-244E-4B82-9080-2996DC49772F}" type="sibTrans" cxnId="{75B9DF0E-1B70-494B-B65F-5DFAEBF09A02}">
      <dgm:prSet/>
      <dgm:spPr/>
      <dgm:t>
        <a:bodyPr/>
        <a:lstStyle/>
        <a:p>
          <a:endParaRPr lang="en-US"/>
        </a:p>
      </dgm:t>
    </dgm:pt>
    <dgm:pt modelId="{041B6FC1-66F5-41E5-89BD-306790ACFE7C}" type="pres">
      <dgm:prSet presAssocID="{CB5052EC-FC3A-4E8E-92F8-816DB8001B6D}" presName="hierChild1" presStyleCnt="0">
        <dgm:presLayoutVars>
          <dgm:chPref val="1"/>
          <dgm:dir/>
          <dgm:animOne val="branch"/>
          <dgm:animLvl val="lvl"/>
          <dgm:resizeHandles/>
        </dgm:presLayoutVars>
      </dgm:prSet>
      <dgm:spPr/>
    </dgm:pt>
    <dgm:pt modelId="{C8376491-1D9B-4726-98B4-55961EC8CB23}" type="pres">
      <dgm:prSet presAssocID="{A82026AA-CE26-47FB-AC2A-82281593CBC9}" presName="hierRoot1" presStyleCnt="0"/>
      <dgm:spPr/>
    </dgm:pt>
    <dgm:pt modelId="{F0D6C38D-E20A-413E-BF94-BEA6BB2D910D}" type="pres">
      <dgm:prSet presAssocID="{A82026AA-CE26-47FB-AC2A-82281593CBC9}" presName="composite" presStyleCnt="0"/>
      <dgm:spPr/>
    </dgm:pt>
    <dgm:pt modelId="{80358D9F-4908-475E-B956-6BACF6DF59FC}" type="pres">
      <dgm:prSet presAssocID="{A82026AA-CE26-47FB-AC2A-82281593CBC9}" presName="background" presStyleLbl="node0" presStyleIdx="0" presStyleCnt="3"/>
      <dgm:spPr>
        <a:solidFill>
          <a:schemeClr val="bg2">
            <a:lumMod val="25000"/>
          </a:schemeClr>
        </a:solidFill>
      </dgm:spPr>
    </dgm:pt>
    <dgm:pt modelId="{1D942E8C-7A60-4622-84D3-F320DC8D829C}" type="pres">
      <dgm:prSet presAssocID="{A82026AA-CE26-47FB-AC2A-82281593CBC9}" presName="text" presStyleLbl="fgAcc0" presStyleIdx="0" presStyleCnt="3">
        <dgm:presLayoutVars>
          <dgm:chPref val="3"/>
        </dgm:presLayoutVars>
      </dgm:prSet>
      <dgm:spPr/>
    </dgm:pt>
    <dgm:pt modelId="{4155A617-6A49-4C9A-828F-4DBC9B9EB5ED}" type="pres">
      <dgm:prSet presAssocID="{A82026AA-CE26-47FB-AC2A-82281593CBC9}" presName="hierChild2" presStyleCnt="0"/>
      <dgm:spPr/>
    </dgm:pt>
    <dgm:pt modelId="{D7D2A29D-C78C-4140-9316-776811C2E5B6}" type="pres">
      <dgm:prSet presAssocID="{2622F2C2-C166-4977-A591-7EC0C0EF56E4}" presName="hierRoot1" presStyleCnt="0"/>
      <dgm:spPr/>
    </dgm:pt>
    <dgm:pt modelId="{DD9ABA88-4A68-4DF1-BF64-789FB987D715}" type="pres">
      <dgm:prSet presAssocID="{2622F2C2-C166-4977-A591-7EC0C0EF56E4}" presName="composite" presStyleCnt="0"/>
      <dgm:spPr/>
    </dgm:pt>
    <dgm:pt modelId="{6986AE10-82F1-4058-A540-742F4EAB485F}" type="pres">
      <dgm:prSet presAssocID="{2622F2C2-C166-4977-A591-7EC0C0EF56E4}" presName="background" presStyleLbl="node0" presStyleIdx="1" presStyleCnt="3"/>
      <dgm:spPr>
        <a:solidFill>
          <a:schemeClr val="bg2">
            <a:lumMod val="25000"/>
          </a:schemeClr>
        </a:solidFill>
      </dgm:spPr>
    </dgm:pt>
    <dgm:pt modelId="{7E4D36AD-3040-41B4-A160-C4006864C72C}" type="pres">
      <dgm:prSet presAssocID="{2622F2C2-C166-4977-A591-7EC0C0EF56E4}" presName="text" presStyleLbl="fgAcc0" presStyleIdx="1" presStyleCnt="3">
        <dgm:presLayoutVars>
          <dgm:chPref val="3"/>
        </dgm:presLayoutVars>
      </dgm:prSet>
      <dgm:spPr/>
    </dgm:pt>
    <dgm:pt modelId="{FBA0B11B-E3DB-45E5-B6A6-1BAFA0636F09}" type="pres">
      <dgm:prSet presAssocID="{2622F2C2-C166-4977-A591-7EC0C0EF56E4}" presName="hierChild2" presStyleCnt="0"/>
      <dgm:spPr/>
    </dgm:pt>
    <dgm:pt modelId="{2AB39141-1DC5-4105-B8B9-239EB4911314}" type="pres">
      <dgm:prSet presAssocID="{13FB7E98-7F98-4866-A48B-3D8E0F3D8ACE}" presName="hierRoot1" presStyleCnt="0"/>
      <dgm:spPr/>
    </dgm:pt>
    <dgm:pt modelId="{7EA76514-6DD6-408F-8389-569A494887C0}" type="pres">
      <dgm:prSet presAssocID="{13FB7E98-7F98-4866-A48B-3D8E0F3D8ACE}" presName="composite" presStyleCnt="0"/>
      <dgm:spPr/>
    </dgm:pt>
    <dgm:pt modelId="{BCE8B107-845F-4966-B8FE-AFB381350BF6}" type="pres">
      <dgm:prSet presAssocID="{13FB7E98-7F98-4866-A48B-3D8E0F3D8ACE}" presName="background" presStyleLbl="node0" presStyleIdx="2" presStyleCnt="3"/>
      <dgm:spPr>
        <a:solidFill>
          <a:schemeClr val="bg2">
            <a:lumMod val="25000"/>
          </a:schemeClr>
        </a:solidFill>
      </dgm:spPr>
    </dgm:pt>
    <dgm:pt modelId="{AB56E810-ED73-4FD1-B541-A7A4E052E38A}" type="pres">
      <dgm:prSet presAssocID="{13FB7E98-7F98-4866-A48B-3D8E0F3D8ACE}" presName="text" presStyleLbl="fgAcc0" presStyleIdx="2" presStyleCnt="3">
        <dgm:presLayoutVars>
          <dgm:chPref val="3"/>
        </dgm:presLayoutVars>
      </dgm:prSet>
      <dgm:spPr/>
    </dgm:pt>
    <dgm:pt modelId="{968A323C-4BF4-494E-9CFD-EAF96D5C83CE}" type="pres">
      <dgm:prSet presAssocID="{13FB7E98-7F98-4866-A48B-3D8E0F3D8ACE}" presName="hierChild2" presStyleCnt="0"/>
      <dgm:spPr/>
    </dgm:pt>
  </dgm:ptLst>
  <dgm:cxnLst>
    <dgm:cxn modelId="{EEA97808-2685-4E7B-B235-3334C1B5DFAD}" srcId="{CB5052EC-FC3A-4E8E-92F8-816DB8001B6D}" destId="{A82026AA-CE26-47FB-AC2A-82281593CBC9}" srcOrd="0" destOrd="0" parTransId="{F6913938-7D2B-4A32-8733-80E6CE59E8C1}" sibTransId="{EEFE3579-9A99-4BD7-8703-1C153059F262}"/>
    <dgm:cxn modelId="{75B9DF0E-1B70-494B-B65F-5DFAEBF09A02}" srcId="{CB5052EC-FC3A-4E8E-92F8-816DB8001B6D}" destId="{13FB7E98-7F98-4866-A48B-3D8E0F3D8ACE}" srcOrd="2" destOrd="0" parTransId="{AD952B6F-836F-48AA-BDB7-AF90C07682D2}" sibTransId="{441B341D-244E-4B82-9080-2996DC49772F}"/>
    <dgm:cxn modelId="{16829412-5502-4800-B701-E5285ABA94C5}" type="presOf" srcId="{13FB7E98-7F98-4866-A48B-3D8E0F3D8ACE}" destId="{AB56E810-ED73-4FD1-B541-A7A4E052E38A}" srcOrd="0" destOrd="0" presId="urn:microsoft.com/office/officeart/2005/8/layout/hierarchy1"/>
    <dgm:cxn modelId="{A576CF1C-557D-4F22-B678-7425C6F5C28F}" type="presOf" srcId="{A82026AA-CE26-47FB-AC2A-82281593CBC9}" destId="{1D942E8C-7A60-4622-84D3-F320DC8D829C}" srcOrd="0" destOrd="0" presId="urn:microsoft.com/office/officeart/2005/8/layout/hierarchy1"/>
    <dgm:cxn modelId="{BAC56365-7A11-4322-91E3-8738F66647F3}" type="presOf" srcId="{2622F2C2-C166-4977-A591-7EC0C0EF56E4}" destId="{7E4D36AD-3040-41B4-A160-C4006864C72C}" srcOrd="0" destOrd="0" presId="urn:microsoft.com/office/officeart/2005/8/layout/hierarchy1"/>
    <dgm:cxn modelId="{B642436E-36A7-4A26-873A-582DA7595896}" srcId="{CB5052EC-FC3A-4E8E-92F8-816DB8001B6D}" destId="{2622F2C2-C166-4977-A591-7EC0C0EF56E4}" srcOrd="1" destOrd="0" parTransId="{A442B130-3C2C-48E6-B063-F76C5203B44B}" sibTransId="{AEE390DF-E7A6-47A5-8FCB-5169B3683B4B}"/>
    <dgm:cxn modelId="{E277D071-3BBD-4D7E-9D73-E018DAF1DD7C}" type="presOf" srcId="{CB5052EC-FC3A-4E8E-92F8-816DB8001B6D}" destId="{041B6FC1-66F5-41E5-89BD-306790ACFE7C}" srcOrd="0" destOrd="0" presId="urn:microsoft.com/office/officeart/2005/8/layout/hierarchy1"/>
    <dgm:cxn modelId="{82C31D1E-71D4-4E72-BF17-786A867781A6}" type="presParOf" srcId="{041B6FC1-66F5-41E5-89BD-306790ACFE7C}" destId="{C8376491-1D9B-4726-98B4-55961EC8CB23}" srcOrd="0" destOrd="0" presId="urn:microsoft.com/office/officeart/2005/8/layout/hierarchy1"/>
    <dgm:cxn modelId="{EE82AC2A-915B-42A3-AB45-C7DFDB222D13}" type="presParOf" srcId="{C8376491-1D9B-4726-98B4-55961EC8CB23}" destId="{F0D6C38D-E20A-413E-BF94-BEA6BB2D910D}" srcOrd="0" destOrd="0" presId="urn:microsoft.com/office/officeart/2005/8/layout/hierarchy1"/>
    <dgm:cxn modelId="{AA171C31-1625-49A4-A7AE-3851055F8C64}" type="presParOf" srcId="{F0D6C38D-E20A-413E-BF94-BEA6BB2D910D}" destId="{80358D9F-4908-475E-B956-6BACF6DF59FC}" srcOrd="0" destOrd="0" presId="urn:microsoft.com/office/officeart/2005/8/layout/hierarchy1"/>
    <dgm:cxn modelId="{3724BE5E-8EA9-4792-9DF2-4344DC562E03}" type="presParOf" srcId="{F0D6C38D-E20A-413E-BF94-BEA6BB2D910D}" destId="{1D942E8C-7A60-4622-84D3-F320DC8D829C}" srcOrd="1" destOrd="0" presId="urn:microsoft.com/office/officeart/2005/8/layout/hierarchy1"/>
    <dgm:cxn modelId="{7DD11D6E-D1DF-4871-B3ED-20EFDE6EF683}" type="presParOf" srcId="{C8376491-1D9B-4726-98B4-55961EC8CB23}" destId="{4155A617-6A49-4C9A-828F-4DBC9B9EB5ED}" srcOrd="1" destOrd="0" presId="urn:microsoft.com/office/officeart/2005/8/layout/hierarchy1"/>
    <dgm:cxn modelId="{B25F3889-C1A4-4361-9486-8F463B99283A}" type="presParOf" srcId="{041B6FC1-66F5-41E5-89BD-306790ACFE7C}" destId="{D7D2A29D-C78C-4140-9316-776811C2E5B6}" srcOrd="1" destOrd="0" presId="urn:microsoft.com/office/officeart/2005/8/layout/hierarchy1"/>
    <dgm:cxn modelId="{827B9A9E-CF56-4ABF-B53E-264F793E19E4}" type="presParOf" srcId="{D7D2A29D-C78C-4140-9316-776811C2E5B6}" destId="{DD9ABA88-4A68-4DF1-BF64-789FB987D715}" srcOrd="0" destOrd="0" presId="urn:microsoft.com/office/officeart/2005/8/layout/hierarchy1"/>
    <dgm:cxn modelId="{1E16EBD4-2C97-4C76-9542-B681BBED9EAA}" type="presParOf" srcId="{DD9ABA88-4A68-4DF1-BF64-789FB987D715}" destId="{6986AE10-82F1-4058-A540-742F4EAB485F}" srcOrd="0" destOrd="0" presId="urn:microsoft.com/office/officeart/2005/8/layout/hierarchy1"/>
    <dgm:cxn modelId="{C38630DD-2F11-42B4-B9F3-4D1D172F553C}" type="presParOf" srcId="{DD9ABA88-4A68-4DF1-BF64-789FB987D715}" destId="{7E4D36AD-3040-41B4-A160-C4006864C72C}" srcOrd="1" destOrd="0" presId="urn:microsoft.com/office/officeart/2005/8/layout/hierarchy1"/>
    <dgm:cxn modelId="{7212B9EE-78D9-4B66-8DA1-CE2633249C15}" type="presParOf" srcId="{D7D2A29D-C78C-4140-9316-776811C2E5B6}" destId="{FBA0B11B-E3DB-45E5-B6A6-1BAFA0636F09}" srcOrd="1" destOrd="0" presId="urn:microsoft.com/office/officeart/2005/8/layout/hierarchy1"/>
    <dgm:cxn modelId="{C721F8C6-EF94-486C-B86D-72AFA1567C96}" type="presParOf" srcId="{041B6FC1-66F5-41E5-89BD-306790ACFE7C}" destId="{2AB39141-1DC5-4105-B8B9-239EB4911314}" srcOrd="2" destOrd="0" presId="urn:microsoft.com/office/officeart/2005/8/layout/hierarchy1"/>
    <dgm:cxn modelId="{FDDA6DE4-B8A8-4096-B230-96011213ADF6}" type="presParOf" srcId="{2AB39141-1DC5-4105-B8B9-239EB4911314}" destId="{7EA76514-6DD6-408F-8389-569A494887C0}" srcOrd="0" destOrd="0" presId="urn:microsoft.com/office/officeart/2005/8/layout/hierarchy1"/>
    <dgm:cxn modelId="{BD2B88B0-D354-4523-AE22-83D7A3C16671}" type="presParOf" srcId="{7EA76514-6DD6-408F-8389-569A494887C0}" destId="{BCE8B107-845F-4966-B8FE-AFB381350BF6}" srcOrd="0" destOrd="0" presId="urn:microsoft.com/office/officeart/2005/8/layout/hierarchy1"/>
    <dgm:cxn modelId="{A2D4CE21-98CD-481C-9B86-7FE545A64594}" type="presParOf" srcId="{7EA76514-6DD6-408F-8389-569A494887C0}" destId="{AB56E810-ED73-4FD1-B541-A7A4E052E38A}" srcOrd="1" destOrd="0" presId="urn:microsoft.com/office/officeart/2005/8/layout/hierarchy1"/>
    <dgm:cxn modelId="{DB02F641-01C6-4677-A79E-F704A9E1F4AB}" type="presParOf" srcId="{2AB39141-1DC5-4105-B8B9-239EB4911314}" destId="{968A323C-4BF4-494E-9CFD-EAF96D5C83C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0057B-BFA5-4E4D-A9D8-A93E71AA8C89}">
      <dsp:nvSpPr>
        <dsp:cNvPr id="0" name=""/>
        <dsp:cNvSpPr/>
      </dsp:nvSpPr>
      <dsp:spPr>
        <a:xfrm>
          <a:off x="0" y="861407"/>
          <a:ext cx="2701230" cy="171528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666BB3-EFA1-4949-BEA7-433700409B7F}">
      <dsp:nvSpPr>
        <dsp:cNvPr id="0" name=""/>
        <dsp:cNvSpPr/>
      </dsp:nvSpPr>
      <dsp:spPr>
        <a:xfrm>
          <a:off x="300136" y="1146537"/>
          <a:ext cx="2701230" cy="17152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The main aim of these routers is to collect the data and send the data to user.</a:t>
          </a:r>
          <a:endParaRPr lang="en-US" sz="1800" kern="1200"/>
        </a:p>
      </dsp:txBody>
      <dsp:txXfrm>
        <a:off x="350375" y="1196776"/>
        <a:ext cx="2600752" cy="1614803"/>
      </dsp:txXfrm>
    </dsp:sp>
    <dsp:sp modelId="{3AEB116C-AD16-4041-BFE7-9BF17BA8FF54}">
      <dsp:nvSpPr>
        <dsp:cNvPr id="0" name=""/>
        <dsp:cNvSpPr/>
      </dsp:nvSpPr>
      <dsp:spPr>
        <a:xfrm>
          <a:off x="3301503" y="861407"/>
          <a:ext cx="2701230" cy="171528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C14802-A133-441B-B78B-8B89C5B4E7F4}">
      <dsp:nvSpPr>
        <dsp:cNvPr id="0" name=""/>
        <dsp:cNvSpPr/>
      </dsp:nvSpPr>
      <dsp:spPr>
        <a:xfrm>
          <a:off x="3601640" y="1146537"/>
          <a:ext cx="2701230" cy="17152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Customers are allocated to different access router whichever is the nearest and best possible for their location.</a:t>
          </a:r>
          <a:endParaRPr lang="en-US" sz="1800" kern="1200"/>
        </a:p>
      </dsp:txBody>
      <dsp:txXfrm>
        <a:off x="3651879" y="1196776"/>
        <a:ext cx="2600752" cy="1614803"/>
      </dsp:txXfrm>
    </dsp:sp>
    <dsp:sp modelId="{14280BD0-1684-47CC-BD19-83276168ABEE}">
      <dsp:nvSpPr>
        <dsp:cNvPr id="0" name=""/>
        <dsp:cNvSpPr/>
      </dsp:nvSpPr>
      <dsp:spPr>
        <a:xfrm>
          <a:off x="6603007" y="861407"/>
          <a:ext cx="2701230" cy="171528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BDCDB-0E54-47E3-BC56-E606AC2CAFF1}">
      <dsp:nvSpPr>
        <dsp:cNvPr id="0" name=""/>
        <dsp:cNvSpPr/>
      </dsp:nvSpPr>
      <dsp:spPr>
        <a:xfrm>
          <a:off x="6903144" y="1146537"/>
          <a:ext cx="2701230" cy="17152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These are for small location.</a:t>
          </a:r>
          <a:endParaRPr lang="en-US" sz="1800" kern="1200"/>
        </a:p>
      </dsp:txBody>
      <dsp:txXfrm>
        <a:off x="6953383" y="1196776"/>
        <a:ext cx="2600752" cy="1614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84063-F3AC-4147-8F33-7BCE7E892B4D}">
      <dsp:nvSpPr>
        <dsp:cNvPr id="0" name=""/>
        <dsp:cNvSpPr/>
      </dsp:nvSpPr>
      <dsp:spPr>
        <a:xfrm>
          <a:off x="0" y="861407"/>
          <a:ext cx="2701230" cy="171528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D337E0-ECC8-4ECE-81DE-9F0B24DA84EC}">
      <dsp:nvSpPr>
        <dsp:cNvPr id="0" name=""/>
        <dsp:cNvSpPr/>
      </dsp:nvSpPr>
      <dsp:spPr>
        <a:xfrm>
          <a:off x="300136" y="1146537"/>
          <a:ext cx="2701230" cy="17152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These are the routers which do not have direct contact with the customers but they are in contact with different Access Routers. </a:t>
          </a:r>
          <a:endParaRPr lang="en-US" sz="1800" kern="1200"/>
        </a:p>
      </dsp:txBody>
      <dsp:txXfrm>
        <a:off x="350375" y="1196776"/>
        <a:ext cx="2600752" cy="1614803"/>
      </dsp:txXfrm>
    </dsp:sp>
    <dsp:sp modelId="{EB117B84-BA1B-4CE8-ABB7-F4714D4AB97D}">
      <dsp:nvSpPr>
        <dsp:cNvPr id="0" name=""/>
        <dsp:cNvSpPr/>
      </dsp:nvSpPr>
      <dsp:spPr>
        <a:xfrm>
          <a:off x="3301503" y="861407"/>
          <a:ext cx="2701230" cy="171528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6D43C-62A7-432E-ABDD-CADBF773D90C}">
      <dsp:nvSpPr>
        <dsp:cNvPr id="0" name=""/>
        <dsp:cNvSpPr/>
      </dsp:nvSpPr>
      <dsp:spPr>
        <a:xfrm>
          <a:off x="3601640" y="1146537"/>
          <a:ext cx="2701230" cy="17152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The chain of connected BR’s is known as Core Backbone Network (CBB).</a:t>
          </a:r>
          <a:endParaRPr lang="en-US" sz="1800" kern="1200"/>
        </a:p>
      </dsp:txBody>
      <dsp:txXfrm>
        <a:off x="3651879" y="1196776"/>
        <a:ext cx="2600752" cy="1614803"/>
      </dsp:txXfrm>
    </dsp:sp>
    <dsp:sp modelId="{F07597D9-22ED-4C78-8AB6-B6F801B2654F}">
      <dsp:nvSpPr>
        <dsp:cNvPr id="0" name=""/>
        <dsp:cNvSpPr/>
      </dsp:nvSpPr>
      <dsp:spPr>
        <a:xfrm>
          <a:off x="6603007" y="861407"/>
          <a:ext cx="2701230" cy="171528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AB288-FABB-42F8-AF1F-AFCBFB761B0A}">
      <dsp:nvSpPr>
        <dsp:cNvPr id="0" name=""/>
        <dsp:cNvSpPr/>
      </dsp:nvSpPr>
      <dsp:spPr>
        <a:xfrm>
          <a:off x="6903144" y="1146537"/>
          <a:ext cx="2701230" cy="17152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As different AR are connected to single BR so it covers a big location.</a:t>
          </a:r>
          <a:endParaRPr lang="en-US" sz="1800" kern="1200"/>
        </a:p>
      </dsp:txBody>
      <dsp:txXfrm>
        <a:off x="6953383" y="1196776"/>
        <a:ext cx="2600752" cy="1614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58D9F-4908-475E-B956-6BACF6DF59FC}">
      <dsp:nvSpPr>
        <dsp:cNvPr id="0" name=""/>
        <dsp:cNvSpPr/>
      </dsp:nvSpPr>
      <dsp:spPr>
        <a:xfrm>
          <a:off x="0" y="861407"/>
          <a:ext cx="2701230" cy="1715281"/>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42E8C-7A60-4622-84D3-F320DC8D829C}">
      <dsp:nvSpPr>
        <dsp:cNvPr id="0" name=""/>
        <dsp:cNvSpPr/>
      </dsp:nvSpPr>
      <dsp:spPr>
        <a:xfrm>
          <a:off x="300136" y="1146537"/>
          <a:ext cx="2701230" cy="1715281"/>
        </a:xfrm>
        <a:prstGeom prst="roundRect">
          <a:avLst>
            <a:gd name="adj" fmla="val 10000"/>
          </a:avLst>
        </a:prstGeom>
        <a:solidFill>
          <a:srgbClr val="DFDBD5">
            <a:alpha val="89804"/>
          </a:srgb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It is that router which all BR uses in order to send data to each other.</a:t>
          </a:r>
          <a:endParaRPr lang="en-US" sz="2400" kern="1200"/>
        </a:p>
      </dsp:txBody>
      <dsp:txXfrm>
        <a:off x="350375" y="1196776"/>
        <a:ext cx="2600752" cy="1614803"/>
      </dsp:txXfrm>
    </dsp:sp>
    <dsp:sp modelId="{6986AE10-82F1-4058-A540-742F4EAB485F}">
      <dsp:nvSpPr>
        <dsp:cNvPr id="0" name=""/>
        <dsp:cNvSpPr/>
      </dsp:nvSpPr>
      <dsp:spPr>
        <a:xfrm>
          <a:off x="3301503" y="861407"/>
          <a:ext cx="2701230" cy="1715281"/>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D36AD-3040-41B4-A160-C4006864C72C}">
      <dsp:nvSpPr>
        <dsp:cNvPr id="0" name=""/>
        <dsp:cNvSpPr/>
      </dsp:nvSpPr>
      <dsp:spPr>
        <a:xfrm>
          <a:off x="3601640" y="1146537"/>
          <a:ext cx="2701230" cy="1715281"/>
        </a:xfrm>
        <a:prstGeom prst="roundRect">
          <a:avLst>
            <a:gd name="adj" fmla="val 10000"/>
          </a:avLst>
        </a:prstGeom>
        <a:solidFill>
          <a:srgbClr val="DFDBD5">
            <a:alpha val="89804"/>
          </a:srgb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We can call it as a pathway connecting two BR.</a:t>
          </a:r>
          <a:endParaRPr lang="en-US" sz="2400" kern="1200" dirty="0"/>
        </a:p>
      </dsp:txBody>
      <dsp:txXfrm>
        <a:off x="3651879" y="1196776"/>
        <a:ext cx="2600752" cy="1614803"/>
      </dsp:txXfrm>
    </dsp:sp>
    <dsp:sp modelId="{BCE8B107-845F-4966-B8FE-AFB381350BF6}">
      <dsp:nvSpPr>
        <dsp:cNvPr id="0" name=""/>
        <dsp:cNvSpPr/>
      </dsp:nvSpPr>
      <dsp:spPr>
        <a:xfrm>
          <a:off x="6603007" y="861407"/>
          <a:ext cx="2701230" cy="1715281"/>
        </a:xfrm>
        <a:prstGeom prst="roundRect">
          <a:avLst>
            <a:gd name="adj" fmla="val 10000"/>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6E810-ED73-4FD1-B541-A7A4E052E38A}">
      <dsp:nvSpPr>
        <dsp:cNvPr id="0" name=""/>
        <dsp:cNvSpPr/>
      </dsp:nvSpPr>
      <dsp:spPr>
        <a:xfrm>
          <a:off x="6903144" y="1146537"/>
          <a:ext cx="2701230" cy="1715281"/>
        </a:xfrm>
        <a:prstGeom prst="roundRect">
          <a:avLst>
            <a:gd name="adj" fmla="val 10000"/>
          </a:avLst>
        </a:prstGeom>
        <a:solidFill>
          <a:srgbClr val="DFDBD5">
            <a:alpha val="89804"/>
          </a:srgb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It is a generic gateway which is maintained by IEEE.</a:t>
          </a:r>
          <a:endParaRPr lang="en-US" sz="2400" kern="1200"/>
        </a:p>
      </dsp:txBody>
      <dsp:txXfrm>
        <a:off x="6953383" y="1196776"/>
        <a:ext cx="2600752" cy="16148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7748-B244-4625-A9CD-C50A347A8826}"/>
              </a:ext>
            </a:extLst>
          </p:cNvPr>
          <p:cNvSpPr>
            <a:spLocks noGrp="1"/>
          </p:cNvSpPr>
          <p:nvPr>
            <p:ph type="ctrTitle"/>
          </p:nvPr>
        </p:nvSpPr>
        <p:spPr/>
        <p:txBody>
          <a:bodyPr>
            <a:normAutofit fontScale="90000"/>
          </a:bodyPr>
          <a:lstStyle/>
          <a:p>
            <a:r>
              <a:rPr lang="en-IN" dirty="0"/>
              <a:t>Infrastructure Network Connection</a:t>
            </a:r>
          </a:p>
        </p:txBody>
      </p:sp>
      <p:sp>
        <p:nvSpPr>
          <p:cNvPr id="3" name="Subtitle 2">
            <a:extLst>
              <a:ext uri="{FF2B5EF4-FFF2-40B4-BE49-F238E27FC236}">
                <a16:creationId xmlns:a16="http://schemas.microsoft.com/office/drawing/2014/main" id="{6A6B207C-E55A-447F-9E61-77A4B3EAC0E2}"/>
              </a:ext>
            </a:extLst>
          </p:cNvPr>
          <p:cNvSpPr>
            <a:spLocks noGrp="1"/>
          </p:cNvSpPr>
          <p:nvPr>
            <p:ph type="subTitle" idx="1"/>
          </p:nvPr>
        </p:nvSpPr>
        <p:spPr/>
        <p:txBody>
          <a:bodyPr/>
          <a:lstStyle/>
          <a:p>
            <a:r>
              <a:rPr lang="en-IN" dirty="0"/>
              <a:t>By Aditya </a:t>
            </a:r>
            <a:r>
              <a:rPr lang="en-IN" dirty="0" err="1"/>
              <a:t>gupta</a:t>
            </a:r>
            <a:endParaRPr lang="en-IN" dirty="0"/>
          </a:p>
        </p:txBody>
      </p:sp>
    </p:spTree>
    <p:extLst>
      <p:ext uri="{BB962C8B-B14F-4D97-AF65-F5344CB8AC3E}">
        <p14:creationId xmlns:p14="http://schemas.microsoft.com/office/powerpoint/2010/main" val="59216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4539-CE5E-4F4E-92D5-10C5D71C8B34}"/>
              </a:ext>
            </a:extLst>
          </p:cNvPr>
          <p:cNvSpPr>
            <a:spLocks noGrp="1"/>
          </p:cNvSpPr>
          <p:nvPr>
            <p:ph type="title"/>
          </p:nvPr>
        </p:nvSpPr>
        <p:spPr/>
        <p:txBody>
          <a:bodyPr/>
          <a:lstStyle/>
          <a:p>
            <a:r>
              <a:rPr lang="en-IN" dirty="0"/>
              <a:t>LAG</a:t>
            </a:r>
          </a:p>
        </p:txBody>
      </p:sp>
      <p:sp>
        <p:nvSpPr>
          <p:cNvPr id="3" name="Content Placeholder 2">
            <a:extLst>
              <a:ext uri="{FF2B5EF4-FFF2-40B4-BE49-F238E27FC236}">
                <a16:creationId xmlns:a16="http://schemas.microsoft.com/office/drawing/2014/main" id="{F6D7BA50-904C-4F3E-845E-E60804727501}"/>
              </a:ext>
            </a:extLst>
          </p:cNvPr>
          <p:cNvSpPr>
            <a:spLocks noGrp="1"/>
          </p:cNvSpPr>
          <p:nvPr>
            <p:ph idx="1"/>
          </p:nvPr>
        </p:nvSpPr>
        <p:spPr>
          <a:xfrm>
            <a:off x="1451579" y="2015732"/>
            <a:ext cx="9603275" cy="3450613"/>
          </a:xfrm>
        </p:spPr>
        <p:txBody>
          <a:bodyPr/>
          <a:lstStyle/>
          <a:p>
            <a:r>
              <a:rPr lang="en-IN" dirty="0"/>
              <a:t>It is the connection made up of physical connections.</a:t>
            </a:r>
          </a:p>
          <a:p>
            <a:r>
              <a:rPr lang="en-IN" dirty="0"/>
              <a:t>All connections have different recognition and one LAG id as well.</a:t>
            </a:r>
          </a:p>
          <a:p>
            <a:r>
              <a:rPr lang="en-IN" dirty="0"/>
              <a:t> it helps in increasing efficiency and output of the networks.</a:t>
            </a:r>
          </a:p>
          <a:p>
            <a:endParaRPr lang="en-IN" dirty="0"/>
          </a:p>
        </p:txBody>
      </p:sp>
      <p:sp>
        <p:nvSpPr>
          <p:cNvPr id="4" name="Flowchart: Process 3">
            <a:extLst>
              <a:ext uri="{FF2B5EF4-FFF2-40B4-BE49-F238E27FC236}">
                <a16:creationId xmlns:a16="http://schemas.microsoft.com/office/drawing/2014/main" id="{97650F92-4878-4517-A722-012DB3AE0D06}"/>
              </a:ext>
            </a:extLst>
          </p:cNvPr>
          <p:cNvSpPr/>
          <p:nvPr/>
        </p:nvSpPr>
        <p:spPr>
          <a:xfrm>
            <a:off x="1882054" y="3741038"/>
            <a:ext cx="1376855" cy="1363717"/>
          </a:xfrm>
          <a:prstGeom prst="flowChartProcess">
            <a:avLst/>
          </a:prstGeom>
          <a:solidFill>
            <a:schemeClr val="accent4">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Flowchart: Process 4">
            <a:extLst>
              <a:ext uri="{FF2B5EF4-FFF2-40B4-BE49-F238E27FC236}">
                <a16:creationId xmlns:a16="http://schemas.microsoft.com/office/drawing/2014/main" id="{6CFCEE9E-5873-4633-86DF-348BC5750B80}"/>
              </a:ext>
            </a:extLst>
          </p:cNvPr>
          <p:cNvSpPr/>
          <p:nvPr/>
        </p:nvSpPr>
        <p:spPr>
          <a:xfrm>
            <a:off x="8821331" y="3690236"/>
            <a:ext cx="1376855" cy="1363717"/>
          </a:xfrm>
          <a:prstGeom prst="flowChartProcess">
            <a:avLst/>
          </a:prstGeom>
          <a:solidFill>
            <a:schemeClr val="accent4">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Flowchart: Process 5">
            <a:extLst>
              <a:ext uri="{FF2B5EF4-FFF2-40B4-BE49-F238E27FC236}">
                <a16:creationId xmlns:a16="http://schemas.microsoft.com/office/drawing/2014/main" id="{6CC46665-19D9-4107-8183-7474C97BB444}"/>
              </a:ext>
            </a:extLst>
          </p:cNvPr>
          <p:cNvSpPr/>
          <p:nvPr/>
        </p:nvSpPr>
        <p:spPr>
          <a:xfrm>
            <a:off x="3258909" y="3905568"/>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Process 6">
            <a:extLst>
              <a:ext uri="{FF2B5EF4-FFF2-40B4-BE49-F238E27FC236}">
                <a16:creationId xmlns:a16="http://schemas.microsoft.com/office/drawing/2014/main" id="{EE73786C-7E9E-4C92-8BF1-6391C6EC03A7}"/>
              </a:ext>
            </a:extLst>
          </p:cNvPr>
          <p:cNvSpPr/>
          <p:nvPr/>
        </p:nvSpPr>
        <p:spPr>
          <a:xfrm>
            <a:off x="3258909" y="4372095"/>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1A07C8E3-BAD4-4268-9216-B68C64DD7299}"/>
              </a:ext>
            </a:extLst>
          </p:cNvPr>
          <p:cNvSpPr/>
          <p:nvPr/>
        </p:nvSpPr>
        <p:spPr>
          <a:xfrm>
            <a:off x="3258909" y="4787822"/>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Process 8">
            <a:extLst>
              <a:ext uri="{FF2B5EF4-FFF2-40B4-BE49-F238E27FC236}">
                <a16:creationId xmlns:a16="http://schemas.microsoft.com/office/drawing/2014/main" id="{B3CAA941-2595-4F7A-9CD5-F6FC6CCAA08F}"/>
              </a:ext>
            </a:extLst>
          </p:cNvPr>
          <p:cNvSpPr/>
          <p:nvPr/>
        </p:nvSpPr>
        <p:spPr>
          <a:xfrm>
            <a:off x="8709571" y="3905568"/>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Process 9">
            <a:extLst>
              <a:ext uri="{FF2B5EF4-FFF2-40B4-BE49-F238E27FC236}">
                <a16:creationId xmlns:a16="http://schemas.microsoft.com/office/drawing/2014/main" id="{572559BE-F7B8-455E-A385-D0A0C7100161}"/>
              </a:ext>
            </a:extLst>
          </p:cNvPr>
          <p:cNvSpPr/>
          <p:nvPr/>
        </p:nvSpPr>
        <p:spPr>
          <a:xfrm>
            <a:off x="8709571" y="4372095"/>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Process 10">
            <a:extLst>
              <a:ext uri="{FF2B5EF4-FFF2-40B4-BE49-F238E27FC236}">
                <a16:creationId xmlns:a16="http://schemas.microsoft.com/office/drawing/2014/main" id="{400D912C-229B-4E86-8FC8-6CE240AF8DCF}"/>
              </a:ext>
            </a:extLst>
          </p:cNvPr>
          <p:cNvSpPr/>
          <p:nvPr/>
        </p:nvSpPr>
        <p:spPr>
          <a:xfrm>
            <a:off x="8709571" y="4785943"/>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60B49515-5014-4F4C-B914-426814BA2AB2}"/>
              </a:ext>
            </a:extLst>
          </p:cNvPr>
          <p:cNvCxnSpPr>
            <a:cxnSpLocks/>
            <a:stCxn id="6" idx="3"/>
            <a:endCxn id="9" idx="1"/>
          </p:cNvCxnSpPr>
          <p:nvPr/>
        </p:nvCxnSpPr>
        <p:spPr>
          <a:xfrm>
            <a:off x="3482429" y="3956368"/>
            <a:ext cx="522714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24B7724-CAF4-4CF2-A1EF-F703D5A2CF0C}"/>
              </a:ext>
            </a:extLst>
          </p:cNvPr>
          <p:cNvCxnSpPr>
            <a:cxnSpLocks/>
            <a:stCxn id="7" idx="3"/>
            <a:endCxn id="10" idx="1"/>
          </p:cNvCxnSpPr>
          <p:nvPr/>
        </p:nvCxnSpPr>
        <p:spPr>
          <a:xfrm>
            <a:off x="3482429" y="4422895"/>
            <a:ext cx="522714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FDCC3164-E053-4405-80D9-8D57CC785274}"/>
              </a:ext>
            </a:extLst>
          </p:cNvPr>
          <p:cNvCxnSpPr>
            <a:cxnSpLocks/>
            <a:stCxn id="8" idx="3"/>
            <a:endCxn id="11" idx="1"/>
          </p:cNvCxnSpPr>
          <p:nvPr/>
        </p:nvCxnSpPr>
        <p:spPr>
          <a:xfrm flipV="1">
            <a:off x="3482429" y="4836743"/>
            <a:ext cx="5227142" cy="187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2" name="Oval 21">
            <a:extLst>
              <a:ext uri="{FF2B5EF4-FFF2-40B4-BE49-F238E27FC236}">
                <a16:creationId xmlns:a16="http://schemas.microsoft.com/office/drawing/2014/main" id="{1F55530B-15BB-468B-9BB4-14E1DB0BFF90}"/>
              </a:ext>
            </a:extLst>
          </p:cNvPr>
          <p:cNvSpPr/>
          <p:nvPr/>
        </p:nvSpPr>
        <p:spPr>
          <a:xfrm>
            <a:off x="5618480" y="3690236"/>
            <a:ext cx="386080" cy="14270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358FB40B-9E1F-478F-B91C-695B2257987E}"/>
              </a:ext>
            </a:extLst>
          </p:cNvPr>
          <p:cNvSpPr txBox="1"/>
          <p:nvPr/>
        </p:nvSpPr>
        <p:spPr>
          <a:xfrm>
            <a:off x="10789742" y="4235874"/>
            <a:ext cx="1249680" cy="374041"/>
          </a:xfrm>
          <a:prstGeom prst="rect">
            <a:avLst/>
          </a:prstGeom>
          <a:noFill/>
        </p:spPr>
        <p:txBody>
          <a:bodyPr wrap="square" rtlCol="0">
            <a:spAutoFit/>
          </a:bodyPr>
          <a:lstStyle/>
          <a:p>
            <a:r>
              <a:rPr lang="en-IN" dirty="0"/>
              <a:t>LAG</a:t>
            </a:r>
          </a:p>
        </p:txBody>
      </p:sp>
      <p:sp>
        <p:nvSpPr>
          <p:cNvPr id="24" name="TextBox 23">
            <a:extLst>
              <a:ext uri="{FF2B5EF4-FFF2-40B4-BE49-F238E27FC236}">
                <a16:creationId xmlns:a16="http://schemas.microsoft.com/office/drawing/2014/main" id="{41E134D8-139C-40A5-8A86-1EA8BE782AC6}"/>
              </a:ext>
            </a:extLst>
          </p:cNvPr>
          <p:cNvSpPr txBox="1"/>
          <p:nvPr/>
        </p:nvSpPr>
        <p:spPr>
          <a:xfrm>
            <a:off x="10149837" y="4905293"/>
            <a:ext cx="2865120" cy="369332"/>
          </a:xfrm>
          <a:prstGeom prst="rect">
            <a:avLst/>
          </a:prstGeom>
          <a:noFill/>
        </p:spPr>
        <p:txBody>
          <a:bodyPr wrap="square" rtlCol="0">
            <a:spAutoFit/>
          </a:bodyPr>
          <a:lstStyle/>
          <a:p>
            <a:r>
              <a:rPr lang="en-IN" dirty="0"/>
              <a:t>(Link Aggregation Group)</a:t>
            </a:r>
          </a:p>
        </p:txBody>
      </p:sp>
      <p:sp>
        <p:nvSpPr>
          <p:cNvPr id="20" name="Flowchart: Process 19">
            <a:extLst>
              <a:ext uri="{FF2B5EF4-FFF2-40B4-BE49-F238E27FC236}">
                <a16:creationId xmlns:a16="http://schemas.microsoft.com/office/drawing/2014/main" id="{12248C27-6477-42EF-A545-AB425CF4BFB4}"/>
              </a:ext>
            </a:extLst>
          </p:cNvPr>
          <p:cNvSpPr/>
          <p:nvPr/>
        </p:nvSpPr>
        <p:spPr>
          <a:xfrm>
            <a:off x="1882054" y="5355324"/>
            <a:ext cx="1376855" cy="1363717"/>
          </a:xfrm>
          <a:prstGeom prst="flowChartProcess">
            <a:avLst/>
          </a:prstGeom>
          <a:solidFill>
            <a:schemeClr val="accent4">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1" name="Flowchart: Process 20">
            <a:extLst>
              <a:ext uri="{FF2B5EF4-FFF2-40B4-BE49-F238E27FC236}">
                <a16:creationId xmlns:a16="http://schemas.microsoft.com/office/drawing/2014/main" id="{B92A3C6A-271B-4253-930E-82CFD5D2B5A3}"/>
              </a:ext>
            </a:extLst>
          </p:cNvPr>
          <p:cNvSpPr/>
          <p:nvPr/>
        </p:nvSpPr>
        <p:spPr>
          <a:xfrm>
            <a:off x="3258909" y="5533224"/>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Process 24">
            <a:extLst>
              <a:ext uri="{FF2B5EF4-FFF2-40B4-BE49-F238E27FC236}">
                <a16:creationId xmlns:a16="http://schemas.microsoft.com/office/drawing/2014/main" id="{2956E88E-7D11-4118-9595-CC4F9FF9A35E}"/>
              </a:ext>
            </a:extLst>
          </p:cNvPr>
          <p:cNvSpPr/>
          <p:nvPr/>
        </p:nvSpPr>
        <p:spPr>
          <a:xfrm>
            <a:off x="3258909" y="5947804"/>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Process 25">
            <a:extLst>
              <a:ext uri="{FF2B5EF4-FFF2-40B4-BE49-F238E27FC236}">
                <a16:creationId xmlns:a16="http://schemas.microsoft.com/office/drawing/2014/main" id="{08C05385-0ED7-4C8C-AA7D-BDEBE839B2D9}"/>
              </a:ext>
            </a:extLst>
          </p:cNvPr>
          <p:cNvSpPr/>
          <p:nvPr/>
        </p:nvSpPr>
        <p:spPr>
          <a:xfrm>
            <a:off x="3258909" y="6333422"/>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Process 26">
            <a:extLst>
              <a:ext uri="{FF2B5EF4-FFF2-40B4-BE49-F238E27FC236}">
                <a16:creationId xmlns:a16="http://schemas.microsoft.com/office/drawing/2014/main" id="{A9A76DD6-13E5-4DBD-BD23-1EC915D0AE87}"/>
              </a:ext>
            </a:extLst>
          </p:cNvPr>
          <p:cNvSpPr/>
          <p:nvPr/>
        </p:nvSpPr>
        <p:spPr>
          <a:xfrm>
            <a:off x="8821331" y="5316745"/>
            <a:ext cx="1376855" cy="1363717"/>
          </a:xfrm>
          <a:prstGeom prst="flowChartProcess">
            <a:avLst/>
          </a:prstGeom>
          <a:solidFill>
            <a:schemeClr val="accent4">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Flowchart: Process 27">
            <a:extLst>
              <a:ext uri="{FF2B5EF4-FFF2-40B4-BE49-F238E27FC236}">
                <a16:creationId xmlns:a16="http://schemas.microsoft.com/office/drawing/2014/main" id="{1EDCB8B1-98E7-4A1D-893C-9BED9CADEFA6}"/>
              </a:ext>
            </a:extLst>
          </p:cNvPr>
          <p:cNvSpPr/>
          <p:nvPr/>
        </p:nvSpPr>
        <p:spPr>
          <a:xfrm>
            <a:off x="8597811" y="5533224"/>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Process 28">
            <a:extLst>
              <a:ext uri="{FF2B5EF4-FFF2-40B4-BE49-F238E27FC236}">
                <a16:creationId xmlns:a16="http://schemas.microsoft.com/office/drawing/2014/main" id="{FDDED0EE-F74C-4F20-A698-F8C91F89A390}"/>
              </a:ext>
            </a:extLst>
          </p:cNvPr>
          <p:cNvSpPr/>
          <p:nvPr/>
        </p:nvSpPr>
        <p:spPr>
          <a:xfrm>
            <a:off x="8597811" y="5947488"/>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Process 29">
            <a:extLst>
              <a:ext uri="{FF2B5EF4-FFF2-40B4-BE49-F238E27FC236}">
                <a16:creationId xmlns:a16="http://schemas.microsoft.com/office/drawing/2014/main" id="{4A925B68-496F-492A-9DC8-EF0BDBA478FC}"/>
              </a:ext>
            </a:extLst>
          </p:cNvPr>
          <p:cNvSpPr/>
          <p:nvPr/>
        </p:nvSpPr>
        <p:spPr>
          <a:xfrm>
            <a:off x="8597811" y="6384222"/>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17583C3F-F8C2-4668-BF7E-01F91275C860}"/>
              </a:ext>
            </a:extLst>
          </p:cNvPr>
          <p:cNvCxnSpPr>
            <a:cxnSpLocks/>
            <a:stCxn id="21" idx="3"/>
            <a:endCxn id="28" idx="1"/>
          </p:cNvCxnSpPr>
          <p:nvPr/>
        </p:nvCxnSpPr>
        <p:spPr>
          <a:xfrm>
            <a:off x="3482429" y="5584024"/>
            <a:ext cx="511538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A2E95665-1C0E-43CE-97B8-7E4E08D5B6A3}"/>
              </a:ext>
            </a:extLst>
          </p:cNvPr>
          <p:cNvCxnSpPr>
            <a:cxnSpLocks/>
            <a:stCxn id="25" idx="3"/>
            <a:endCxn id="37" idx="1"/>
          </p:cNvCxnSpPr>
          <p:nvPr/>
        </p:nvCxnSpPr>
        <p:spPr>
          <a:xfrm flipV="1">
            <a:off x="3482429" y="5607087"/>
            <a:ext cx="2339911" cy="39151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6874894-5C8F-4208-9961-2A99AF40491C}"/>
              </a:ext>
            </a:extLst>
          </p:cNvPr>
          <p:cNvCxnSpPr>
            <a:cxnSpLocks/>
            <a:stCxn id="26" idx="3"/>
            <a:endCxn id="30" idx="1"/>
          </p:cNvCxnSpPr>
          <p:nvPr/>
        </p:nvCxnSpPr>
        <p:spPr>
          <a:xfrm>
            <a:off x="3482429" y="6384222"/>
            <a:ext cx="5115382" cy="50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7" name="Oval 36">
            <a:extLst>
              <a:ext uri="{FF2B5EF4-FFF2-40B4-BE49-F238E27FC236}">
                <a16:creationId xmlns:a16="http://schemas.microsoft.com/office/drawing/2014/main" id="{4975E1D0-02EF-4BC9-BCAD-393162573A30}"/>
              </a:ext>
            </a:extLst>
          </p:cNvPr>
          <p:cNvSpPr/>
          <p:nvPr/>
        </p:nvSpPr>
        <p:spPr>
          <a:xfrm>
            <a:off x="5765800" y="5398099"/>
            <a:ext cx="386080" cy="14270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146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F730-5130-4117-AC30-E21FA6CFDBAB}"/>
              </a:ext>
            </a:extLst>
          </p:cNvPr>
          <p:cNvSpPr>
            <a:spLocks noGrp="1"/>
          </p:cNvSpPr>
          <p:nvPr>
            <p:ph type="title"/>
          </p:nvPr>
        </p:nvSpPr>
        <p:spPr/>
        <p:txBody>
          <a:bodyPr/>
          <a:lstStyle/>
          <a:p>
            <a:r>
              <a:rPr lang="en-IN" dirty="0"/>
              <a:t>Advantages of using infrastructure network connection</a:t>
            </a:r>
          </a:p>
        </p:txBody>
      </p:sp>
      <p:sp>
        <p:nvSpPr>
          <p:cNvPr id="3" name="Content Placeholder 2">
            <a:extLst>
              <a:ext uri="{FF2B5EF4-FFF2-40B4-BE49-F238E27FC236}">
                <a16:creationId xmlns:a16="http://schemas.microsoft.com/office/drawing/2014/main" id="{4C3D9603-3772-44B5-A88B-EF668DCC47F2}"/>
              </a:ext>
            </a:extLst>
          </p:cNvPr>
          <p:cNvSpPr>
            <a:spLocks noGrp="1"/>
          </p:cNvSpPr>
          <p:nvPr>
            <p:ph idx="1"/>
          </p:nvPr>
        </p:nvSpPr>
        <p:spPr/>
        <p:txBody>
          <a:bodyPr/>
          <a:lstStyle/>
          <a:p>
            <a:r>
              <a:rPr lang="en-IN" dirty="0"/>
              <a:t>Infrastructure network provides us the centralised security.</a:t>
            </a:r>
          </a:p>
          <a:p>
            <a:r>
              <a:rPr lang="en-IN" dirty="0"/>
              <a:t>It is more scalable as through many access routers we can increase our reach.</a:t>
            </a:r>
          </a:p>
          <a:p>
            <a:r>
              <a:rPr lang="en-IN" dirty="0"/>
              <a:t>It has better operating range.</a:t>
            </a:r>
          </a:p>
          <a:p>
            <a:endParaRPr lang="en-IN" dirty="0"/>
          </a:p>
        </p:txBody>
      </p:sp>
    </p:spTree>
    <p:extLst>
      <p:ext uri="{BB962C8B-B14F-4D97-AF65-F5344CB8AC3E}">
        <p14:creationId xmlns:p14="http://schemas.microsoft.com/office/powerpoint/2010/main" val="273409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A180-60A1-4C5C-9DF5-B1B2D928B616}"/>
              </a:ext>
            </a:extLst>
          </p:cNvPr>
          <p:cNvSpPr>
            <a:spLocks noGrp="1"/>
          </p:cNvSpPr>
          <p:nvPr>
            <p:ph type="title"/>
          </p:nvPr>
        </p:nvSpPr>
        <p:spPr/>
        <p:txBody>
          <a:bodyPr/>
          <a:lstStyle/>
          <a:p>
            <a:r>
              <a:rPr lang="en-IN" dirty="0"/>
              <a:t>Components in infrastructure network</a:t>
            </a:r>
          </a:p>
        </p:txBody>
      </p:sp>
      <p:sp>
        <p:nvSpPr>
          <p:cNvPr id="7" name="Content Placeholder 6">
            <a:extLst>
              <a:ext uri="{FF2B5EF4-FFF2-40B4-BE49-F238E27FC236}">
                <a16:creationId xmlns:a16="http://schemas.microsoft.com/office/drawing/2014/main" id="{C766DA7E-D85F-4373-B6A5-CEAC65B7EFF4}"/>
              </a:ext>
            </a:extLst>
          </p:cNvPr>
          <p:cNvSpPr>
            <a:spLocks noGrp="1"/>
          </p:cNvSpPr>
          <p:nvPr>
            <p:ph idx="1"/>
          </p:nvPr>
        </p:nvSpPr>
        <p:spPr/>
        <p:txBody>
          <a:bodyPr/>
          <a:lstStyle/>
          <a:p>
            <a:r>
              <a:rPr lang="en-IN" dirty="0"/>
              <a:t>Switches.</a:t>
            </a:r>
          </a:p>
          <a:p>
            <a:r>
              <a:rPr lang="en-IN" dirty="0"/>
              <a:t>Routers</a:t>
            </a:r>
          </a:p>
          <a:p>
            <a:r>
              <a:rPr lang="en-IN" dirty="0"/>
              <a:t>Firewalls.</a:t>
            </a:r>
          </a:p>
          <a:p>
            <a:r>
              <a:rPr lang="en-IN" dirty="0"/>
              <a:t>Servers.</a:t>
            </a:r>
          </a:p>
          <a:p>
            <a:r>
              <a:rPr lang="en-IN" dirty="0"/>
              <a:t>Load Balancer.</a:t>
            </a:r>
          </a:p>
          <a:p>
            <a:r>
              <a:rPr lang="en-IN" dirty="0"/>
              <a:t>Storage Area Network (SAN)</a:t>
            </a:r>
          </a:p>
          <a:p>
            <a:r>
              <a:rPr lang="en-IN" dirty="0"/>
              <a:t>DNS</a:t>
            </a:r>
          </a:p>
        </p:txBody>
      </p:sp>
    </p:spTree>
    <p:extLst>
      <p:ext uri="{BB962C8B-B14F-4D97-AF65-F5344CB8AC3E}">
        <p14:creationId xmlns:p14="http://schemas.microsoft.com/office/powerpoint/2010/main" val="73027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1EFC-7D7D-4BDC-81E1-E4FA82BF97C9}"/>
              </a:ext>
            </a:extLst>
          </p:cNvPr>
          <p:cNvSpPr>
            <a:spLocks noGrp="1"/>
          </p:cNvSpPr>
          <p:nvPr>
            <p:ph type="title"/>
          </p:nvPr>
        </p:nvSpPr>
        <p:spPr>
          <a:xfrm>
            <a:off x="1451579" y="804519"/>
            <a:ext cx="9603275" cy="1049235"/>
          </a:xfrm>
        </p:spPr>
        <p:txBody>
          <a:bodyPr>
            <a:normAutofit/>
          </a:bodyPr>
          <a:lstStyle/>
          <a:p>
            <a:r>
              <a:rPr lang="en-IN" dirty="0"/>
              <a:t>Switches</a:t>
            </a:r>
          </a:p>
        </p:txBody>
      </p:sp>
      <p:sp>
        <p:nvSpPr>
          <p:cNvPr id="3" name="Content Placeholder 2">
            <a:extLst>
              <a:ext uri="{FF2B5EF4-FFF2-40B4-BE49-F238E27FC236}">
                <a16:creationId xmlns:a16="http://schemas.microsoft.com/office/drawing/2014/main" id="{E2D82E89-8495-4B0A-A662-45EEC94D9489}"/>
              </a:ext>
            </a:extLst>
          </p:cNvPr>
          <p:cNvSpPr>
            <a:spLocks noGrp="1"/>
          </p:cNvSpPr>
          <p:nvPr>
            <p:ph idx="1"/>
          </p:nvPr>
        </p:nvSpPr>
        <p:spPr>
          <a:xfrm>
            <a:off x="1451579" y="2015734"/>
            <a:ext cx="4162555" cy="3450613"/>
          </a:xfrm>
        </p:spPr>
        <p:txBody>
          <a:bodyPr>
            <a:normAutofit/>
          </a:bodyPr>
          <a:lstStyle/>
          <a:p>
            <a:r>
              <a:rPr lang="en-US" dirty="0"/>
              <a:t>A network switch is the device that provides connectivity between network devices on a Local Area Network (LAN).</a:t>
            </a:r>
          </a:p>
          <a:p>
            <a:r>
              <a:rPr lang="en-US" dirty="0"/>
              <a:t> A switch contains several ports that physically connect to other network devices – including other switches, routers and servers.</a:t>
            </a:r>
          </a:p>
          <a:p>
            <a:endParaRPr lang="en-IN" dirty="0"/>
          </a:p>
        </p:txBody>
      </p:sp>
      <p:pic>
        <p:nvPicPr>
          <p:cNvPr id="4" name="Picture 3">
            <a:extLst>
              <a:ext uri="{FF2B5EF4-FFF2-40B4-BE49-F238E27FC236}">
                <a16:creationId xmlns:a16="http://schemas.microsoft.com/office/drawing/2014/main" id="{205CB685-921C-4FBF-B44D-10BD94C9D139}"/>
              </a:ext>
            </a:extLst>
          </p:cNvPr>
          <p:cNvPicPr>
            <a:picLocks noChangeAspect="1"/>
          </p:cNvPicPr>
          <p:nvPr/>
        </p:nvPicPr>
        <p:blipFill>
          <a:blip r:embed="rId2"/>
          <a:stretch>
            <a:fillRect/>
          </a:stretch>
        </p:blipFill>
        <p:spPr>
          <a:xfrm>
            <a:off x="6094411" y="2779955"/>
            <a:ext cx="4960443" cy="1922171"/>
          </a:xfrm>
          <a:prstGeom prst="rect">
            <a:avLst/>
          </a:prstGeom>
        </p:spPr>
      </p:pic>
    </p:spTree>
    <p:extLst>
      <p:ext uri="{BB962C8B-B14F-4D97-AF65-F5344CB8AC3E}">
        <p14:creationId xmlns:p14="http://schemas.microsoft.com/office/powerpoint/2010/main" val="150366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2B7E-6BB8-4B95-958A-E576418B22F2}"/>
              </a:ext>
            </a:extLst>
          </p:cNvPr>
          <p:cNvSpPr>
            <a:spLocks noGrp="1"/>
          </p:cNvSpPr>
          <p:nvPr>
            <p:ph type="title"/>
          </p:nvPr>
        </p:nvSpPr>
        <p:spPr>
          <a:xfrm>
            <a:off x="1451579" y="804519"/>
            <a:ext cx="9603275" cy="1049235"/>
          </a:xfrm>
        </p:spPr>
        <p:txBody>
          <a:bodyPr>
            <a:normAutofit/>
          </a:bodyPr>
          <a:lstStyle/>
          <a:p>
            <a:r>
              <a:rPr lang="en-IN" dirty="0"/>
              <a:t>Routers</a:t>
            </a:r>
          </a:p>
        </p:txBody>
      </p:sp>
      <p:sp>
        <p:nvSpPr>
          <p:cNvPr id="3" name="Content Placeholder 2">
            <a:extLst>
              <a:ext uri="{FF2B5EF4-FFF2-40B4-BE49-F238E27FC236}">
                <a16:creationId xmlns:a16="http://schemas.microsoft.com/office/drawing/2014/main" id="{AD592C13-FD48-440E-92CE-E7CBB9D49226}"/>
              </a:ext>
            </a:extLst>
          </p:cNvPr>
          <p:cNvSpPr>
            <a:spLocks noGrp="1"/>
          </p:cNvSpPr>
          <p:nvPr>
            <p:ph idx="1"/>
          </p:nvPr>
        </p:nvSpPr>
        <p:spPr>
          <a:xfrm>
            <a:off x="1451579" y="2015734"/>
            <a:ext cx="4162555" cy="3450613"/>
          </a:xfrm>
        </p:spPr>
        <p:txBody>
          <a:bodyPr>
            <a:normAutofit/>
          </a:bodyPr>
          <a:lstStyle/>
          <a:p>
            <a:r>
              <a:rPr lang="en-US" dirty="0"/>
              <a:t>Routers move packets between networks. </a:t>
            </a:r>
          </a:p>
          <a:p>
            <a:r>
              <a:rPr lang="en-US" dirty="0"/>
              <a:t>Routing allows devices separated on different LANs to talk to each other by determining the next “hop” that will allow the network packet to eventually get to its destination.</a:t>
            </a:r>
            <a:endParaRPr lang="en-IN" dirty="0"/>
          </a:p>
        </p:txBody>
      </p:sp>
      <p:pic>
        <p:nvPicPr>
          <p:cNvPr id="1026" name="Picture 2" descr="What Is a Router and How Does It Work?">
            <a:extLst>
              <a:ext uri="{FF2B5EF4-FFF2-40B4-BE49-F238E27FC236}">
                <a16:creationId xmlns:a16="http://schemas.microsoft.com/office/drawing/2014/main" id="{D2ADFA48-C8AB-4BAA-A878-A96DA46675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085493"/>
            <a:ext cx="4960443" cy="331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9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90CB-BE3B-4CE9-B325-BD1AE949DE09}"/>
              </a:ext>
            </a:extLst>
          </p:cNvPr>
          <p:cNvSpPr>
            <a:spLocks noGrp="1"/>
          </p:cNvSpPr>
          <p:nvPr>
            <p:ph type="title"/>
          </p:nvPr>
        </p:nvSpPr>
        <p:spPr>
          <a:xfrm>
            <a:off x="1451579" y="804519"/>
            <a:ext cx="9603275" cy="1049235"/>
          </a:xfrm>
        </p:spPr>
        <p:txBody>
          <a:bodyPr>
            <a:normAutofit/>
          </a:bodyPr>
          <a:lstStyle/>
          <a:p>
            <a:r>
              <a:rPr lang="en-US" dirty="0"/>
              <a:t>Firewalls</a:t>
            </a:r>
            <a:br>
              <a:rPr lang="en-US" dirty="0"/>
            </a:br>
            <a:endParaRPr lang="en-IN" dirty="0"/>
          </a:p>
        </p:txBody>
      </p:sp>
      <p:sp>
        <p:nvSpPr>
          <p:cNvPr id="3" name="Content Placeholder 2">
            <a:extLst>
              <a:ext uri="{FF2B5EF4-FFF2-40B4-BE49-F238E27FC236}">
                <a16:creationId xmlns:a16="http://schemas.microsoft.com/office/drawing/2014/main" id="{30C200E5-B301-450E-AE11-65BDC4B0C31B}"/>
              </a:ext>
            </a:extLst>
          </p:cNvPr>
          <p:cNvSpPr>
            <a:spLocks noGrp="1"/>
          </p:cNvSpPr>
          <p:nvPr>
            <p:ph idx="1"/>
          </p:nvPr>
        </p:nvSpPr>
        <p:spPr>
          <a:xfrm>
            <a:off x="1451579" y="2015734"/>
            <a:ext cx="4162555" cy="3450613"/>
          </a:xfrm>
        </p:spPr>
        <p:txBody>
          <a:bodyPr>
            <a:normAutofit/>
          </a:bodyPr>
          <a:lstStyle/>
          <a:p>
            <a:r>
              <a:rPr lang="en-US" dirty="0"/>
              <a:t>Firewalls are security devices at the edge of the network. The firewall can be thought of as the guardian or gatekeeper.</a:t>
            </a:r>
          </a:p>
          <a:p>
            <a:r>
              <a:rPr lang="en-US" dirty="0"/>
              <a:t>A set of rules defines what types of network traffic will be allowed through the firewall and what will be blocked.</a:t>
            </a:r>
            <a:endParaRPr lang="en-IN" dirty="0"/>
          </a:p>
        </p:txBody>
      </p:sp>
      <p:pic>
        <p:nvPicPr>
          <p:cNvPr id="2050" name="Picture 2" descr="Introduction of Firewall in Computer Network - GeeksforGeeks">
            <a:extLst>
              <a:ext uri="{FF2B5EF4-FFF2-40B4-BE49-F238E27FC236}">
                <a16:creationId xmlns:a16="http://schemas.microsoft.com/office/drawing/2014/main" id="{FC683654-7DC0-4441-B6DA-C3CD0A9915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513331"/>
            <a:ext cx="4960443" cy="245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1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E93D-7BC8-4C4B-8260-9F5DB546C006}"/>
              </a:ext>
            </a:extLst>
          </p:cNvPr>
          <p:cNvSpPr>
            <a:spLocks noGrp="1"/>
          </p:cNvSpPr>
          <p:nvPr>
            <p:ph type="title"/>
          </p:nvPr>
        </p:nvSpPr>
        <p:spPr>
          <a:xfrm>
            <a:off x="1451579" y="804519"/>
            <a:ext cx="9603275" cy="1049235"/>
          </a:xfrm>
        </p:spPr>
        <p:txBody>
          <a:bodyPr>
            <a:normAutofit/>
          </a:bodyPr>
          <a:lstStyle/>
          <a:p>
            <a:r>
              <a:rPr lang="en-US" dirty="0"/>
              <a:t>Servers</a:t>
            </a:r>
            <a:endParaRPr lang="en-IN" dirty="0"/>
          </a:p>
        </p:txBody>
      </p:sp>
      <p:sp>
        <p:nvSpPr>
          <p:cNvPr id="3" name="Content Placeholder 2">
            <a:extLst>
              <a:ext uri="{FF2B5EF4-FFF2-40B4-BE49-F238E27FC236}">
                <a16:creationId xmlns:a16="http://schemas.microsoft.com/office/drawing/2014/main" id="{E1BCE9DF-C120-410B-A2C4-5A26EE7AC952}"/>
              </a:ext>
            </a:extLst>
          </p:cNvPr>
          <p:cNvSpPr>
            <a:spLocks noGrp="1"/>
          </p:cNvSpPr>
          <p:nvPr>
            <p:ph idx="1"/>
          </p:nvPr>
        </p:nvSpPr>
        <p:spPr>
          <a:xfrm>
            <a:off x="1451579" y="2015734"/>
            <a:ext cx="4162555" cy="3450613"/>
          </a:xfrm>
        </p:spPr>
        <p:txBody>
          <a:bodyPr>
            <a:normAutofit/>
          </a:bodyPr>
          <a:lstStyle/>
          <a:p>
            <a:pPr fontAlgn="base"/>
            <a:r>
              <a:rPr lang="en-US" dirty="0"/>
              <a:t>A network server is simply another computer, but usually larger in terms of resources than what most people think of. </a:t>
            </a:r>
          </a:p>
          <a:p>
            <a:pPr fontAlgn="base"/>
            <a:r>
              <a:rPr lang="en-US" dirty="0"/>
              <a:t>A server allows multiple users to access and share its resources. </a:t>
            </a:r>
          </a:p>
          <a:p>
            <a:endParaRPr lang="en-IN" dirty="0"/>
          </a:p>
        </p:txBody>
      </p:sp>
      <p:pic>
        <p:nvPicPr>
          <p:cNvPr id="4" name="Picture 3">
            <a:extLst>
              <a:ext uri="{FF2B5EF4-FFF2-40B4-BE49-F238E27FC236}">
                <a16:creationId xmlns:a16="http://schemas.microsoft.com/office/drawing/2014/main" id="{1B4D43B1-4D7A-4BD6-89A7-E411EC38D669}"/>
              </a:ext>
            </a:extLst>
          </p:cNvPr>
          <p:cNvPicPr>
            <a:picLocks noChangeAspect="1"/>
          </p:cNvPicPr>
          <p:nvPr/>
        </p:nvPicPr>
        <p:blipFill>
          <a:blip r:embed="rId2"/>
          <a:stretch>
            <a:fillRect/>
          </a:stretch>
        </p:blipFill>
        <p:spPr>
          <a:xfrm>
            <a:off x="6094411" y="2203303"/>
            <a:ext cx="4960443" cy="3075474"/>
          </a:xfrm>
          <a:prstGeom prst="rect">
            <a:avLst/>
          </a:prstGeom>
        </p:spPr>
      </p:pic>
    </p:spTree>
    <p:extLst>
      <p:ext uri="{BB962C8B-B14F-4D97-AF65-F5344CB8AC3E}">
        <p14:creationId xmlns:p14="http://schemas.microsoft.com/office/powerpoint/2010/main" val="288334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1878-C139-44C2-B329-205E7AA47B13}"/>
              </a:ext>
            </a:extLst>
          </p:cNvPr>
          <p:cNvSpPr>
            <a:spLocks noGrp="1"/>
          </p:cNvSpPr>
          <p:nvPr>
            <p:ph type="title"/>
          </p:nvPr>
        </p:nvSpPr>
        <p:spPr/>
        <p:txBody>
          <a:bodyPr/>
          <a:lstStyle/>
          <a:p>
            <a:r>
              <a:rPr lang="en-IN" dirty="0"/>
              <a:t>LOAD BALANCER</a:t>
            </a:r>
          </a:p>
        </p:txBody>
      </p:sp>
      <p:sp>
        <p:nvSpPr>
          <p:cNvPr id="3" name="Content Placeholder 2">
            <a:extLst>
              <a:ext uri="{FF2B5EF4-FFF2-40B4-BE49-F238E27FC236}">
                <a16:creationId xmlns:a16="http://schemas.microsoft.com/office/drawing/2014/main" id="{4F2D9B60-0D67-4B67-BA15-9AA4324AC5A2}"/>
              </a:ext>
            </a:extLst>
          </p:cNvPr>
          <p:cNvSpPr>
            <a:spLocks noGrp="1"/>
          </p:cNvSpPr>
          <p:nvPr>
            <p:ph idx="1"/>
          </p:nvPr>
        </p:nvSpPr>
        <p:spPr/>
        <p:txBody>
          <a:bodyPr/>
          <a:lstStyle/>
          <a:p>
            <a:r>
              <a:rPr lang="en-US" dirty="0"/>
              <a:t>A load balancer is a device that acts as a reverse proxy and distributes network or application traffic across a number of servers. </a:t>
            </a:r>
          </a:p>
          <a:p>
            <a:r>
              <a:rPr lang="en-US" dirty="0"/>
              <a:t>Load balancers are used to increase capacity (concurrent users) and reliability of applications. </a:t>
            </a:r>
          </a:p>
          <a:p>
            <a:r>
              <a:rPr lang="en-US" dirty="0"/>
              <a:t>They improve the overall performance of applications by decreasing the burden on servers associated with managing and maintaining application and network sessions, as well as by performing application-specific tasks.</a:t>
            </a:r>
            <a:endParaRPr lang="en-IN" dirty="0"/>
          </a:p>
        </p:txBody>
      </p:sp>
    </p:spTree>
    <p:extLst>
      <p:ext uri="{BB962C8B-B14F-4D97-AF65-F5344CB8AC3E}">
        <p14:creationId xmlns:p14="http://schemas.microsoft.com/office/powerpoint/2010/main" val="85153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CCD8-8605-40BC-9767-99DB463C1B64}"/>
              </a:ext>
            </a:extLst>
          </p:cNvPr>
          <p:cNvSpPr>
            <a:spLocks noGrp="1"/>
          </p:cNvSpPr>
          <p:nvPr>
            <p:ph type="title"/>
          </p:nvPr>
        </p:nvSpPr>
        <p:spPr>
          <a:xfrm>
            <a:off x="1451579" y="804519"/>
            <a:ext cx="9603275" cy="1049235"/>
          </a:xfrm>
        </p:spPr>
        <p:txBody>
          <a:bodyPr>
            <a:normAutofit/>
          </a:bodyPr>
          <a:lstStyle/>
          <a:p>
            <a:r>
              <a:rPr lang="en-IN" dirty="0"/>
              <a:t>Storage area network (SAN)</a:t>
            </a:r>
          </a:p>
        </p:txBody>
      </p:sp>
      <p:sp>
        <p:nvSpPr>
          <p:cNvPr id="3" name="Content Placeholder 2">
            <a:extLst>
              <a:ext uri="{FF2B5EF4-FFF2-40B4-BE49-F238E27FC236}">
                <a16:creationId xmlns:a16="http://schemas.microsoft.com/office/drawing/2014/main" id="{D2F41E33-B2FC-4EF5-B1BE-4A791FC1D396}"/>
              </a:ext>
            </a:extLst>
          </p:cNvPr>
          <p:cNvSpPr>
            <a:spLocks noGrp="1"/>
          </p:cNvSpPr>
          <p:nvPr>
            <p:ph idx="1"/>
          </p:nvPr>
        </p:nvSpPr>
        <p:spPr>
          <a:xfrm>
            <a:off x="1451579" y="2015734"/>
            <a:ext cx="4162555" cy="3450613"/>
          </a:xfrm>
        </p:spPr>
        <p:txBody>
          <a:bodyPr>
            <a:normAutofit/>
          </a:bodyPr>
          <a:lstStyle/>
          <a:p>
            <a:r>
              <a:rPr lang="en-US" dirty="0"/>
              <a:t>A Storage Area Network (SAN) is a specialized, high-speed network that provides block-level network access to storage.</a:t>
            </a:r>
          </a:p>
          <a:p>
            <a:r>
              <a:rPr lang="en-US" dirty="0"/>
              <a:t>A SAN presents storage devices to a host such that the storage appears to be locally attached.</a:t>
            </a:r>
            <a:endParaRPr lang="en-IN" dirty="0"/>
          </a:p>
        </p:txBody>
      </p:sp>
      <p:pic>
        <p:nvPicPr>
          <p:cNvPr id="3074" name="Picture 2" descr="SAN Storage">
            <a:extLst>
              <a:ext uri="{FF2B5EF4-FFF2-40B4-BE49-F238E27FC236}">
                <a16:creationId xmlns:a16="http://schemas.microsoft.com/office/drawing/2014/main" id="{8349D082-5F76-435A-BE73-2A99B69971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8508" y="2015734"/>
            <a:ext cx="2812249"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28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A065-071F-4AA0-ABCF-69944E638FC3}"/>
              </a:ext>
            </a:extLst>
          </p:cNvPr>
          <p:cNvSpPr>
            <a:spLocks noGrp="1"/>
          </p:cNvSpPr>
          <p:nvPr>
            <p:ph type="title"/>
          </p:nvPr>
        </p:nvSpPr>
        <p:spPr>
          <a:xfrm>
            <a:off x="1451579" y="804519"/>
            <a:ext cx="9603275" cy="1049235"/>
          </a:xfrm>
        </p:spPr>
        <p:txBody>
          <a:bodyPr>
            <a:normAutofit/>
          </a:bodyPr>
          <a:lstStyle/>
          <a:p>
            <a:r>
              <a:rPr lang="en-IN" dirty="0"/>
              <a:t>DOMAIN NAME SYSTEM (DNS)</a:t>
            </a:r>
          </a:p>
        </p:txBody>
      </p:sp>
      <p:sp>
        <p:nvSpPr>
          <p:cNvPr id="3" name="Content Placeholder 2">
            <a:extLst>
              <a:ext uri="{FF2B5EF4-FFF2-40B4-BE49-F238E27FC236}">
                <a16:creationId xmlns:a16="http://schemas.microsoft.com/office/drawing/2014/main" id="{80E6FF94-12B9-492F-9550-79C0A54EEE4B}"/>
              </a:ext>
            </a:extLst>
          </p:cNvPr>
          <p:cNvSpPr>
            <a:spLocks noGrp="1"/>
          </p:cNvSpPr>
          <p:nvPr>
            <p:ph idx="1"/>
          </p:nvPr>
        </p:nvSpPr>
        <p:spPr>
          <a:xfrm>
            <a:off x="1451579" y="2015734"/>
            <a:ext cx="4162555" cy="3450613"/>
          </a:xfrm>
        </p:spPr>
        <p:txBody>
          <a:bodyPr>
            <a:normAutofit/>
          </a:bodyPr>
          <a:lstStyle/>
          <a:p>
            <a:r>
              <a:rPr lang="en-US" dirty="0"/>
              <a:t>The Domain Name System (DNS) is one of the foundations of the internet.</a:t>
            </a:r>
          </a:p>
          <a:p>
            <a:r>
              <a:rPr lang="en-US" dirty="0"/>
              <a:t>DNS is a directory of names that match with numbers</a:t>
            </a:r>
            <a:endParaRPr lang="en-IN" dirty="0"/>
          </a:p>
        </p:txBody>
      </p:sp>
      <p:pic>
        <p:nvPicPr>
          <p:cNvPr id="4098" name="Picture 2" descr="Understanding How DNS Works - the Domain Name System">
            <a:extLst>
              <a:ext uri="{FF2B5EF4-FFF2-40B4-BE49-F238E27FC236}">
                <a16:creationId xmlns:a16="http://schemas.microsoft.com/office/drawing/2014/main" id="{A8439B55-74F9-41B0-862E-DDEEF552BC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209504"/>
            <a:ext cx="4960443" cy="306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39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EFB6-6B27-4FDA-9520-0FBD8C08DD48}"/>
              </a:ext>
            </a:extLst>
          </p:cNvPr>
          <p:cNvSpPr>
            <a:spLocks noGrp="1"/>
          </p:cNvSpPr>
          <p:nvPr>
            <p:ph type="title"/>
          </p:nvPr>
        </p:nvSpPr>
        <p:spPr/>
        <p:txBody>
          <a:bodyPr/>
          <a:lstStyle/>
          <a:p>
            <a:r>
              <a:rPr lang="en-IN" dirty="0"/>
              <a:t>What is infrastructure </a:t>
            </a:r>
            <a:r>
              <a:rPr lang="en-IN" dirty="0" err="1"/>
              <a:t>NEtwork</a:t>
            </a:r>
            <a:r>
              <a:rPr lang="en-IN" dirty="0"/>
              <a:t> connection</a:t>
            </a:r>
          </a:p>
        </p:txBody>
      </p:sp>
      <p:sp>
        <p:nvSpPr>
          <p:cNvPr id="3" name="Content Placeholder 2">
            <a:extLst>
              <a:ext uri="{FF2B5EF4-FFF2-40B4-BE49-F238E27FC236}">
                <a16:creationId xmlns:a16="http://schemas.microsoft.com/office/drawing/2014/main" id="{4C3C63C8-6D65-4729-920B-ACDB01BD0624}"/>
              </a:ext>
            </a:extLst>
          </p:cNvPr>
          <p:cNvSpPr>
            <a:spLocks noGrp="1"/>
          </p:cNvSpPr>
          <p:nvPr>
            <p:ph idx="1"/>
          </p:nvPr>
        </p:nvSpPr>
        <p:spPr/>
        <p:txBody>
          <a:bodyPr/>
          <a:lstStyle/>
          <a:p>
            <a:r>
              <a:rPr lang="en-US" dirty="0"/>
              <a:t>Infrastructure network is that in which devices communicate with each other by first going through an Access Point (AP). </a:t>
            </a:r>
          </a:p>
          <a:p>
            <a:r>
              <a:rPr lang="en-US" dirty="0"/>
              <a:t>In infrastructure network, wireless devices can communicate with each other or can communicate with a wired network.</a:t>
            </a:r>
          </a:p>
          <a:p>
            <a:r>
              <a:rPr lang="en-US" dirty="0"/>
              <a:t>We can connect n number of devices without compromising on the output of the network.</a:t>
            </a:r>
          </a:p>
          <a:p>
            <a:pPr marL="0" indent="0">
              <a:buNone/>
            </a:pPr>
            <a:endParaRPr lang="en-IN" dirty="0"/>
          </a:p>
        </p:txBody>
      </p:sp>
    </p:spTree>
    <p:extLst>
      <p:ext uri="{BB962C8B-B14F-4D97-AF65-F5344CB8AC3E}">
        <p14:creationId xmlns:p14="http://schemas.microsoft.com/office/powerpoint/2010/main" val="222865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32">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4">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5">
            <a:extLst>
              <a:ext uri="{FF2B5EF4-FFF2-40B4-BE49-F238E27FC236}">
                <a16:creationId xmlns:a16="http://schemas.microsoft.com/office/drawing/2014/main" id="{0C34EC0F-F57A-49A9-84F0-087F7D73BE99}"/>
              </a:ext>
            </a:extLst>
          </p:cNvPr>
          <p:cNvSpPr>
            <a:spLocks noGrp="1"/>
          </p:cNvSpPr>
          <p:nvPr>
            <p:ph type="ctrTitle"/>
          </p:nvPr>
        </p:nvSpPr>
        <p:spPr>
          <a:xfrm>
            <a:off x="1452616" y="962902"/>
            <a:ext cx="4176384" cy="2380828"/>
          </a:xfrm>
        </p:spPr>
        <p:txBody>
          <a:bodyPr>
            <a:normAutofit/>
          </a:bodyPr>
          <a:lstStyle/>
          <a:p>
            <a:r>
              <a:rPr lang="en-IN" sz="4800"/>
              <a:t>Thank you</a:t>
            </a:r>
          </a:p>
        </p:txBody>
      </p:sp>
      <p:cxnSp>
        <p:nvCxnSpPr>
          <p:cNvPr id="51" name="Straight Connector 36">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Graphic 9" descr="Handshake">
            <a:extLst>
              <a:ext uri="{FF2B5EF4-FFF2-40B4-BE49-F238E27FC236}">
                <a16:creationId xmlns:a16="http://schemas.microsoft.com/office/drawing/2014/main" id="{6A85DA4C-DF42-4152-B8B5-290D606B1A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52" name="Picture 3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40">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27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AF6CF50-9368-4E11-8031-638E28D36368}"/>
              </a:ext>
            </a:extLst>
          </p:cNvPr>
          <p:cNvSpPr/>
          <p:nvPr/>
        </p:nvSpPr>
        <p:spPr>
          <a:xfrm>
            <a:off x="7874983" y="622208"/>
            <a:ext cx="4301744" cy="54737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Rectangle 78">
            <a:extLst>
              <a:ext uri="{FF2B5EF4-FFF2-40B4-BE49-F238E27FC236}">
                <a16:creationId xmlns:a16="http://schemas.microsoft.com/office/drawing/2014/main" id="{072A8410-FC4E-4ED4-992A-B1F839BE85E0}"/>
              </a:ext>
            </a:extLst>
          </p:cNvPr>
          <p:cNvSpPr/>
          <p:nvPr/>
        </p:nvSpPr>
        <p:spPr>
          <a:xfrm>
            <a:off x="125002" y="586127"/>
            <a:ext cx="4301744" cy="54737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8CEE6DB3-F70C-4125-AC74-65EF9FF19B0E}"/>
              </a:ext>
            </a:extLst>
          </p:cNvPr>
          <p:cNvSpPr/>
          <p:nvPr/>
        </p:nvSpPr>
        <p:spPr>
          <a:xfrm>
            <a:off x="2989479" y="5006941"/>
            <a:ext cx="508000" cy="65532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AR</a:t>
            </a:r>
          </a:p>
        </p:txBody>
      </p:sp>
      <p:sp>
        <p:nvSpPr>
          <p:cNvPr id="6" name="Smiley Face 5">
            <a:extLst>
              <a:ext uri="{FF2B5EF4-FFF2-40B4-BE49-F238E27FC236}">
                <a16:creationId xmlns:a16="http://schemas.microsoft.com/office/drawing/2014/main" id="{AF9D3DE0-93E8-4826-87CA-6A615003C26A}"/>
              </a:ext>
            </a:extLst>
          </p:cNvPr>
          <p:cNvSpPr/>
          <p:nvPr/>
        </p:nvSpPr>
        <p:spPr>
          <a:xfrm>
            <a:off x="2046650" y="4698369"/>
            <a:ext cx="274320" cy="314960"/>
          </a:xfrm>
          <a:prstGeom prst="smileyFac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4768090-699F-4422-8EA9-FFC4A5A5BB83}"/>
              </a:ext>
            </a:extLst>
          </p:cNvPr>
          <p:cNvPicPr>
            <a:picLocks noChangeAspect="1"/>
          </p:cNvPicPr>
          <p:nvPr/>
        </p:nvPicPr>
        <p:blipFill>
          <a:blip r:embed="rId2"/>
          <a:stretch>
            <a:fillRect/>
          </a:stretch>
        </p:blipFill>
        <p:spPr>
          <a:xfrm>
            <a:off x="1501393" y="5719877"/>
            <a:ext cx="292633" cy="329213"/>
          </a:xfrm>
          <a:prstGeom prst="rect">
            <a:avLst/>
          </a:prstGeom>
        </p:spPr>
      </p:pic>
      <p:pic>
        <p:nvPicPr>
          <p:cNvPr id="9" name="Picture 8">
            <a:extLst>
              <a:ext uri="{FF2B5EF4-FFF2-40B4-BE49-F238E27FC236}">
                <a16:creationId xmlns:a16="http://schemas.microsoft.com/office/drawing/2014/main" id="{F60526E1-B943-4EFB-82A9-3BEB9CD7B2B2}"/>
              </a:ext>
            </a:extLst>
          </p:cNvPr>
          <p:cNvPicPr>
            <a:picLocks noChangeAspect="1"/>
          </p:cNvPicPr>
          <p:nvPr/>
        </p:nvPicPr>
        <p:blipFill>
          <a:blip r:embed="rId2"/>
          <a:stretch>
            <a:fillRect/>
          </a:stretch>
        </p:blipFill>
        <p:spPr>
          <a:xfrm>
            <a:off x="722123" y="3413011"/>
            <a:ext cx="292633" cy="329213"/>
          </a:xfrm>
          <a:prstGeom prst="rect">
            <a:avLst/>
          </a:prstGeom>
        </p:spPr>
      </p:pic>
      <p:pic>
        <p:nvPicPr>
          <p:cNvPr id="10" name="Picture 9">
            <a:extLst>
              <a:ext uri="{FF2B5EF4-FFF2-40B4-BE49-F238E27FC236}">
                <a16:creationId xmlns:a16="http://schemas.microsoft.com/office/drawing/2014/main" id="{FD0BC981-2F63-470F-8684-C093339FC38F}"/>
              </a:ext>
            </a:extLst>
          </p:cNvPr>
          <p:cNvPicPr>
            <a:picLocks noChangeAspect="1"/>
          </p:cNvPicPr>
          <p:nvPr/>
        </p:nvPicPr>
        <p:blipFill>
          <a:blip r:embed="rId2"/>
          <a:stretch>
            <a:fillRect/>
          </a:stretch>
        </p:blipFill>
        <p:spPr>
          <a:xfrm>
            <a:off x="768469" y="4183931"/>
            <a:ext cx="292633" cy="329213"/>
          </a:xfrm>
          <a:prstGeom prst="rect">
            <a:avLst/>
          </a:prstGeom>
        </p:spPr>
      </p:pic>
      <p:sp>
        <p:nvSpPr>
          <p:cNvPr id="11" name="Cylinder 10">
            <a:extLst>
              <a:ext uri="{FF2B5EF4-FFF2-40B4-BE49-F238E27FC236}">
                <a16:creationId xmlns:a16="http://schemas.microsoft.com/office/drawing/2014/main" id="{E989FFFD-BAD3-4CA8-910A-24AB00D0F8F5}"/>
              </a:ext>
            </a:extLst>
          </p:cNvPr>
          <p:cNvSpPr/>
          <p:nvPr/>
        </p:nvSpPr>
        <p:spPr>
          <a:xfrm>
            <a:off x="1702509" y="3469611"/>
            <a:ext cx="508000" cy="655320"/>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AR</a:t>
            </a:r>
          </a:p>
        </p:txBody>
      </p:sp>
      <p:sp>
        <p:nvSpPr>
          <p:cNvPr id="12" name="Cylinder 11">
            <a:extLst>
              <a:ext uri="{FF2B5EF4-FFF2-40B4-BE49-F238E27FC236}">
                <a16:creationId xmlns:a16="http://schemas.microsoft.com/office/drawing/2014/main" id="{2D77C590-0043-4F1E-A4CB-5EB0B5DD4431}"/>
              </a:ext>
            </a:extLst>
          </p:cNvPr>
          <p:cNvSpPr/>
          <p:nvPr/>
        </p:nvSpPr>
        <p:spPr>
          <a:xfrm>
            <a:off x="1929810" y="1958133"/>
            <a:ext cx="508000" cy="65532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AR</a:t>
            </a:r>
          </a:p>
        </p:txBody>
      </p:sp>
      <p:pic>
        <p:nvPicPr>
          <p:cNvPr id="13" name="Picture 12">
            <a:extLst>
              <a:ext uri="{FF2B5EF4-FFF2-40B4-BE49-F238E27FC236}">
                <a16:creationId xmlns:a16="http://schemas.microsoft.com/office/drawing/2014/main" id="{1B445669-AF69-4EAA-B728-68794D0ED2F7}"/>
              </a:ext>
            </a:extLst>
          </p:cNvPr>
          <p:cNvPicPr>
            <a:picLocks noChangeAspect="1"/>
          </p:cNvPicPr>
          <p:nvPr/>
        </p:nvPicPr>
        <p:blipFill>
          <a:blip r:embed="rId2"/>
          <a:stretch>
            <a:fillRect/>
          </a:stretch>
        </p:blipFill>
        <p:spPr>
          <a:xfrm>
            <a:off x="857807" y="1333118"/>
            <a:ext cx="313898" cy="353136"/>
          </a:xfrm>
          <a:prstGeom prst="rect">
            <a:avLst/>
          </a:prstGeom>
        </p:spPr>
      </p:pic>
      <p:pic>
        <p:nvPicPr>
          <p:cNvPr id="14" name="Picture 13">
            <a:extLst>
              <a:ext uri="{FF2B5EF4-FFF2-40B4-BE49-F238E27FC236}">
                <a16:creationId xmlns:a16="http://schemas.microsoft.com/office/drawing/2014/main" id="{F5376741-384D-4784-9E43-68C8829E11F8}"/>
              </a:ext>
            </a:extLst>
          </p:cNvPr>
          <p:cNvPicPr>
            <a:picLocks noChangeAspect="1"/>
          </p:cNvPicPr>
          <p:nvPr/>
        </p:nvPicPr>
        <p:blipFill>
          <a:blip r:embed="rId2"/>
          <a:stretch>
            <a:fillRect/>
          </a:stretch>
        </p:blipFill>
        <p:spPr>
          <a:xfrm>
            <a:off x="525399" y="2156118"/>
            <a:ext cx="292633" cy="329213"/>
          </a:xfrm>
          <a:prstGeom prst="rect">
            <a:avLst/>
          </a:prstGeom>
        </p:spPr>
      </p:pic>
      <p:pic>
        <p:nvPicPr>
          <p:cNvPr id="15" name="Picture 14">
            <a:extLst>
              <a:ext uri="{FF2B5EF4-FFF2-40B4-BE49-F238E27FC236}">
                <a16:creationId xmlns:a16="http://schemas.microsoft.com/office/drawing/2014/main" id="{D7891753-07F7-47C2-A07D-05CAEE324CE3}"/>
              </a:ext>
            </a:extLst>
          </p:cNvPr>
          <p:cNvPicPr>
            <a:picLocks noChangeAspect="1"/>
          </p:cNvPicPr>
          <p:nvPr/>
        </p:nvPicPr>
        <p:blipFill>
          <a:blip r:embed="rId2"/>
          <a:stretch>
            <a:fillRect/>
          </a:stretch>
        </p:blipFill>
        <p:spPr>
          <a:xfrm>
            <a:off x="2199607" y="1106538"/>
            <a:ext cx="292633" cy="329213"/>
          </a:xfrm>
          <a:prstGeom prst="rect">
            <a:avLst/>
          </a:prstGeom>
        </p:spPr>
      </p:pic>
      <p:cxnSp>
        <p:nvCxnSpPr>
          <p:cNvPr id="17" name="Straight Arrow Connector 16">
            <a:extLst>
              <a:ext uri="{FF2B5EF4-FFF2-40B4-BE49-F238E27FC236}">
                <a16:creationId xmlns:a16="http://schemas.microsoft.com/office/drawing/2014/main" id="{4E24FB3C-B688-4531-9E9D-DA9B726D031D}"/>
              </a:ext>
            </a:extLst>
          </p:cNvPr>
          <p:cNvCxnSpPr>
            <a:cxnSpLocks/>
            <a:stCxn id="15" idx="2"/>
            <a:endCxn id="12" idx="4"/>
          </p:cNvCxnSpPr>
          <p:nvPr/>
        </p:nvCxnSpPr>
        <p:spPr>
          <a:xfrm>
            <a:off x="2345924" y="1435751"/>
            <a:ext cx="91886" cy="85004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5E9CC69E-07DE-4A96-BAB4-05E304DC8EEB}"/>
              </a:ext>
            </a:extLst>
          </p:cNvPr>
          <p:cNvCxnSpPr>
            <a:cxnSpLocks/>
            <a:endCxn id="12" idx="1"/>
          </p:cNvCxnSpPr>
          <p:nvPr/>
        </p:nvCxnSpPr>
        <p:spPr>
          <a:xfrm>
            <a:off x="1171705" y="1499505"/>
            <a:ext cx="1012105" cy="45862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05F9077-7B4C-49FD-BBCE-BB1A282C4303}"/>
              </a:ext>
            </a:extLst>
          </p:cNvPr>
          <p:cNvCxnSpPr>
            <a:cxnSpLocks/>
            <a:stCxn id="14" idx="3"/>
            <a:endCxn id="12" idx="2"/>
          </p:cNvCxnSpPr>
          <p:nvPr/>
        </p:nvCxnSpPr>
        <p:spPr>
          <a:xfrm flipV="1">
            <a:off x="818032" y="2285793"/>
            <a:ext cx="1111778" cy="349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FE6E796E-B855-4649-BE10-229CFF40DA86}"/>
              </a:ext>
            </a:extLst>
          </p:cNvPr>
          <p:cNvCxnSpPr>
            <a:cxnSpLocks/>
            <a:stCxn id="9" idx="3"/>
            <a:endCxn id="11" idx="2"/>
          </p:cNvCxnSpPr>
          <p:nvPr/>
        </p:nvCxnSpPr>
        <p:spPr>
          <a:xfrm>
            <a:off x="1014756" y="3577618"/>
            <a:ext cx="687753" cy="21965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5651546-A608-45FB-A690-9FD53666363C}"/>
              </a:ext>
            </a:extLst>
          </p:cNvPr>
          <p:cNvCxnSpPr>
            <a:cxnSpLocks/>
            <a:stCxn id="11" idx="2"/>
            <a:endCxn id="10" idx="3"/>
          </p:cNvCxnSpPr>
          <p:nvPr/>
        </p:nvCxnSpPr>
        <p:spPr>
          <a:xfrm flipH="1">
            <a:off x="1061102" y="3797271"/>
            <a:ext cx="641407" cy="5512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D05DFC3-521F-4557-899B-2BAEDBE20121}"/>
              </a:ext>
            </a:extLst>
          </p:cNvPr>
          <p:cNvCxnSpPr>
            <a:cxnSpLocks/>
            <a:stCxn id="5" idx="2"/>
            <a:endCxn id="6" idx="7"/>
          </p:cNvCxnSpPr>
          <p:nvPr/>
        </p:nvCxnSpPr>
        <p:spPr>
          <a:xfrm flipH="1" flipV="1">
            <a:off x="2280797" y="4744494"/>
            <a:ext cx="708682" cy="59010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0D8AB3EB-C3BB-4F43-978F-E99C1E7785A7}"/>
              </a:ext>
            </a:extLst>
          </p:cNvPr>
          <p:cNvCxnSpPr>
            <a:cxnSpLocks/>
            <a:stCxn id="5" idx="2"/>
            <a:endCxn id="7" idx="0"/>
          </p:cNvCxnSpPr>
          <p:nvPr/>
        </p:nvCxnSpPr>
        <p:spPr>
          <a:xfrm flipH="1">
            <a:off x="1647710" y="5334601"/>
            <a:ext cx="1341769" cy="3852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A79F9684-20BA-4BA8-8DE5-C1AA38DA3A0E}"/>
              </a:ext>
            </a:extLst>
          </p:cNvPr>
          <p:cNvSpPr txBox="1"/>
          <p:nvPr/>
        </p:nvSpPr>
        <p:spPr>
          <a:xfrm>
            <a:off x="736840" y="941464"/>
            <a:ext cx="566181" cy="369332"/>
          </a:xfrm>
          <a:prstGeom prst="rect">
            <a:avLst/>
          </a:prstGeom>
          <a:noFill/>
        </p:spPr>
        <p:txBody>
          <a:bodyPr wrap="none" rtlCol="0">
            <a:spAutoFit/>
          </a:bodyPr>
          <a:lstStyle/>
          <a:p>
            <a:r>
              <a:rPr lang="en-IN" dirty="0" err="1"/>
              <a:t>cust</a:t>
            </a:r>
            <a:endParaRPr lang="en-IN" dirty="0"/>
          </a:p>
        </p:txBody>
      </p:sp>
      <p:sp>
        <p:nvSpPr>
          <p:cNvPr id="52" name="TextBox 51">
            <a:extLst>
              <a:ext uri="{FF2B5EF4-FFF2-40B4-BE49-F238E27FC236}">
                <a16:creationId xmlns:a16="http://schemas.microsoft.com/office/drawing/2014/main" id="{B4B46485-9579-4E89-B099-A27B6F19AC2C}"/>
              </a:ext>
            </a:extLst>
          </p:cNvPr>
          <p:cNvSpPr txBox="1"/>
          <p:nvPr/>
        </p:nvSpPr>
        <p:spPr>
          <a:xfrm>
            <a:off x="111514" y="1857397"/>
            <a:ext cx="566181" cy="369332"/>
          </a:xfrm>
          <a:prstGeom prst="rect">
            <a:avLst/>
          </a:prstGeom>
          <a:noFill/>
        </p:spPr>
        <p:txBody>
          <a:bodyPr wrap="none" rtlCol="0">
            <a:spAutoFit/>
          </a:bodyPr>
          <a:lstStyle/>
          <a:p>
            <a:r>
              <a:rPr lang="en-IN" dirty="0" err="1"/>
              <a:t>cust</a:t>
            </a:r>
            <a:endParaRPr lang="en-IN" dirty="0"/>
          </a:p>
        </p:txBody>
      </p:sp>
      <p:sp>
        <p:nvSpPr>
          <p:cNvPr id="53" name="TextBox 52">
            <a:extLst>
              <a:ext uri="{FF2B5EF4-FFF2-40B4-BE49-F238E27FC236}">
                <a16:creationId xmlns:a16="http://schemas.microsoft.com/office/drawing/2014/main" id="{D33735B4-CA28-4E87-91CB-29065767BF43}"/>
              </a:ext>
            </a:extLst>
          </p:cNvPr>
          <p:cNvSpPr txBox="1"/>
          <p:nvPr/>
        </p:nvSpPr>
        <p:spPr>
          <a:xfrm>
            <a:off x="1965661" y="762385"/>
            <a:ext cx="566181" cy="369332"/>
          </a:xfrm>
          <a:prstGeom prst="rect">
            <a:avLst/>
          </a:prstGeom>
          <a:noFill/>
        </p:spPr>
        <p:txBody>
          <a:bodyPr wrap="none" rtlCol="0">
            <a:spAutoFit/>
          </a:bodyPr>
          <a:lstStyle/>
          <a:p>
            <a:r>
              <a:rPr lang="en-IN" dirty="0" err="1"/>
              <a:t>cust</a:t>
            </a:r>
            <a:endParaRPr lang="en-IN" dirty="0"/>
          </a:p>
        </p:txBody>
      </p:sp>
      <p:sp>
        <p:nvSpPr>
          <p:cNvPr id="54" name="TextBox 53">
            <a:extLst>
              <a:ext uri="{FF2B5EF4-FFF2-40B4-BE49-F238E27FC236}">
                <a16:creationId xmlns:a16="http://schemas.microsoft.com/office/drawing/2014/main" id="{4B1F6C6C-8C8C-4748-B96E-615C99982BFE}"/>
              </a:ext>
            </a:extLst>
          </p:cNvPr>
          <p:cNvSpPr txBox="1"/>
          <p:nvPr/>
        </p:nvSpPr>
        <p:spPr>
          <a:xfrm>
            <a:off x="504694" y="3035593"/>
            <a:ext cx="566181" cy="369332"/>
          </a:xfrm>
          <a:prstGeom prst="rect">
            <a:avLst/>
          </a:prstGeom>
          <a:noFill/>
        </p:spPr>
        <p:txBody>
          <a:bodyPr wrap="none" rtlCol="0">
            <a:spAutoFit/>
          </a:bodyPr>
          <a:lstStyle/>
          <a:p>
            <a:r>
              <a:rPr lang="en-IN" dirty="0" err="1"/>
              <a:t>cust</a:t>
            </a:r>
            <a:endParaRPr lang="en-IN" dirty="0"/>
          </a:p>
        </p:txBody>
      </p:sp>
      <p:sp>
        <p:nvSpPr>
          <p:cNvPr id="55" name="TextBox 54">
            <a:extLst>
              <a:ext uri="{FF2B5EF4-FFF2-40B4-BE49-F238E27FC236}">
                <a16:creationId xmlns:a16="http://schemas.microsoft.com/office/drawing/2014/main" id="{2D8F42C2-DC6F-42A8-A53D-DEBDF80923D4}"/>
              </a:ext>
            </a:extLst>
          </p:cNvPr>
          <p:cNvSpPr txBox="1"/>
          <p:nvPr/>
        </p:nvSpPr>
        <p:spPr>
          <a:xfrm>
            <a:off x="504694" y="4491532"/>
            <a:ext cx="566181" cy="369332"/>
          </a:xfrm>
          <a:prstGeom prst="rect">
            <a:avLst/>
          </a:prstGeom>
          <a:noFill/>
        </p:spPr>
        <p:txBody>
          <a:bodyPr wrap="none" rtlCol="0">
            <a:spAutoFit/>
          </a:bodyPr>
          <a:lstStyle/>
          <a:p>
            <a:r>
              <a:rPr lang="en-IN" dirty="0" err="1"/>
              <a:t>cust</a:t>
            </a:r>
            <a:endParaRPr lang="en-IN" dirty="0"/>
          </a:p>
        </p:txBody>
      </p:sp>
      <p:sp>
        <p:nvSpPr>
          <p:cNvPr id="56" name="TextBox 55">
            <a:extLst>
              <a:ext uri="{FF2B5EF4-FFF2-40B4-BE49-F238E27FC236}">
                <a16:creationId xmlns:a16="http://schemas.microsoft.com/office/drawing/2014/main" id="{727B70CA-B7A2-47D2-A850-BFD2F5A2480C}"/>
              </a:ext>
            </a:extLst>
          </p:cNvPr>
          <p:cNvSpPr txBox="1"/>
          <p:nvPr/>
        </p:nvSpPr>
        <p:spPr>
          <a:xfrm>
            <a:off x="1549778" y="4456264"/>
            <a:ext cx="566181" cy="369332"/>
          </a:xfrm>
          <a:prstGeom prst="rect">
            <a:avLst/>
          </a:prstGeom>
          <a:noFill/>
        </p:spPr>
        <p:txBody>
          <a:bodyPr wrap="none" rtlCol="0">
            <a:spAutoFit/>
          </a:bodyPr>
          <a:lstStyle/>
          <a:p>
            <a:r>
              <a:rPr lang="en-IN" dirty="0" err="1"/>
              <a:t>cust</a:t>
            </a:r>
            <a:endParaRPr lang="en-IN" dirty="0"/>
          </a:p>
        </p:txBody>
      </p:sp>
      <p:sp>
        <p:nvSpPr>
          <p:cNvPr id="57" name="TextBox 56">
            <a:extLst>
              <a:ext uri="{FF2B5EF4-FFF2-40B4-BE49-F238E27FC236}">
                <a16:creationId xmlns:a16="http://schemas.microsoft.com/office/drawing/2014/main" id="{C1A0AA99-E499-48CC-96FA-418D13FD914F}"/>
              </a:ext>
            </a:extLst>
          </p:cNvPr>
          <p:cNvSpPr txBox="1"/>
          <p:nvPr/>
        </p:nvSpPr>
        <p:spPr>
          <a:xfrm>
            <a:off x="1129589" y="5411508"/>
            <a:ext cx="566181" cy="369332"/>
          </a:xfrm>
          <a:prstGeom prst="rect">
            <a:avLst/>
          </a:prstGeom>
          <a:noFill/>
        </p:spPr>
        <p:txBody>
          <a:bodyPr wrap="none" rtlCol="0">
            <a:spAutoFit/>
          </a:bodyPr>
          <a:lstStyle/>
          <a:p>
            <a:r>
              <a:rPr lang="en-IN" dirty="0" err="1"/>
              <a:t>cust</a:t>
            </a:r>
            <a:endParaRPr lang="en-IN" dirty="0"/>
          </a:p>
        </p:txBody>
      </p:sp>
      <p:sp>
        <p:nvSpPr>
          <p:cNvPr id="58" name="TextBox 57">
            <a:extLst>
              <a:ext uri="{FF2B5EF4-FFF2-40B4-BE49-F238E27FC236}">
                <a16:creationId xmlns:a16="http://schemas.microsoft.com/office/drawing/2014/main" id="{0ED5BC55-46F6-44FE-9CE0-8AD7FE03FA1B}"/>
              </a:ext>
            </a:extLst>
          </p:cNvPr>
          <p:cNvSpPr txBox="1"/>
          <p:nvPr/>
        </p:nvSpPr>
        <p:spPr>
          <a:xfrm>
            <a:off x="10886439" y="518764"/>
            <a:ext cx="566181" cy="369332"/>
          </a:xfrm>
          <a:prstGeom prst="rect">
            <a:avLst/>
          </a:prstGeom>
          <a:noFill/>
        </p:spPr>
        <p:txBody>
          <a:bodyPr wrap="none" rtlCol="0">
            <a:spAutoFit/>
          </a:bodyPr>
          <a:lstStyle/>
          <a:p>
            <a:r>
              <a:rPr lang="en-IN" dirty="0" err="1"/>
              <a:t>cust</a:t>
            </a:r>
            <a:endParaRPr lang="en-IN" dirty="0"/>
          </a:p>
        </p:txBody>
      </p:sp>
      <p:sp>
        <p:nvSpPr>
          <p:cNvPr id="59" name="TextBox 58">
            <a:extLst>
              <a:ext uri="{FF2B5EF4-FFF2-40B4-BE49-F238E27FC236}">
                <a16:creationId xmlns:a16="http://schemas.microsoft.com/office/drawing/2014/main" id="{F8BE3BC8-504F-4051-AA26-AB43A284D880}"/>
              </a:ext>
            </a:extLst>
          </p:cNvPr>
          <p:cNvSpPr txBox="1"/>
          <p:nvPr/>
        </p:nvSpPr>
        <p:spPr>
          <a:xfrm>
            <a:off x="11607821" y="1366195"/>
            <a:ext cx="566181" cy="369332"/>
          </a:xfrm>
          <a:prstGeom prst="rect">
            <a:avLst/>
          </a:prstGeom>
          <a:noFill/>
        </p:spPr>
        <p:txBody>
          <a:bodyPr wrap="none" rtlCol="0">
            <a:spAutoFit/>
          </a:bodyPr>
          <a:lstStyle/>
          <a:p>
            <a:r>
              <a:rPr lang="en-IN" dirty="0" err="1"/>
              <a:t>cust</a:t>
            </a:r>
            <a:endParaRPr lang="en-IN" dirty="0"/>
          </a:p>
        </p:txBody>
      </p:sp>
      <p:sp>
        <p:nvSpPr>
          <p:cNvPr id="60" name="TextBox 59">
            <a:extLst>
              <a:ext uri="{FF2B5EF4-FFF2-40B4-BE49-F238E27FC236}">
                <a16:creationId xmlns:a16="http://schemas.microsoft.com/office/drawing/2014/main" id="{DB921CBA-9CC4-4759-B9B4-D19B26F6589C}"/>
              </a:ext>
            </a:extLst>
          </p:cNvPr>
          <p:cNvSpPr txBox="1"/>
          <p:nvPr/>
        </p:nvSpPr>
        <p:spPr>
          <a:xfrm>
            <a:off x="8932905" y="5690587"/>
            <a:ext cx="566181" cy="369332"/>
          </a:xfrm>
          <a:prstGeom prst="rect">
            <a:avLst/>
          </a:prstGeom>
          <a:noFill/>
        </p:spPr>
        <p:txBody>
          <a:bodyPr wrap="none" rtlCol="0">
            <a:spAutoFit/>
          </a:bodyPr>
          <a:lstStyle/>
          <a:p>
            <a:r>
              <a:rPr lang="en-IN" dirty="0" err="1"/>
              <a:t>cust</a:t>
            </a:r>
            <a:endParaRPr lang="en-IN" dirty="0"/>
          </a:p>
        </p:txBody>
      </p:sp>
      <p:sp>
        <p:nvSpPr>
          <p:cNvPr id="61" name="TextBox 60">
            <a:extLst>
              <a:ext uri="{FF2B5EF4-FFF2-40B4-BE49-F238E27FC236}">
                <a16:creationId xmlns:a16="http://schemas.microsoft.com/office/drawing/2014/main" id="{78DD1BA0-1C24-4C26-8B01-6704A76ABCB5}"/>
              </a:ext>
            </a:extLst>
          </p:cNvPr>
          <p:cNvSpPr txBox="1"/>
          <p:nvPr/>
        </p:nvSpPr>
        <p:spPr>
          <a:xfrm>
            <a:off x="11649635" y="3570934"/>
            <a:ext cx="566181" cy="369332"/>
          </a:xfrm>
          <a:prstGeom prst="rect">
            <a:avLst/>
          </a:prstGeom>
          <a:noFill/>
        </p:spPr>
        <p:txBody>
          <a:bodyPr wrap="none" rtlCol="0">
            <a:spAutoFit/>
          </a:bodyPr>
          <a:lstStyle/>
          <a:p>
            <a:r>
              <a:rPr lang="en-IN" dirty="0" err="1"/>
              <a:t>cust</a:t>
            </a:r>
            <a:endParaRPr lang="en-IN" dirty="0"/>
          </a:p>
        </p:txBody>
      </p:sp>
      <p:sp>
        <p:nvSpPr>
          <p:cNvPr id="62" name="TextBox 61">
            <a:extLst>
              <a:ext uri="{FF2B5EF4-FFF2-40B4-BE49-F238E27FC236}">
                <a16:creationId xmlns:a16="http://schemas.microsoft.com/office/drawing/2014/main" id="{9BD47BF8-7A48-46AF-9752-30073F978AB3}"/>
              </a:ext>
            </a:extLst>
          </p:cNvPr>
          <p:cNvSpPr txBox="1"/>
          <p:nvPr/>
        </p:nvSpPr>
        <p:spPr>
          <a:xfrm>
            <a:off x="11547601" y="2639075"/>
            <a:ext cx="566181" cy="369332"/>
          </a:xfrm>
          <a:prstGeom prst="rect">
            <a:avLst/>
          </a:prstGeom>
          <a:noFill/>
        </p:spPr>
        <p:txBody>
          <a:bodyPr wrap="none" rtlCol="0">
            <a:spAutoFit/>
          </a:bodyPr>
          <a:lstStyle/>
          <a:p>
            <a:r>
              <a:rPr lang="en-IN" dirty="0" err="1"/>
              <a:t>cust</a:t>
            </a:r>
            <a:endParaRPr lang="en-IN" dirty="0"/>
          </a:p>
        </p:txBody>
      </p:sp>
      <p:sp>
        <p:nvSpPr>
          <p:cNvPr id="63" name="TextBox 62">
            <a:extLst>
              <a:ext uri="{FF2B5EF4-FFF2-40B4-BE49-F238E27FC236}">
                <a16:creationId xmlns:a16="http://schemas.microsoft.com/office/drawing/2014/main" id="{F33B4124-1803-429E-AE27-50BA65262249}"/>
              </a:ext>
            </a:extLst>
          </p:cNvPr>
          <p:cNvSpPr txBox="1"/>
          <p:nvPr/>
        </p:nvSpPr>
        <p:spPr>
          <a:xfrm>
            <a:off x="11585785" y="4825179"/>
            <a:ext cx="566181" cy="369332"/>
          </a:xfrm>
          <a:prstGeom prst="rect">
            <a:avLst/>
          </a:prstGeom>
          <a:noFill/>
        </p:spPr>
        <p:txBody>
          <a:bodyPr wrap="none" rtlCol="0">
            <a:spAutoFit/>
          </a:bodyPr>
          <a:lstStyle/>
          <a:p>
            <a:r>
              <a:rPr lang="en-IN" dirty="0" err="1"/>
              <a:t>cust</a:t>
            </a:r>
            <a:endParaRPr lang="en-IN" dirty="0"/>
          </a:p>
        </p:txBody>
      </p:sp>
      <p:sp>
        <p:nvSpPr>
          <p:cNvPr id="64" name="TextBox 63">
            <a:extLst>
              <a:ext uri="{FF2B5EF4-FFF2-40B4-BE49-F238E27FC236}">
                <a16:creationId xmlns:a16="http://schemas.microsoft.com/office/drawing/2014/main" id="{76E63EAE-3D1A-4B4E-A80E-9AA719484E32}"/>
              </a:ext>
            </a:extLst>
          </p:cNvPr>
          <p:cNvSpPr txBox="1"/>
          <p:nvPr/>
        </p:nvSpPr>
        <p:spPr>
          <a:xfrm>
            <a:off x="11065417" y="5638582"/>
            <a:ext cx="566181" cy="369332"/>
          </a:xfrm>
          <a:prstGeom prst="rect">
            <a:avLst/>
          </a:prstGeom>
          <a:noFill/>
        </p:spPr>
        <p:txBody>
          <a:bodyPr wrap="none" rtlCol="0">
            <a:spAutoFit/>
          </a:bodyPr>
          <a:lstStyle/>
          <a:p>
            <a:r>
              <a:rPr lang="en-IN" dirty="0" err="1"/>
              <a:t>cust</a:t>
            </a:r>
            <a:endParaRPr lang="en-IN" dirty="0"/>
          </a:p>
        </p:txBody>
      </p:sp>
      <p:sp>
        <p:nvSpPr>
          <p:cNvPr id="80" name="Cylinder 79">
            <a:extLst>
              <a:ext uri="{FF2B5EF4-FFF2-40B4-BE49-F238E27FC236}">
                <a16:creationId xmlns:a16="http://schemas.microsoft.com/office/drawing/2014/main" id="{EFBB8797-A73B-4C40-B72C-11E0C46D951F}"/>
              </a:ext>
            </a:extLst>
          </p:cNvPr>
          <p:cNvSpPr/>
          <p:nvPr/>
        </p:nvSpPr>
        <p:spPr>
          <a:xfrm>
            <a:off x="3391369" y="3261432"/>
            <a:ext cx="812328" cy="1251578"/>
          </a:xfrm>
          <a:prstGeom prst="can">
            <a:avLst/>
          </a:prstGeom>
          <a:ln>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BR</a:t>
            </a:r>
          </a:p>
        </p:txBody>
      </p:sp>
      <p:cxnSp>
        <p:nvCxnSpPr>
          <p:cNvPr id="82" name="Straight Arrow Connector 81">
            <a:extLst>
              <a:ext uri="{FF2B5EF4-FFF2-40B4-BE49-F238E27FC236}">
                <a16:creationId xmlns:a16="http://schemas.microsoft.com/office/drawing/2014/main" id="{9462BB7B-C08D-428D-B812-A7D7206A5F0E}"/>
              </a:ext>
            </a:extLst>
          </p:cNvPr>
          <p:cNvCxnSpPr>
            <a:cxnSpLocks/>
            <a:stCxn id="11" idx="4"/>
            <a:endCxn id="80" idx="2"/>
          </p:cNvCxnSpPr>
          <p:nvPr/>
        </p:nvCxnSpPr>
        <p:spPr>
          <a:xfrm>
            <a:off x="2210509" y="3797271"/>
            <a:ext cx="1180860" cy="8995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FB6B2DDA-A2E2-4FFB-806C-1D10A3145139}"/>
              </a:ext>
            </a:extLst>
          </p:cNvPr>
          <p:cNvCxnSpPr>
            <a:cxnSpLocks/>
            <a:stCxn id="12" idx="4"/>
            <a:endCxn id="80" idx="1"/>
          </p:cNvCxnSpPr>
          <p:nvPr/>
        </p:nvCxnSpPr>
        <p:spPr>
          <a:xfrm>
            <a:off x="2437810" y="2285793"/>
            <a:ext cx="1359723" cy="97563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C9F48E8D-72FB-485D-9ED1-8D31D6D83262}"/>
              </a:ext>
            </a:extLst>
          </p:cNvPr>
          <p:cNvCxnSpPr>
            <a:cxnSpLocks/>
            <a:stCxn id="5" idx="1"/>
            <a:endCxn id="80" idx="3"/>
          </p:cNvCxnSpPr>
          <p:nvPr/>
        </p:nvCxnSpPr>
        <p:spPr>
          <a:xfrm flipV="1">
            <a:off x="3243479" y="4513010"/>
            <a:ext cx="554054" cy="49393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15" name="Cylinder 114">
            <a:extLst>
              <a:ext uri="{FF2B5EF4-FFF2-40B4-BE49-F238E27FC236}">
                <a16:creationId xmlns:a16="http://schemas.microsoft.com/office/drawing/2014/main" id="{7075B1CF-17AD-4AAA-87DD-44F39AEEFECC}"/>
              </a:ext>
            </a:extLst>
          </p:cNvPr>
          <p:cNvSpPr/>
          <p:nvPr/>
        </p:nvSpPr>
        <p:spPr>
          <a:xfrm>
            <a:off x="8224095" y="3239954"/>
            <a:ext cx="812328" cy="1251578"/>
          </a:xfrm>
          <a:prstGeom prst="can">
            <a:avLst/>
          </a:prstGeom>
          <a:ln>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BR</a:t>
            </a:r>
          </a:p>
        </p:txBody>
      </p:sp>
      <p:pic>
        <p:nvPicPr>
          <p:cNvPr id="118" name="Picture 117">
            <a:extLst>
              <a:ext uri="{FF2B5EF4-FFF2-40B4-BE49-F238E27FC236}">
                <a16:creationId xmlns:a16="http://schemas.microsoft.com/office/drawing/2014/main" id="{D1292106-0536-4F3F-B719-799D4D6CC930}"/>
              </a:ext>
            </a:extLst>
          </p:cNvPr>
          <p:cNvPicPr>
            <a:picLocks noChangeAspect="1"/>
          </p:cNvPicPr>
          <p:nvPr/>
        </p:nvPicPr>
        <p:blipFill>
          <a:blip r:embed="rId2"/>
          <a:stretch>
            <a:fillRect/>
          </a:stretch>
        </p:blipFill>
        <p:spPr>
          <a:xfrm>
            <a:off x="11049217" y="803452"/>
            <a:ext cx="292633" cy="329213"/>
          </a:xfrm>
          <a:prstGeom prst="rect">
            <a:avLst/>
          </a:prstGeom>
        </p:spPr>
      </p:pic>
      <p:pic>
        <p:nvPicPr>
          <p:cNvPr id="119" name="Picture 118">
            <a:extLst>
              <a:ext uri="{FF2B5EF4-FFF2-40B4-BE49-F238E27FC236}">
                <a16:creationId xmlns:a16="http://schemas.microsoft.com/office/drawing/2014/main" id="{E3DFB07F-0163-4583-B7CE-D90AAE3E9EB2}"/>
              </a:ext>
            </a:extLst>
          </p:cNvPr>
          <p:cNvPicPr>
            <a:picLocks noChangeAspect="1"/>
          </p:cNvPicPr>
          <p:nvPr/>
        </p:nvPicPr>
        <p:blipFill>
          <a:blip r:embed="rId2"/>
          <a:stretch>
            <a:fillRect/>
          </a:stretch>
        </p:blipFill>
        <p:spPr>
          <a:xfrm>
            <a:off x="11684377" y="1729631"/>
            <a:ext cx="292633" cy="329213"/>
          </a:xfrm>
          <a:prstGeom prst="rect">
            <a:avLst/>
          </a:prstGeom>
        </p:spPr>
      </p:pic>
      <p:pic>
        <p:nvPicPr>
          <p:cNvPr id="120" name="Picture 119">
            <a:extLst>
              <a:ext uri="{FF2B5EF4-FFF2-40B4-BE49-F238E27FC236}">
                <a16:creationId xmlns:a16="http://schemas.microsoft.com/office/drawing/2014/main" id="{EBE19814-192C-45D0-B8FC-9908C1E768C6}"/>
              </a:ext>
            </a:extLst>
          </p:cNvPr>
          <p:cNvPicPr>
            <a:picLocks noChangeAspect="1"/>
          </p:cNvPicPr>
          <p:nvPr/>
        </p:nvPicPr>
        <p:blipFill>
          <a:blip r:embed="rId2"/>
          <a:stretch>
            <a:fillRect/>
          </a:stretch>
        </p:blipFill>
        <p:spPr>
          <a:xfrm>
            <a:off x="11684376" y="3029891"/>
            <a:ext cx="292633" cy="329213"/>
          </a:xfrm>
          <a:prstGeom prst="rect">
            <a:avLst/>
          </a:prstGeom>
        </p:spPr>
      </p:pic>
      <p:pic>
        <p:nvPicPr>
          <p:cNvPr id="121" name="Picture 120">
            <a:extLst>
              <a:ext uri="{FF2B5EF4-FFF2-40B4-BE49-F238E27FC236}">
                <a16:creationId xmlns:a16="http://schemas.microsoft.com/office/drawing/2014/main" id="{3476F2CD-8522-4C82-AB26-A7F268062439}"/>
              </a:ext>
            </a:extLst>
          </p:cNvPr>
          <p:cNvPicPr>
            <a:picLocks noChangeAspect="1"/>
          </p:cNvPicPr>
          <p:nvPr/>
        </p:nvPicPr>
        <p:blipFill>
          <a:blip r:embed="rId2"/>
          <a:stretch>
            <a:fillRect/>
          </a:stretch>
        </p:blipFill>
        <p:spPr>
          <a:xfrm>
            <a:off x="11786409" y="3949083"/>
            <a:ext cx="292633" cy="329213"/>
          </a:xfrm>
          <a:prstGeom prst="rect">
            <a:avLst/>
          </a:prstGeom>
        </p:spPr>
      </p:pic>
      <p:pic>
        <p:nvPicPr>
          <p:cNvPr id="122" name="Picture 121">
            <a:extLst>
              <a:ext uri="{FF2B5EF4-FFF2-40B4-BE49-F238E27FC236}">
                <a16:creationId xmlns:a16="http://schemas.microsoft.com/office/drawing/2014/main" id="{33F01EF8-DD4D-43F6-8BBD-C6134067CD09}"/>
              </a:ext>
            </a:extLst>
          </p:cNvPr>
          <p:cNvPicPr>
            <a:picLocks noChangeAspect="1"/>
          </p:cNvPicPr>
          <p:nvPr/>
        </p:nvPicPr>
        <p:blipFill>
          <a:blip r:embed="rId2"/>
          <a:stretch>
            <a:fillRect/>
          </a:stretch>
        </p:blipFill>
        <p:spPr>
          <a:xfrm>
            <a:off x="11684376" y="5307139"/>
            <a:ext cx="292633" cy="329213"/>
          </a:xfrm>
          <a:prstGeom prst="rect">
            <a:avLst/>
          </a:prstGeom>
        </p:spPr>
      </p:pic>
      <p:pic>
        <p:nvPicPr>
          <p:cNvPr id="124" name="Picture 123">
            <a:extLst>
              <a:ext uri="{FF2B5EF4-FFF2-40B4-BE49-F238E27FC236}">
                <a16:creationId xmlns:a16="http://schemas.microsoft.com/office/drawing/2014/main" id="{B8B58CE6-2419-4495-9108-EEB0461DB1B3}"/>
              </a:ext>
            </a:extLst>
          </p:cNvPr>
          <p:cNvPicPr>
            <a:picLocks noChangeAspect="1"/>
          </p:cNvPicPr>
          <p:nvPr/>
        </p:nvPicPr>
        <p:blipFill>
          <a:blip r:embed="rId2"/>
          <a:stretch>
            <a:fillRect/>
          </a:stretch>
        </p:blipFill>
        <p:spPr>
          <a:xfrm>
            <a:off x="10756584" y="5658642"/>
            <a:ext cx="292633" cy="329213"/>
          </a:xfrm>
          <a:prstGeom prst="rect">
            <a:avLst/>
          </a:prstGeom>
        </p:spPr>
      </p:pic>
      <p:pic>
        <p:nvPicPr>
          <p:cNvPr id="125" name="Picture 124">
            <a:extLst>
              <a:ext uri="{FF2B5EF4-FFF2-40B4-BE49-F238E27FC236}">
                <a16:creationId xmlns:a16="http://schemas.microsoft.com/office/drawing/2014/main" id="{4560C7C2-259A-439E-9E80-C9F0051446E3}"/>
              </a:ext>
            </a:extLst>
          </p:cNvPr>
          <p:cNvPicPr>
            <a:picLocks noChangeAspect="1"/>
          </p:cNvPicPr>
          <p:nvPr/>
        </p:nvPicPr>
        <p:blipFill>
          <a:blip r:embed="rId2"/>
          <a:stretch>
            <a:fillRect/>
          </a:stretch>
        </p:blipFill>
        <p:spPr>
          <a:xfrm>
            <a:off x="9515286" y="5582471"/>
            <a:ext cx="292633" cy="329213"/>
          </a:xfrm>
          <a:prstGeom prst="rect">
            <a:avLst/>
          </a:prstGeom>
        </p:spPr>
      </p:pic>
      <p:sp>
        <p:nvSpPr>
          <p:cNvPr id="128" name="Cylinder 127">
            <a:extLst>
              <a:ext uri="{FF2B5EF4-FFF2-40B4-BE49-F238E27FC236}">
                <a16:creationId xmlns:a16="http://schemas.microsoft.com/office/drawing/2014/main" id="{D73531D1-BA43-458F-9A8A-497EB4636C11}"/>
              </a:ext>
            </a:extLst>
          </p:cNvPr>
          <p:cNvSpPr/>
          <p:nvPr/>
        </p:nvSpPr>
        <p:spPr>
          <a:xfrm>
            <a:off x="10235491" y="1509734"/>
            <a:ext cx="521093" cy="646384"/>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AR</a:t>
            </a:r>
          </a:p>
        </p:txBody>
      </p:sp>
      <p:sp>
        <p:nvSpPr>
          <p:cNvPr id="129" name="Cylinder 128">
            <a:extLst>
              <a:ext uri="{FF2B5EF4-FFF2-40B4-BE49-F238E27FC236}">
                <a16:creationId xmlns:a16="http://schemas.microsoft.com/office/drawing/2014/main" id="{22120CFF-5FC6-4182-A2FA-745805C96202}"/>
              </a:ext>
            </a:extLst>
          </p:cNvPr>
          <p:cNvSpPr/>
          <p:nvPr/>
        </p:nvSpPr>
        <p:spPr>
          <a:xfrm>
            <a:off x="10445757" y="3162846"/>
            <a:ext cx="521093" cy="646384"/>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AR</a:t>
            </a:r>
          </a:p>
        </p:txBody>
      </p:sp>
      <p:sp>
        <p:nvSpPr>
          <p:cNvPr id="130" name="Cylinder 129">
            <a:extLst>
              <a:ext uri="{FF2B5EF4-FFF2-40B4-BE49-F238E27FC236}">
                <a16:creationId xmlns:a16="http://schemas.microsoft.com/office/drawing/2014/main" id="{712D879F-7EC8-47EA-8463-8E3186777CC3}"/>
              </a:ext>
            </a:extLst>
          </p:cNvPr>
          <p:cNvSpPr/>
          <p:nvPr/>
        </p:nvSpPr>
        <p:spPr>
          <a:xfrm>
            <a:off x="10365346" y="4517990"/>
            <a:ext cx="521093" cy="646384"/>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AR</a:t>
            </a:r>
          </a:p>
        </p:txBody>
      </p:sp>
      <p:cxnSp>
        <p:nvCxnSpPr>
          <p:cNvPr id="131" name="Straight Arrow Connector 130">
            <a:extLst>
              <a:ext uri="{FF2B5EF4-FFF2-40B4-BE49-F238E27FC236}">
                <a16:creationId xmlns:a16="http://schemas.microsoft.com/office/drawing/2014/main" id="{D30B22FE-2535-43C0-B12E-AAA80387B1F5}"/>
              </a:ext>
            </a:extLst>
          </p:cNvPr>
          <p:cNvCxnSpPr>
            <a:cxnSpLocks/>
            <a:stCxn id="128" idx="1"/>
            <a:endCxn id="118" idx="1"/>
          </p:cNvCxnSpPr>
          <p:nvPr/>
        </p:nvCxnSpPr>
        <p:spPr>
          <a:xfrm flipV="1">
            <a:off x="10496038" y="968059"/>
            <a:ext cx="553179" cy="54167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a:extLst>
              <a:ext uri="{FF2B5EF4-FFF2-40B4-BE49-F238E27FC236}">
                <a16:creationId xmlns:a16="http://schemas.microsoft.com/office/drawing/2014/main" id="{C2A8340B-CABF-4148-BCC3-06A5B693EE62}"/>
              </a:ext>
            </a:extLst>
          </p:cNvPr>
          <p:cNvCxnSpPr>
            <a:cxnSpLocks/>
            <a:stCxn id="128" idx="4"/>
            <a:endCxn id="119" idx="1"/>
          </p:cNvCxnSpPr>
          <p:nvPr/>
        </p:nvCxnSpPr>
        <p:spPr>
          <a:xfrm>
            <a:off x="10756584" y="1832926"/>
            <a:ext cx="927793" cy="6131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6458B2E5-FBE8-4CEA-9364-D20BD05F99E6}"/>
              </a:ext>
            </a:extLst>
          </p:cNvPr>
          <p:cNvCxnSpPr>
            <a:cxnSpLocks/>
            <a:stCxn id="129" idx="4"/>
            <a:endCxn id="120" idx="1"/>
          </p:cNvCxnSpPr>
          <p:nvPr/>
        </p:nvCxnSpPr>
        <p:spPr>
          <a:xfrm flipV="1">
            <a:off x="10966850" y="3194498"/>
            <a:ext cx="717526" cy="29154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0" name="Straight Arrow Connector 139">
            <a:extLst>
              <a:ext uri="{FF2B5EF4-FFF2-40B4-BE49-F238E27FC236}">
                <a16:creationId xmlns:a16="http://schemas.microsoft.com/office/drawing/2014/main" id="{4A78A9B5-A2DF-4C50-ADD1-B30891FBB04F}"/>
              </a:ext>
            </a:extLst>
          </p:cNvPr>
          <p:cNvCxnSpPr>
            <a:cxnSpLocks/>
            <a:stCxn id="129" idx="4"/>
            <a:endCxn id="121" idx="1"/>
          </p:cNvCxnSpPr>
          <p:nvPr/>
        </p:nvCxnSpPr>
        <p:spPr>
          <a:xfrm>
            <a:off x="10966850" y="3486038"/>
            <a:ext cx="819559" cy="62765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EA0D93BB-F59F-4177-82AD-9DC69BBEFAAF}"/>
              </a:ext>
            </a:extLst>
          </p:cNvPr>
          <p:cNvCxnSpPr>
            <a:cxnSpLocks/>
            <a:stCxn id="130" idx="4"/>
            <a:endCxn id="122" idx="0"/>
          </p:cNvCxnSpPr>
          <p:nvPr/>
        </p:nvCxnSpPr>
        <p:spPr>
          <a:xfrm>
            <a:off x="10886439" y="4841182"/>
            <a:ext cx="944254" cy="46595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6" name="Straight Arrow Connector 145">
            <a:extLst>
              <a:ext uri="{FF2B5EF4-FFF2-40B4-BE49-F238E27FC236}">
                <a16:creationId xmlns:a16="http://schemas.microsoft.com/office/drawing/2014/main" id="{A9FA7352-DF18-40F7-A19A-3F88939D0858}"/>
              </a:ext>
            </a:extLst>
          </p:cNvPr>
          <p:cNvCxnSpPr>
            <a:cxnSpLocks/>
            <a:stCxn id="124" idx="0"/>
            <a:endCxn id="130" idx="3"/>
          </p:cNvCxnSpPr>
          <p:nvPr/>
        </p:nvCxnSpPr>
        <p:spPr>
          <a:xfrm flipH="1" flipV="1">
            <a:off x="10625893" y="5164374"/>
            <a:ext cx="277008" cy="49426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A2A131F0-5F6C-47B3-8F41-ED3862322121}"/>
              </a:ext>
            </a:extLst>
          </p:cNvPr>
          <p:cNvCxnSpPr>
            <a:cxnSpLocks/>
            <a:stCxn id="125" idx="0"/>
            <a:endCxn id="130" idx="2"/>
          </p:cNvCxnSpPr>
          <p:nvPr/>
        </p:nvCxnSpPr>
        <p:spPr>
          <a:xfrm flipV="1">
            <a:off x="9661603" y="4841182"/>
            <a:ext cx="703743" cy="74128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5" name="Straight Arrow Connector 154">
            <a:extLst>
              <a:ext uri="{FF2B5EF4-FFF2-40B4-BE49-F238E27FC236}">
                <a16:creationId xmlns:a16="http://schemas.microsoft.com/office/drawing/2014/main" id="{A4964C51-D1DF-47EF-8331-F1A71D4F61AA}"/>
              </a:ext>
            </a:extLst>
          </p:cNvPr>
          <p:cNvCxnSpPr>
            <a:cxnSpLocks/>
            <a:stCxn id="115" idx="4"/>
            <a:endCxn id="128" idx="2"/>
          </p:cNvCxnSpPr>
          <p:nvPr/>
        </p:nvCxnSpPr>
        <p:spPr>
          <a:xfrm flipV="1">
            <a:off x="9036423" y="1832926"/>
            <a:ext cx="1199068" cy="203281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EBE30896-062F-4BE0-89AD-B9F2C14A0EE8}"/>
              </a:ext>
            </a:extLst>
          </p:cNvPr>
          <p:cNvCxnSpPr>
            <a:cxnSpLocks/>
            <a:stCxn id="115" idx="4"/>
            <a:endCxn id="129" idx="2"/>
          </p:cNvCxnSpPr>
          <p:nvPr/>
        </p:nvCxnSpPr>
        <p:spPr>
          <a:xfrm flipV="1">
            <a:off x="9036423" y="3486038"/>
            <a:ext cx="1409334" cy="37970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C52FC83A-A84F-4E70-B776-0A9B3A710E5D}"/>
              </a:ext>
            </a:extLst>
          </p:cNvPr>
          <p:cNvCxnSpPr>
            <a:cxnSpLocks/>
            <a:stCxn id="115" idx="4"/>
            <a:endCxn id="130" idx="2"/>
          </p:cNvCxnSpPr>
          <p:nvPr/>
        </p:nvCxnSpPr>
        <p:spPr>
          <a:xfrm>
            <a:off x="9036423" y="3865743"/>
            <a:ext cx="1328923" cy="97543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65" name="Star: 6 Points 164">
            <a:extLst>
              <a:ext uri="{FF2B5EF4-FFF2-40B4-BE49-F238E27FC236}">
                <a16:creationId xmlns:a16="http://schemas.microsoft.com/office/drawing/2014/main" id="{56CE22B4-AFEE-42DF-B8BA-C8260BD87EE6}"/>
              </a:ext>
            </a:extLst>
          </p:cNvPr>
          <p:cNvSpPr/>
          <p:nvPr/>
        </p:nvSpPr>
        <p:spPr>
          <a:xfrm>
            <a:off x="5193024" y="87446"/>
            <a:ext cx="1957852" cy="1598808"/>
          </a:xfrm>
          <a:prstGeom prst="star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cxnSp>
        <p:nvCxnSpPr>
          <p:cNvPr id="199" name="Straight Arrow Connector 198">
            <a:extLst>
              <a:ext uri="{FF2B5EF4-FFF2-40B4-BE49-F238E27FC236}">
                <a16:creationId xmlns:a16="http://schemas.microsoft.com/office/drawing/2014/main" id="{D8C5AA22-3366-4689-9CE6-A81446F23FAF}"/>
              </a:ext>
            </a:extLst>
          </p:cNvPr>
          <p:cNvCxnSpPr>
            <a:cxnSpLocks/>
            <a:stCxn id="211" idx="0"/>
            <a:endCxn id="165" idx="2"/>
          </p:cNvCxnSpPr>
          <p:nvPr/>
        </p:nvCxnSpPr>
        <p:spPr>
          <a:xfrm flipH="1" flipV="1">
            <a:off x="6171950" y="1686254"/>
            <a:ext cx="7089" cy="64741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1" name="Straight Arrow Connector 200">
            <a:extLst>
              <a:ext uri="{FF2B5EF4-FFF2-40B4-BE49-F238E27FC236}">
                <a16:creationId xmlns:a16="http://schemas.microsoft.com/office/drawing/2014/main" id="{F4FB3A26-EEF9-4F20-AD30-DAD068DE87AB}"/>
              </a:ext>
            </a:extLst>
          </p:cNvPr>
          <p:cNvCxnSpPr>
            <a:cxnSpLocks/>
            <a:stCxn id="80" idx="4"/>
            <a:endCxn id="211" idx="1"/>
          </p:cNvCxnSpPr>
          <p:nvPr/>
        </p:nvCxnSpPr>
        <p:spPr>
          <a:xfrm flipV="1">
            <a:off x="4203697" y="2793812"/>
            <a:ext cx="1036083" cy="109340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2" name="Straight Arrow Connector 201">
            <a:extLst>
              <a:ext uri="{FF2B5EF4-FFF2-40B4-BE49-F238E27FC236}">
                <a16:creationId xmlns:a16="http://schemas.microsoft.com/office/drawing/2014/main" id="{51336FB6-C7C1-4CA4-B3CA-4D4036FFA07E}"/>
              </a:ext>
            </a:extLst>
          </p:cNvPr>
          <p:cNvCxnSpPr>
            <a:cxnSpLocks/>
            <a:stCxn id="211" idx="4"/>
            <a:endCxn id="115" idx="2"/>
          </p:cNvCxnSpPr>
          <p:nvPr/>
        </p:nvCxnSpPr>
        <p:spPr>
          <a:xfrm>
            <a:off x="7118298" y="2793812"/>
            <a:ext cx="1105797" cy="107193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806DEBDC-92CC-40D9-BD98-95D6CF3AF353}"/>
              </a:ext>
            </a:extLst>
          </p:cNvPr>
          <p:cNvCxnSpPr>
            <a:cxnSpLocks/>
            <a:stCxn id="80" idx="4"/>
            <a:endCxn id="115" idx="2"/>
          </p:cNvCxnSpPr>
          <p:nvPr/>
        </p:nvCxnSpPr>
        <p:spPr>
          <a:xfrm flipV="1">
            <a:off x="4203697" y="3865743"/>
            <a:ext cx="4020398" cy="2147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09" name="TextBox 208">
            <a:extLst>
              <a:ext uri="{FF2B5EF4-FFF2-40B4-BE49-F238E27FC236}">
                <a16:creationId xmlns:a16="http://schemas.microsoft.com/office/drawing/2014/main" id="{95D06B09-8E5E-4F36-AD6C-23DB274F2E0F}"/>
              </a:ext>
            </a:extLst>
          </p:cNvPr>
          <p:cNvSpPr txBox="1"/>
          <p:nvPr/>
        </p:nvSpPr>
        <p:spPr>
          <a:xfrm>
            <a:off x="5208221" y="3915148"/>
            <a:ext cx="2147334" cy="369332"/>
          </a:xfrm>
          <a:prstGeom prst="rect">
            <a:avLst/>
          </a:prstGeom>
          <a:noFill/>
        </p:spPr>
        <p:txBody>
          <a:bodyPr wrap="square" rtlCol="0">
            <a:spAutoFit/>
          </a:bodyPr>
          <a:lstStyle/>
          <a:p>
            <a:r>
              <a:rPr lang="en-IN" dirty="0"/>
              <a:t>BACKBONE LINK</a:t>
            </a:r>
          </a:p>
        </p:txBody>
      </p:sp>
      <p:sp>
        <p:nvSpPr>
          <p:cNvPr id="211" name="Flowchart: Direct Access Storage 210">
            <a:extLst>
              <a:ext uri="{FF2B5EF4-FFF2-40B4-BE49-F238E27FC236}">
                <a16:creationId xmlns:a16="http://schemas.microsoft.com/office/drawing/2014/main" id="{3B1991CD-BF49-499E-9E18-A16A21C7EAB4}"/>
              </a:ext>
            </a:extLst>
          </p:cNvPr>
          <p:cNvSpPr/>
          <p:nvPr/>
        </p:nvSpPr>
        <p:spPr>
          <a:xfrm>
            <a:off x="5239780" y="2333671"/>
            <a:ext cx="1878518" cy="920281"/>
          </a:xfrm>
          <a:prstGeom prst="flowChartMagneticDrum">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IGR</a:t>
            </a:r>
          </a:p>
        </p:txBody>
      </p:sp>
      <p:sp>
        <p:nvSpPr>
          <p:cNvPr id="224" name="TextBox 223">
            <a:extLst>
              <a:ext uri="{FF2B5EF4-FFF2-40B4-BE49-F238E27FC236}">
                <a16:creationId xmlns:a16="http://schemas.microsoft.com/office/drawing/2014/main" id="{51FF33D2-FEF3-4FE3-AEA4-2C5A06A533A1}"/>
              </a:ext>
            </a:extLst>
          </p:cNvPr>
          <p:cNvSpPr txBox="1"/>
          <p:nvPr/>
        </p:nvSpPr>
        <p:spPr>
          <a:xfrm>
            <a:off x="842440" y="2322035"/>
            <a:ext cx="1610537" cy="369332"/>
          </a:xfrm>
          <a:prstGeom prst="rect">
            <a:avLst/>
          </a:prstGeom>
          <a:noFill/>
        </p:spPr>
        <p:txBody>
          <a:bodyPr wrap="square" rtlCol="0">
            <a:spAutoFit/>
          </a:bodyPr>
          <a:lstStyle/>
          <a:p>
            <a:r>
              <a:rPr lang="en-IN" dirty="0"/>
              <a:t>Allocated</a:t>
            </a:r>
          </a:p>
        </p:txBody>
      </p:sp>
      <p:sp>
        <p:nvSpPr>
          <p:cNvPr id="226" name="TextBox 225">
            <a:extLst>
              <a:ext uri="{FF2B5EF4-FFF2-40B4-BE49-F238E27FC236}">
                <a16:creationId xmlns:a16="http://schemas.microsoft.com/office/drawing/2014/main" id="{4454EEB6-3929-4EB5-901C-B9DF495CD059}"/>
              </a:ext>
            </a:extLst>
          </p:cNvPr>
          <p:cNvSpPr txBox="1"/>
          <p:nvPr/>
        </p:nvSpPr>
        <p:spPr>
          <a:xfrm>
            <a:off x="56403" y="240088"/>
            <a:ext cx="1769084" cy="369332"/>
          </a:xfrm>
          <a:prstGeom prst="rect">
            <a:avLst/>
          </a:prstGeom>
          <a:noFill/>
        </p:spPr>
        <p:txBody>
          <a:bodyPr wrap="square" rtlCol="0">
            <a:spAutoFit/>
          </a:bodyPr>
          <a:lstStyle/>
          <a:p>
            <a:r>
              <a:rPr lang="en-IN" dirty="0"/>
              <a:t>SNRC 1</a:t>
            </a:r>
          </a:p>
        </p:txBody>
      </p:sp>
      <p:sp>
        <p:nvSpPr>
          <p:cNvPr id="227" name="TextBox 226">
            <a:extLst>
              <a:ext uri="{FF2B5EF4-FFF2-40B4-BE49-F238E27FC236}">
                <a16:creationId xmlns:a16="http://schemas.microsoft.com/office/drawing/2014/main" id="{87346BEE-7D50-4940-8861-4686A326141E}"/>
              </a:ext>
            </a:extLst>
          </p:cNvPr>
          <p:cNvSpPr txBox="1"/>
          <p:nvPr/>
        </p:nvSpPr>
        <p:spPr>
          <a:xfrm>
            <a:off x="11169529" y="221470"/>
            <a:ext cx="1509206" cy="369332"/>
          </a:xfrm>
          <a:prstGeom prst="rect">
            <a:avLst/>
          </a:prstGeom>
          <a:noFill/>
        </p:spPr>
        <p:txBody>
          <a:bodyPr wrap="square" rtlCol="0">
            <a:spAutoFit/>
          </a:bodyPr>
          <a:lstStyle/>
          <a:p>
            <a:r>
              <a:rPr lang="en-IN" dirty="0"/>
              <a:t>SNRC 2</a:t>
            </a:r>
          </a:p>
        </p:txBody>
      </p:sp>
      <p:sp>
        <p:nvSpPr>
          <p:cNvPr id="228" name="TextBox 227">
            <a:extLst>
              <a:ext uri="{FF2B5EF4-FFF2-40B4-BE49-F238E27FC236}">
                <a16:creationId xmlns:a16="http://schemas.microsoft.com/office/drawing/2014/main" id="{D700434F-BBB6-4853-9E5F-6E0C8EC92A44}"/>
              </a:ext>
            </a:extLst>
          </p:cNvPr>
          <p:cNvSpPr txBox="1"/>
          <p:nvPr/>
        </p:nvSpPr>
        <p:spPr>
          <a:xfrm>
            <a:off x="2742138" y="1986112"/>
            <a:ext cx="2147334" cy="646331"/>
          </a:xfrm>
          <a:prstGeom prst="rect">
            <a:avLst/>
          </a:prstGeom>
          <a:noFill/>
        </p:spPr>
        <p:txBody>
          <a:bodyPr wrap="square" rtlCol="0">
            <a:spAutoFit/>
          </a:bodyPr>
          <a:lstStyle/>
          <a:p>
            <a:r>
              <a:rPr lang="en-IN" dirty="0"/>
              <a:t>Inter Network Connection</a:t>
            </a:r>
          </a:p>
        </p:txBody>
      </p:sp>
      <p:sp>
        <p:nvSpPr>
          <p:cNvPr id="229" name="TextBox 228">
            <a:extLst>
              <a:ext uri="{FF2B5EF4-FFF2-40B4-BE49-F238E27FC236}">
                <a16:creationId xmlns:a16="http://schemas.microsoft.com/office/drawing/2014/main" id="{AB385A5C-ECFC-48CD-A712-27C987EAB0EF}"/>
              </a:ext>
            </a:extLst>
          </p:cNvPr>
          <p:cNvSpPr txBox="1"/>
          <p:nvPr/>
        </p:nvSpPr>
        <p:spPr>
          <a:xfrm>
            <a:off x="8405139" y="2076860"/>
            <a:ext cx="2147334" cy="646331"/>
          </a:xfrm>
          <a:prstGeom prst="rect">
            <a:avLst/>
          </a:prstGeom>
          <a:noFill/>
        </p:spPr>
        <p:txBody>
          <a:bodyPr wrap="square" rtlCol="0">
            <a:spAutoFit/>
          </a:bodyPr>
          <a:lstStyle/>
          <a:p>
            <a:r>
              <a:rPr lang="en-IN" dirty="0"/>
              <a:t>Inter Network Connection</a:t>
            </a:r>
          </a:p>
        </p:txBody>
      </p:sp>
      <p:sp>
        <p:nvSpPr>
          <p:cNvPr id="231" name="TextBox 230">
            <a:extLst>
              <a:ext uri="{FF2B5EF4-FFF2-40B4-BE49-F238E27FC236}">
                <a16:creationId xmlns:a16="http://schemas.microsoft.com/office/drawing/2014/main" id="{2BC6267F-7D7C-473C-B9ED-AE562FF87981}"/>
              </a:ext>
            </a:extLst>
          </p:cNvPr>
          <p:cNvSpPr txBox="1"/>
          <p:nvPr/>
        </p:nvSpPr>
        <p:spPr>
          <a:xfrm>
            <a:off x="10677070" y="1963702"/>
            <a:ext cx="1499237" cy="369332"/>
          </a:xfrm>
          <a:prstGeom prst="rect">
            <a:avLst/>
          </a:prstGeom>
          <a:noFill/>
        </p:spPr>
        <p:txBody>
          <a:bodyPr wrap="square" rtlCol="0">
            <a:spAutoFit/>
          </a:bodyPr>
          <a:lstStyle/>
          <a:p>
            <a:r>
              <a:rPr lang="en-IN" dirty="0"/>
              <a:t>Allocated</a:t>
            </a:r>
          </a:p>
        </p:txBody>
      </p:sp>
      <p:sp>
        <p:nvSpPr>
          <p:cNvPr id="232" name="TextBox 231">
            <a:extLst>
              <a:ext uri="{FF2B5EF4-FFF2-40B4-BE49-F238E27FC236}">
                <a16:creationId xmlns:a16="http://schemas.microsoft.com/office/drawing/2014/main" id="{7FFBEAEF-1EFE-4F44-A2AE-590BFF9E99FB}"/>
              </a:ext>
            </a:extLst>
          </p:cNvPr>
          <p:cNvSpPr txBox="1"/>
          <p:nvPr/>
        </p:nvSpPr>
        <p:spPr>
          <a:xfrm>
            <a:off x="4226239" y="6196503"/>
            <a:ext cx="3739521" cy="369332"/>
          </a:xfrm>
          <a:prstGeom prst="rect">
            <a:avLst/>
          </a:prstGeom>
          <a:noFill/>
        </p:spPr>
        <p:txBody>
          <a:bodyPr wrap="square" rtlCol="0">
            <a:spAutoFit/>
          </a:bodyPr>
          <a:lstStyle/>
          <a:p>
            <a:r>
              <a:rPr lang="en-IN" b="1" dirty="0">
                <a:solidFill>
                  <a:srgbClr val="00B0F0"/>
                </a:solidFill>
              </a:rPr>
              <a:t>INFRASTRUCTURE NETWORK</a:t>
            </a:r>
            <a:endParaRPr lang="en-IN" dirty="0">
              <a:solidFill>
                <a:srgbClr val="00B0F0"/>
              </a:solidFill>
            </a:endParaRPr>
          </a:p>
        </p:txBody>
      </p:sp>
      <p:cxnSp>
        <p:nvCxnSpPr>
          <p:cNvPr id="74" name="Straight Arrow Connector 73">
            <a:extLst>
              <a:ext uri="{FF2B5EF4-FFF2-40B4-BE49-F238E27FC236}">
                <a16:creationId xmlns:a16="http://schemas.microsoft.com/office/drawing/2014/main" id="{63B63EC3-6012-4EE9-A66E-495E1FD3D20D}"/>
              </a:ext>
            </a:extLst>
          </p:cNvPr>
          <p:cNvCxnSpPr>
            <a:cxnSpLocks/>
            <a:stCxn id="224" idx="3"/>
            <a:endCxn id="11" idx="0"/>
          </p:cNvCxnSpPr>
          <p:nvPr/>
        </p:nvCxnSpPr>
        <p:spPr>
          <a:xfrm flipH="1">
            <a:off x="1956509" y="2506701"/>
            <a:ext cx="496468" cy="108991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E13C2201-5F24-43CB-AADD-69B41343FBD9}"/>
              </a:ext>
            </a:extLst>
          </p:cNvPr>
          <p:cNvCxnSpPr>
            <a:cxnSpLocks/>
            <a:stCxn id="11" idx="3"/>
            <a:endCxn id="5" idx="1"/>
          </p:cNvCxnSpPr>
          <p:nvPr/>
        </p:nvCxnSpPr>
        <p:spPr>
          <a:xfrm>
            <a:off x="1956509" y="4124931"/>
            <a:ext cx="1286970" cy="88201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02AFFDFE-2D04-4E58-8C72-1415ED2F73CB}"/>
              </a:ext>
            </a:extLst>
          </p:cNvPr>
          <p:cNvCxnSpPr>
            <a:cxnSpLocks/>
            <a:stCxn id="128" idx="3"/>
            <a:endCxn id="129" idx="1"/>
          </p:cNvCxnSpPr>
          <p:nvPr/>
        </p:nvCxnSpPr>
        <p:spPr>
          <a:xfrm>
            <a:off x="10496038" y="2156118"/>
            <a:ext cx="210266" cy="10067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68A36193-00F6-4A1C-9C6C-A2CD6A7F4153}"/>
              </a:ext>
            </a:extLst>
          </p:cNvPr>
          <p:cNvCxnSpPr>
            <a:cxnSpLocks/>
            <a:stCxn id="129" idx="3"/>
            <a:endCxn id="130" idx="1"/>
          </p:cNvCxnSpPr>
          <p:nvPr/>
        </p:nvCxnSpPr>
        <p:spPr>
          <a:xfrm flipH="1">
            <a:off x="10625893" y="3809230"/>
            <a:ext cx="80411" cy="70876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243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90769-9548-4E4C-9CAA-EFFA8D3101EF}"/>
              </a:ext>
            </a:extLst>
          </p:cNvPr>
          <p:cNvSpPr>
            <a:spLocks noGrp="1"/>
          </p:cNvSpPr>
          <p:nvPr>
            <p:ph type="title"/>
          </p:nvPr>
        </p:nvSpPr>
        <p:spPr>
          <a:xfrm>
            <a:off x="1451579" y="804519"/>
            <a:ext cx="9603275" cy="1049235"/>
          </a:xfrm>
        </p:spPr>
        <p:txBody>
          <a:bodyPr>
            <a:normAutofit/>
          </a:bodyPr>
          <a:lstStyle/>
          <a:p>
            <a:r>
              <a:rPr lang="en-IN" dirty="0"/>
              <a:t>Access Routers (AR)</a:t>
            </a:r>
            <a:br>
              <a:rPr lang="en-IN" dirty="0"/>
            </a:br>
            <a:endParaRPr lang="en-IN" dirty="0"/>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478686F0-BF7E-4656-AE3E-C24A0DBDD199}"/>
              </a:ext>
            </a:extLst>
          </p:cNvPr>
          <p:cNvGraphicFramePr>
            <a:graphicFrameLocks noGrp="1"/>
          </p:cNvGraphicFramePr>
          <p:nvPr>
            <p:ph idx="1"/>
            <p:extLst>
              <p:ext uri="{D42A27DB-BD31-4B8C-83A1-F6EECF244321}">
                <p14:modId xmlns:p14="http://schemas.microsoft.com/office/powerpoint/2010/main" val="396114690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811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8F32E-0613-4B1E-AE8B-03630D306901}"/>
              </a:ext>
            </a:extLst>
          </p:cNvPr>
          <p:cNvSpPr>
            <a:spLocks noGrp="1"/>
          </p:cNvSpPr>
          <p:nvPr>
            <p:ph type="title"/>
          </p:nvPr>
        </p:nvSpPr>
        <p:spPr>
          <a:xfrm>
            <a:off x="1451579" y="804519"/>
            <a:ext cx="9603275" cy="1049235"/>
          </a:xfrm>
        </p:spPr>
        <p:txBody>
          <a:bodyPr>
            <a:normAutofit/>
          </a:bodyPr>
          <a:lstStyle/>
          <a:p>
            <a:r>
              <a:rPr lang="en-IN" dirty="0"/>
              <a:t>BACKBONE ROUTERS (BR)</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E3C962AE-60F3-4239-80AE-88DBB9769387}"/>
              </a:ext>
            </a:extLst>
          </p:cNvPr>
          <p:cNvGraphicFramePr>
            <a:graphicFrameLocks noGrp="1"/>
          </p:cNvGraphicFramePr>
          <p:nvPr>
            <p:ph idx="1"/>
            <p:extLst>
              <p:ext uri="{D42A27DB-BD31-4B8C-83A1-F6EECF244321}">
                <p14:modId xmlns:p14="http://schemas.microsoft.com/office/powerpoint/2010/main" val="2533360951"/>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68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9AC92-19FA-49C3-B349-ACE21A311147}"/>
              </a:ext>
            </a:extLst>
          </p:cNvPr>
          <p:cNvSpPr>
            <a:spLocks noGrp="1"/>
          </p:cNvSpPr>
          <p:nvPr>
            <p:ph type="title"/>
          </p:nvPr>
        </p:nvSpPr>
        <p:spPr>
          <a:xfrm>
            <a:off x="1451579" y="804519"/>
            <a:ext cx="9603275" cy="1049235"/>
          </a:xfrm>
        </p:spPr>
        <p:txBody>
          <a:bodyPr>
            <a:normAutofit/>
          </a:bodyPr>
          <a:lstStyle/>
          <a:p>
            <a:r>
              <a:rPr lang="en-IN"/>
              <a:t>International Gateway Router (Igr)</a:t>
            </a:r>
            <a:endParaRPr lang="en-IN" dirty="0"/>
          </a:p>
        </p:txBody>
      </p:sp>
      <p:cxnSp>
        <p:nvCxnSpPr>
          <p:cNvPr id="28" name="Straight Connector 2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1" name="Content Placeholder 2">
            <a:extLst>
              <a:ext uri="{FF2B5EF4-FFF2-40B4-BE49-F238E27FC236}">
                <a16:creationId xmlns:a16="http://schemas.microsoft.com/office/drawing/2014/main" id="{AC5CBA3A-4943-41DA-A23A-29830D25138E}"/>
              </a:ext>
            </a:extLst>
          </p:cNvPr>
          <p:cNvGraphicFramePr>
            <a:graphicFrameLocks noGrp="1"/>
          </p:cNvGraphicFramePr>
          <p:nvPr>
            <p:ph idx="1"/>
            <p:extLst>
              <p:ext uri="{D42A27DB-BD31-4B8C-83A1-F6EECF244321}">
                <p14:modId xmlns:p14="http://schemas.microsoft.com/office/powerpoint/2010/main" val="1023583251"/>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770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212D-04CA-48C8-A901-436EECDC24ED}"/>
              </a:ext>
            </a:extLst>
          </p:cNvPr>
          <p:cNvSpPr>
            <a:spLocks noGrp="1"/>
          </p:cNvSpPr>
          <p:nvPr>
            <p:ph type="title"/>
          </p:nvPr>
        </p:nvSpPr>
        <p:spPr/>
        <p:txBody>
          <a:bodyPr/>
          <a:lstStyle/>
          <a:p>
            <a:r>
              <a:rPr lang="en-IN" dirty="0"/>
              <a:t>Abbreviations and </a:t>
            </a:r>
            <a:r>
              <a:rPr lang="en-IN" dirty="0" err="1"/>
              <a:t>explaination</a:t>
            </a:r>
            <a:endParaRPr lang="en-IN" dirty="0"/>
          </a:p>
        </p:txBody>
      </p:sp>
      <p:sp>
        <p:nvSpPr>
          <p:cNvPr id="3" name="Content Placeholder 2">
            <a:extLst>
              <a:ext uri="{FF2B5EF4-FFF2-40B4-BE49-F238E27FC236}">
                <a16:creationId xmlns:a16="http://schemas.microsoft.com/office/drawing/2014/main" id="{A677A2D7-AF10-49C2-A554-FD88F67D3FC1}"/>
              </a:ext>
            </a:extLst>
          </p:cNvPr>
          <p:cNvSpPr>
            <a:spLocks noGrp="1"/>
          </p:cNvSpPr>
          <p:nvPr>
            <p:ph idx="1"/>
          </p:nvPr>
        </p:nvSpPr>
        <p:spPr/>
        <p:txBody>
          <a:bodyPr>
            <a:normAutofit fontScale="85000" lnSpcReduction="20000"/>
          </a:bodyPr>
          <a:lstStyle/>
          <a:p>
            <a:r>
              <a:rPr lang="en-IN" dirty="0"/>
              <a:t>Cust -----&gt; Customer</a:t>
            </a:r>
          </a:p>
          <a:p>
            <a:r>
              <a:rPr lang="en-IN" dirty="0"/>
              <a:t>AR -------&gt; Access Router</a:t>
            </a:r>
          </a:p>
          <a:p>
            <a:r>
              <a:rPr lang="en-IN" dirty="0"/>
              <a:t>BR -------&gt; Backbone Router</a:t>
            </a:r>
          </a:p>
          <a:p>
            <a:r>
              <a:rPr lang="en-IN" dirty="0"/>
              <a:t>IGR -----&gt; International Gateway Router </a:t>
            </a:r>
          </a:p>
          <a:p>
            <a:r>
              <a:rPr lang="en-IN" dirty="0"/>
              <a:t>SNRC ---&gt; Single Node Routing Complex</a:t>
            </a:r>
          </a:p>
          <a:p>
            <a:r>
              <a:rPr lang="en-IN" dirty="0"/>
              <a:t>So here Customers are allocated to different Access Routers depending upon their location and best suitability which when send or receive data from to and from customers. Then these Access Routers send this information to their respective Backbone Router. Thus these Backbone router transfer their information to International Gateway Router and thus this International Gateway Router transfers it to the respective Backbone router and thus to Access Router and to the respective customer. </a:t>
            </a:r>
          </a:p>
          <a:p>
            <a:endParaRPr lang="en-IN" dirty="0"/>
          </a:p>
        </p:txBody>
      </p:sp>
    </p:spTree>
    <p:extLst>
      <p:ext uri="{BB962C8B-B14F-4D97-AF65-F5344CB8AC3E}">
        <p14:creationId xmlns:p14="http://schemas.microsoft.com/office/powerpoint/2010/main" val="215207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3B96-3043-44DB-8098-4624E5A97946}"/>
              </a:ext>
            </a:extLst>
          </p:cNvPr>
          <p:cNvSpPr>
            <a:spLocks noGrp="1"/>
          </p:cNvSpPr>
          <p:nvPr>
            <p:ph type="title"/>
          </p:nvPr>
        </p:nvSpPr>
        <p:spPr/>
        <p:txBody>
          <a:bodyPr/>
          <a:lstStyle/>
          <a:p>
            <a:r>
              <a:rPr lang="en-IN" dirty="0"/>
              <a:t>Two types of infrastructure network</a:t>
            </a:r>
          </a:p>
        </p:txBody>
      </p:sp>
      <p:sp>
        <p:nvSpPr>
          <p:cNvPr id="3" name="Content Placeholder 2">
            <a:extLst>
              <a:ext uri="{FF2B5EF4-FFF2-40B4-BE49-F238E27FC236}">
                <a16:creationId xmlns:a16="http://schemas.microsoft.com/office/drawing/2014/main" id="{5D59ADB1-BEF1-4123-9B43-2595C4674F29}"/>
              </a:ext>
            </a:extLst>
          </p:cNvPr>
          <p:cNvSpPr>
            <a:spLocks noGrp="1"/>
          </p:cNvSpPr>
          <p:nvPr>
            <p:ph idx="1"/>
          </p:nvPr>
        </p:nvSpPr>
        <p:spPr/>
        <p:txBody>
          <a:bodyPr/>
          <a:lstStyle/>
          <a:p>
            <a:r>
              <a:rPr lang="en-IN" dirty="0"/>
              <a:t>LAG</a:t>
            </a:r>
          </a:p>
          <a:p>
            <a:r>
              <a:rPr lang="en-IN" dirty="0"/>
              <a:t>Non LAG</a:t>
            </a:r>
          </a:p>
          <a:p>
            <a:pPr marL="0" indent="0">
              <a:buNone/>
            </a:pPr>
            <a:r>
              <a:rPr lang="en-IN" dirty="0"/>
              <a:t> </a:t>
            </a:r>
          </a:p>
        </p:txBody>
      </p:sp>
    </p:spTree>
    <p:extLst>
      <p:ext uri="{BB962C8B-B14F-4D97-AF65-F5344CB8AC3E}">
        <p14:creationId xmlns:p14="http://schemas.microsoft.com/office/powerpoint/2010/main" val="263161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C5B8-046A-44D8-B77D-5AD932A2178E}"/>
              </a:ext>
            </a:extLst>
          </p:cNvPr>
          <p:cNvSpPr>
            <a:spLocks noGrp="1"/>
          </p:cNvSpPr>
          <p:nvPr>
            <p:ph type="title"/>
          </p:nvPr>
        </p:nvSpPr>
        <p:spPr/>
        <p:txBody>
          <a:bodyPr/>
          <a:lstStyle/>
          <a:p>
            <a:r>
              <a:rPr lang="en-IN" dirty="0"/>
              <a:t>NON - LAG</a:t>
            </a:r>
          </a:p>
        </p:txBody>
      </p:sp>
      <p:sp>
        <p:nvSpPr>
          <p:cNvPr id="3" name="Content Placeholder 2">
            <a:extLst>
              <a:ext uri="{FF2B5EF4-FFF2-40B4-BE49-F238E27FC236}">
                <a16:creationId xmlns:a16="http://schemas.microsoft.com/office/drawing/2014/main" id="{98256580-F601-49C3-8D11-6AE8D9A41353}"/>
              </a:ext>
            </a:extLst>
          </p:cNvPr>
          <p:cNvSpPr>
            <a:spLocks noGrp="1"/>
          </p:cNvSpPr>
          <p:nvPr>
            <p:ph idx="1"/>
          </p:nvPr>
        </p:nvSpPr>
        <p:spPr/>
        <p:txBody>
          <a:bodyPr/>
          <a:lstStyle/>
          <a:p>
            <a:r>
              <a:rPr lang="en-IN" dirty="0"/>
              <a:t>A connection between to entities whether its between two port or two switches etc.</a:t>
            </a:r>
          </a:p>
          <a:p>
            <a:r>
              <a:rPr lang="en-IN" dirty="0"/>
              <a:t>Each link is independent here and have different recognition of its own.</a:t>
            </a:r>
          </a:p>
        </p:txBody>
      </p:sp>
      <p:sp>
        <p:nvSpPr>
          <p:cNvPr id="4" name="Flowchart: Process 3">
            <a:extLst>
              <a:ext uri="{FF2B5EF4-FFF2-40B4-BE49-F238E27FC236}">
                <a16:creationId xmlns:a16="http://schemas.microsoft.com/office/drawing/2014/main" id="{1AE1B211-8E40-4ADA-986C-8F426FB4E63D}"/>
              </a:ext>
            </a:extLst>
          </p:cNvPr>
          <p:cNvSpPr/>
          <p:nvPr/>
        </p:nvSpPr>
        <p:spPr>
          <a:xfrm>
            <a:off x="2257974" y="3059179"/>
            <a:ext cx="1376855" cy="1363717"/>
          </a:xfrm>
          <a:prstGeom prst="flowChartProcess">
            <a:avLst/>
          </a:prstGeom>
          <a:solidFill>
            <a:schemeClr val="accent4">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Flowchart: Process 5">
            <a:extLst>
              <a:ext uri="{FF2B5EF4-FFF2-40B4-BE49-F238E27FC236}">
                <a16:creationId xmlns:a16="http://schemas.microsoft.com/office/drawing/2014/main" id="{EA0B89F3-CC4A-4DFE-B8AA-57C890CD5D28}"/>
              </a:ext>
            </a:extLst>
          </p:cNvPr>
          <p:cNvSpPr/>
          <p:nvPr/>
        </p:nvSpPr>
        <p:spPr>
          <a:xfrm>
            <a:off x="8561026" y="3059179"/>
            <a:ext cx="1376855" cy="1363717"/>
          </a:xfrm>
          <a:prstGeom prst="flowChartProces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Process 6">
            <a:extLst>
              <a:ext uri="{FF2B5EF4-FFF2-40B4-BE49-F238E27FC236}">
                <a16:creationId xmlns:a16="http://schemas.microsoft.com/office/drawing/2014/main" id="{C0B267C1-E02A-4B74-9BC6-0C12FC0D344A}"/>
              </a:ext>
            </a:extLst>
          </p:cNvPr>
          <p:cNvSpPr/>
          <p:nvPr/>
        </p:nvSpPr>
        <p:spPr>
          <a:xfrm>
            <a:off x="3630975" y="3245168"/>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2D228AFB-97FB-4B52-A853-BF3CB5BBF8A7}"/>
              </a:ext>
            </a:extLst>
          </p:cNvPr>
          <p:cNvSpPr/>
          <p:nvPr/>
        </p:nvSpPr>
        <p:spPr>
          <a:xfrm>
            <a:off x="3630975" y="3634357"/>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Process 8">
            <a:extLst>
              <a:ext uri="{FF2B5EF4-FFF2-40B4-BE49-F238E27FC236}">
                <a16:creationId xmlns:a16="http://schemas.microsoft.com/office/drawing/2014/main" id="{EB248114-E74C-4E12-818C-59A520944E2C}"/>
              </a:ext>
            </a:extLst>
          </p:cNvPr>
          <p:cNvSpPr/>
          <p:nvPr/>
        </p:nvSpPr>
        <p:spPr>
          <a:xfrm>
            <a:off x="3630975" y="4059562"/>
            <a:ext cx="223520" cy="1016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Process 9">
            <a:extLst>
              <a:ext uri="{FF2B5EF4-FFF2-40B4-BE49-F238E27FC236}">
                <a16:creationId xmlns:a16="http://schemas.microsoft.com/office/drawing/2014/main" id="{5E497F36-02DB-42BA-A7D9-AB7847D9A65F}"/>
              </a:ext>
            </a:extLst>
          </p:cNvPr>
          <p:cNvSpPr/>
          <p:nvPr/>
        </p:nvSpPr>
        <p:spPr>
          <a:xfrm>
            <a:off x="8333653" y="3245168"/>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Process 10">
            <a:extLst>
              <a:ext uri="{FF2B5EF4-FFF2-40B4-BE49-F238E27FC236}">
                <a16:creationId xmlns:a16="http://schemas.microsoft.com/office/drawing/2014/main" id="{82179930-8C73-4A8B-AEC4-8C620A109E99}"/>
              </a:ext>
            </a:extLst>
          </p:cNvPr>
          <p:cNvSpPr/>
          <p:nvPr/>
        </p:nvSpPr>
        <p:spPr>
          <a:xfrm>
            <a:off x="8341360" y="3634357"/>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Process 11">
            <a:extLst>
              <a:ext uri="{FF2B5EF4-FFF2-40B4-BE49-F238E27FC236}">
                <a16:creationId xmlns:a16="http://schemas.microsoft.com/office/drawing/2014/main" id="{A1B57209-869C-4905-9B30-0DD29D04FF53}"/>
              </a:ext>
            </a:extLst>
          </p:cNvPr>
          <p:cNvSpPr/>
          <p:nvPr/>
        </p:nvSpPr>
        <p:spPr>
          <a:xfrm>
            <a:off x="8341360" y="4059562"/>
            <a:ext cx="223520" cy="101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7635437C-6BBF-406C-8640-12927EE2853A}"/>
              </a:ext>
            </a:extLst>
          </p:cNvPr>
          <p:cNvCxnSpPr>
            <a:stCxn id="7" idx="3"/>
            <a:endCxn id="10" idx="1"/>
          </p:cNvCxnSpPr>
          <p:nvPr/>
        </p:nvCxnSpPr>
        <p:spPr>
          <a:xfrm>
            <a:off x="3854495" y="3295968"/>
            <a:ext cx="4479158"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009CFA46-0E77-4DD8-8E46-4FDE760F7303}"/>
              </a:ext>
            </a:extLst>
          </p:cNvPr>
          <p:cNvCxnSpPr>
            <a:cxnSpLocks/>
            <a:stCxn id="8" idx="3"/>
            <a:endCxn id="11" idx="1"/>
          </p:cNvCxnSpPr>
          <p:nvPr/>
        </p:nvCxnSpPr>
        <p:spPr>
          <a:xfrm>
            <a:off x="3854495" y="3685157"/>
            <a:ext cx="448686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476EB27-4780-4D3F-B66B-CF1A0A74C3FD}"/>
              </a:ext>
            </a:extLst>
          </p:cNvPr>
          <p:cNvCxnSpPr>
            <a:cxnSpLocks/>
            <a:stCxn id="9" idx="3"/>
            <a:endCxn id="12" idx="1"/>
          </p:cNvCxnSpPr>
          <p:nvPr/>
        </p:nvCxnSpPr>
        <p:spPr>
          <a:xfrm>
            <a:off x="3854495" y="4110362"/>
            <a:ext cx="448686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5591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789</TotalTime>
  <Words>809</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Infrastructure Network Connection</vt:lpstr>
      <vt:lpstr>What is infrastructure NEtwork connection</vt:lpstr>
      <vt:lpstr>PowerPoint Presentation</vt:lpstr>
      <vt:lpstr>Access Routers (AR) </vt:lpstr>
      <vt:lpstr>BACKBONE ROUTERS (BR)</vt:lpstr>
      <vt:lpstr>International Gateway Router (Igr)</vt:lpstr>
      <vt:lpstr>Abbreviations and explaination</vt:lpstr>
      <vt:lpstr>Two types of infrastructure network</vt:lpstr>
      <vt:lpstr>NON - LAG</vt:lpstr>
      <vt:lpstr>LAG</vt:lpstr>
      <vt:lpstr>Advantages of using infrastructure network connection</vt:lpstr>
      <vt:lpstr>Components in infrastructure network</vt:lpstr>
      <vt:lpstr>Switches</vt:lpstr>
      <vt:lpstr>Routers</vt:lpstr>
      <vt:lpstr>Firewalls </vt:lpstr>
      <vt:lpstr>Servers</vt:lpstr>
      <vt:lpstr>LOAD BALANCER</vt:lpstr>
      <vt:lpstr>Storage area network (SAN)</vt:lpstr>
      <vt:lpstr>DOMAIN NAME SYSTEM (DNS)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Network Connection</dc:title>
  <dc:creator>Aditya Gupta</dc:creator>
  <cp:lastModifiedBy>Aditya Gupta</cp:lastModifiedBy>
  <cp:revision>5</cp:revision>
  <dcterms:created xsi:type="dcterms:W3CDTF">2020-05-29T02:48:57Z</dcterms:created>
  <dcterms:modified xsi:type="dcterms:W3CDTF">2020-05-30T06:53:28Z</dcterms:modified>
</cp:coreProperties>
</file>