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7586-7D0A-4ED9-AA02-60559B43757F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AF8663F-9682-44BB-856C-8C9D76EECA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4840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7586-7D0A-4ED9-AA02-60559B43757F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663F-9682-44BB-856C-8C9D76EECA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808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7586-7D0A-4ED9-AA02-60559B43757F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663F-9682-44BB-856C-8C9D76EECA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771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7586-7D0A-4ED9-AA02-60559B43757F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663F-9682-44BB-856C-8C9D76EECA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14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C877586-7D0A-4ED9-AA02-60559B43757F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AF8663F-9682-44BB-856C-8C9D76EECA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811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7586-7D0A-4ED9-AA02-60559B43757F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663F-9682-44BB-856C-8C9D76EECA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02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7586-7D0A-4ED9-AA02-60559B43757F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663F-9682-44BB-856C-8C9D76EECA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683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7586-7D0A-4ED9-AA02-60559B43757F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663F-9682-44BB-856C-8C9D76EECA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450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7586-7D0A-4ED9-AA02-60559B43757F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663F-9682-44BB-856C-8C9D76EECA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6201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7586-7D0A-4ED9-AA02-60559B43757F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663F-9682-44BB-856C-8C9D76EECA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5455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7586-7D0A-4ED9-AA02-60559B43757F}" type="datetimeFigureOut">
              <a:rPr lang="en-IN" smtClean="0"/>
              <a:t>24-05-2020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663F-9682-44BB-856C-8C9D76EECA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106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C877586-7D0A-4ED9-AA02-60559B43757F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AF8663F-9682-44BB-856C-8C9D76EECA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07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5AAB4E-1AF6-4A73-9822-087B0F4ED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EC47A4-BA84-429F-8AFC-C1895BDDF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6"/>
            <a:ext cx="6707157" cy="5571067"/>
          </a:xfrm>
        </p:spPr>
        <p:txBody>
          <a:bodyPr>
            <a:normAutofit/>
          </a:bodyPr>
          <a:lstStyle/>
          <a:p>
            <a:pPr algn="r"/>
            <a:r>
              <a:rPr lang="en-IN" dirty="0"/>
              <a:t>Power point LPP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D794DA-8ACE-4EC4-8EB7-A34B9F6C1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8454" y="-2"/>
            <a:ext cx="4513546" cy="685800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67A10-A70D-4A0E-A277-237B848A1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94091" y="643465"/>
            <a:ext cx="3725961" cy="5571067"/>
          </a:xfrm>
        </p:spPr>
        <p:txBody>
          <a:bodyPr anchor="ctr">
            <a:normAutofit/>
          </a:bodyPr>
          <a:lstStyle/>
          <a:p>
            <a:r>
              <a:rPr lang="en-IN" dirty="0">
                <a:solidFill>
                  <a:srgbClr val="000000"/>
                </a:solidFill>
              </a:rPr>
              <a:t>Just Basic Stuff what I understood</a:t>
            </a:r>
          </a:p>
        </p:txBody>
      </p:sp>
    </p:spTree>
    <p:extLst>
      <p:ext uri="{BB962C8B-B14F-4D97-AF65-F5344CB8AC3E}">
        <p14:creationId xmlns:p14="http://schemas.microsoft.com/office/powerpoint/2010/main" val="342003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9D943B-BFCD-4168-988A-16654BEA7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73278A-9382-4F2A-975F-245D9F7EA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IN" dirty="0" err="1">
                <a:solidFill>
                  <a:schemeClr val="tx1"/>
                </a:solidFill>
              </a:rPr>
              <a:t>ip_transport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4BF6C-9C64-49A3-A135-F5B9C0605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This table is used to group the various IP Transport Segments (Cust. Access Circuit, C9000-C500 PVC, C500-AR PVC, FR PVC, ATM PVC) that are associated with an IP Port Assignment assigned to a Customer.</a:t>
            </a:r>
          </a:p>
          <a:p>
            <a:r>
              <a:rPr lang="en-US" dirty="0">
                <a:solidFill>
                  <a:schemeClr val="tx2"/>
                </a:solidFill>
              </a:rPr>
              <a:t>IP_TRANSPORT_ID is the Primary key in the table.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801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9D943B-BFCD-4168-988A-16654BEA7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A47AAA-76A6-4604-A130-083A2672E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LAG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67578-76CE-4B7E-B1CF-C95395EAF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 The lag table records the </a:t>
            </a:r>
            <a:r>
              <a:rPr lang="en-US" dirty="0" err="1">
                <a:solidFill>
                  <a:schemeClr val="tx2"/>
                </a:solidFill>
              </a:rPr>
              <a:t>lagid</a:t>
            </a:r>
            <a:r>
              <a:rPr lang="en-US" dirty="0">
                <a:solidFill>
                  <a:schemeClr val="tx2"/>
                </a:solidFill>
              </a:rPr>
              <a:t> associated with the </a:t>
            </a:r>
            <a:r>
              <a:rPr lang="en-US" dirty="0" err="1">
                <a:solidFill>
                  <a:schemeClr val="tx2"/>
                </a:solidFill>
              </a:rPr>
              <a:t>equip_id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r>
              <a:rPr lang="en-IN" dirty="0"/>
              <a:t> LAG_SEQ </a:t>
            </a:r>
            <a:r>
              <a:rPr lang="en-US" dirty="0">
                <a:solidFill>
                  <a:schemeClr val="tx2"/>
                </a:solidFill>
              </a:rPr>
              <a:t>is the primary key of the table .</a:t>
            </a:r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751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9D943B-BFCD-4168-988A-16654BEA7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95FCD-4AC0-49AA-85D7-C1D79F322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IN" dirty="0" err="1">
                <a:solidFill>
                  <a:schemeClr val="tx1"/>
                </a:solidFill>
              </a:rPr>
              <a:t>lag_port_mapping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80391-7797-4086-82E3-759774028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The </a:t>
            </a:r>
            <a:r>
              <a:rPr lang="en-US" dirty="0" err="1">
                <a:solidFill>
                  <a:schemeClr val="tx2"/>
                </a:solidFill>
              </a:rPr>
              <a:t>lag_port_mapping</a:t>
            </a:r>
            <a:r>
              <a:rPr lang="en-US" dirty="0">
                <a:solidFill>
                  <a:schemeClr val="tx2"/>
                </a:solidFill>
              </a:rPr>
              <a:t> table records the </a:t>
            </a:r>
            <a:r>
              <a:rPr lang="en-US" dirty="0" err="1">
                <a:solidFill>
                  <a:schemeClr val="tx2"/>
                </a:solidFill>
              </a:rPr>
              <a:t>lagid</a:t>
            </a:r>
            <a:r>
              <a:rPr lang="en-US" dirty="0">
                <a:solidFill>
                  <a:schemeClr val="tx2"/>
                </a:solidFill>
              </a:rPr>
              <a:t> associated with the </a:t>
            </a:r>
            <a:r>
              <a:rPr lang="en-US" dirty="0" err="1">
                <a:solidFill>
                  <a:schemeClr val="tx2"/>
                </a:solidFill>
              </a:rPr>
              <a:t>comp_ids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r>
              <a:rPr lang="en-US" dirty="0">
                <a:solidFill>
                  <a:schemeClr val="tx2"/>
                </a:solidFill>
              </a:rPr>
              <a:t>It is related with component through </a:t>
            </a:r>
            <a:r>
              <a:rPr lang="en-IN" dirty="0"/>
              <a:t>COMP_ID.</a:t>
            </a:r>
          </a:p>
          <a:p>
            <a:r>
              <a:rPr lang="en-IN" dirty="0">
                <a:solidFill>
                  <a:schemeClr val="tx2"/>
                </a:solidFill>
              </a:rPr>
              <a:t>There is no primary key in this table.</a:t>
            </a:r>
          </a:p>
        </p:txBody>
      </p:sp>
    </p:spTree>
    <p:extLst>
      <p:ext uri="{BB962C8B-B14F-4D97-AF65-F5344CB8AC3E}">
        <p14:creationId xmlns:p14="http://schemas.microsoft.com/office/powerpoint/2010/main" val="2157301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9D943B-BFCD-4168-988A-16654BEA7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F5FE8-6AB8-4EAC-BD48-68396744B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IN" dirty="0" err="1">
                <a:solidFill>
                  <a:schemeClr val="tx1"/>
                </a:solidFill>
              </a:rPr>
              <a:t>serial_ip_addr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D3CAB-082B-4C1E-8783-A909A94BA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2"/>
                </a:solidFill>
              </a:rPr>
              <a:t>This table holds </a:t>
            </a:r>
            <a:r>
              <a:rPr lang="en-IN" dirty="0" err="1">
                <a:solidFill>
                  <a:schemeClr val="tx2"/>
                </a:solidFill>
              </a:rPr>
              <a:t>serial_ip_link</a:t>
            </a:r>
            <a:r>
              <a:rPr lang="en-IN" dirty="0">
                <a:solidFill>
                  <a:schemeClr val="tx2"/>
                </a:solidFill>
              </a:rPr>
              <a:t> address data for </a:t>
            </a:r>
            <a:r>
              <a:rPr lang="en-IN" dirty="0" err="1">
                <a:solidFill>
                  <a:schemeClr val="tx2"/>
                </a:solidFill>
              </a:rPr>
              <a:t>IpDepot</a:t>
            </a:r>
            <a:r>
              <a:rPr lang="en-IN" dirty="0">
                <a:solidFill>
                  <a:schemeClr val="tx2"/>
                </a:solidFill>
              </a:rPr>
              <a:t>.</a:t>
            </a:r>
          </a:p>
          <a:p>
            <a:r>
              <a:rPr lang="en-IN" dirty="0"/>
              <a:t>SERIAL_IP_ADDR_ID </a:t>
            </a:r>
            <a:r>
              <a:rPr lang="en-US" dirty="0">
                <a:solidFill>
                  <a:schemeClr val="tx2"/>
                </a:solidFill>
              </a:rPr>
              <a:t>is the primary key of table.</a:t>
            </a:r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9073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9D943B-BFCD-4168-988A-16654BEA7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95FCD-4AC0-49AA-85D7-C1D79F322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IN" dirty="0" err="1">
                <a:solidFill>
                  <a:schemeClr val="tx1"/>
                </a:solidFill>
              </a:rPr>
              <a:t>instar_order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80391-7797-4086-82E3-759774028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This table contains a </a:t>
            </a:r>
            <a:r>
              <a:rPr lang="en-US" dirty="0" err="1">
                <a:solidFill>
                  <a:schemeClr val="tx2"/>
                </a:solidFill>
              </a:rPr>
              <a:t>InStar</a:t>
            </a:r>
            <a:r>
              <a:rPr lang="en-US" dirty="0">
                <a:solidFill>
                  <a:schemeClr val="tx2"/>
                </a:solidFill>
              </a:rPr>
              <a:t> order record for each port assignment id created.</a:t>
            </a:r>
          </a:p>
          <a:p>
            <a:r>
              <a:rPr lang="en-IN" dirty="0"/>
              <a:t>INSTAR_ORDER_ID </a:t>
            </a:r>
            <a:r>
              <a:rPr lang="en-US" dirty="0">
                <a:solidFill>
                  <a:schemeClr val="tx2"/>
                </a:solidFill>
              </a:rPr>
              <a:t>is the primary key of table.</a:t>
            </a:r>
          </a:p>
          <a:p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26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9D943B-BFCD-4168-988A-16654BEA7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B26800-C7AD-4438-BCCB-435CD8D7F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IN" dirty="0" err="1">
                <a:solidFill>
                  <a:schemeClr val="tx1"/>
                </a:solidFill>
              </a:rPr>
              <a:t>configlets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1A76C-E9AC-4CC1-841C-283FC63AB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r>
              <a:rPr lang="en-IN" dirty="0"/>
              <a:t>CONF_ID </a:t>
            </a:r>
            <a:r>
              <a:rPr lang="en-US" dirty="0">
                <a:solidFill>
                  <a:schemeClr val="tx2"/>
                </a:solidFill>
              </a:rPr>
              <a:t>is the primary key of table.</a:t>
            </a:r>
          </a:p>
          <a:p>
            <a:r>
              <a:rPr lang="en-US" dirty="0">
                <a:solidFill>
                  <a:schemeClr val="tx2"/>
                </a:solidFill>
              </a:rPr>
              <a:t>It generally have the status of validation and activity generally.</a:t>
            </a:r>
          </a:p>
          <a:p>
            <a:r>
              <a:rPr lang="en-IN" dirty="0"/>
              <a:t> </a:t>
            </a:r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265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9D943B-BFCD-4168-988A-16654BEA7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5D225C-E324-47AA-A05F-493AA1CB8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29DF1-BEF8-4A4D-AAC0-7814D65B5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This table stores the C9000-C500-AR circuit information.</a:t>
            </a:r>
          </a:p>
          <a:p>
            <a:r>
              <a:rPr lang="en-IN" dirty="0"/>
              <a:t>CKT_ID </a:t>
            </a:r>
            <a:r>
              <a:rPr lang="en-US" dirty="0">
                <a:solidFill>
                  <a:schemeClr val="tx2"/>
                </a:solidFill>
              </a:rPr>
              <a:t>is the primary key of table.</a:t>
            </a:r>
          </a:p>
          <a:p>
            <a:r>
              <a:rPr lang="en-IN" dirty="0"/>
              <a:t>A_PORT_ASGMT_ID, Z_PORT_ASGMT_ID </a:t>
            </a:r>
            <a:r>
              <a:rPr lang="en-US" dirty="0">
                <a:solidFill>
                  <a:schemeClr val="tx2"/>
                </a:solidFill>
              </a:rPr>
              <a:t>are the foreign key of the table with reference to </a:t>
            </a:r>
            <a:r>
              <a:rPr lang="en-US" dirty="0" err="1">
                <a:solidFill>
                  <a:schemeClr val="tx2"/>
                </a:solidFill>
              </a:rPr>
              <a:t>ip_port_asgmt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530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BF2AB-040F-4CF9-BAA9-8CF665A4A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tx2"/>
                </a:solidFill>
              </a:rPr>
              <a:t>DireCTSessions.JAVA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1E0C3-53E4-4000-877C-76ECAD2B3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tx2"/>
                </a:solidFill>
              </a:rPr>
              <a:t>It contains method which gives different responses. </a:t>
            </a:r>
          </a:p>
          <a:p>
            <a:r>
              <a:rPr lang="en-IN" dirty="0">
                <a:solidFill>
                  <a:schemeClr val="tx2"/>
                </a:solidFill>
              </a:rPr>
              <a:t>In all the methods session is checked whether it is already present or not.</a:t>
            </a:r>
          </a:p>
          <a:p>
            <a:r>
              <a:rPr lang="en-IN" dirty="0">
                <a:solidFill>
                  <a:schemeClr val="tx2"/>
                </a:solidFill>
              </a:rPr>
              <a:t>All these method checks whether customer is logged in or not.</a:t>
            </a:r>
          </a:p>
          <a:p>
            <a:r>
              <a:rPr lang="en-IN" dirty="0">
                <a:solidFill>
                  <a:schemeClr val="tx2"/>
                </a:solidFill>
              </a:rPr>
              <a:t>CRUD methods are present in this file.</a:t>
            </a:r>
          </a:p>
          <a:p>
            <a:r>
              <a:rPr lang="en-IN" dirty="0">
                <a:solidFill>
                  <a:schemeClr val="tx2"/>
                </a:solidFill>
              </a:rPr>
              <a:t>It contains methods for customers, Sap, Group, Port, VPN, Router and many more.</a:t>
            </a:r>
          </a:p>
          <a:p>
            <a:r>
              <a:rPr lang="en-IN" dirty="0">
                <a:solidFill>
                  <a:schemeClr val="tx2"/>
                </a:solidFill>
              </a:rPr>
              <a:t>It also has methods for Ethernet Connection.</a:t>
            </a:r>
          </a:p>
        </p:txBody>
      </p:sp>
    </p:spTree>
    <p:extLst>
      <p:ext uri="{BB962C8B-B14F-4D97-AF65-F5344CB8AC3E}">
        <p14:creationId xmlns:p14="http://schemas.microsoft.com/office/powerpoint/2010/main" val="3829796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9D943B-BFCD-4168-988A-16654BEA7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1463BF-03C0-434E-B69F-09B5D53AE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InfraAsgmtAgentImpl.JAva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99DD5-8E9A-4A78-A9E2-4F35457B8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2"/>
                </a:solidFill>
              </a:rPr>
              <a:t>Used for creating the infrastructure connection.</a:t>
            </a:r>
          </a:p>
          <a:p>
            <a:r>
              <a:rPr lang="en-IN" dirty="0">
                <a:solidFill>
                  <a:schemeClr val="tx2"/>
                </a:solidFill>
              </a:rPr>
              <a:t>It consists of two ID A and Z.</a:t>
            </a:r>
          </a:p>
          <a:p>
            <a:r>
              <a:rPr lang="en-IN" dirty="0">
                <a:solidFill>
                  <a:schemeClr val="tx2"/>
                </a:solidFill>
              </a:rPr>
              <a:t>It creates the VLAN connection.</a:t>
            </a:r>
          </a:p>
          <a:p>
            <a:r>
              <a:rPr lang="en-IN" dirty="0">
                <a:solidFill>
                  <a:schemeClr val="tx2"/>
                </a:solidFill>
              </a:rPr>
              <a:t>Basically it has the operations which are not in control of customer.</a:t>
            </a:r>
          </a:p>
          <a:p>
            <a:r>
              <a:rPr lang="en-IN" dirty="0">
                <a:solidFill>
                  <a:schemeClr val="tx2"/>
                </a:solidFill>
              </a:rPr>
              <a:t>It also has the CRUD operations as well.</a:t>
            </a:r>
          </a:p>
          <a:p>
            <a:r>
              <a:rPr lang="en-IN" dirty="0">
                <a:solidFill>
                  <a:schemeClr val="tx2"/>
                </a:solidFill>
              </a:rPr>
              <a:t>It has methods for </a:t>
            </a:r>
            <a:r>
              <a:rPr lang="en-IN" dirty="0" err="1">
                <a:solidFill>
                  <a:schemeClr val="tx2"/>
                </a:solidFill>
              </a:rPr>
              <a:t>rehomeing</a:t>
            </a:r>
            <a:r>
              <a:rPr lang="en-IN" dirty="0">
                <a:solidFill>
                  <a:schemeClr val="tx2"/>
                </a:solidFill>
              </a:rPr>
              <a:t>.</a:t>
            </a:r>
          </a:p>
          <a:p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149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9D943B-BFCD-4168-988A-16654BEA7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30973-0E38-410F-BC8A-186DF1465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InfraAsgmtHomeImpl.JAVA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B555C-47CD-454B-8E8A-E780FBA68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To Retrieve/ Assign WAN IP Address.</a:t>
            </a:r>
          </a:p>
          <a:p>
            <a:r>
              <a:rPr lang="en-US" dirty="0">
                <a:solidFill>
                  <a:schemeClr val="tx2"/>
                </a:solidFill>
              </a:rPr>
              <a:t>It contains many Boolean methods which are used for validation.</a:t>
            </a:r>
          </a:p>
          <a:p>
            <a:r>
              <a:rPr lang="en-US" dirty="0">
                <a:solidFill>
                  <a:schemeClr val="tx2"/>
                </a:solidFill>
              </a:rPr>
              <a:t>It validates the count of LAG.</a:t>
            </a:r>
          </a:p>
          <a:p>
            <a:r>
              <a:rPr lang="en-US" dirty="0">
                <a:solidFill>
                  <a:schemeClr val="tx2"/>
                </a:solidFill>
              </a:rPr>
              <a:t>It creates the SAP object and set the values in it.</a:t>
            </a:r>
          </a:p>
          <a:p>
            <a:r>
              <a:rPr lang="en-IN" dirty="0">
                <a:solidFill>
                  <a:schemeClr val="tx2"/>
                </a:solidFill>
              </a:rPr>
              <a:t>It also has methods which checks for the presence in cloud PE.</a:t>
            </a:r>
          </a:p>
          <a:p>
            <a:r>
              <a:rPr lang="en-US" dirty="0">
                <a:solidFill>
                  <a:schemeClr val="tx2"/>
                </a:solidFill>
              </a:rPr>
              <a:t>In contains method which initialize the resource rehomed.</a:t>
            </a:r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7189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9D943B-BFCD-4168-988A-16654BEA7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3BCC9C-33C2-4C1A-9B16-ED7B0BE29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InfraAsgmtUtilImpl.JAVA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AE3A2-EEDE-4392-97E6-05CC4F75D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2"/>
                </a:solidFill>
              </a:rPr>
              <a:t>It has the database connectivity and queries getting executed.</a:t>
            </a:r>
          </a:p>
          <a:p>
            <a:r>
              <a:rPr lang="en-IN" dirty="0">
                <a:solidFill>
                  <a:schemeClr val="tx2"/>
                </a:solidFill>
              </a:rPr>
              <a:t>It gives the component and network details.</a:t>
            </a:r>
          </a:p>
          <a:p>
            <a:r>
              <a:rPr lang="en-IN" dirty="0">
                <a:solidFill>
                  <a:schemeClr val="tx2"/>
                </a:solidFill>
              </a:rPr>
              <a:t>It checks for the speed of the network as well.</a:t>
            </a:r>
          </a:p>
          <a:p>
            <a:r>
              <a:rPr lang="en-IN" dirty="0">
                <a:solidFill>
                  <a:schemeClr val="tx2"/>
                </a:solidFill>
              </a:rPr>
              <a:t>It gets the access for the lag.</a:t>
            </a:r>
          </a:p>
          <a:p>
            <a:r>
              <a:rPr lang="en-IN" dirty="0">
                <a:solidFill>
                  <a:schemeClr val="tx2"/>
                </a:solidFill>
              </a:rPr>
              <a:t>It allocate it to the specified lag and which is the best and available.</a:t>
            </a:r>
          </a:p>
          <a:p>
            <a:r>
              <a:rPr lang="en-IN" dirty="0">
                <a:solidFill>
                  <a:schemeClr val="tx2"/>
                </a:solidFill>
              </a:rPr>
              <a:t>It has all CRUD operations on lag and router.</a:t>
            </a:r>
          </a:p>
        </p:txBody>
      </p:sp>
    </p:spTree>
    <p:extLst>
      <p:ext uri="{BB962C8B-B14F-4D97-AF65-F5344CB8AC3E}">
        <p14:creationId xmlns:p14="http://schemas.microsoft.com/office/powerpoint/2010/main" val="1393624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9D943B-BFCD-4168-988A-16654BEA7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AD5095-B234-426C-B0A3-1A2879CBB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ENDPOINTDB.JAVA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6F3D8-C47F-4E89-AC13-B345D9E94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2"/>
                </a:solidFill>
              </a:rPr>
              <a:t>It has CRUD operations for lag, trunk and infra port assignment.</a:t>
            </a:r>
          </a:p>
          <a:p>
            <a:r>
              <a:rPr lang="en-IN" dirty="0">
                <a:solidFill>
                  <a:schemeClr val="tx2"/>
                </a:solidFill>
              </a:rPr>
              <a:t>It has methods which create endpoints in the network.</a:t>
            </a:r>
          </a:p>
          <a:p>
            <a:r>
              <a:rPr lang="en-IN" dirty="0">
                <a:solidFill>
                  <a:schemeClr val="tx2"/>
                </a:solidFill>
              </a:rPr>
              <a:t>LRO Implementation is done in this.</a:t>
            </a:r>
          </a:p>
          <a:p>
            <a:r>
              <a:rPr lang="en-IN" dirty="0">
                <a:solidFill>
                  <a:schemeClr val="tx2"/>
                </a:solidFill>
              </a:rPr>
              <a:t>Addition of Lag group is done here.</a:t>
            </a:r>
          </a:p>
        </p:txBody>
      </p:sp>
    </p:spTree>
    <p:extLst>
      <p:ext uri="{BB962C8B-B14F-4D97-AF65-F5344CB8AC3E}">
        <p14:creationId xmlns:p14="http://schemas.microsoft.com/office/powerpoint/2010/main" val="16882410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9D943B-BFCD-4168-988A-16654BEA7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9008F-320C-468F-ADFC-F7C1CB1C0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IN" dirty="0" err="1">
                <a:solidFill>
                  <a:schemeClr val="tx1"/>
                </a:solidFill>
              </a:rPr>
              <a:t>ip_port_asgmt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3D52B-53BF-439A-A004-23EDAD1A6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2"/>
                </a:solidFill>
              </a:rPr>
              <a:t>As the name suggest it is the table to hold the details of ip port assignment.</a:t>
            </a:r>
          </a:p>
          <a:p>
            <a:r>
              <a:rPr lang="en-IN" dirty="0">
                <a:solidFill>
                  <a:schemeClr val="tx2"/>
                </a:solidFill>
              </a:rPr>
              <a:t>It has the primary key as IP_PORT_ASGMT_ID.</a:t>
            </a:r>
          </a:p>
          <a:p>
            <a:r>
              <a:rPr lang="en-IN" dirty="0">
                <a:solidFill>
                  <a:schemeClr val="tx2"/>
                </a:solidFill>
              </a:rPr>
              <a:t>It is connected </a:t>
            </a:r>
            <a:r>
              <a:rPr lang="en-IN" dirty="0" err="1">
                <a:solidFill>
                  <a:schemeClr val="tx2"/>
                </a:solidFill>
              </a:rPr>
              <a:t>ip_serv_acc_pt</a:t>
            </a:r>
            <a:r>
              <a:rPr lang="en-IN" dirty="0">
                <a:solidFill>
                  <a:schemeClr val="tx2"/>
                </a:solidFill>
              </a:rPr>
              <a:t> through </a:t>
            </a:r>
            <a:r>
              <a:rPr lang="en-IN" dirty="0"/>
              <a:t>SERV_ACC_PT_ID</a:t>
            </a:r>
            <a:r>
              <a:rPr lang="en-IN" dirty="0">
                <a:solidFill>
                  <a:schemeClr val="tx2"/>
                </a:solidFill>
              </a:rPr>
              <a:t>.</a:t>
            </a:r>
          </a:p>
          <a:p>
            <a:r>
              <a:rPr lang="en-IN" dirty="0">
                <a:solidFill>
                  <a:schemeClr val="tx2"/>
                </a:solidFill>
              </a:rPr>
              <a:t>It is connected to </a:t>
            </a:r>
            <a:r>
              <a:rPr lang="en-IN" dirty="0" err="1">
                <a:solidFill>
                  <a:schemeClr val="tx2"/>
                </a:solidFill>
              </a:rPr>
              <a:t>ip_transport</a:t>
            </a:r>
            <a:r>
              <a:rPr lang="en-IN" dirty="0">
                <a:solidFill>
                  <a:schemeClr val="tx2"/>
                </a:solidFill>
              </a:rPr>
              <a:t> through </a:t>
            </a:r>
            <a:r>
              <a:rPr lang="en-IN" dirty="0"/>
              <a:t>IP_TRANSPORT_ID</a:t>
            </a:r>
            <a:r>
              <a:rPr lang="en-IN" dirty="0">
                <a:solidFill>
                  <a:schemeClr val="tx2"/>
                </a:solidFill>
              </a:rPr>
              <a:t>.</a:t>
            </a:r>
          </a:p>
          <a:p>
            <a:r>
              <a:rPr lang="en-IN" dirty="0">
                <a:solidFill>
                  <a:schemeClr val="tx2"/>
                </a:solidFill>
              </a:rPr>
              <a:t>It is connected to </a:t>
            </a:r>
            <a:r>
              <a:rPr lang="en-IN" dirty="0" err="1">
                <a:solidFill>
                  <a:schemeClr val="tx2"/>
                </a:solidFill>
              </a:rPr>
              <a:t>serial_ip_addr</a:t>
            </a:r>
            <a:r>
              <a:rPr lang="en-IN" dirty="0">
                <a:solidFill>
                  <a:schemeClr val="tx2"/>
                </a:solidFill>
              </a:rPr>
              <a:t> through </a:t>
            </a:r>
            <a:r>
              <a:rPr lang="en-IN" dirty="0"/>
              <a:t>WAN_ADDR_ID, CR_ADDR_ID, AR_ADDR_ID</a:t>
            </a:r>
            <a:r>
              <a:rPr lang="en-IN" dirty="0">
                <a:solidFill>
                  <a:schemeClr val="tx2"/>
                </a:solidFill>
              </a:rPr>
              <a:t>.</a:t>
            </a:r>
          </a:p>
          <a:p>
            <a:endParaRPr lang="en-IN" dirty="0">
              <a:solidFill>
                <a:schemeClr val="tx2"/>
              </a:solidFill>
            </a:endParaRPr>
          </a:p>
          <a:p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064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9D943B-BFCD-4168-988A-16654BEA7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F5FE8-6AB8-4EAC-BD48-68396744B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ip_assigned_endpt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D3CAB-082B-4C1E-8783-A909A94BA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2"/>
                </a:solidFill>
              </a:rPr>
              <a:t>This table records the physical and logical data needed to uniquely define a port assignments termination. It contains the end points of the network.</a:t>
            </a:r>
          </a:p>
          <a:p>
            <a:r>
              <a:rPr lang="en-IN" dirty="0">
                <a:solidFill>
                  <a:schemeClr val="tx2"/>
                </a:solidFill>
              </a:rPr>
              <a:t>It is connected to lag through </a:t>
            </a:r>
            <a:r>
              <a:rPr lang="en-IN" dirty="0"/>
              <a:t>LAG_SEQ</a:t>
            </a:r>
            <a:r>
              <a:rPr lang="en-IN" dirty="0">
                <a:solidFill>
                  <a:schemeClr val="tx2"/>
                </a:solidFill>
              </a:rPr>
              <a:t>.</a:t>
            </a:r>
          </a:p>
          <a:p>
            <a:r>
              <a:rPr lang="en-IN" dirty="0"/>
              <a:t>ENDPOINT_ID </a:t>
            </a:r>
            <a:r>
              <a:rPr lang="en-IN" dirty="0">
                <a:solidFill>
                  <a:schemeClr val="tx2"/>
                </a:solidFill>
              </a:rPr>
              <a:t>is the primary key in this table.</a:t>
            </a:r>
          </a:p>
          <a:p>
            <a:endParaRPr lang="en-IN" dirty="0">
              <a:solidFill>
                <a:schemeClr val="tx2"/>
              </a:solidFill>
            </a:endParaRPr>
          </a:p>
          <a:p>
            <a:endParaRPr lang="en-IN" dirty="0">
              <a:solidFill>
                <a:schemeClr val="tx2"/>
              </a:solidFill>
            </a:endParaRPr>
          </a:p>
          <a:p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818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9D943B-BFCD-4168-988A-16654BEA7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24ECC-10D6-4BA2-ACEA-0D6EDDBDE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IN" dirty="0" err="1">
                <a:solidFill>
                  <a:schemeClr val="tx1"/>
                </a:solidFill>
              </a:rPr>
              <a:t>ip_serv_acc_pt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29950-AF91-46DD-9F41-ABC00CE93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2"/>
                </a:solidFill>
              </a:rPr>
              <a:t>It contains the logical points between customer’s connection and </a:t>
            </a:r>
            <a:r>
              <a:rPr lang="en-IN" dirty="0" err="1">
                <a:solidFill>
                  <a:schemeClr val="tx2"/>
                </a:solidFill>
              </a:rPr>
              <a:t>at&amp;t</a:t>
            </a:r>
            <a:r>
              <a:rPr lang="en-IN" dirty="0">
                <a:solidFill>
                  <a:schemeClr val="tx2"/>
                </a:solidFill>
              </a:rPr>
              <a:t> backbone connection.</a:t>
            </a:r>
          </a:p>
          <a:p>
            <a:r>
              <a:rPr lang="en-IN" dirty="0"/>
              <a:t>SERV_ACC_PT_ID </a:t>
            </a:r>
            <a:r>
              <a:rPr lang="en-IN" dirty="0">
                <a:solidFill>
                  <a:schemeClr val="tx2"/>
                </a:solidFill>
              </a:rPr>
              <a:t>is the primary key in this table.</a:t>
            </a:r>
          </a:p>
          <a:p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5062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4912</TotalTime>
  <Words>750</Words>
  <Application>Microsoft Office PowerPoint</Application>
  <PresentationFormat>Widescreen</PresentationFormat>
  <Paragraphs>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Rockwell</vt:lpstr>
      <vt:lpstr>Rockwell Condensed</vt:lpstr>
      <vt:lpstr>Wingdings</vt:lpstr>
      <vt:lpstr>Wood Type</vt:lpstr>
      <vt:lpstr>Power point LPP</vt:lpstr>
      <vt:lpstr>DireCTSessions.JAVA</vt:lpstr>
      <vt:lpstr>InfraAsgmtAgentImpl.JAva</vt:lpstr>
      <vt:lpstr>InfraAsgmtHomeImpl.JAVA</vt:lpstr>
      <vt:lpstr>InfraAsgmtUtilImpl.JAVA</vt:lpstr>
      <vt:lpstr>ENDPOINTDB.JAVA</vt:lpstr>
      <vt:lpstr>ip_port_asgmt</vt:lpstr>
      <vt:lpstr>ip_assigned_endpt</vt:lpstr>
      <vt:lpstr>ip_serv_acc_pt</vt:lpstr>
      <vt:lpstr>ip_transport</vt:lpstr>
      <vt:lpstr>LAG</vt:lpstr>
      <vt:lpstr>lag_port_mapping</vt:lpstr>
      <vt:lpstr>serial_ip_addr</vt:lpstr>
      <vt:lpstr>instar_order</vt:lpstr>
      <vt:lpstr>configlets</vt:lpstr>
      <vt:lpstr>circuit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Gupta</dc:creator>
  <cp:lastModifiedBy>Aditya Gupta</cp:lastModifiedBy>
  <cp:revision>9</cp:revision>
  <dcterms:created xsi:type="dcterms:W3CDTF">2020-05-25T22:30:04Z</dcterms:created>
  <dcterms:modified xsi:type="dcterms:W3CDTF">2020-05-29T08:23:01Z</dcterms:modified>
</cp:coreProperties>
</file>