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59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0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7213-0240-D247-805A-06F826B863B9}" type="datetimeFigureOut">
              <a:rPr lang="en-US" smtClean="0"/>
              <a:t>2014-03-24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65DE-3479-2C4F-AFD3-855AD39AE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48476">
            <a:off x="2577321" y="2829927"/>
            <a:ext cx="3913994" cy="79399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By: Satbir, Abdul, Akhil and Christian</a:t>
            </a:r>
            <a:endParaRPr lang="en-US" dirty="0"/>
          </a:p>
        </p:txBody>
      </p:sp>
      <p:pic>
        <p:nvPicPr>
          <p:cNvPr id="5" name="Picture 4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"/>
            <a:ext cx="2171700" cy="2279863"/>
          </a:xfrm>
          <a:prstGeom prst="rect">
            <a:avLst/>
          </a:prstGeom>
        </p:spPr>
      </p:pic>
      <p:pic>
        <p:nvPicPr>
          <p:cNvPr id="6" name="Picture 5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37"/>
            <a:ext cx="2171700" cy="2279863"/>
          </a:xfrm>
          <a:prstGeom prst="rect">
            <a:avLst/>
          </a:prstGeom>
        </p:spPr>
      </p:pic>
      <p:pic>
        <p:nvPicPr>
          <p:cNvPr id="7" name="Picture 6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4578137"/>
            <a:ext cx="2171700" cy="2279863"/>
          </a:xfrm>
          <a:prstGeom prst="rect">
            <a:avLst/>
          </a:prstGeom>
        </p:spPr>
      </p:pic>
      <p:pic>
        <p:nvPicPr>
          <p:cNvPr id="8" name="Picture 7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2171700" cy="2279863"/>
          </a:xfrm>
          <a:prstGeom prst="rect">
            <a:avLst/>
          </a:prstGeom>
        </p:spPr>
      </p:pic>
      <p:pic>
        <p:nvPicPr>
          <p:cNvPr id="9" name="Picture 8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-551"/>
            <a:ext cx="2362200" cy="2279863"/>
          </a:xfrm>
          <a:prstGeom prst="rect">
            <a:avLst/>
          </a:prstGeom>
        </p:spPr>
      </p:pic>
      <p:pic>
        <p:nvPicPr>
          <p:cNvPr id="10" name="Picture 9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8411"/>
            <a:ext cx="2438400" cy="2279863"/>
          </a:xfrm>
          <a:prstGeom prst="rect">
            <a:avLst/>
          </a:prstGeom>
        </p:spPr>
      </p:pic>
      <p:pic>
        <p:nvPicPr>
          <p:cNvPr id="11" name="Picture 10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863"/>
            <a:ext cx="2171700" cy="2279863"/>
          </a:xfrm>
          <a:prstGeom prst="rect">
            <a:avLst/>
          </a:prstGeom>
        </p:spPr>
      </p:pic>
      <p:pic>
        <p:nvPicPr>
          <p:cNvPr id="12" name="Picture 11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298274"/>
            <a:ext cx="2171700" cy="2279863"/>
          </a:xfrm>
          <a:prstGeom prst="rect">
            <a:avLst/>
          </a:prstGeom>
        </p:spPr>
      </p:pic>
      <p:pic>
        <p:nvPicPr>
          <p:cNvPr id="13" name="Picture 12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578137"/>
            <a:ext cx="2362200" cy="2279863"/>
          </a:xfrm>
          <a:prstGeom prst="rect">
            <a:avLst/>
          </a:prstGeom>
        </p:spPr>
      </p:pic>
      <p:pic>
        <p:nvPicPr>
          <p:cNvPr id="14" name="Picture 13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4578137"/>
            <a:ext cx="2438400" cy="22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1" y="2967335"/>
            <a:ext cx="8908847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FOR LISTENING </a:t>
            </a:r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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0"/>
            <a:ext cx="2171700" cy="2279863"/>
          </a:xfrm>
          <a:prstGeom prst="rect">
            <a:avLst/>
          </a:prstGeom>
        </p:spPr>
      </p:pic>
      <p:pic>
        <p:nvPicPr>
          <p:cNvPr id="6" name="Picture 5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4578137"/>
            <a:ext cx="2171700" cy="2279863"/>
          </a:xfrm>
          <a:prstGeom prst="rect">
            <a:avLst/>
          </a:prstGeom>
        </p:spPr>
      </p:pic>
      <p:pic>
        <p:nvPicPr>
          <p:cNvPr id="7" name="Picture 6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37"/>
            <a:ext cx="2171700" cy="2279863"/>
          </a:xfrm>
          <a:prstGeom prst="rect">
            <a:avLst/>
          </a:prstGeom>
        </p:spPr>
      </p:pic>
      <p:pic>
        <p:nvPicPr>
          <p:cNvPr id="8" name="Picture 7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4559726"/>
            <a:ext cx="2171700" cy="2279863"/>
          </a:xfrm>
          <a:prstGeom prst="rect">
            <a:avLst/>
          </a:prstGeom>
        </p:spPr>
      </p:pic>
      <p:pic>
        <p:nvPicPr>
          <p:cNvPr id="9" name="Picture 8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71700" cy="2279863"/>
          </a:xfrm>
          <a:prstGeom prst="rect">
            <a:avLst/>
          </a:prstGeom>
        </p:spPr>
      </p:pic>
      <p:pic>
        <p:nvPicPr>
          <p:cNvPr id="10" name="Picture 9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2171700" cy="22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98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book about?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17-year old boy named Marcus </a:t>
            </a:r>
            <a:r>
              <a:rPr lang="en-US" dirty="0" err="1" smtClean="0"/>
              <a:t>Yallow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Uses technological skills to fight for freedom, </a:t>
            </a:r>
            <a:r>
              <a:rPr lang="en-US" dirty="0" err="1" smtClean="0"/>
              <a:t>Xnet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place in San Francisco around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437"/>
            <a:ext cx="8229600" cy="5757863"/>
          </a:xfrm>
        </p:spPr>
        <p:txBody>
          <a:bodyPr>
            <a:normAutofit/>
          </a:bodyPr>
          <a:lstStyle/>
          <a:p>
            <a:r>
              <a:rPr lang="en-US" dirty="0" smtClean="0"/>
              <a:t>Tries to preserve freedom while, at the same time, tries to fight terrorism</a:t>
            </a:r>
          </a:p>
          <a:p>
            <a:endParaRPr lang="en-US" dirty="0"/>
          </a:p>
          <a:p>
            <a:r>
              <a:rPr lang="en-US" dirty="0" smtClean="0"/>
              <a:t>“…the worst terrorist attack ever perpetrated on [USA’s] soil” (Doctorow, 35)</a:t>
            </a:r>
          </a:p>
          <a:p>
            <a:endParaRPr lang="en-US" dirty="0"/>
          </a:p>
          <a:p>
            <a:r>
              <a:rPr lang="en-US" dirty="0" smtClean="0"/>
              <a:t>Reader is constantly filled with emotions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49300"/>
            <a:ext cx="8229600" cy="5778500"/>
          </a:xfrm>
        </p:spPr>
        <p:txBody>
          <a:bodyPr>
            <a:normAutofit/>
          </a:bodyPr>
          <a:lstStyle/>
          <a:p>
            <a:r>
              <a:rPr lang="en-US" dirty="0" smtClean="0"/>
              <a:t>Doctorow does a great job at creating suspense and filling the reader’s mind with curiosity </a:t>
            </a:r>
          </a:p>
          <a:p>
            <a:endParaRPr lang="en-US" dirty="0"/>
          </a:p>
          <a:p>
            <a:r>
              <a:rPr lang="en-US" dirty="0" smtClean="0"/>
              <a:t>Main focus: how terrorism can cause a country to take too many precautions</a:t>
            </a:r>
          </a:p>
          <a:p>
            <a:endParaRPr lang="en-US" dirty="0"/>
          </a:p>
          <a:p>
            <a:r>
              <a:rPr lang="en-US" dirty="0" smtClean="0"/>
              <a:t>Satisfying ending. It answers all the questions that a reader could have during the story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2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main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Great problem solver, brave, passionate and true to his beliefs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 good and bad personality traits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“This is me and them, now. I’ll beat them” (Doctorow, 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point about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P.162; Marcus talks to the reader about internet protocol. Lengthy and takes the reader out of 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Filled with many exciting moments and well written characters </a:t>
            </a:r>
          </a:p>
          <a:p>
            <a:endParaRPr lang="en-US" dirty="0"/>
          </a:p>
          <a:p>
            <a:r>
              <a:rPr lang="en-US" dirty="0" smtClean="0"/>
              <a:t>Shows how easily a society can have its freedom taken away from it</a:t>
            </a:r>
          </a:p>
          <a:p>
            <a:endParaRPr lang="en-US" dirty="0"/>
          </a:p>
          <a:p>
            <a:r>
              <a:rPr lang="en-US" dirty="0" smtClean="0"/>
              <a:t>Demonstrates the struggle with fighting terrorism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tle Brother Cover image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551"/>
            <a:ext cx="6540500" cy="6866253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2" name="Picture 1" descr="Thumbs 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4876800" cy="4876800"/>
          </a:xfrm>
          <a:prstGeom prst="rect">
            <a:avLst/>
          </a:prstGeom>
        </p:spPr>
      </p:pic>
      <p:pic>
        <p:nvPicPr>
          <p:cNvPr id="5" name="Picture 4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863"/>
            <a:ext cx="2171700" cy="2279863"/>
          </a:xfrm>
          <a:prstGeom prst="rect">
            <a:avLst/>
          </a:prstGeom>
        </p:spPr>
      </p:pic>
      <p:pic>
        <p:nvPicPr>
          <p:cNvPr id="6" name="Picture 5" descr="Little Brother Cov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279863"/>
            <a:ext cx="2171700" cy="22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225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What is the book about? </vt:lpstr>
      <vt:lpstr>PowerPoint Presentation</vt:lpstr>
      <vt:lpstr>PowerPoint Presentation</vt:lpstr>
      <vt:lpstr>About the main character</vt:lpstr>
      <vt:lpstr>Negative point about the book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Gupta</dc:creator>
  <cp:lastModifiedBy>Akhil Gupta</cp:lastModifiedBy>
  <cp:revision>15</cp:revision>
  <dcterms:created xsi:type="dcterms:W3CDTF">2014-03-22T21:37:16Z</dcterms:created>
  <dcterms:modified xsi:type="dcterms:W3CDTF">2014-03-24T20:51:12Z</dcterms:modified>
</cp:coreProperties>
</file>