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8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B90D-C0B3-4779-82DA-A33AD4EA3C3E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9FC6-CC0A-4F30-804A-93611143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5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B90D-C0B3-4779-82DA-A33AD4EA3C3E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9FC6-CC0A-4F30-804A-93611143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5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B90D-C0B3-4779-82DA-A33AD4EA3C3E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9FC6-CC0A-4F30-804A-93611143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6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B90D-C0B3-4779-82DA-A33AD4EA3C3E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9FC6-CC0A-4F30-804A-93611143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14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B90D-C0B3-4779-82DA-A33AD4EA3C3E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9FC6-CC0A-4F30-804A-93611143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8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B90D-C0B3-4779-82DA-A33AD4EA3C3E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9FC6-CC0A-4F30-804A-93611143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3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B90D-C0B3-4779-82DA-A33AD4EA3C3E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9FC6-CC0A-4F30-804A-93611143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8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B90D-C0B3-4779-82DA-A33AD4EA3C3E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9FC6-CC0A-4F30-804A-93611143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6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B90D-C0B3-4779-82DA-A33AD4EA3C3E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9FC6-CC0A-4F30-804A-93611143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5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B90D-C0B3-4779-82DA-A33AD4EA3C3E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9FC6-CC0A-4F30-804A-93611143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B90D-C0B3-4779-82DA-A33AD4EA3C3E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9FC6-CC0A-4F30-804A-93611143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5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DB90D-C0B3-4779-82DA-A33AD4EA3C3E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59FC6-CC0A-4F30-804A-93611143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1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2057400"/>
            <a:ext cx="8153400" cy="44012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Major Project</a:t>
            </a:r>
          </a:p>
          <a:p>
            <a:pPr algn="ctr"/>
            <a:endParaRPr lang="en-US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under the guidance of </a:t>
            </a:r>
          </a:p>
          <a:p>
            <a:pPr algn="ctr"/>
            <a:r>
              <a:rPr 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Associate Prof. Rajeev Mohan Sharma</a:t>
            </a:r>
            <a:endParaRPr lang="en-U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sz="4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sz="4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sz="2800" b="1" u="sng" spc="50" dirty="0">
              <a:ln w="11430"/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400" b="1" spc="50" dirty="0" err="1" smtClean="0">
                <a:ln w="11430"/>
                <a:solidFill>
                  <a:schemeClr val="accent5">
                    <a:lumMod val="50000"/>
                  </a:schemeClr>
                </a:solidFill>
              </a:rPr>
              <a:t>Digvijay</a:t>
            </a:r>
            <a:r>
              <a:rPr lang="en-US" sz="2400" b="1" spc="50" dirty="0" smtClean="0">
                <a:ln w="11430"/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b="1" spc="50" dirty="0" err="1" smtClean="0">
                <a:ln w="11430"/>
                <a:solidFill>
                  <a:schemeClr val="accent5">
                    <a:lumMod val="50000"/>
                  </a:schemeClr>
                </a:solidFill>
              </a:rPr>
              <a:t>Bahree</a:t>
            </a:r>
            <a:r>
              <a:rPr lang="en-US" sz="2400" b="1" spc="50" dirty="0">
                <a:ln w="11430"/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b="1" spc="50" dirty="0" smtClean="0">
                <a:ln w="11430"/>
                <a:solidFill>
                  <a:schemeClr val="accent5">
                    <a:lumMod val="50000"/>
                  </a:schemeClr>
                </a:solidFill>
              </a:rPr>
              <a:t>   110600 CO-5</a:t>
            </a:r>
          </a:p>
          <a:p>
            <a:r>
              <a:rPr lang="en-US" sz="2400" b="1" spc="50" dirty="0" smtClean="0">
                <a:ln w="11430"/>
                <a:solidFill>
                  <a:schemeClr val="accent5">
                    <a:lumMod val="50000"/>
                  </a:schemeClr>
                </a:solidFill>
              </a:rPr>
              <a:t>Amit </a:t>
            </a:r>
            <a:r>
              <a:rPr lang="en-US" sz="2400" b="1" spc="50" dirty="0" err="1" smtClean="0">
                <a:ln w="11430"/>
                <a:solidFill>
                  <a:schemeClr val="accent5">
                    <a:lumMod val="50000"/>
                  </a:schemeClr>
                </a:solidFill>
              </a:rPr>
              <a:t>Yadav</a:t>
            </a:r>
            <a:r>
              <a:rPr lang="en-US" sz="2400" b="1" spc="50" dirty="0">
                <a:ln w="11430"/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sz="2400" b="1" spc="50" dirty="0" smtClean="0">
                <a:ln w="11430"/>
                <a:solidFill>
                  <a:schemeClr val="accent5">
                    <a:lumMod val="50000"/>
                  </a:schemeClr>
                </a:solidFill>
              </a:rPr>
              <a:t>       110269 CO-3</a:t>
            </a:r>
          </a:p>
          <a:p>
            <a:r>
              <a:rPr lang="en-US" sz="2400" b="1" spc="50" dirty="0" err="1" smtClean="0">
                <a:ln w="11430"/>
                <a:solidFill>
                  <a:schemeClr val="accent5">
                    <a:lumMod val="50000"/>
                  </a:schemeClr>
                </a:solidFill>
              </a:rPr>
              <a:t>Akash</a:t>
            </a:r>
            <a:r>
              <a:rPr lang="en-US" sz="2400" b="1" spc="50" dirty="0" smtClean="0">
                <a:ln w="11430"/>
                <a:solidFill>
                  <a:schemeClr val="accent5">
                    <a:lumMod val="50000"/>
                  </a:schemeClr>
                </a:solidFill>
              </a:rPr>
              <a:t> Gupta 	       110250 CO-3</a:t>
            </a:r>
          </a:p>
        </p:txBody>
      </p:sp>
      <p:pic>
        <p:nvPicPr>
          <p:cNvPr id="1027" name="Picture 3" descr="C:\Users\DELL\Desktop\minor project\NIT Kurukshetra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92202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81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304800"/>
            <a:ext cx="6960358" cy="53245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7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Mine</a:t>
            </a:r>
          </a:p>
          <a:p>
            <a:pPr algn="ctr"/>
            <a:r>
              <a:rPr lang="en-US" sz="17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Cloud</a:t>
            </a:r>
            <a:endParaRPr lang="en-US" sz="17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410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7700" y="3048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MineCloud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- introduction</a:t>
            </a:r>
            <a:endParaRPr lang="en-US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1012686"/>
            <a:ext cx="8991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Problem:</a:t>
            </a:r>
          </a:p>
          <a:p>
            <a:endParaRPr lang="en-US" b="1" u="sng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Current amount of free data storage at commercial clouds is in abundance(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dropbox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google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drive, ACD) but not exhaustive(5-20 GB)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To counter this user need to buy new space or segregate the data, both according to us undesirable.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u="sng" dirty="0" smtClean="0">
                <a:solidFill>
                  <a:srgbClr val="C00000"/>
                </a:solidFill>
              </a:rPr>
              <a:t>Solution:</a:t>
            </a:r>
          </a:p>
          <a:p>
            <a:endParaRPr lang="en-US" b="1" u="sng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lvl="0" indent="-285750">
              <a:buFont typeface="Wingdings" pitchFamily="2" charset="2"/>
              <a:buChar char="ü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Software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that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creates an abstraction of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these cloud services and provide a summation of these storage services.</a:t>
            </a:r>
          </a:p>
          <a:p>
            <a:pPr marL="285750" lvl="0" indent="-285750">
              <a:buFont typeface="Wingdings" pitchFamily="2" charset="2"/>
              <a:buChar char="ü"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lvl="0" indent="-285750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Managing each of data cloud including load balancing, failure prevention.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19558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7700" y="3048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MineCloud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- implementation</a:t>
            </a:r>
            <a:endParaRPr lang="en-US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90" y="1295400"/>
            <a:ext cx="6097219" cy="523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3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7700" y="3048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MineCloud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- algorithm</a:t>
            </a:r>
            <a:endParaRPr lang="en-US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100" y="1752600"/>
            <a:ext cx="8305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Algorithm: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Only files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are  uploaded with their relative path as metadata on the drive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As soon as file is uploaded a dictionary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object: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dict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filepath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]={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fileid,modify_time,drive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number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} is created.</a:t>
            </a:r>
          </a:p>
          <a:p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This dictionary object is then dumped into a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json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file.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Maintaing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this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json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tells beforehand that a particular file is uploaded or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not.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modify_time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is changed then file is updated also on the drive.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delete a file from drive garbage entries from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json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file is deleted and same is deleted from the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cloud.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68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027" y="1524000"/>
            <a:ext cx="815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Technology: </a:t>
            </a: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python(2.7), Google drive API,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OAuth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(2.0).</a:t>
            </a:r>
          </a:p>
          <a:p>
            <a:endParaRPr lang="en-US" b="1" u="sng" dirty="0"/>
          </a:p>
          <a:p>
            <a:r>
              <a:rPr lang="en-US" b="1" u="sng" dirty="0" smtClean="0">
                <a:solidFill>
                  <a:srgbClr val="C00000"/>
                </a:solidFill>
              </a:rPr>
              <a:t>Environment:</a:t>
            </a:r>
            <a:r>
              <a:rPr lang="en-US" dirty="0" smtClean="0">
                <a:solidFill>
                  <a:srgbClr val="C00000"/>
                </a:solidFill>
              </a:rPr>
              <a:t> 	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Geany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endParaRPr lang="en-US" b="1" u="sng" dirty="0"/>
          </a:p>
          <a:p>
            <a:r>
              <a:rPr lang="en-US" b="1" u="sng" dirty="0" smtClean="0">
                <a:solidFill>
                  <a:srgbClr val="C00000"/>
                </a:solidFill>
              </a:rPr>
              <a:t>Software Requirements: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Python 2.7 or higher.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Google-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api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-python-client.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79327" y="152400"/>
            <a:ext cx="56388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MineCloud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– S.L.S.R.</a:t>
            </a:r>
            <a:endParaRPr lang="en-US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775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027" y="1066800"/>
            <a:ext cx="8153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Purpose:</a:t>
            </a:r>
            <a:endParaRPr lang="en-US" dirty="0">
              <a:solidFill>
                <a:srgbClr val="C00000"/>
              </a:solidFill>
            </a:endParaRPr>
          </a:p>
          <a:p>
            <a:pPr lvl="0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make a desktop app for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opensource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which creates a directory in the system to sync the data between system and cloud(drive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).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Features</a:t>
            </a:r>
            <a:r>
              <a:rPr lang="en-US" b="1" dirty="0" smtClean="0">
                <a:solidFill>
                  <a:srgbClr val="C00000"/>
                </a:solidFill>
              </a:rPr>
              <a:t>:</a:t>
            </a:r>
            <a:endParaRPr lang="en-US" dirty="0">
              <a:solidFill>
                <a:srgbClr val="C00000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Upload file on cloud without thinking of file size and vendor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Sync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minecloud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folder with cloud.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Restore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minecloud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folder to previous image in case of system crash.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0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Potential users</a:t>
            </a:r>
            <a:r>
              <a:rPr lang="en-US" b="1" dirty="0" smtClean="0">
                <a:solidFill>
                  <a:srgbClr val="C00000"/>
                </a:solidFill>
              </a:rPr>
              <a:t>: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All those who wants to use data independent of location and machinery.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9326" y="152400"/>
            <a:ext cx="6450273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MineCloud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– Deliverables</a:t>
            </a:r>
            <a:endParaRPr lang="en-US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136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334869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The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future plan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is to extend this commutative storage to different platform like mobile, tablets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Thus all of the user data could be accessed on any machine.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9326" y="152400"/>
            <a:ext cx="6450273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MineCloud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– expansion</a:t>
            </a:r>
            <a:endParaRPr lang="en-US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44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316</Words>
  <Application>Microsoft Office PowerPoint</Application>
  <PresentationFormat>On-screen Show (4:3)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50</cp:revision>
  <dcterms:created xsi:type="dcterms:W3CDTF">2013-10-22T08:19:51Z</dcterms:created>
  <dcterms:modified xsi:type="dcterms:W3CDTF">2014-05-19T17:24:39Z</dcterms:modified>
</cp:coreProperties>
</file>