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59" r:id="rId7"/>
    <p:sldId id="268" r:id="rId8"/>
    <p:sldId id="26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B90D-C0B3-4779-82DA-A33AD4EA3C3E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9FC6-CC0A-4F30-804A-936111438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659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B90D-C0B3-4779-82DA-A33AD4EA3C3E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9FC6-CC0A-4F30-804A-936111438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5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B90D-C0B3-4779-82DA-A33AD4EA3C3E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9FC6-CC0A-4F30-804A-936111438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67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B90D-C0B3-4779-82DA-A33AD4EA3C3E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9FC6-CC0A-4F30-804A-936111438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14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B90D-C0B3-4779-82DA-A33AD4EA3C3E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9FC6-CC0A-4F30-804A-936111438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80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B90D-C0B3-4779-82DA-A33AD4EA3C3E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9FC6-CC0A-4F30-804A-936111438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38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B90D-C0B3-4779-82DA-A33AD4EA3C3E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9FC6-CC0A-4F30-804A-936111438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8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B90D-C0B3-4779-82DA-A33AD4EA3C3E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9FC6-CC0A-4F30-804A-936111438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60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B90D-C0B3-4779-82DA-A33AD4EA3C3E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9FC6-CC0A-4F30-804A-936111438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55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B90D-C0B3-4779-82DA-A33AD4EA3C3E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9FC6-CC0A-4F30-804A-936111438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B90D-C0B3-4779-82DA-A33AD4EA3C3E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9FC6-CC0A-4F30-804A-936111438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5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DB90D-C0B3-4779-82DA-A33AD4EA3C3E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59FC6-CC0A-4F30-804A-936111438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1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2057400"/>
            <a:ext cx="8153400" cy="44012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Major Project</a:t>
            </a:r>
          </a:p>
          <a:p>
            <a:pPr algn="ctr"/>
            <a:endParaRPr lang="en-US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/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under the guidance of </a:t>
            </a:r>
          </a:p>
          <a:p>
            <a:pPr algn="ctr"/>
            <a:r>
              <a:rPr lang="en-U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Associate Prof</a:t>
            </a:r>
            <a:r>
              <a:rPr lang="en-U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. Rajeev Mohan Sharma</a:t>
            </a:r>
            <a:endParaRPr lang="en-US" sz="4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-US" sz="40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-US" sz="40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-US" sz="2800" b="1" u="sng" spc="50" dirty="0">
              <a:ln w="11430"/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2400" b="1" spc="50" dirty="0" err="1" smtClean="0">
                <a:ln w="11430"/>
                <a:solidFill>
                  <a:schemeClr val="accent5">
                    <a:lumMod val="50000"/>
                  </a:schemeClr>
                </a:solidFill>
              </a:rPr>
              <a:t>Digvijay</a:t>
            </a:r>
            <a:r>
              <a:rPr lang="en-US" sz="2400" b="1" spc="50" dirty="0" smtClean="0">
                <a:ln w="11430"/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b="1" spc="50" dirty="0" err="1" smtClean="0">
                <a:ln w="11430"/>
                <a:solidFill>
                  <a:schemeClr val="accent5">
                    <a:lumMod val="50000"/>
                  </a:schemeClr>
                </a:solidFill>
              </a:rPr>
              <a:t>Bahree</a:t>
            </a:r>
            <a:r>
              <a:rPr lang="en-US" sz="2400" b="1" spc="50" dirty="0">
                <a:ln w="11430"/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b="1" spc="50" dirty="0" smtClean="0">
                <a:ln w="11430"/>
                <a:solidFill>
                  <a:schemeClr val="accent5">
                    <a:lumMod val="50000"/>
                  </a:schemeClr>
                </a:solidFill>
              </a:rPr>
              <a:t>   110600 CO-5</a:t>
            </a:r>
          </a:p>
          <a:p>
            <a:r>
              <a:rPr lang="en-US" sz="2400" b="1" spc="50" dirty="0" smtClean="0">
                <a:ln w="11430"/>
                <a:solidFill>
                  <a:schemeClr val="accent5">
                    <a:lumMod val="50000"/>
                  </a:schemeClr>
                </a:solidFill>
              </a:rPr>
              <a:t>Amit </a:t>
            </a:r>
            <a:r>
              <a:rPr lang="en-US" sz="2400" b="1" spc="50" dirty="0" err="1" smtClean="0">
                <a:ln w="11430"/>
                <a:solidFill>
                  <a:schemeClr val="accent5">
                    <a:lumMod val="50000"/>
                  </a:schemeClr>
                </a:solidFill>
              </a:rPr>
              <a:t>Yadav</a:t>
            </a:r>
            <a:r>
              <a:rPr lang="en-US" sz="2400" b="1" spc="50" dirty="0">
                <a:ln w="11430"/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US" sz="2400" b="1" spc="50" dirty="0" smtClean="0">
                <a:ln w="11430"/>
                <a:solidFill>
                  <a:schemeClr val="accent5">
                    <a:lumMod val="50000"/>
                  </a:schemeClr>
                </a:solidFill>
              </a:rPr>
              <a:t>       110269 CO-3</a:t>
            </a:r>
          </a:p>
          <a:p>
            <a:r>
              <a:rPr lang="en-US" sz="2400" b="1" spc="50" dirty="0" err="1" smtClean="0">
                <a:ln w="11430"/>
                <a:solidFill>
                  <a:schemeClr val="accent5">
                    <a:lumMod val="50000"/>
                  </a:schemeClr>
                </a:solidFill>
              </a:rPr>
              <a:t>Akash</a:t>
            </a:r>
            <a:r>
              <a:rPr lang="en-US" sz="2400" b="1" spc="50" dirty="0" smtClean="0">
                <a:ln w="11430"/>
                <a:solidFill>
                  <a:schemeClr val="accent5">
                    <a:lumMod val="50000"/>
                  </a:schemeClr>
                </a:solidFill>
              </a:rPr>
              <a:t> Gupta 	       110250 CO-3</a:t>
            </a:r>
          </a:p>
        </p:txBody>
      </p:sp>
      <p:pic>
        <p:nvPicPr>
          <p:cNvPr id="1027" name="Picture 3" descr="C:\Users\DELL\Desktop\minor project\NIT Kurukshetra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0"/>
            <a:ext cx="92202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81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304800"/>
            <a:ext cx="6960358" cy="53245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7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Mine</a:t>
            </a:r>
          </a:p>
          <a:p>
            <a:pPr algn="ctr"/>
            <a:r>
              <a:rPr lang="en-US" sz="17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Cloud</a:t>
            </a:r>
            <a:endParaRPr lang="en-US" sz="17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410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7700" y="30480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MineCloud</a:t>
            </a:r>
            <a:r>
              <a:rPr 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- introduction</a:t>
            </a:r>
            <a:endParaRPr lang="en-US" sz="4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" y="1012686"/>
            <a:ext cx="8991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C00000"/>
                </a:solidFill>
              </a:rPr>
              <a:t>Problem:</a:t>
            </a:r>
          </a:p>
          <a:p>
            <a:endParaRPr lang="en-US" b="1" u="sng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Current amount of free data storage at commercial clouds is in abundance(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dropbox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google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drive, ACD) but not exhaustive(5-20 GB)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To counter this user need to buy new space or segregate the data, both according to us undesirable.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u="sng" dirty="0" smtClean="0">
                <a:solidFill>
                  <a:srgbClr val="C00000"/>
                </a:solidFill>
              </a:rPr>
              <a:t>Solution:</a:t>
            </a:r>
          </a:p>
          <a:p>
            <a:endParaRPr lang="en-US" b="1" u="sng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lvl="0" indent="-285750">
              <a:buFont typeface="Wingdings" pitchFamily="2" charset="2"/>
              <a:buChar char="ü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Software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that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creates an abstraction of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these cloud services and provide a summation of these storage services.</a:t>
            </a:r>
          </a:p>
          <a:p>
            <a:pPr marL="285750" lvl="0" indent="-285750">
              <a:buFont typeface="Wingdings" pitchFamily="2" charset="2"/>
              <a:buChar char="ü"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lvl="0" indent="-285750"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Managing each of data cloud including load balancing, failure prevention.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19558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7700" y="30480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MineCloud</a:t>
            </a:r>
            <a:r>
              <a:rPr 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- implementation</a:t>
            </a:r>
            <a:endParaRPr lang="en-US" sz="4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390" y="1295400"/>
            <a:ext cx="6097219" cy="523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63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7700" y="30480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MineCloud</a:t>
            </a:r>
            <a:r>
              <a:rPr 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- algorithm</a:t>
            </a:r>
            <a:endParaRPr lang="en-US" sz="4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9100" y="1752600"/>
            <a:ext cx="830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Algorithm_1</a:t>
            </a:r>
            <a:r>
              <a:rPr lang="en-US" b="1" dirty="0" smtClean="0">
                <a:solidFill>
                  <a:srgbClr val="C00000"/>
                </a:solidFill>
              </a:rPr>
              <a:t>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Maintain a variable for each of the drive accounts to determine available memory.</a:t>
            </a:r>
          </a:p>
          <a:p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If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storage for current account overflows then split the file according to size and maintain a mapping in a database and store the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splitted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ones 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 different accounts at back-end(cloud).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68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027" y="1524000"/>
            <a:ext cx="8153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C00000"/>
                </a:solidFill>
              </a:rPr>
              <a:t>Technology: </a:t>
            </a: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python(2.7), Google drive API,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OAuth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(2.0).</a:t>
            </a:r>
          </a:p>
          <a:p>
            <a:endParaRPr lang="en-US" b="1" u="sng" dirty="0"/>
          </a:p>
          <a:p>
            <a:r>
              <a:rPr lang="en-US" b="1" u="sng" dirty="0" smtClean="0">
                <a:solidFill>
                  <a:srgbClr val="C00000"/>
                </a:solidFill>
              </a:rPr>
              <a:t>Environment:</a:t>
            </a:r>
            <a:r>
              <a:rPr lang="en-US" dirty="0" smtClean="0">
                <a:solidFill>
                  <a:srgbClr val="C00000"/>
                </a:solidFill>
              </a:rPr>
              <a:t> 	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Geany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endParaRPr lang="en-US" b="1" u="sng" dirty="0"/>
          </a:p>
          <a:p>
            <a:r>
              <a:rPr lang="en-US" b="1" u="sng" dirty="0" smtClean="0">
                <a:solidFill>
                  <a:srgbClr val="C00000"/>
                </a:solidFill>
              </a:rPr>
              <a:t>Software Requirements: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</a:p>
          <a:p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Sqlite3.0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Python 2.7 or higher.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Google-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api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-python-client.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79327" y="152400"/>
            <a:ext cx="563880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MineCloud</a:t>
            </a:r>
            <a:r>
              <a:rPr 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– S.L.S.R.</a:t>
            </a:r>
            <a:endParaRPr lang="en-US" sz="4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775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027" y="1066800"/>
            <a:ext cx="8153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Purpose:</a:t>
            </a:r>
            <a:endParaRPr lang="en-US" dirty="0">
              <a:solidFill>
                <a:srgbClr val="C00000"/>
              </a:solidFill>
            </a:endParaRPr>
          </a:p>
          <a:p>
            <a:pPr lvl="0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To make a desktop app for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opensource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which creates a directory in the system to sync the data between system and cloud(drive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).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Features</a:t>
            </a:r>
            <a:r>
              <a:rPr lang="en-US" b="1" dirty="0" smtClean="0">
                <a:solidFill>
                  <a:srgbClr val="C00000"/>
                </a:solidFill>
              </a:rPr>
              <a:t>:</a:t>
            </a:r>
            <a:endParaRPr lang="en-US" dirty="0">
              <a:solidFill>
                <a:srgbClr val="C00000"/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Upload file on cloud without thinking of file size and vendor.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Download file to your machine.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File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search.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File sharing.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Delete file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Potential users</a:t>
            </a:r>
            <a:r>
              <a:rPr lang="en-US" b="1" dirty="0" smtClean="0">
                <a:solidFill>
                  <a:srgbClr val="C00000"/>
                </a:solidFill>
              </a:rPr>
              <a:t>: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All those who wants to use data independent of location and machinery.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79326" y="152400"/>
            <a:ext cx="6450273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MineCloud</a:t>
            </a:r>
            <a:r>
              <a:rPr 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– Deliverables</a:t>
            </a:r>
            <a:endParaRPr lang="en-US" sz="4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136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334869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The </a:t>
            </a:r>
            <a:r>
              <a:rPr lang="en-US" i="1" dirty="0">
                <a:solidFill>
                  <a:schemeClr val="accent5">
                    <a:lumMod val="50000"/>
                  </a:schemeClr>
                </a:solidFill>
              </a:rPr>
              <a:t>future plan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is to extend this commutative storage to different platform like mobile, tablets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79326" y="152400"/>
            <a:ext cx="6450273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MineCloud</a:t>
            </a:r>
            <a:r>
              <a:rPr 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– expansion</a:t>
            </a:r>
            <a:endParaRPr lang="en-US" sz="4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44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254</Words>
  <Application>Microsoft Office PowerPoint</Application>
  <PresentationFormat>On-screen Show (4:3)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44</cp:revision>
  <dcterms:created xsi:type="dcterms:W3CDTF">2013-10-22T08:19:51Z</dcterms:created>
  <dcterms:modified xsi:type="dcterms:W3CDTF">2014-03-26T11:15:53Z</dcterms:modified>
</cp:coreProperties>
</file>