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6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2A96212-71E9-4D89-ADC1-7178996BC68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0B1C102-98D3-4A3B-B633-14077C6C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63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6212-71E9-4D89-ADC1-7178996BC68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102-98D3-4A3B-B633-14077C6C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0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A96212-71E9-4D89-ADC1-7178996BC68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B1C102-98D3-4A3B-B633-14077C6C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80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A96212-71E9-4D89-ADC1-7178996BC68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B1C102-98D3-4A3B-B633-14077C6CD96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4074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A96212-71E9-4D89-ADC1-7178996BC68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B1C102-98D3-4A3B-B633-14077C6C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737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6212-71E9-4D89-ADC1-7178996BC68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102-98D3-4A3B-B633-14077C6C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60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6212-71E9-4D89-ADC1-7178996BC68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102-98D3-4A3B-B633-14077C6C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691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6212-71E9-4D89-ADC1-7178996BC68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102-98D3-4A3B-B633-14077C6C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808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A96212-71E9-4D89-ADC1-7178996BC68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B1C102-98D3-4A3B-B633-14077C6C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23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6212-71E9-4D89-ADC1-7178996BC68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102-98D3-4A3B-B633-14077C6C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37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A96212-71E9-4D89-ADC1-7178996BC68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B1C102-98D3-4A3B-B633-14077C6C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71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6212-71E9-4D89-ADC1-7178996BC68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102-98D3-4A3B-B633-14077C6C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7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6212-71E9-4D89-ADC1-7178996BC68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102-98D3-4A3B-B633-14077C6C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87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6212-71E9-4D89-ADC1-7178996BC68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102-98D3-4A3B-B633-14077C6C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52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6212-71E9-4D89-ADC1-7178996BC68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102-98D3-4A3B-B633-14077C6C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0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6212-71E9-4D89-ADC1-7178996BC68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102-98D3-4A3B-B633-14077C6C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48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6212-71E9-4D89-ADC1-7178996BC68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102-98D3-4A3B-B633-14077C6C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51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96212-71E9-4D89-ADC1-7178996BC68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1C102-98D3-4A3B-B633-14077C6C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0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" TargetMode="External"/><Relationship Id="rId2" Type="http://schemas.openxmlformats.org/officeDocument/2006/relationships/hyperlink" Target="http://www.ijstr.org/final-print/oct2019/Recognition-Of-Animal-Species-On-Camera-Trap-Images-Using-Machine-Learning-And-Deep-Learning-Models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alessiocorrado99/animals1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021D93-ED29-E702-2C75-0CCF7B22662B}"/>
              </a:ext>
            </a:extLst>
          </p:cNvPr>
          <p:cNvSpPr/>
          <p:nvPr/>
        </p:nvSpPr>
        <p:spPr>
          <a:xfrm>
            <a:off x="2335995" y="757411"/>
            <a:ext cx="752000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DS303 </a:t>
            </a:r>
          </a:p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Course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0872F-ED89-6880-87F1-B30280936B74}"/>
              </a:ext>
            </a:extLst>
          </p:cNvPr>
          <p:cNvSpPr/>
          <p:nvPr/>
        </p:nvSpPr>
        <p:spPr>
          <a:xfrm>
            <a:off x="2924297" y="3311956"/>
            <a:ext cx="6343404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Students: Anuj Gupta (21d070014)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Aryan Mishra (210020023)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Atharva Kulkarni (210070047)</a:t>
            </a: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Ravi Kumar (210010052)</a:t>
            </a:r>
          </a:p>
          <a:p>
            <a:pPr algn="ctr"/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Professors: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Manjesh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Hanawal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and </a:t>
            </a:r>
          </a:p>
          <a:p>
            <a:pPr algn="ctr"/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Biplab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Banerjee</a:t>
            </a:r>
          </a:p>
        </p:txBody>
      </p:sp>
    </p:spTree>
    <p:extLst>
      <p:ext uri="{BB962C8B-B14F-4D97-AF65-F5344CB8AC3E}">
        <p14:creationId xmlns:p14="http://schemas.microsoft.com/office/powerpoint/2010/main" val="2729172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991B94-4577-38A1-4CDC-828F2AA02475}"/>
              </a:ext>
            </a:extLst>
          </p:cNvPr>
          <p:cNvSpPr txBox="1"/>
          <p:nvPr/>
        </p:nvSpPr>
        <p:spPr>
          <a:xfrm>
            <a:off x="1291544" y="2422132"/>
            <a:ext cx="960890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Due to less number of images in the dataset, our model lags in accuracy. It achieved training a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ccuracy of 98.15 percen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 and validation accuracy of 31.03 percent.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a result of overfitting to the dataset. We tried fixing this but since the model is large, it takes lot of time (around 3 hours) for training, so we could not improve the validation accuracy before the deadline. Possible solutions to avoid overfitting would be using a smaller model, using more data or increasing dropout.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454AA-92CA-1F51-6CFF-04D80AF78FAD}"/>
              </a:ext>
            </a:extLst>
          </p:cNvPr>
          <p:cNvSpPr txBox="1"/>
          <p:nvPr/>
        </p:nvSpPr>
        <p:spPr>
          <a:xfrm>
            <a:off x="2134027" y="868593"/>
            <a:ext cx="792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 Remark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9469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DCC62F-3FEE-DD05-07A6-90EB28928D41}"/>
              </a:ext>
            </a:extLst>
          </p:cNvPr>
          <p:cNvSpPr/>
          <p:nvPr/>
        </p:nvSpPr>
        <p:spPr>
          <a:xfrm>
            <a:off x="1052050" y="886338"/>
            <a:ext cx="1008789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References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174ED2-9044-D62C-9E0A-CC7AF1426301}"/>
              </a:ext>
            </a:extLst>
          </p:cNvPr>
          <p:cNvSpPr/>
          <p:nvPr/>
        </p:nvSpPr>
        <p:spPr>
          <a:xfrm>
            <a:off x="1013478" y="2178121"/>
            <a:ext cx="10165043" cy="40934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Recognition Of Animal Species On Camera Trap Images Using Machine Learning And Deep Learning Models: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http://www.ijstr.org/final-print/oct2019/Recognition-Of-Animal-Species-On-Camera-Trap-Images-Using-Machine-Learning-And-Deep-Learning-Models.pdf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Tensorflow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Documentation: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https://www.tensorflow.org/api_docs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Dataset: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https://www.kaggle.com/datasets/alessiocorrado99/animals10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DS 303 Lectures and Slides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354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DCC62F-3FEE-DD05-07A6-90EB28928D41}"/>
              </a:ext>
            </a:extLst>
          </p:cNvPr>
          <p:cNvSpPr/>
          <p:nvPr/>
        </p:nvSpPr>
        <p:spPr>
          <a:xfrm>
            <a:off x="1013476" y="1086884"/>
            <a:ext cx="1008789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Contribution of each Member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174ED2-9044-D62C-9E0A-CC7AF1426301}"/>
              </a:ext>
            </a:extLst>
          </p:cNvPr>
          <p:cNvSpPr/>
          <p:nvPr/>
        </p:nvSpPr>
        <p:spPr>
          <a:xfrm>
            <a:off x="1013478" y="3223517"/>
            <a:ext cx="10165043" cy="23421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Everyone : Literature survey, paper understanding, tuning and demo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Atharva Kulkarni : Model selection, data preprocessing, presentation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Ravi Kumar : Dataset acquiring, data preprocessing, readme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Aryan Mishra : Model selection, code implementation, readme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Anuj Gupta : Model selection, code implementation,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7778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778AD4-19C7-7A7A-44C0-F8067D6D7DEE}"/>
              </a:ext>
            </a:extLst>
          </p:cNvPr>
          <p:cNvSpPr/>
          <p:nvPr/>
        </p:nvSpPr>
        <p:spPr>
          <a:xfrm>
            <a:off x="2302938" y="2613392"/>
            <a:ext cx="7586124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117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646742-38BC-E92A-E30B-0D7B008AD840}"/>
              </a:ext>
            </a:extLst>
          </p:cNvPr>
          <p:cNvSpPr/>
          <p:nvPr/>
        </p:nvSpPr>
        <p:spPr>
          <a:xfrm>
            <a:off x="1052049" y="2228671"/>
            <a:ext cx="10087897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/>
              <a:t>We endeavor to implement a machine learning model by referring to a research paper. We aim to classify various animals by training a Convolutional Neural Network on a large dataset which we procured from Kaggle.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73340-6232-0A83-FFDB-581DB6D1EFA8}"/>
              </a:ext>
            </a:extLst>
          </p:cNvPr>
          <p:cNvSpPr txBox="1"/>
          <p:nvPr/>
        </p:nvSpPr>
        <p:spPr>
          <a:xfrm>
            <a:off x="5217556" y="770005"/>
            <a:ext cx="1756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Aim</a:t>
            </a:r>
          </a:p>
          <a:p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6687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18570-1505-7A2F-9EED-C7AC606B1074}"/>
              </a:ext>
            </a:extLst>
          </p:cNvPr>
          <p:cNvSpPr/>
          <p:nvPr/>
        </p:nvSpPr>
        <p:spPr>
          <a:xfrm>
            <a:off x="953729" y="604275"/>
            <a:ext cx="10087897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Reference Paper</a:t>
            </a:r>
          </a:p>
          <a:p>
            <a:pPr algn="ctr"/>
            <a:endParaRPr lang="en-US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IN" sz="3200" b="1" dirty="0"/>
              <a:t>Recognition Of Animal Species On Camera Trap Images Using Machine Learning And Deep Learning Models </a:t>
            </a:r>
          </a:p>
          <a:p>
            <a:pPr algn="ctr"/>
            <a:endParaRPr lang="en-IN" sz="3200" dirty="0"/>
          </a:p>
          <a:p>
            <a:pPr algn="ctr"/>
            <a:r>
              <a:rPr lang="en-IN" sz="3200" dirty="0" err="1"/>
              <a:t>Rajasekaran</a:t>
            </a:r>
            <a:r>
              <a:rPr lang="en-IN" sz="3200" dirty="0"/>
              <a:t> </a:t>
            </a:r>
            <a:r>
              <a:rPr lang="en-IN" sz="3200" dirty="0" err="1"/>
              <a:t>Thangarasu</a:t>
            </a:r>
            <a:r>
              <a:rPr lang="en-IN" sz="3200" dirty="0"/>
              <a:t>, Vishnu Kumar </a:t>
            </a:r>
            <a:r>
              <a:rPr lang="en-IN" sz="3200" dirty="0" err="1"/>
              <a:t>Kaliappan</a:t>
            </a:r>
            <a:r>
              <a:rPr lang="en-IN" sz="3200" dirty="0"/>
              <a:t>, </a:t>
            </a:r>
            <a:r>
              <a:rPr lang="en-IN" sz="3200" dirty="0" err="1"/>
              <a:t>Raguvaran</a:t>
            </a:r>
            <a:r>
              <a:rPr lang="en-IN" sz="3200" dirty="0"/>
              <a:t> </a:t>
            </a:r>
            <a:r>
              <a:rPr lang="en-IN" sz="3200" dirty="0" err="1"/>
              <a:t>Surendran</a:t>
            </a:r>
            <a:r>
              <a:rPr lang="en-IN" sz="3200" dirty="0"/>
              <a:t>, Kandasamy </a:t>
            </a:r>
            <a:r>
              <a:rPr lang="en-IN" sz="3200" dirty="0" err="1"/>
              <a:t>Sellamuthu</a:t>
            </a:r>
            <a:r>
              <a:rPr lang="en-IN" sz="3200" dirty="0"/>
              <a:t>, </a:t>
            </a:r>
            <a:r>
              <a:rPr lang="en-IN" sz="3200" dirty="0" err="1"/>
              <a:t>Jayasheelan</a:t>
            </a:r>
            <a:r>
              <a:rPr lang="en-IN" sz="3200" dirty="0"/>
              <a:t> </a:t>
            </a:r>
            <a:r>
              <a:rPr lang="en-IN" sz="3200" dirty="0" err="1"/>
              <a:t>Palanisamy</a:t>
            </a:r>
            <a:r>
              <a:rPr lang="en-IN" sz="3200" dirty="0"/>
              <a:t> </a:t>
            </a:r>
            <a:endParaRPr lang="en-US" sz="3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083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39D4C7-D86F-1751-11FF-03409507DA9F}"/>
              </a:ext>
            </a:extLst>
          </p:cNvPr>
          <p:cNvSpPr/>
          <p:nvPr/>
        </p:nvSpPr>
        <p:spPr>
          <a:xfrm>
            <a:off x="1052050" y="874455"/>
            <a:ext cx="1008789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Dataset and </a:t>
            </a:r>
          </a:p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Preprocessing</a:t>
            </a:r>
          </a:p>
          <a:p>
            <a:pPr algn="ctr"/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B92E8D-1037-2BB2-EEC3-943F49064810}"/>
              </a:ext>
            </a:extLst>
          </p:cNvPr>
          <p:cNvSpPr/>
          <p:nvPr/>
        </p:nvSpPr>
        <p:spPr>
          <a:xfrm>
            <a:off x="722669" y="3216899"/>
            <a:ext cx="10746658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acquired the dataset from Kaggle and preprocessed t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data before training </a:t>
            </a:r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model. We restricted our dataset to 1000 i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mages per label and</a:t>
            </a:r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resized the </a:t>
            </a:r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images to 300*300 pixels. Then, we created an array containing input images and another array to hold their labels.</a:t>
            </a:r>
          </a:p>
        </p:txBody>
      </p:sp>
    </p:spTree>
    <p:extLst>
      <p:ext uri="{BB962C8B-B14F-4D97-AF65-F5344CB8AC3E}">
        <p14:creationId xmlns:p14="http://schemas.microsoft.com/office/powerpoint/2010/main" val="254190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39D4C7-D86F-1751-11FF-03409507DA9F}"/>
              </a:ext>
            </a:extLst>
          </p:cNvPr>
          <p:cNvSpPr/>
          <p:nvPr/>
        </p:nvSpPr>
        <p:spPr>
          <a:xfrm>
            <a:off x="1052051" y="604275"/>
            <a:ext cx="1008789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Labels Definition</a:t>
            </a:r>
          </a:p>
          <a:p>
            <a:pPr algn="ctr"/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E3DFD6-0531-25F7-29F2-88032F103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611615"/>
              </p:ext>
            </p:extLst>
          </p:nvPr>
        </p:nvGraphicFramePr>
        <p:xfrm>
          <a:off x="2031999" y="2174485"/>
          <a:ext cx="8128000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56182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59805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Animals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Labels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01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Butterfly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51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91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Chicken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93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28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51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Elephant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85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Horse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76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Sheep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809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Spider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3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Squirrel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684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46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39D4C7-D86F-1751-11FF-03409507DA9F}"/>
              </a:ext>
            </a:extLst>
          </p:cNvPr>
          <p:cNvSpPr/>
          <p:nvPr/>
        </p:nvSpPr>
        <p:spPr>
          <a:xfrm>
            <a:off x="801715" y="772162"/>
            <a:ext cx="1058857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 and Layers Summary</a:t>
            </a:r>
          </a:p>
          <a:p>
            <a:pPr algn="ctr"/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A8349-B879-0806-3A5E-0CA54842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74" y="1997723"/>
            <a:ext cx="5248052" cy="46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2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06F312-A395-E58A-A0AA-8FBA7139C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23" y="2785544"/>
            <a:ext cx="4426354" cy="371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39D4C7-D86F-1751-11FF-03409507DA9F}"/>
              </a:ext>
            </a:extLst>
          </p:cNvPr>
          <p:cNvSpPr/>
          <p:nvPr/>
        </p:nvSpPr>
        <p:spPr>
          <a:xfrm>
            <a:off x="953729" y="604275"/>
            <a:ext cx="1008789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Demo Results</a:t>
            </a:r>
          </a:p>
          <a:p>
            <a:pPr algn="ctr"/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745454-FF6C-CD1B-6C41-9CC71D1BAC5B}"/>
              </a:ext>
            </a:extLst>
          </p:cNvPr>
          <p:cNvSpPr/>
          <p:nvPr/>
        </p:nvSpPr>
        <p:spPr>
          <a:xfrm>
            <a:off x="1191452" y="1804604"/>
            <a:ext cx="980909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Confusion Matrix (between </a:t>
            </a:r>
            <a:r>
              <a:rPr lang="en-US" sz="3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y_test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3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y_predicted</a:t>
            </a:r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018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39D4C7-D86F-1751-11FF-03409507DA9F}"/>
              </a:ext>
            </a:extLst>
          </p:cNvPr>
          <p:cNvSpPr/>
          <p:nvPr/>
        </p:nvSpPr>
        <p:spPr>
          <a:xfrm>
            <a:off x="1052050" y="701402"/>
            <a:ext cx="1008789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Demo Predictions</a:t>
            </a:r>
          </a:p>
          <a:p>
            <a:pPr algn="ctr"/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0E10FD-DE96-58FD-D4DA-704990BFC2F2}"/>
              </a:ext>
            </a:extLst>
          </p:cNvPr>
          <p:cNvGrpSpPr/>
          <p:nvPr/>
        </p:nvGrpSpPr>
        <p:grpSpPr>
          <a:xfrm>
            <a:off x="314126" y="2188600"/>
            <a:ext cx="11563748" cy="3716590"/>
            <a:chOff x="314126" y="1818730"/>
            <a:chExt cx="11563748" cy="371659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1990AED-047E-D7B6-9A22-5B50CBBBC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26" y="1818731"/>
              <a:ext cx="3631150" cy="371658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B75238-3160-CC3B-97F8-8265E63A8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424" y="1818731"/>
              <a:ext cx="3631150" cy="371658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8D50347-4355-3378-410D-DB6D461E9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6723" y="1818730"/>
              <a:ext cx="3631151" cy="37165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96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E160E8-6BE4-7966-9158-D825C5405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65" y="2120865"/>
            <a:ext cx="3033793" cy="31164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3F4F88-D0CC-9185-C446-47FE82276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35" y="2120865"/>
            <a:ext cx="3044784" cy="31164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DCC62F-3FEE-DD05-07A6-90EB28928D41}"/>
              </a:ext>
            </a:extLst>
          </p:cNvPr>
          <p:cNvSpPr/>
          <p:nvPr/>
        </p:nvSpPr>
        <p:spPr>
          <a:xfrm>
            <a:off x="892620" y="515022"/>
            <a:ext cx="1008789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Demo Predictions</a:t>
            </a:r>
          </a:p>
          <a:p>
            <a:pPr algn="ctr"/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3410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152</TotalTime>
  <Words>420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Gupta</dc:creator>
  <cp:lastModifiedBy>Anuj Gupta</cp:lastModifiedBy>
  <cp:revision>20</cp:revision>
  <dcterms:created xsi:type="dcterms:W3CDTF">2023-04-29T07:06:33Z</dcterms:created>
  <dcterms:modified xsi:type="dcterms:W3CDTF">2023-04-29T16:03:44Z</dcterms:modified>
</cp:coreProperties>
</file>