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6"/>
  </p:notesMasterIdLst>
  <p:sldIdLst>
    <p:sldId id="256" r:id="rId2"/>
    <p:sldId id="257" r:id="rId3"/>
    <p:sldId id="258" r:id="rId4"/>
    <p:sldId id="259" r:id="rId5"/>
    <p:sldId id="260" r:id="rId6"/>
    <p:sldId id="268" r:id="rId7"/>
    <p:sldId id="269" r:id="rId8"/>
    <p:sldId id="261" r:id="rId9"/>
    <p:sldId id="262" r:id="rId10"/>
    <p:sldId id="270" r:id="rId11"/>
    <p:sldId id="263" r:id="rId12"/>
    <p:sldId id="264" r:id="rId13"/>
    <p:sldId id="265" r:id="rId14"/>
    <p:sldId id="26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BD729-EE4F-45E7-8FA1-A4ED6897750A}" v="104" dt="2024-11-27T12:16:20.932"/>
    <p1510:client id="{8BF36042-FE7D-8878-C27A-50E7FDD97816}" v="480" dt="2024-11-27T10:34:22.410"/>
    <p1510:client id="{DD7B5491-870B-40E1-A16F-7CDAB1B38FD6}" v="2454" dt="2024-11-27T11:03:50.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it Gupta" userId="S::210100021@iitb.ac.in::60da766c-aaec-49ce-ab48-e3562e2db6dd" providerId="AD" clId="Web-{8BF36042-FE7D-8878-C27A-50E7FDD97816}"/>
    <pc:docChg chg="modSld">
      <pc:chgData name="Archit Gupta" userId="S::210100021@iitb.ac.in::60da766c-aaec-49ce-ab48-e3562e2db6dd" providerId="AD" clId="Web-{8BF36042-FE7D-8878-C27A-50E7FDD97816}" dt="2024-11-27T10:34:22.020" v="475" actId="20577"/>
      <pc:docMkLst>
        <pc:docMk/>
      </pc:docMkLst>
      <pc:sldChg chg="modSp">
        <pc:chgData name="Archit Gupta" userId="S::210100021@iitb.ac.in::60da766c-aaec-49ce-ab48-e3562e2db6dd" providerId="AD" clId="Web-{8BF36042-FE7D-8878-C27A-50E7FDD97816}" dt="2024-11-27T10:29:50.557" v="171" actId="20577"/>
        <pc:sldMkLst>
          <pc:docMk/>
          <pc:sldMk cId="0" sldId="259"/>
        </pc:sldMkLst>
        <pc:spChg chg="mod">
          <ac:chgData name="Archit Gupta" userId="S::210100021@iitb.ac.in::60da766c-aaec-49ce-ab48-e3562e2db6dd" providerId="AD" clId="Web-{8BF36042-FE7D-8878-C27A-50E7FDD97816}" dt="2024-11-27T10:29:50.557" v="171" actId="20577"/>
          <ac:spMkLst>
            <pc:docMk/>
            <pc:sldMk cId="0" sldId="259"/>
            <ac:spMk id="112" creationId="{00000000-0000-0000-0000-000000000000}"/>
          </ac:spMkLst>
        </pc:spChg>
      </pc:sldChg>
      <pc:sldChg chg="modSp">
        <pc:chgData name="Archit Gupta" userId="S::210100021@iitb.ac.in::60da766c-aaec-49ce-ab48-e3562e2db6dd" providerId="AD" clId="Web-{8BF36042-FE7D-8878-C27A-50E7FDD97816}" dt="2024-11-27T10:34:22.020" v="475" actId="20577"/>
        <pc:sldMkLst>
          <pc:docMk/>
          <pc:sldMk cId="0" sldId="263"/>
        </pc:sldMkLst>
        <pc:spChg chg="mod">
          <ac:chgData name="Archit Gupta" userId="S::210100021@iitb.ac.in::60da766c-aaec-49ce-ab48-e3562e2db6dd" providerId="AD" clId="Web-{8BF36042-FE7D-8878-C27A-50E7FDD97816}" dt="2024-11-27T10:34:22.020" v="475" actId="20577"/>
          <ac:spMkLst>
            <pc:docMk/>
            <pc:sldMk cId="0" sldId="263"/>
            <ac:spMk id="136" creationId="{00000000-0000-0000-0000-000000000000}"/>
          </ac:spMkLst>
        </pc:spChg>
      </pc:sldChg>
    </pc:docChg>
  </pc:docChgLst>
  <pc:docChgLst>
    <pc:chgData name="Soham Rahul Inamdar" userId="4c1d8b5e-69be-499b-8f55-25f205fc8e7b" providerId="ADAL" clId="{DD7B5491-870B-40E1-A16F-7CDAB1B38FD6}"/>
    <pc:docChg chg="undo custSel addSld delSld modSld">
      <pc:chgData name="Soham Rahul Inamdar" userId="4c1d8b5e-69be-499b-8f55-25f205fc8e7b" providerId="ADAL" clId="{DD7B5491-870B-40E1-A16F-7CDAB1B38FD6}" dt="2024-11-27T11:03:50.742" v="3977" actId="20577"/>
      <pc:docMkLst>
        <pc:docMk/>
      </pc:docMkLst>
      <pc:sldChg chg="addSp delSp modSp mod">
        <pc:chgData name="Soham Rahul Inamdar" userId="4c1d8b5e-69be-499b-8f55-25f205fc8e7b" providerId="ADAL" clId="{DD7B5491-870B-40E1-A16F-7CDAB1B38FD6}" dt="2024-11-27T09:26:28.606" v="155" actId="207"/>
        <pc:sldMkLst>
          <pc:docMk/>
          <pc:sldMk cId="0" sldId="256"/>
        </pc:sldMkLst>
        <pc:spChg chg="add del mod">
          <ac:chgData name="Soham Rahul Inamdar" userId="4c1d8b5e-69be-499b-8f55-25f205fc8e7b" providerId="ADAL" clId="{DD7B5491-870B-40E1-A16F-7CDAB1B38FD6}" dt="2024-11-27T09:22:54.067" v="31" actId="478"/>
          <ac:spMkLst>
            <pc:docMk/>
            <pc:sldMk cId="0" sldId="256"/>
            <ac:spMk id="3" creationId="{FD6FBD1A-6B64-B156-F5AB-C07A70261AEE}"/>
          </ac:spMkLst>
        </pc:spChg>
        <pc:spChg chg="add mod">
          <ac:chgData name="Soham Rahul Inamdar" userId="4c1d8b5e-69be-499b-8f55-25f205fc8e7b" providerId="ADAL" clId="{DD7B5491-870B-40E1-A16F-7CDAB1B38FD6}" dt="2024-11-27T09:26:28.606" v="155" actId="207"/>
          <ac:spMkLst>
            <pc:docMk/>
            <pc:sldMk cId="0" sldId="256"/>
            <ac:spMk id="4" creationId="{6391851B-023D-242D-4ED0-9CA46AA991B7}"/>
          </ac:spMkLst>
        </pc:spChg>
        <pc:spChg chg="mod">
          <ac:chgData name="Soham Rahul Inamdar" userId="4c1d8b5e-69be-499b-8f55-25f205fc8e7b" providerId="ADAL" clId="{DD7B5491-870B-40E1-A16F-7CDAB1B38FD6}" dt="2024-11-27T09:23:56.114" v="35" actId="14100"/>
          <ac:spMkLst>
            <pc:docMk/>
            <pc:sldMk cId="0" sldId="256"/>
            <ac:spMk id="93" creationId="{00000000-0000-0000-0000-000000000000}"/>
          </ac:spMkLst>
        </pc:spChg>
        <pc:spChg chg="add del mod">
          <ac:chgData name="Soham Rahul Inamdar" userId="4c1d8b5e-69be-499b-8f55-25f205fc8e7b" providerId="ADAL" clId="{DD7B5491-870B-40E1-A16F-7CDAB1B38FD6}" dt="2024-11-27T09:22:59.156" v="32" actId="1076"/>
          <ac:spMkLst>
            <pc:docMk/>
            <pc:sldMk cId="0" sldId="256"/>
            <ac:spMk id="94" creationId="{00000000-0000-0000-0000-000000000000}"/>
          </ac:spMkLst>
        </pc:spChg>
      </pc:sldChg>
      <pc:sldChg chg="modSp mod">
        <pc:chgData name="Soham Rahul Inamdar" userId="4c1d8b5e-69be-499b-8f55-25f205fc8e7b" providerId="ADAL" clId="{DD7B5491-870B-40E1-A16F-7CDAB1B38FD6}" dt="2024-11-27T09:38:12.965" v="759" actId="255"/>
        <pc:sldMkLst>
          <pc:docMk/>
          <pc:sldMk cId="0" sldId="257"/>
        </pc:sldMkLst>
        <pc:spChg chg="mod">
          <ac:chgData name="Soham Rahul Inamdar" userId="4c1d8b5e-69be-499b-8f55-25f205fc8e7b" providerId="ADAL" clId="{DD7B5491-870B-40E1-A16F-7CDAB1B38FD6}" dt="2024-11-27T09:38:12.965" v="759" actId="255"/>
          <ac:spMkLst>
            <pc:docMk/>
            <pc:sldMk cId="0" sldId="257"/>
            <ac:spMk id="100" creationId="{00000000-0000-0000-0000-000000000000}"/>
          </ac:spMkLst>
        </pc:spChg>
      </pc:sldChg>
      <pc:sldChg chg="modSp mod">
        <pc:chgData name="Soham Rahul Inamdar" userId="4c1d8b5e-69be-499b-8f55-25f205fc8e7b" providerId="ADAL" clId="{DD7B5491-870B-40E1-A16F-7CDAB1B38FD6}" dt="2024-11-27T09:45:10.514" v="1376" actId="20577"/>
        <pc:sldMkLst>
          <pc:docMk/>
          <pc:sldMk cId="0" sldId="258"/>
        </pc:sldMkLst>
        <pc:spChg chg="mod">
          <ac:chgData name="Soham Rahul Inamdar" userId="4c1d8b5e-69be-499b-8f55-25f205fc8e7b" providerId="ADAL" clId="{DD7B5491-870B-40E1-A16F-7CDAB1B38FD6}" dt="2024-11-27T09:45:10.514" v="1376" actId="20577"/>
          <ac:spMkLst>
            <pc:docMk/>
            <pc:sldMk cId="0" sldId="258"/>
            <ac:spMk id="106" creationId="{00000000-0000-0000-0000-000000000000}"/>
          </ac:spMkLst>
        </pc:spChg>
      </pc:sldChg>
      <pc:sldChg chg="addSp modSp mod">
        <pc:chgData name="Soham Rahul Inamdar" userId="4c1d8b5e-69be-499b-8f55-25f205fc8e7b" providerId="ADAL" clId="{DD7B5491-870B-40E1-A16F-7CDAB1B38FD6}" dt="2024-11-27T09:51:47.384" v="1572" actId="1076"/>
        <pc:sldMkLst>
          <pc:docMk/>
          <pc:sldMk cId="0" sldId="260"/>
        </pc:sldMkLst>
        <pc:spChg chg="add mod">
          <ac:chgData name="Soham Rahul Inamdar" userId="4c1d8b5e-69be-499b-8f55-25f205fc8e7b" providerId="ADAL" clId="{DD7B5491-870B-40E1-A16F-7CDAB1B38FD6}" dt="2024-11-27T09:51:44.141" v="1571" actId="1076"/>
          <ac:spMkLst>
            <pc:docMk/>
            <pc:sldMk cId="0" sldId="260"/>
            <ac:spMk id="6" creationId="{F09C5B73-FC8F-E428-AE19-869A7856581D}"/>
          </ac:spMkLst>
        </pc:spChg>
        <pc:spChg chg="mod">
          <ac:chgData name="Soham Rahul Inamdar" userId="4c1d8b5e-69be-499b-8f55-25f205fc8e7b" providerId="ADAL" clId="{DD7B5491-870B-40E1-A16F-7CDAB1B38FD6}" dt="2024-11-27T09:48:31.278" v="1512" actId="20577"/>
          <ac:spMkLst>
            <pc:docMk/>
            <pc:sldMk cId="0" sldId="260"/>
            <ac:spMk id="118" creationId="{00000000-0000-0000-0000-000000000000}"/>
          </ac:spMkLst>
        </pc:spChg>
        <pc:picChg chg="add mod">
          <ac:chgData name="Soham Rahul Inamdar" userId="4c1d8b5e-69be-499b-8f55-25f205fc8e7b" providerId="ADAL" clId="{DD7B5491-870B-40E1-A16F-7CDAB1B38FD6}" dt="2024-11-27T09:51:47.384" v="1572" actId="1076"/>
          <ac:picMkLst>
            <pc:docMk/>
            <pc:sldMk cId="0" sldId="260"/>
            <ac:picMk id="3" creationId="{A0D160E7-5210-9B5F-5D0A-369B033DC05F}"/>
          </ac:picMkLst>
        </pc:picChg>
        <pc:picChg chg="add mod">
          <ac:chgData name="Soham Rahul Inamdar" userId="4c1d8b5e-69be-499b-8f55-25f205fc8e7b" providerId="ADAL" clId="{DD7B5491-870B-40E1-A16F-7CDAB1B38FD6}" dt="2024-11-27T09:49:47.677" v="1519" actId="1076"/>
          <ac:picMkLst>
            <pc:docMk/>
            <pc:sldMk cId="0" sldId="260"/>
            <ac:picMk id="5" creationId="{E7423C8D-ACBE-23A3-BC8A-52F277CB753A}"/>
          </ac:picMkLst>
        </pc:picChg>
      </pc:sldChg>
      <pc:sldChg chg="modSp mod">
        <pc:chgData name="Soham Rahul Inamdar" userId="4c1d8b5e-69be-499b-8f55-25f205fc8e7b" providerId="ADAL" clId="{DD7B5491-870B-40E1-A16F-7CDAB1B38FD6}" dt="2024-11-27T11:03:50.742" v="3977" actId="20577"/>
        <pc:sldMkLst>
          <pc:docMk/>
          <pc:sldMk cId="0" sldId="261"/>
        </pc:sldMkLst>
        <pc:spChg chg="mod">
          <ac:chgData name="Soham Rahul Inamdar" userId="4c1d8b5e-69be-499b-8f55-25f205fc8e7b" providerId="ADAL" clId="{DD7B5491-870B-40E1-A16F-7CDAB1B38FD6}" dt="2024-11-27T11:03:50.742" v="3977" actId="20577"/>
          <ac:spMkLst>
            <pc:docMk/>
            <pc:sldMk cId="0" sldId="261"/>
            <ac:spMk id="124" creationId="{00000000-0000-0000-0000-000000000000}"/>
          </ac:spMkLst>
        </pc:spChg>
      </pc:sldChg>
      <pc:sldChg chg="addSp delSp modSp mod">
        <pc:chgData name="Soham Rahul Inamdar" userId="4c1d8b5e-69be-499b-8f55-25f205fc8e7b" providerId="ADAL" clId="{DD7B5491-870B-40E1-A16F-7CDAB1B38FD6}" dt="2024-11-27T10:22:06.924" v="2760" actId="207"/>
        <pc:sldMkLst>
          <pc:docMk/>
          <pc:sldMk cId="0" sldId="262"/>
        </pc:sldMkLst>
        <pc:spChg chg="del mod">
          <ac:chgData name="Soham Rahul Inamdar" userId="4c1d8b5e-69be-499b-8f55-25f205fc8e7b" providerId="ADAL" clId="{DD7B5491-870B-40E1-A16F-7CDAB1B38FD6}" dt="2024-11-27T10:12:18.452" v="2249" actId="478"/>
          <ac:spMkLst>
            <pc:docMk/>
            <pc:sldMk cId="0" sldId="262"/>
            <ac:spMk id="130" creationId="{00000000-0000-0000-0000-000000000000}"/>
          </ac:spMkLst>
        </pc:spChg>
        <pc:graphicFrameChg chg="add mod modGraphic">
          <ac:chgData name="Soham Rahul Inamdar" userId="4c1d8b5e-69be-499b-8f55-25f205fc8e7b" providerId="ADAL" clId="{DD7B5491-870B-40E1-A16F-7CDAB1B38FD6}" dt="2024-11-27T10:22:06.924" v="2760" actId="207"/>
          <ac:graphicFrameMkLst>
            <pc:docMk/>
            <pc:sldMk cId="0" sldId="262"/>
            <ac:graphicFrameMk id="2" creationId="{9DAD42DD-E518-BBA2-8A04-4E6EC7FC1482}"/>
          </ac:graphicFrameMkLst>
        </pc:graphicFrameChg>
      </pc:sldChg>
      <pc:sldChg chg="addSp delSp modSp mod">
        <pc:chgData name="Soham Rahul Inamdar" userId="4c1d8b5e-69be-499b-8f55-25f205fc8e7b" providerId="ADAL" clId="{DD7B5491-870B-40E1-A16F-7CDAB1B38FD6}" dt="2024-11-27T10:57:50.126" v="3969" actId="20577"/>
        <pc:sldMkLst>
          <pc:docMk/>
          <pc:sldMk cId="0" sldId="264"/>
        </pc:sldMkLst>
        <pc:spChg chg="mod">
          <ac:chgData name="Soham Rahul Inamdar" userId="4c1d8b5e-69be-499b-8f55-25f205fc8e7b" providerId="ADAL" clId="{DD7B5491-870B-40E1-A16F-7CDAB1B38FD6}" dt="2024-11-27T10:57:50.126" v="3969" actId="20577"/>
          <ac:spMkLst>
            <pc:docMk/>
            <pc:sldMk cId="0" sldId="264"/>
            <ac:spMk id="141" creationId="{00000000-0000-0000-0000-000000000000}"/>
          </ac:spMkLst>
        </pc:spChg>
        <pc:spChg chg="del mod">
          <ac:chgData name="Soham Rahul Inamdar" userId="4c1d8b5e-69be-499b-8f55-25f205fc8e7b" providerId="ADAL" clId="{DD7B5491-870B-40E1-A16F-7CDAB1B38FD6}" dt="2024-11-27T10:50:55.911" v="3484" actId="478"/>
          <ac:spMkLst>
            <pc:docMk/>
            <pc:sldMk cId="0" sldId="264"/>
            <ac:spMk id="142" creationId="{00000000-0000-0000-0000-000000000000}"/>
          </ac:spMkLst>
        </pc:spChg>
        <pc:graphicFrameChg chg="add mod modGraphic">
          <ac:chgData name="Soham Rahul Inamdar" userId="4c1d8b5e-69be-499b-8f55-25f205fc8e7b" providerId="ADAL" clId="{DD7B5491-870B-40E1-A16F-7CDAB1B38FD6}" dt="2024-11-27T10:57:25.497" v="3940" actId="14100"/>
          <ac:graphicFrameMkLst>
            <pc:docMk/>
            <pc:sldMk cId="0" sldId="264"/>
            <ac:graphicFrameMk id="2" creationId="{24B87FA7-2C24-D08E-001C-3E410A9583A2}"/>
          </ac:graphicFrameMkLst>
        </pc:graphicFrameChg>
      </pc:sldChg>
      <pc:sldChg chg="modSp mod">
        <pc:chgData name="Soham Rahul Inamdar" userId="4c1d8b5e-69be-499b-8f55-25f205fc8e7b" providerId="ADAL" clId="{DD7B5491-870B-40E1-A16F-7CDAB1B38FD6}" dt="2024-11-27T10:25:25.191" v="3032" actId="20577"/>
        <pc:sldMkLst>
          <pc:docMk/>
          <pc:sldMk cId="0" sldId="265"/>
        </pc:sldMkLst>
        <pc:spChg chg="mod">
          <ac:chgData name="Soham Rahul Inamdar" userId="4c1d8b5e-69be-499b-8f55-25f205fc8e7b" providerId="ADAL" clId="{DD7B5491-870B-40E1-A16F-7CDAB1B38FD6}" dt="2024-11-27T10:25:25.191" v="3032" actId="20577"/>
          <ac:spMkLst>
            <pc:docMk/>
            <pc:sldMk cId="0" sldId="265"/>
            <ac:spMk id="148" creationId="{00000000-0000-0000-0000-000000000000}"/>
          </ac:spMkLst>
        </pc:spChg>
      </pc:sldChg>
      <pc:sldChg chg="modSp mod">
        <pc:chgData name="Soham Rahul Inamdar" userId="4c1d8b5e-69be-499b-8f55-25f205fc8e7b" providerId="ADAL" clId="{DD7B5491-870B-40E1-A16F-7CDAB1B38FD6}" dt="2024-11-27T10:30:07.070" v="3479" actId="20577"/>
        <pc:sldMkLst>
          <pc:docMk/>
          <pc:sldMk cId="0" sldId="266"/>
        </pc:sldMkLst>
        <pc:spChg chg="mod">
          <ac:chgData name="Soham Rahul Inamdar" userId="4c1d8b5e-69be-499b-8f55-25f205fc8e7b" providerId="ADAL" clId="{DD7B5491-870B-40E1-A16F-7CDAB1B38FD6}" dt="2024-11-27T10:30:07.070" v="3479" actId="20577"/>
          <ac:spMkLst>
            <pc:docMk/>
            <pc:sldMk cId="0" sldId="266"/>
            <ac:spMk id="154" creationId="{00000000-0000-0000-0000-000000000000}"/>
          </ac:spMkLst>
        </pc:spChg>
      </pc:sldChg>
      <pc:sldChg chg="del">
        <pc:chgData name="Soham Rahul Inamdar" userId="4c1d8b5e-69be-499b-8f55-25f205fc8e7b" providerId="ADAL" clId="{DD7B5491-870B-40E1-A16F-7CDAB1B38FD6}" dt="2024-11-27T10:26:17.730" v="3033" actId="47"/>
        <pc:sldMkLst>
          <pc:docMk/>
          <pc:sldMk cId="0" sldId="267"/>
        </pc:sldMkLst>
      </pc:sldChg>
      <pc:sldChg chg="addSp delSp modSp new mod">
        <pc:chgData name="Soham Rahul Inamdar" userId="4c1d8b5e-69be-499b-8f55-25f205fc8e7b" providerId="ADAL" clId="{DD7B5491-870B-40E1-A16F-7CDAB1B38FD6}" dt="2024-11-27T10:11:14.956" v="2246" actId="1076"/>
        <pc:sldMkLst>
          <pc:docMk/>
          <pc:sldMk cId="2363097552" sldId="268"/>
        </pc:sldMkLst>
        <pc:spChg chg="mod">
          <ac:chgData name="Soham Rahul Inamdar" userId="4c1d8b5e-69be-499b-8f55-25f205fc8e7b" providerId="ADAL" clId="{DD7B5491-870B-40E1-A16F-7CDAB1B38FD6}" dt="2024-11-27T09:59:55.390" v="2144" actId="20577"/>
          <ac:spMkLst>
            <pc:docMk/>
            <pc:sldMk cId="2363097552" sldId="268"/>
            <ac:spMk id="2" creationId="{B84D83BC-0BBC-E79D-C32C-4FC2A187CB8A}"/>
          </ac:spMkLst>
        </pc:spChg>
        <pc:spChg chg="del mod">
          <ac:chgData name="Soham Rahul Inamdar" userId="4c1d8b5e-69be-499b-8f55-25f205fc8e7b" providerId="ADAL" clId="{DD7B5491-870B-40E1-A16F-7CDAB1B38FD6}" dt="2024-11-27T10:09:54.316" v="2149" actId="478"/>
          <ac:spMkLst>
            <pc:docMk/>
            <pc:sldMk cId="2363097552" sldId="268"/>
            <ac:spMk id="3" creationId="{C8AA7BAB-0B9E-E9C5-89A1-FBE6C989BFBA}"/>
          </ac:spMkLst>
        </pc:spChg>
        <pc:spChg chg="add mod">
          <ac:chgData name="Soham Rahul Inamdar" userId="4c1d8b5e-69be-499b-8f55-25f205fc8e7b" providerId="ADAL" clId="{DD7B5491-870B-40E1-A16F-7CDAB1B38FD6}" dt="2024-11-27T10:11:14.956" v="2246" actId="1076"/>
          <ac:spMkLst>
            <pc:docMk/>
            <pc:sldMk cId="2363097552" sldId="268"/>
            <ac:spMk id="6" creationId="{D1113B2F-5CB1-0E9B-B0B8-245B0FE0C252}"/>
          </ac:spMkLst>
        </pc:spChg>
        <pc:picChg chg="add mod">
          <ac:chgData name="Soham Rahul Inamdar" userId="4c1d8b5e-69be-499b-8f55-25f205fc8e7b" providerId="ADAL" clId="{DD7B5491-870B-40E1-A16F-7CDAB1B38FD6}" dt="2024-11-27T10:10:18.704" v="2157" actId="1076"/>
          <ac:picMkLst>
            <pc:docMk/>
            <pc:sldMk cId="2363097552" sldId="268"/>
            <ac:picMk id="5" creationId="{2E27917D-E339-DE2F-9448-C78874FC9260}"/>
          </ac:picMkLst>
        </pc:picChg>
      </pc:sldChg>
      <pc:sldChg chg="modSp new mod">
        <pc:chgData name="Soham Rahul Inamdar" userId="4c1d8b5e-69be-499b-8f55-25f205fc8e7b" providerId="ADAL" clId="{DD7B5491-870B-40E1-A16F-7CDAB1B38FD6}" dt="2024-11-27T10:17:35.180" v="2634" actId="20577"/>
        <pc:sldMkLst>
          <pc:docMk/>
          <pc:sldMk cId="2209652204" sldId="269"/>
        </pc:sldMkLst>
        <pc:spChg chg="mod">
          <ac:chgData name="Soham Rahul Inamdar" userId="4c1d8b5e-69be-499b-8f55-25f205fc8e7b" providerId="ADAL" clId="{DD7B5491-870B-40E1-A16F-7CDAB1B38FD6}" dt="2024-11-27T10:14:40.193" v="2339" actId="20577"/>
          <ac:spMkLst>
            <pc:docMk/>
            <pc:sldMk cId="2209652204" sldId="269"/>
            <ac:spMk id="2" creationId="{715CC5A2-E3AF-6854-28ED-5E7F1695F576}"/>
          </ac:spMkLst>
        </pc:spChg>
        <pc:spChg chg="mod">
          <ac:chgData name="Soham Rahul Inamdar" userId="4c1d8b5e-69be-499b-8f55-25f205fc8e7b" providerId="ADAL" clId="{DD7B5491-870B-40E1-A16F-7CDAB1B38FD6}" dt="2024-11-27T10:17:35.180" v="2634" actId="20577"/>
          <ac:spMkLst>
            <pc:docMk/>
            <pc:sldMk cId="2209652204" sldId="269"/>
            <ac:spMk id="3" creationId="{1B1135A8-6813-DC3C-58A0-C29AEE8B6B23}"/>
          </ac:spMkLst>
        </pc:spChg>
      </pc:sldChg>
      <pc:sldChg chg="modSp mod">
        <pc:chgData name="Soham Rahul Inamdar" userId="4c1d8b5e-69be-499b-8f55-25f205fc8e7b" providerId="ADAL" clId="{DD7B5491-870B-40E1-A16F-7CDAB1B38FD6}" dt="2024-11-27T10:30:19.658" v="3481" actId="1076"/>
        <pc:sldMkLst>
          <pc:docMk/>
          <pc:sldMk cId="1382962760" sldId="270"/>
        </pc:sldMkLst>
        <pc:picChg chg="mod">
          <ac:chgData name="Soham Rahul Inamdar" userId="4c1d8b5e-69be-499b-8f55-25f205fc8e7b" providerId="ADAL" clId="{DD7B5491-870B-40E1-A16F-7CDAB1B38FD6}" dt="2024-11-27T10:30:19.658" v="3481" actId="1076"/>
          <ac:picMkLst>
            <pc:docMk/>
            <pc:sldMk cId="1382962760" sldId="270"/>
            <ac:picMk id="5" creationId="{C7C9F7C6-AE31-4E86-E9D0-71AEF0719206}"/>
          </ac:picMkLst>
        </pc:picChg>
      </pc:sldChg>
    </pc:docChg>
  </pc:docChgLst>
  <pc:docChgLst>
    <pc:chgData name="Mayank Gupta" userId="26b11197-088a-4202-952e-a948b6ab1b5e" providerId="ADAL" clId="{708BD729-EE4F-45E7-8FA1-A4ED6897750A}"/>
    <pc:docChg chg="undo custSel addSld modSld">
      <pc:chgData name="Mayank Gupta" userId="26b11197-088a-4202-952e-a948b6ab1b5e" providerId="ADAL" clId="{708BD729-EE4F-45E7-8FA1-A4ED6897750A}" dt="2024-11-27T12:16:20.932" v="104" actId="20577"/>
      <pc:docMkLst>
        <pc:docMk/>
      </pc:docMkLst>
      <pc:sldChg chg="modSp mod">
        <pc:chgData name="Mayank Gupta" userId="26b11197-088a-4202-952e-a948b6ab1b5e" providerId="ADAL" clId="{708BD729-EE4F-45E7-8FA1-A4ED6897750A}" dt="2024-11-27T11:23:19.295" v="35" actId="20577"/>
        <pc:sldMkLst>
          <pc:docMk/>
          <pc:sldMk cId="0" sldId="256"/>
        </pc:sldMkLst>
        <pc:spChg chg="mod">
          <ac:chgData name="Mayank Gupta" userId="26b11197-088a-4202-952e-a948b6ab1b5e" providerId="ADAL" clId="{708BD729-EE4F-45E7-8FA1-A4ED6897750A}" dt="2024-11-27T11:16:02.819" v="31" actId="207"/>
          <ac:spMkLst>
            <pc:docMk/>
            <pc:sldMk cId="0" sldId="256"/>
            <ac:spMk id="4" creationId="{6391851B-023D-242D-4ED0-9CA46AA991B7}"/>
          </ac:spMkLst>
        </pc:spChg>
        <pc:spChg chg="mod">
          <ac:chgData name="Mayank Gupta" userId="26b11197-088a-4202-952e-a948b6ab1b5e" providerId="ADAL" clId="{708BD729-EE4F-45E7-8FA1-A4ED6897750A}" dt="2024-11-27T11:23:19.295" v="35" actId="20577"/>
          <ac:spMkLst>
            <pc:docMk/>
            <pc:sldMk cId="0" sldId="256"/>
            <ac:spMk id="94" creationId="{00000000-0000-0000-0000-000000000000}"/>
          </ac:spMkLst>
        </pc:spChg>
      </pc:sldChg>
      <pc:sldChg chg="modSp mod">
        <pc:chgData name="Mayank Gupta" userId="26b11197-088a-4202-952e-a948b6ab1b5e" providerId="ADAL" clId="{708BD729-EE4F-45E7-8FA1-A4ED6897750A}" dt="2024-11-27T12:14:22.678" v="59" actId="20577"/>
        <pc:sldMkLst>
          <pc:docMk/>
          <pc:sldMk cId="0" sldId="259"/>
        </pc:sldMkLst>
        <pc:spChg chg="mod">
          <ac:chgData name="Mayank Gupta" userId="26b11197-088a-4202-952e-a948b6ab1b5e" providerId="ADAL" clId="{708BD729-EE4F-45E7-8FA1-A4ED6897750A}" dt="2024-11-27T12:13:27.184" v="45" actId="1076"/>
          <ac:spMkLst>
            <pc:docMk/>
            <pc:sldMk cId="0" sldId="259"/>
            <ac:spMk id="111" creationId="{00000000-0000-0000-0000-000000000000}"/>
          </ac:spMkLst>
        </pc:spChg>
        <pc:spChg chg="mod">
          <ac:chgData name="Mayank Gupta" userId="26b11197-088a-4202-952e-a948b6ab1b5e" providerId="ADAL" clId="{708BD729-EE4F-45E7-8FA1-A4ED6897750A}" dt="2024-11-27T12:14:22.678" v="59" actId="20577"/>
          <ac:spMkLst>
            <pc:docMk/>
            <pc:sldMk cId="0" sldId="259"/>
            <ac:spMk id="112" creationId="{00000000-0000-0000-0000-000000000000}"/>
          </ac:spMkLst>
        </pc:spChg>
      </pc:sldChg>
      <pc:sldChg chg="modSp mod">
        <pc:chgData name="Mayank Gupta" userId="26b11197-088a-4202-952e-a948b6ab1b5e" providerId="ADAL" clId="{708BD729-EE4F-45E7-8FA1-A4ED6897750A}" dt="2024-11-27T12:16:20.932" v="104" actId="20577"/>
        <pc:sldMkLst>
          <pc:docMk/>
          <pc:sldMk cId="0" sldId="264"/>
        </pc:sldMkLst>
        <pc:graphicFrameChg chg="mod modGraphic">
          <ac:chgData name="Mayank Gupta" userId="26b11197-088a-4202-952e-a948b6ab1b5e" providerId="ADAL" clId="{708BD729-EE4F-45E7-8FA1-A4ED6897750A}" dt="2024-11-27T12:16:20.932" v="104" actId="20577"/>
          <ac:graphicFrameMkLst>
            <pc:docMk/>
            <pc:sldMk cId="0" sldId="264"/>
            <ac:graphicFrameMk id="2" creationId="{24B87FA7-2C24-D08E-001C-3E410A9583A2}"/>
          </ac:graphicFrameMkLst>
        </pc:graphicFrameChg>
      </pc:sldChg>
      <pc:sldChg chg="modSp mod">
        <pc:chgData name="Mayank Gupta" userId="26b11197-088a-4202-952e-a948b6ab1b5e" providerId="ADAL" clId="{708BD729-EE4F-45E7-8FA1-A4ED6897750A}" dt="2024-11-27T12:10:36.899" v="38" actId="14100"/>
        <pc:sldMkLst>
          <pc:docMk/>
          <pc:sldMk cId="2363097552" sldId="268"/>
        </pc:sldMkLst>
        <pc:picChg chg="mod">
          <ac:chgData name="Mayank Gupta" userId="26b11197-088a-4202-952e-a948b6ab1b5e" providerId="ADAL" clId="{708BD729-EE4F-45E7-8FA1-A4ED6897750A}" dt="2024-11-27T12:10:36.899" v="38" actId="14100"/>
          <ac:picMkLst>
            <pc:docMk/>
            <pc:sldMk cId="2363097552" sldId="268"/>
            <ac:picMk id="5" creationId="{2E27917D-E339-DE2F-9448-C78874FC9260}"/>
          </ac:picMkLst>
        </pc:picChg>
      </pc:sldChg>
      <pc:sldChg chg="addSp delSp modSp new mod">
        <pc:chgData name="Mayank Gupta" userId="26b11197-088a-4202-952e-a948b6ab1b5e" providerId="ADAL" clId="{708BD729-EE4F-45E7-8FA1-A4ED6897750A}" dt="2024-11-27T10:26:44.347" v="5" actId="1076"/>
        <pc:sldMkLst>
          <pc:docMk/>
          <pc:sldMk cId="1382962760" sldId="270"/>
        </pc:sldMkLst>
        <pc:spChg chg="del">
          <ac:chgData name="Mayank Gupta" userId="26b11197-088a-4202-952e-a948b6ab1b5e" providerId="ADAL" clId="{708BD729-EE4F-45E7-8FA1-A4ED6897750A}" dt="2024-11-27T10:26:37.911" v="2" actId="478"/>
          <ac:spMkLst>
            <pc:docMk/>
            <pc:sldMk cId="1382962760" sldId="270"/>
            <ac:spMk id="2" creationId="{96069D6A-95F7-C7FC-5D7D-6E6100B196E0}"/>
          </ac:spMkLst>
        </pc:spChg>
        <pc:spChg chg="del">
          <ac:chgData name="Mayank Gupta" userId="26b11197-088a-4202-952e-a948b6ab1b5e" providerId="ADAL" clId="{708BD729-EE4F-45E7-8FA1-A4ED6897750A}" dt="2024-11-27T10:26:40.115" v="3" actId="478"/>
          <ac:spMkLst>
            <pc:docMk/>
            <pc:sldMk cId="1382962760" sldId="270"/>
            <ac:spMk id="3" creationId="{710C487B-378D-36FE-254B-179A6B7B82CB}"/>
          </ac:spMkLst>
        </pc:spChg>
        <pc:picChg chg="add mod">
          <ac:chgData name="Mayank Gupta" userId="26b11197-088a-4202-952e-a948b6ab1b5e" providerId="ADAL" clId="{708BD729-EE4F-45E7-8FA1-A4ED6897750A}" dt="2024-11-27T10:26:44.347" v="5" actId="1076"/>
          <ac:picMkLst>
            <pc:docMk/>
            <pc:sldMk cId="1382962760" sldId="270"/>
            <ac:picMk id="5" creationId="{C7C9F7C6-AE31-4E86-E9D0-71AEF071920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899d3abee_2_38:notes"/>
          <p:cNvSpPr txBox="1">
            <a:spLocks noGrp="1"/>
          </p:cNvSpPr>
          <p:nvPr>
            <p:ph type="sldNum" idx="12"/>
          </p:nvPr>
        </p:nvSpPr>
        <p:spPr>
          <a:xfrm>
            <a:off x="3884414" y="8685893"/>
            <a:ext cx="2972098" cy="456595"/>
          </a:xfrm>
          <a:prstGeom prst="rect">
            <a:avLst/>
          </a:prstGeom>
          <a:noFill/>
          <a:ln>
            <a:noFill/>
          </a:ln>
        </p:spPr>
        <p:txBody>
          <a:bodyPr spcFirstLastPara="1" wrap="square" lIns="91100" tIns="45550" rIns="91100" bIns="45550" anchor="b" anchorCtr="0">
            <a:noAutofit/>
          </a:bodyPr>
          <a:lstStyle/>
          <a:p>
            <a:pPr marL="0" lvl="0" indent="0" algn="r" rtl="0">
              <a:lnSpc>
                <a:spcPct val="100000"/>
              </a:lnSpc>
              <a:spcBef>
                <a:spcPts val="0"/>
              </a:spcBef>
              <a:spcAft>
                <a:spcPts val="0"/>
              </a:spcAft>
              <a:buSzPts val="1300"/>
              <a:buNone/>
            </a:pPr>
            <a:fld id="{00000000-1234-1234-1234-123412341234}" type="slidenum">
              <a:rPr lang="en" sz="1300"/>
              <a:t>1</a:t>
            </a:fld>
            <a:endParaRPr sz="1300"/>
          </a:p>
        </p:txBody>
      </p:sp>
      <p:sp>
        <p:nvSpPr>
          <p:cNvPr id="90" name="Google Shape;90;g31899d3abee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g31899d3abee_2_38:notes"/>
          <p:cNvSpPr txBox="1">
            <a:spLocks noGrp="1"/>
          </p:cNvSpPr>
          <p:nvPr>
            <p:ph type="body" idx="1"/>
          </p:nvPr>
        </p:nvSpPr>
        <p:spPr>
          <a:xfrm>
            <a:off x="686098" y="4343703"/>
            <a:ext cx="5485805" cy="4113892"/>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1899d3abee_2_84:notes"/>
          <p:cNvSpPr txBox="1">
            <a:spLocks noGrp="1"/>
          </p:cNvSpPr>
          <p:nvPr>
            <p:ph type="body" idx="1"/>
          </p:nvPr>
        </p:nvSpPr>
        <p:spPr>
          <a:xfrm>
            <a:off x="686098" y="4343703"/>
            <a:ext cx="5485781" cy="41140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45" name="Google Shape;145;g31899d3abee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899d3abee_2_88:notes"/>
          <p:cNvSpPr txBox="1">
            <a:spLocks noGrp="1"/>
          </p:cNvSpPr>
          <p:nvPr>
            <p:ph type="body" idx="1"/>
          </p:nvPr>
        </p:nvSpPr>
        <p:spPr>
          <a:xfrm>
            <a:off x="686098" y="4343703"/>
            <a:ext cx="5485805" cy="4113892"/>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51" name="Google Shape;151;g31899d3abee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899d3abee_2_50:notes"/>
          <p:cNvSpPr txBox="1">
            <a:spLocks noGrp="1"/>
          </p:cNvSpPr>
          <p:nvPr>
            <p:ph type="body" idx="1"/>
          </p:nvPr>
        </p:nvSpPr>
        <p:spPr>
          <a:xfrm>
            <a:off x="686098" y="4343703"/>
            <a:ext cx="5485781" cy="41140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97" name="Google Shape;97;g31899d3abee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89c908d72_2_0: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03" name="Google Shape;103;g3189c908d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899d3abee_2_55:notes"/>
          <p:cNvSpPr txBox="1">
            <a:spLocks noGrp="1"/>
          </p:cNvSpPr>
          <p:nvPr>
            <p:ph type="body" idx="1"/>
          </p:nvPr>
        </p:nvSpPr>
        <p:spPr>
          <a:xfrm>
            <a:off x="686098" y="4343703"/>
            <a:ext cx="5485805" cy="4113892"/>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09" name="Google Shape;109;g31899d3abee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899d3abee_2_60:notes"/>
          <p:cNvSpPr txBox="1">
            <a:spLocks noGrp="1"/>
          </p:cNvSpPr>
          <p:nvPr>
            <p:ph type="body" idx="1"/>
          </p:nvPr>
        </p:nvSpPr>
        <p:spPr>
          <a:xfrm>
            <a:off x="686098" y="4343703"/>
            <a:ext cx="5485781" cy="41140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15" name="Google Shape;115;g31899d3abee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899d3abee_2_65:notes"/>
          <p:cNvSpPr txBox="1">
            <a:spLocks noGrp="1"/>
          </p:cNvSpPr>
          <p:nvPr>
            <p:ph type="body" idx="1"/>
          </p:nvPr>
        </p:nvSpPr>
        <p:spPr>
          <a:xfrm>
            <a:off x="686098" y="4343703"/>
            <a:ext cx="5485781" cy="41140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21" name="Google Shape;121;g31899d3abee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899d3abee_2_70:notes"/>
          <p:cNvSpPr txBox="1">
            <a:spLocks noGrp="1"/>
          </p:cNvSpPr>
          <p:nvPr>
            <p:ph type="body" idx="1"/>
          </p:nvPr>
        </p:nvSpPr>
        <p:spPr>
          <a:xfrm>
            <a:off x="686098" y="4343703"/>
            <a:ext cx="5485805" cy="4113892"/>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27" name="Google Shape;127;g31899d3abee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899d3abee_2_75:notes"/>
          <p:cNvSpPr txBox="1">
            <a:spLocks noGrp="1"/>
          </p:cNvSpPr>
          <p:nvPr>
            <p:ph type="body" idx="1"/>
          </p:nvPr>
        </p:nvSpPr>
        <p:spPr>
          <a:xfrm>
            <a:off x="686098" y="4343703"/>
            <a:ext cx="5485805" cy="4113892"/>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33" name="Google Shape;133;g31899d3abee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899d3abee_2_79:notes"/>
          <p:cNvSpPr txBox="1">
            <a:spLocks noGrp="1"/>
          </p:cNvSpPr>
          <p:nvPr>
            <p:ph type="body" idx="1"/>
          </p:nvPr>
        </p:nvSpPr>
        <p:spPr>
          <a:xfrm>
            <a:off x="686098" y="4343703"/>
            <a:ext cx="5485805" cy="4113892"/>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300"/>
              </a:spcBef>
              <a:spcAft>
                <a:spcPts val="0"/>
              </a:spcAft>
              <a:buSzPts val="1300"/>
              <a:buNone/>
            </a:pPr>
            <a:endParaRPr sz="1300"/>
          </a:p>
        </p:txBody>
      </p:sp>
      <p:sp>
        <p:nvSpPr>
          <p:cNvPr id="139" name="Google Shape;139;g31899d3abee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Text, and Content" type="txAndObj">
  <p:cSld name="TEXT_AND_OBJEC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23"/>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
        <p:nvSpPr>
          <p:cNvPr id="87" name="Google Shape;87;p23"/>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a:lvl1pPr>
            <a:lvl2pPr marL="914400" lvl="1" indent="-381000" algn="l">
              <a:lnSpc>
                <a:spcPct val="100000"/>
              </a:lnSpc>
              <a:spcBef>
                <a:spcPts val="480"/>
              </a:spcBef>
              <a:spcAft>
                <a:spcPts val="0"/>
              </a:spcAft>
              <a:buSzPts val="2400"/>
              <a:buChar char="–"/>
              <a:defRPr/>
            </a:lvl2pPr>
            <a:lvl3pPr marL="1371600" lvl="2" indent="-381000" algn="l">
              <a:lnSpc>
                <a:spcPct val="100000"/>
              </a:lnSpc>
              <a:spcBef>
                <a:spcPts val="480"/>
              </a:spcBef>
              <a:spcAft>
                <a:spcPts val="0"/>
              </a:spcAft>
              <a:buSzPts val="2400"/>
              <a:buChar char="•"/>
              <a:defRPr/>
            </a:lvl3pPr>
            <a:lvl4pPr marL="1828800" lvl="3" indent="-381000" algn="l">
              <a:lnSpc>
                <a:spcPct val="100000"/>
              </a:lnSpc>
              <a:spcBef>
                <a:spcPts val="480"/>
              </a:spcBef>
              <a:spcAft>
                <a:spcPts val="0"/>
              </a:spcAft>
              <a:buSzPts val="2400"/>
              <a:buChar char="–"/>
              <a:defRPr/>
            </a:lvl4pPr>
            <a:lvl5pPr marL="2286000" lvl="4" indent="-381000" algn="l">
              <a:lnSpc>
                <a:spcPct val="100000"/>
              </a:lnSpc>
              <a:spcBef>
                <a:spcPts val="480"/>
              </a:spcBef>
              <a:spcAft>
                <a:spcPts val="0"/>
              </a:spcAft>
              <a:buSzPts val="2400"/>
              <a:buChar char="»"/>
              <a:defRPr/>
            </a:lvl5pPr>
            <a:lvl6pPr marL="2743200" lvl="5" indent="-381000" algn="l">
              <a:lnSpc>
                <a:spcPct val="100000"/>
              </a:lnSpc>
              <a:spcBef>
                <a:spcPts val="480"/>
              </a:spcBef>
              <a:spcAft>
                <a:spcPts val="0"/>
              </a:spcAft>
              <a:buSzPts val="2400"/>
              <a:buChar char="»"/>
              <a:defRPr/>
            </a:lvl6pPr>
            <a:lvl7pPr marL="3200400" lvl="6" indent="-381000" algn="l">
              <a:lnSpc>
                <a:spcPct val="100000"/>
              </a:lnSpc>
              <a:spcBef>
                <a:spcPts val="480"/>
              </a:spcBef>
              <a:spcAft>
                <a:spcPts val="0"/>
              </a:spcAft>
              <a:buSzPts val="2400"/>
              <a:buChar char="»"/>
              <a:defRPr/>
            </a:lvl7pPr>
            <a:lvl8pPr marL="3657600" lvl="7" indent="-381000" algn="l">
              <a:lnSpc>
                <a:spcPct val="100000"/>
              </a:lnSpc>
              <a:spcBef>
                <a:spcPts val="480"/>
              </a:spcBef>
              <a:spcAft>
                <a:spcPts val="0"/>
              </a:spcAft>
              <a:buSzPts val="2400"/>
              <a:buChar char="»"/>
              <a:defRPr/>
            </a:lvl8pPr>
            <a:lvl9pPr marL="4114800" lvl="8" indent="-381000" algn="l">
              <a:lnSpc>
                <a:spcPct val="100000"/>
              </a:lnSpc>
              <a:spcBef>
                <a:spcPts val="48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1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0000FF"/>
              </a:buClr>
              <a:buSzPts val="2000"/>
              <a:buFont typeface="Arial"/>
              <a:buNone/>
              <a:defRPr sz="2000"/>
            </a:lvl1pPr>
            <a:lvl2pPr marL="914400" lvl="1" indent="-228600" algn="l">
              <a:lnSpc>
                <a:spcPct val="100000"/>
              </a:lnSpc>
              <a:spcBef>
                <a:spcPts val="360"/>
              </a:spcBef>
              <a:spcAft>
                <a:spcPts val="0"/>
              </a:spcAft>
              <a:buClr>
                <a:srgbClr val="0000FF"/>
              </a:buClr>
              <a:buSzPts val="1800"/>
              <a:buFont typeface="Arial"/>
              <a:buNone/>
              <a:defRPr sz="1800"/>
            </a:lvl2pPr>
            <a:lvl3pPr marL="1371600" lvl="2" indent="-228600" algn="l">
              <a:lnSpc>
                <a:spcPct val="100000"/>
              </a:lnSpc>
              <a:spcBef>
                <a:spcPts val="320"/>
              </a:spcBef>
              <a:spcAft>
                <a:spcPts val="0"/>
              </a:spcAft>
              <a:buClr>
                <a:srgbClr val="0000FF"/>
              </a:buClr>
              <a:buSzPts val="1600"/>
              <a:buFont typeface="Arial"/>
              <a:buNone/>
              <a:defRPr sz="1600"/>
            </a:lvl3pPr>
            <a:lvl4pPr marL="1828800" lvl="3" indent="-228600" algn="l">
              <a:lnSpc>
                <a:spcPct val="100000"/>
              </a:lnSpc>
              <a:spcBef>
                <a:spcPts val="280"/>
              </a:spcBef>
              <a:spcAft>
                <a:spcPts val="0"/>
              </a:spcAft>
              <a:buClr>
                <a:srgbClr val="0000FF"/>
              </a:buClr>
              <a:buSzPts val="1400"/>
              <a:buFont typeface="Arial"/>
              <a:buNone/>
              <a:defRPr sz="1400"/>
            </a:lvl4pPr>
            <a:lvl5pPr marL="2286000" lvl="4" indent="-228600" algn="l">
              <a:lnSpc>
                <a:spcPct val="100000"/>
              </a:lnSpc>
              <a:spcBef>
                <a:spcPts val="280"/>
              </a:spcBef>
              <a:spcAft>
                <a:spcPts val="0"/>
              </a:spcAft>
              <a:buClr>
                <a:srgbClr val="0000FF"/>
              </a:buClr>
              <a:buSzPts val="1400"/>
              <a:buFont typeface="Arial"/>
              <a:buNone/>
              <a:defRPr sz="1400"/>
            </a:lvl5pPr>
            <a:lvl6pPr marL="2743200" lvl="5" indent="-228600" algn="l">
              <a:lnSpc>
                <a:spcPct val="100000"/>
              </a:lnSpc>
              <a:spcBef>
                <a:spcPts val="280"/>
              </a:spcBef>
              <a:spcAft>
                <a:spcPts val="0"/>
              </a:spcAft>
              <a:buClr>
                <a:srgbClr val="0000FF"/>
              </a:buClr>
              <a:buSzPts val="1400"/>
              <a:buFont typeface="Arial"/>
              <a:buNone/>
              <a:defRPr sz="1400"/>
            </a:lvl6pPr>
            <a:lvl7pPr marL="3200400" lvl="6" indent="-228600" algn="l">
              <a:lnSpc>
                <a:spcPct val="100000"/>
              </a:lnSpc>
              <a:spcBef>
                <a:spcPts val="280"/>
              </a:spcBef>
              <a:spcAft>
                <a:spcPts val="0"/>
              </a:spcAft>
              <a:buClr>
                <a:srgbClr val="0000FF"/>
              </a:buClr>
              <a:buSzPts val="1400"/>
              <a:buFont typeface="Arial"/>
              <a:buNone/>
              <a:defRPr sz="1400"/>
            </a:lvl7pPr>
            <a:lvl8pPr marL="3657600" lvl="7" indent="-228600" algn="l">
              <a:lnSpc>
                <a:spcPct val="100000"/>
              </a:lnSpc>
              <a:spcBef>
                <a:spcPts val="280"/>
              </a:spcBef>
              <a:spcAft>
                <a:spcPts val="0"/>
              </a:spcAft>
              <a:buClr>
                <a:srgbClr val="0000FF"/>
              </a:buClr>
              <a:buSzPts val="1400"/>
              <a:buFont typeface="Arial"/>
              <a:buNone/>
              <a:defRPr sz="1400"/>
            </a:lvl8pPr>
            <a:lvl9pPr marL="4114800" lvl="8" indent="-228600" algn="l">
              <a:lnSpc>
                <a:spcPct val="100000"/>
              </a:lnSpc>
              <a:spcBef>
                <a:spcPts val="280"/>
              </a:spcBef>
              <a:spcAft>
                <a:spcPts val="0"/>
              </a:spcAft>
              <a:buClr>
                <a:srgbClr val="0000FF"/>
              </a:buClr>
              <a:buSzPts val="1400"/>
              <a:buFont typeface="Arial"/>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4"/>
        <p:cNvGrpSpPr/>
        <p:nvPr/>
      </p:nvGrpSpPr>
      <p:grpSpPr>
        <a:xfrm>
          <a:off x="0" y="0"/>
          <a:ext cx="0" cy="0"/>
          <a:chOff x="0" y="0"/>
          <a:chExt cx="0" cy="0"/>
        </a:xfrm>
      </p:grpSpPr>
      <p:sp>
        <p:nvSpPr>
          <p:cNvPr id="65" name="Google Shape;65;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FF"/>
              </a:buClr>
              <a:buSzPts val="2400"/>
              <a:buFont typeface="Arial"/>
              <a:buNone/>
              <a:defRPr sz="2400" b="1"/>
            </a:lvl1pPr>
            <a:lvl2pPr marL="914400" lvl="1" indent="-228600" algn="l">
              <a:lnSpc>
                <a:spcPct val="100000"/>
              </a:lnSpc>
              <a:spcBef>
                <a:spcPts val="400"/>
              </a:spcBef>
              <a:spcAft>
                <a:spcPts val="0"/>
              </a:spcAft>
              <a:buClr>
                <a:srgbClr val="0000FF"/>
              </a:buClr>
              <a:buSzPts val="2000"/>
              <a:buFont typeface="Arial"/>
              <a:buNone/>
              <a:defRPr sz="2000" b="1"/>
            </a:lvl2pPr>
            <a:lvl3pPr marL="1371600" lvl="2" indent="-228600" algn="l">
              <a:lnSpc>
                <a:spcPct val="100000"/>
              </a:lnSpc>
              <a:spcBef>
                <a:spcPts val="360"/>
              </a:spcBef>
              <a:spcAft>
                <a:spcPts val="0"/>
              </a:spcAft>
              <a:buClr>
                <a:srgbClr val="0000FF"/>
              </a:buClr>
              <a:buSzPts val="1800"/>
              <a:buFont typeface="Arial"/>
              <a:buNone/>
              <a:defRPr sz="1800" b="1"/>
            </a:lvl3pPr>
            <a:lvl4pPr marL="1828800" lvl="3" indent="-228600" algn="l">
              <a:lnSpc>
                <a:spcPct val="100000"/>
              </a:lnSpc>
              <a:spcBef>
                <a:spcPts val="320"/>
              </a:spcBef>
              <a:spcAft>
                <a:spcPts val="0"/>
              </a:spcAft>
              <a:buClr>
                <a:srgbClr val="0000FF"/>
              </a:buClr>
              <a:buSzPts val="1600"/>
              <a:buFont typeface="Arial"/>
              <a:buNone/>
              <a:defRPr sz="1600" b="1"/>
            </a:lvl4pPr>
            <a:lvl5pPr marL="2286000" lvl="4" indent="-228600" algn="l">
              <a:lnSpc>
                <a:spcPct val="100000"/>
              </a:lnSpc>
              <a:spcBef>
                <a:spcPts val="320"/>
              </a:spcBef>
              <a:spcAft>
                <a:spcPts val="0"/>
              </a:spcAft>
              <a:buClr>
                <a:srgbClr val="0000FF"/>
              </a:buClr>
              <a:buSzPts val="1600"/>
              <a:buFont typeface="Arial"/>
              <a:buNone/>
              <a:defRPr sz="1600" b="1"/>
            </a:lvl5pPr>
            <a:lvl6pPr marL="2743200" lvl="5" indent="-228600" algn="l">
              <a:lnSpc>
                <a:spcPct val="100000"/>
              </a:lnSpc>
              <a:spcBef>
                <a:spcPts val="320"/>
              </a:spcBef>
              <a:spcAft>
                <a:spcPts val="0"/>
              </a:spcAft>
              <a:buClr>
                <a:srgbClr val="0000FF"/>
              </a:buClr>
              <a:buSzPts val="1600"/>
              <a:buFont typeface="Arial"/>
              <a:buNone/>
              <a:defRPr sz="1600" b="1"/>
            </a:lvl6pPr>
            <a:lvl7pPr marL="3200400" lvl="6" indent="-228600" algn="l">
              <a:lnSpc>
                <a:spcPct val="100000"/>
              </a:lnSpc>
              <a:spcBef>
                <a:spcPts val="320"/>
              </a:spcBef>
              <a:spcAft>
                <a:spcPts val="0"/>
              </a:spcAft>
              <a:buClr>
                <a:srgbClr val="0000FF"/>
              </a:buClr>
              <a:buSzPts val="1600"/>
              <a:buFont typeface="Arial"/>
              <a:buNone/>
              <a:defRPr sz="1600" b="1"/>
            </a:lvl7pPr>
            <a:lvl8pPr marL="3657600" lvl="7" indent="-228600" algn="l">
              <a:lnSpc>
                <a:spcPct val="100000"/>
              </a:lnSpc>
              <a:spcBef>
                <a:spcPts val="320"/>
              </a:spcBef>
              <a:spcAft>
                <a:spcPts val="0"/>
              </a:spcAft>
              <a:buClr>
                <a:srgbClr val="0000FF"/>
              </a:buClr>
              <a:buSzPts val="1600"/>
              <a:buFont typeface="Arial"/>
              <a:buNone/>
              <a:defRPr sz="1600" b="1"/>
            </a:lvl8pPr>
            <a:lvl9pPr marL="4114800" lvl="8" indent="-228600" algn="l">
              <a:lnSpc>
                <a:spcPct val="100000"/>
              </a:lnSpc>
              <a:spcBef>
                <a:spcPts val="320"/>
              </a:spcBef>
              <a:spcAft>
                <a:spcPts val="0"/>
              </a:spcAft>
              <a:buClr>
                <a:srgbClr val="0000FF"/>
              </a:buClr>
              <a:buSzPts val="1600"/>
              <a:buFont typeface="Arial"/>
              <a:buNone/>
              <a:defRPr sz="1600" b="1"/>
            </a:lvl9pPr>
          </a:lstStyle>
          <a:p>
            <a:endParaRPr/>
          </a:p>
        </p:txBody>
      </p:sp>
      <p:sp>
        <p:nvSpPr>
          <p:cNvPr id="67" name="Google Shape;67;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0000FF"/>
              </a:buClr>
              <a:buSzPts val="2400"/>
              <a:buFont typeface="Arial"/>
              <a:buChar char="•"/>
              <a:defRPr sz="2400"/>
            </a:lvl1pPr>
            <a:lvl2pPr marL="914400" lvl="1" indent="-355600" algn="l">
              <a:lnSpc>
                <a:spcPct val="100000"/>
              </a:lnSpc>
              <a:spcBef>
                <a:spcPts val="400"/>
              </a:spcBef>
              <a:spcAft>
                <a:spcPts val="0"/>
              </a:spcAft>
              <a:buClr>
                <a:srgbClr val="0000FF"/>
              </a:buClr>
              <a:buSzPts val="2000"/>
              <a:buFont typeface="Arial"/>
              <a:buChar char="–"/>
              <a:defRPr sz="2000"/>
            </a:lvl2pPr>
            <a:lvl3pPr marL="1371600" lvl="2" indent="-342900" algn="l">
              <a:lnSpc>
                <a:spcPct val="100000"/>
              </a:lnSpc>
              <a:spcBef>
                <a:spcPts val="360"/>
              </a:spcBef>
              <a:spcAft>
                <a:spcPts val="0"/>
              </a:spcAft>
              <a:buClr>
                <a:srgbClr val="0000FF"/>
              </a:buClr>
              <a:buSzPts val="1800"/>
              <a:buFont typeface="Arial"/>
              <a:buChar char="•"/>
              <a:defRPr sz="1800"/>
            </a:lvl3pPr>
            <a:lvl4pPr marL="1828800" lvl="3" indent="-330200" algn="l">
              <a:lnSpc>
                <a:spcPct val="100000"/>
              </a:lnSpc>
              <a:spcBef>
                <a:spcPts val="320"/>
              </a:spcBef>
              <a:spcAft>
                <a:spcPts val="0"/>
              </a:spcAft>
              <a:buClr>
                <a:srgbClr val="0000FF"/>
              </a:buClr>
              <a:buSzPts val="1600"/>
              <a:buFont typeface="Arial"/>
              <a:buChar char="–"/>
              <a:defRPr sz="1600"/>
            </a:lvl4pPr>
            <a:lvl5pPr marL="2286000" lvl="4" indent="-330200" algn="l">
              <a:lnSpc>
                <a:spcPct val="100000"/>
              </a:lnSpc>
              <a:spcBef>
                <a:spcPts val="320"/>
              </a:spcBef>
              <a:spcAft>
                <a:spcPts val="0"/>
              </a:spcAft>
              <a:buClr>
                <a:srgbClr val="0000FF"/>
              </a:buClr>
              <a:buSzPts val="1600"/>
              <a:buFont typeface="Arial"/>
              <a:buChar char="»"/>
              <a:defRPr sz="1600"/>
            </a:lvl5pPr>
            <a:lvl6pPr marL="2743200" lvl="5" indent="-330200" algn="l">
              <a:lnSpc>
                <a:spcPct val="100000"/>
              </a:lnSpc>
              <a:spcBef>
                <a:spcPts val="320"/>
              </a:spcBef>
              <a:spcAft>
                <a:spcPts val="0"/>
              </a:spcAft>
              <a:buClr>
                <a:srgbClr val="0000FF"/>
              </a:buClr>
              <a:buSzPts val="1600"/>
              <a:buFont typeface="Arial"/>
              <a:buChar char="»"/>
              <a:defRPr sz="1600"/>
            </a:lvl6pPr>
            <a:lvl7pPr marL="3200400" lvl="6" indent="-330200" algn="l">
              <a:lnSpc>
                <a:spcPct val="100000"/>
              </a:lnSpc>
              <a:spcBef>
                <a:spcPts val="320"/>
              </a:spcBef>
              <a:spcAft>
                <a:spcPts val="0"/>
              </a:spcAft>
              <a:buClr>
                <a:srgbClr val="0000FF"/>
              </a:buClr>
              <a:buSzPts val="1600"/>
              <a:buFont typeface="Arial"/>
              <a:buChar char="»"/>
              <a:defRPr sz="1600"/>
            </a:lvl7pPr>
            <a:lvl8pPr marL="3657600" lvl="7" indent="-330200" algn="l">
              <a:lnSpc>
                <a:spcPct val="100000"/>
              </a:lnSpc>
              <a:spcBef>
                <a:spcPts val="320"/>
              </a:spcBef>
              <a:spcAft>
                <a:spcPts val="0"/>
              </a:spcAft>
              <a:buClr>
                <a:srgbClr val="0000FF"/>
              </a:buClr>
              <a:buSzPts val="1600"/>
              <a:buFont typeface="Arial"/>
              <a:buChar char="»"/>
              <a:defRPr sz="1600"/>
            </a:lvl8pPr>
            <a:lvl9pPr marL="4114800" lvl="8" indent="-330200" algn="l">
              <a:lnSpc>
                <a:spcPct val="100000"/>
              </a:lnSpc>
              <a:spcBef>
                <a:spcPts val="320"/>
              </a:spcBef>
              <a:spcAft>
                <a:spcPts val="0"/>
              </a:spcAft>
              <a:buClr>
                <a:srgbClr val="0000FF"/>
              </a:buClr>
              <a:buSzPts val="1600"/>
              <a:buFont typeface="Arial"/>
              <a:buChar char="»"/>
              <a:defRPr sz="1600"/>
            </a:lvl9pPr>
          </a:lstStyle>
          <a:p>
            <a:endParaRPr/>
          </a:p>
        </p:txBody>
      </p:sp>
      <p:sp>
        <p:nvSpPr>
          <p:cNvPr id="68" name="Google Shape;68;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FF"/>
              </a:buClr>
              <a:buSzPts val="2400"/>
              <a:buFont typeface="Arial"/>
              <a:buNone/>
              <a:defRPr sz="2400" b="1"/>
            </a:lvl1pPr>
            <a:lvl2pPr marL="914400" lvl="1" indent="-228600" algn="l">
              <a:lnSpc>
                <a:spcPct val="100000"/>
              </a:lnSpc>
              <a:spcBef>
                <a:spcPts val="400"/>
              </a:spcBef>
              <a:spcAft>
                <a:spcPts val="0"/>
              </a:spcAft>
              <a:buClr>
                <a:srgbClr val="0000FF"/>
              </a:buClr>
              <a:buSzPts val="2000"/>
              <a:buFont typeface="Arial"/>
              <a:buNone/>
              <a:defRPr sz="2000" b="1"/>
            </a:lvl2pPr>
            <a:lvl3pPr marL="1371600" lvl="2" indent="-228600" algn="l">
              <a:lnSpc>
                <a:spcPct val="100000"/>
              </a:lnSpc>
              <a:spcBef>
                <a:spcPts val="360"/>
              </a:spcBef>
              <a:spcAft>
                <a:spcPts val="0"/>
              </a:spcAft>
              <a:buClr>
                <a:srgbClr val="0000FF"/>
              </a:buClr>
              <a:buSzPts val="1800"/>
              <a:buFont typeface="Arial"/>
              <a:buNone/>
              <a:defRPr sz="1800" b="1"/>
            </a:lvl3pPr>
            <a:lvl4pPr marL="1828800" lvl="3" indent="-228600" algn="l">
              <a:lnSpc>
                <a:spcPct val="100000"/>
              </a:lnSpc>
              <a:spcBef>
                <a:spcPts val="320"/>
              </a:spcBef>
              <a:spcAft>
                <a:spcPts val="0"/>
              </a:spcAft>
              <a:buClr>
                <a:srgbClr val="0000FF"/>
              </a:buClr>
              <a:buSzPts val="1600"/>
              <a:buFont typeface="Arial"/>
              <a:buNone/>
              <a:defRPr sz="1600" b="1"/>
            </a:lvl4pPr>
            <a:lvl5pPr marL="2286000" lvl="4" indent="-228600" algn="l">
              <a:lnSpc>
                <a:spcPct val="100000"/>
              </a:lnSpc>
              <a:spcBef>
                <a:spcPts val="320"/>
              </a:spcBef>
              <a:spcAft>
                <a:spcPts val="0"/>
              </a:spcAft>
              <a:buClr>
                <a:srgbClr val="0000FF"/>
              </a:buClr>
              <a:buSzPts val="1600"/>
              <a:buFont typeface="Arial"/>
              <a:buNone/>
              <a:defRPr sz="1600" b="1"/>
            </a:lvl5pPr>
            <a:lvl6pPr marL="2743200" lvl="5" indent="-228600" algn="l">
              <a:lnSpc>
                <a:spcPct val="100000"/>
              </a:lnSpc>
              <a:spcBef>
                <a:spcPts val="320"/>
              </a:spcBef>
              <a:spcAft>
                <a:spcPts val="0"/>
              </a:spcAft>
              <a:buClr>
                <a:srgbClr val="0000FF"/>
              </a:buClr>
              <a:buSzPts val="1600"/>
              <a:buFont typeface="Arial"/>
              <a:buNone/>
              <a:defRPr sz="1600" b="1"/>
            </a:lvl6pPr>
            <a:lvl7pPr marL="3200400" lvl="6" indent="-228600" algn="l">
              <a:lnSpc>
                <a:spcPct val="100000"/>
              </a:lnSpc>
              <a:spcBef>
                <a:spcPts val="320"/>
              </a:spcBef>
              <a:spcAft>
                <a:spcPts val="0"/>
              </a:spcAft>
              <a:buClr>
                <a:srgbClr val="0000FF"/>
              </a:buClr>
              <a:buSzPts val="1600"/>
              <a:buFont typeface="Arial"/>
              <a:buNone/>
              <a:defRPr sz="1600" b="1"/>
            </a:lvl7pPr>
            <a:lvl8pPr marL="3657600" lvl="7" indent="-228600" algn="l">
              <a:lnSpc>
                <a:spcPct val="100000"/>
              </a:lnSpc>
              <a:spcBef>
                <a:spcPts val="320"/>
              </a:spcBef>
              <a:spcAft>
                <a:spcPts val="0"/>
              </a:spcAft>
              <a:buClr>
                <a:srgbClr val="0000FF"/>
              </a:buClr>
              <a:buSzPts val="1600"/>
              <a:buFont typeface="Arial"/>
              <a:buNone/>
              <a:defRPr sz="1600" b="1"/>
            </a:lvl8pPr>
            <a:lvl9pPr marL="4114800" lvl="8" indent="-228600" algn="l">
              <a:lnSpc>
                <a:spcPct val="100000"/>
              </a:lnSpc>
              <a:spcBef>
                <a:spcPts val="320"/>
              </a:spcBef>
              <a:spcAft>
                <a:spcPts val="0"/>
              </a:spcAft>
              <a:buClr>
                <a:srgbClr val="0000FF"/>
              </a:buClr>
              <a:buSzPts val="1600"/>
              <a:buFont typeface="Arial"/>
              <a:buNone/>
              <a:defRPr sz="1600" b="1"/>
            </a:lvl9pPr>
          </a:lstStyle>
          <a:p>
            <a:endParaRPr/>
          </a:p>
        </p:txBody>
      </p:sp>
      <p:sp>
        <p:nvSpPr>
          <p:cNvPr id="69" name="Google Shape;69;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0000FF"/>
              </a:buClr>
              <a:buSzPts val="2400"/>
              <a:buFont typeface="Arial"/>
              <a:buChar char="•"/>
              <a:defRPr sz="2400"/>
            </a:lvl1pPr>
            <a:lvl2pPr marL="914400" lvl="1" indent="-355600" algn="l">
              <a:lnSpc>
                <a:spcPct val="100000"/>
              </a:lnSpc>
              <a:spcBef>
                <a:spcPts val="400"/>
              </a:spcBef>
              <a:spcAft>
                <a:spcPts val="0"/>
              </a:spcAft>
              <a:buClr>
                <a:srgbClr val="0000FF"/>
              </a:buClr>
              <a:buSzPts val="2000"/>
              <a:buFont typeface="Arial"/>
              <a:buChar char="–"/>
              <a:defRPr sz="2000"/>
            </a:lvl2pPr>
            <a:lvl3pPr marL="1371600" lvl="2" indent="-342900" algn="l">
              <a:lnSpc>
                <a:spcPct val="100000"/>
              </a:lnSpc>
              <a:spcBef>
                <a:spcPts val="360"/>
              </a:spcBef>
              <a:spcAft>
                <a:spcPts val="0"/>
              </a:spcAft>
              <a:buClr>
                <a:srgbClr val="0000FF"/>
              </a:buClr>
              <a:buSzPts val="1800"/>
              <a:buFont typeface="Arial"/>
              <a:buChar char="•"/>
              <a:defRPr sz="1800"/>
            </a:lvl3pPr>
            <a:lvl4pPr marL="1828800" lvl="3" indent="-330200" algn="l">
              <a:lnSpc>
                <a:spcPct val="100000"/>
              </a:lnSpc>
              <a:spcBef>
                <a:spcPts val="320"/>
              </a:spcBef>
              <a:spcAft>
                <a:spcPts val="0"/>
              </a:spcAft>
              <a:buClr>
                <a:srgbClr val="0000FF"/>
              </a:buClr>
              <a:buSzPts val="1600"/>
              <a:buFont typeface="Arial"/>
              <a:buChar char="–"/>
              <a:defRPr sz="1600"/>
            </a:lvl4pPr>
            <a:lvl5pPr marL="2286000" lvl="4" indent="-330200" algn="l">
              <a:lnSpc>
                <a:spcPct val="100000"/>
              </a:lnSpc>
              <a:spcBef>
                <a:spcPts val="320"/>
              </a:spcBef>
              <a:spcAft>
                <a:spcPts val="0"/>
              </a:spcAft>
              <a:buClr>
                <a:srgbClr val="0000FF"/>
              </a:buClr>
              <a:buSzPts val="1600"/>
              <a:buFont typeface="Arial"/>
              <a:buChar char="»"/>
              <a:defRPr sz="1600"/>
            </a:lvl5pPr>
            <a:lvl6pPr marL="2743200" lvl="5" indent="-330200" algn="l">
              <a:lnSpc>
                <a:spcPct val="100000"/>
              </a:lnSpc>
              <a:spcBef>
                <a:spcPts val="320"/>
              </a:spcBef>
              <a:spcAft>
                <a:spcPts val="0"/>
              </a:spcAft>
              <a:buClr>
                <a:srgbClr val="0000FF"/>
              </a:buClr>
              <a:buSzPts val="1600"/>
              <a:buFont typeface="Arial"/>
              <a:buChar char="»"/>
              <a:defRPr sz="1600"/>
            </a:lvl6pPr>
            <a:lvl7pPr marL="3200400" lvl="6" indent="-330200" algn="l">
              <a:lnSpc>
                <a:spcPct val="100000"/>
              </a:lnSpc>
              <a:spcBef>
                <a:spcPts val="320"/>
              </a:spcBef>
              <a:spcAft>
                <a:spcPts val="0"/>
              </a:spcAft>
              <a:buClr>
                <a:srgbClr val="0000FF"/>
              </a:buClr>
              <a:buSzPts val="1600"/>
              <a:buFont typeface="Arial"/>
              <a:buChar char="»"/>
              <a:defRPr sz="1600"/>
            </a:lvl7pPr>
            <a:lvl8pPr marL="3657600" lvl="7" indent="-330200" algn="l">
              <a:lnSpc>
                <a:spcPct val="100000"/>
              </a:lnSpc>
              <a:spcBef>
                <a:spcPts val="320"/>
              </a:spcBef>
              <a:spcAft>
                <a:spcPts val="0"/>
              </a:spcAft>
              <a:buClr>
                <a:srgbClr val="0000FF"/>
              </a:buClr>
              <a:buSzPts val="1600"/>
              <a:buFont typeface="Arial"/>
              <a:buChar char="»"/>
              <a:defRPr sz="1600"/>
            </a:lvl8pPr>
            <a:lvl9pPr marL="4114800" lvl="8" indent="-330200" algn="l">
              <a:lnSpc>
                <a:spcPct val="100000"/>
              </a:lnSpc>
              <a:spcBef>
                <a:spcPts val="320"/>
              </a:spcBef>
              <a:spcAft>
                <a:spcPts val="0"/>
              </a:spcAft>
              <a:buClr>
                <a:srgbClr val="0000FF"/>
              </a:buClr>
              <a:buSzPts val="1600"/>
              <a:buFont typeface="Arial"/>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1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0000FF"/>
              </a:buClr>
              <a:buSzPts val="3200"/>
              <a:buFont typeface="Arial"/>
              <a:buChar char="•"/>
              <a:defRPr sz="3200"/>
            </a:lvl1pPr>
            <a:lvl2pPr marL="914400" lvl="1" indent="-406400" algn="l">
              <a:lnSpc>
                <a:spcPct val="100000"/>
              </a:lnSpc>
              <a:spcBef>
                <a:spcPts val="560"/>
              </a:spcBef>
              <a:spcAft>
                <a:spcPts val="0"/>
              </a:spcAft>
              <a:buClr>
                <a:srgbClr val="0000FF"/>
              </a:buClr>
              <a:buSzPts val="2800"/>
              <a:buFont typeface="Arial"/>
              <a:buChar char="–"/>
              <a:defRPr sz="2800"/>
            </a:lvl2pPr>
            <a:lvl3pPr marL="1371600" lvl="2" indent="-381000" algn="l">
              <a:lnSpc>
                <a:spcPct val="100000"/>
              </a:lnSpc>
              <a:spcBef>
                <a:spcPts val="480"/>
              </a:spcBef>
              <a:spcAft>
                <a:spcPts val="0"/>
              </a:spcAft>
              <a:buClr>
                <a:srgbClr val="0000FF"/>
              </a:buClr>
              <a:buSzPts val="2400"/>
              <a:buFont typeface="Arial"/>
              <a:buChar char="•"/>
              <a:defRPr sz="2400"/>
            </a:lvl3pPr>
            <a:lvl4pPr marL="1828800" lvl="3" indent="-355600" algn="l">
              <a:lnSpc>
                <a:spcPct val="100000"/>
              </a:lnSpc>
              <a:spcBef>
                <a:spcPts val="400"/>
              </a:spcBef>
              <a:spcAft>
                <a:spcPts val="0"/>
              </a:spcAft>
              <a:buClr>
                <a:srgbClr val="0000FF"/>
              </a:buClr>
              <a:buSzPts val="2000"/>
              <a:buFont typeface="Arial"/>
              <a:buChar char="–"/>
              <a:defRPr sz="2000"/>
            </a:lvl4pPr>
            <a:lvl5pPr marL="2286000" lvl="4" indent="-355600" algn="l">
              <a:lnSpc>
                <a:spcPct val="100000"/>
              </a:lnSpc>
              <a:spcBef>
                <a:spcPts val="400"/>
              </a:spcBef>
              <a:spcAft>
                <a:spcPts val="0"/>
              </a:spcAft>
              <a:buClr>
                <a:srgbClr val="0000FF"/>
              </a:buClr>
              <a:buSzPts val="2000"/>
              <a:buFont typeface="Arial"/>
              <a:buChar char="»"/>
              <a:defRPr sz="2000"/>
            </a:lvl5pPr>
            <a:lvl6pPr marL="2743200" lvl="5" indent="-355600" algn="l">
              <a:lnSpc>
                <a:spcPct val="100000"/>
              </a:lnSpc>
              <a:spcBef>
                <a:spcPts val="400"/>
              </a:spcBef>
              <a:spcAft>
                <a:spcPts val="0"/>
              </a:spcAft>
              <a:buClr>
                <a:srgbClr val="0000FF"/>
              </a:buClr>
              <a:buSzPts val="2000"/>
              <a:buFont typeface="Arial"/>
              <a:buChar char="»"/>
              <a:defRPr sz="2000"/>
            </a:lvl6pPr>
            <a:lvl7pPr marL="3200400" lvl="6" indent="-355600" algn="l">
              <a:lnSpc>
                <a:spcPct val="100000"/>
              </a:lnSpc>
              <a:spcBef>
                <a:spcPts val="400"/>
              </a:spcBef>
              <a:spcAft>
                <a:spcPts val="0"/>
              </a:spcAft>
              <a:buClr>
                <a:srgbClr val="0000FF"/>
              </a:buClr>
              <a:buSzPts val="2000"/>
              <a:buFont typeface="Arial"/>
              <a:buChar char="»"/>
              <a:defRPr sz="2000"/>
            </a:lvl7pPr>
            <a:lvl8pPr marL="3657600" lvl="7" indent="-355600" algn="l">
              <a:lnSpc>
                <a:spcPct val="100000"/>
              </a:lnSpc>
              <a:spcBef>
                <a:spcPts val="400"/>
              </a:spcBef>
              <a:spcAft>
                <a:spcPts val="0"/>
              </a:spcAft>
              <a:buClr>
                <a:srgbClr val="0000FF"/>
              </a:buClr>
              <a:buSzPts val="2000"/>
              <a:buFont typeface="Arial"/>
              <a:buChar char="»"/>
              <a:defRPr sz="2000"/>
            </a:lvl8pPr>
            <a:lvl9pPr marL="4114800" lvl="8" indent="-355600" algn="l">
              <a:lnSpc>
                <a:spcPct val="100000"/>
              </a:lnSpc>
              <a:spcBef>
                <a:spcPts val="400"/>
              </a:spcBef>
              <a:spcAft>
                <a:spcPts val="0"/>
              </a:spcAft>
              <a:buClr>
                <a:srgbClr val="0000FF"/>
              </a:buClr>
              <a:buSzPts val="2000"/>
              <a:buFont typeface="Arial"/>
              <a:buChar char="»"/>
              <a:defRPr sz="2000"/>
            </a:lvl9pPr>
          </a:lstStyle>
          <a:p>
            <a:endParaRPr/>
          </a:p>
        </p:txBody>
      </p:sp>
      <p:sp>
        <p:nvSpPr>
          <p:cNvPr id="73" name="Google Shape;73;p19"/>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0000FF"/>
              </a:buClr>
              <a:buSzPts val="1400"/>
              <a:buFont typeface="Arial"/>
              <a:buNone/>
              <a:defRPr sz="1400"/>
            </a:lvl1pPr>
            <a:lvl2pPr marL="914400" lvl="1" indent="-228600" algn="l">
              <a:lnSpc>
                <a:spcPct val="100000"/>
              </a:lnSpc>
              <a:spcBef>
                <a:spcPts val="240"/>
              </a:spcBef>
              <a:spcAft>
                <a:spcPts val="0"/>
              </a:spcAft>
              <a:buClr>
                <a:srgbClr val="0000FF"/>
              </a:buClr>
              <a:buSzPts val="1200"/>
              <a:buFont typeface="Arial"/>
              <a:buNone/>
              <a:defRPr sz="1200"/>
            </a:lvl2pPr>
            <a:lvl3pPr marL="1371600" lvl="2" indent="-228600" algn="l">
              <a:lnSpc>
                <a:spcPct val="100000"/>
              </a:lnSpc>
              <a:spcBef>
                <a:spcPts val="200"/>
              </a:spcBef>
              <a:spcAft>
                <a:spcPts val="0"/>
              </a:spcAft>
              <a:buClr>
                <a:srgbClr val="0000FF"/>
              </a:buClr>
              <a:buSzPts val="1000"/>
              <a:buFont typeface="Arial"/>
              <a:buNone/>
              <a:defRPr sz="1000"/>
            </a:lvl3pPr>
            <a:lvl4pPr marL="1828800" lvl="3" indent="-228600" algn="l">
              <a:lnSpc>
                <a:spcPct val="100000"/>
              </a:lnSpc>
              <a:spcBef>
                <a:spcPts val="180"/>
              </a:spcBef>
              <a:spcAft>
                <a:spcPts val="0"/>
              </a:spcAft>
              <a:buClr>
                <a:srgbClr val="0000FF"/>
              </a:buClr>
              <a:buSzPts val="900"/>
              <a:buFont typeface="Arial"/>
              <a:buNone/>
              <a:defRPr sz="900"/>
            </a:lvl4pPr>
            <a:lvl5pPr marL="2286000" lvl="4" indent="-228600" algn="l">
              <a:lnSpc>
                <a:spcPct val="100000"/>
              </a:lnSpc>
              <a:spcBef>
                <a:spcPts val="180"/>
              </a:spcBef>
              <a:spcAft>
                <a:spcPts val="0"/>
              </a:spcAft>
              <a:buClr>
                <a:srgbClr val="0000FF"/>
              </a:buClr>
              <a:buSzPts val="900"/>
              <a:buFont typeface="Arial"/>
              <a:buNone/>
              <a:defRPr sz="900"/>
            </a:lvl5pPr>
            <a:lvl6pPr marL="2743200" lvl="5" indent="-228600" algn="l">
              <a:lnSpc>
                <a:spcPct val="100000"/>
              </a:lnSpc>
              <a:spcBef>
                <a:spcPts val="180"/>
              </a:spcBef>
              <a:spcAft>
                <a:spcPts val="0"/>
              </a:spcAft>
              <a:buClr>
                <a:srgbClr val="0000FF"/>
              </a:buClr>
              <a:buSzPts val="900"/>
              <a:buFont typeface="Arial"/>
              <a:buNone/>
              <a:defRPr sz="900"/>
            </a:lvl6pPr>
            <a:lvl7pPr marL="3200400" lvl="6" indent="-228600" algn="l">
              <a:lnSpc>
                <a:spcPct val="100000"/>
              </a:lnSpc>
              <a:spcBef>
                <a:spcPts val="180"/>
              </a:spcBef>
              <a:spcAft>
                <a:spcPts val="0"/>
              </a:spcAft>
              <a:buClr>
                <a:srgbClr val="0000FF"/>
              </a:buClr>
              <a:buSzPts val="900"/>
              <a:buFont typeface="Arial"/>
              <a:buNone/>
              <a:defRPr sz="900"/>
            </a:lvl7pPr>
            <a:lvl8pPr marL="3657600" lvl="7" indent="-228600" algn="l">
              <a:lnSpc>
                <a:spcPct val="100000"/>
              </a:lnSpc>
              <a:spcBef>
                <a:spcPts val="180"/>
              </a:spcBef>
              <a:spcAft>
                <a:spcPts val="0"/>
              </a:spcAft>
              <a:buClr>
                <a:srgbClr val="0000FF"/>
              </a:buClr>
              <a:buSzPts val="900"/>
              <a:buFont typeface="Arial"/>
              <a:buNone/>
              <a:defRPr sz="900"/>
            </a:lvl8pPr>
            <a:lvl9pPr marL="4114800" lvl="8" indent="-228600" algn="l">
              <a:lnSpc>
                <a:spcPct val="100000"/>
              </a:lnSpc>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0"/>
          <p:cNvSpPr>
            <a:spLocks noGrp="1"/>
          </p:cNvSpPr>
          <p:nvPr>
            <p:ph type="pic" idx="2"/>
          </p:nvPr>
        </p:nvSpPr>
        <p:spPr>
          <a:xfrm>
            <a:off x="1792288" y="459581"/>
            <a:ext cx="5486400" cy="3086100"/>
          </a:xfrm>
          <a:prstGeom prst="rect">
            <a:avLst/>
          </a:prstGeom>
          <a:noFill/>
          <a:ln>
            <a:noFill/>
          </a:ln>
        </p:spPr>
      </p:sp>
      <p:sp>
        <p:nvSpPr>
          <p:cNvPr id="77" name="Google Shape;77;p20"/>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0000FF"/>
              </a:buClr>
              <a:buSzPts val="1400"/>
              <a:buFont typeface="Arial"/>
              <a:buNone/>
              <a:defRPr sz="1400"/>
            </a:lvl1pPr>
            <a:lvl2pPr marL="914400" lvl="1" indent="-228600" algn="l">
              <a:lnSpc>
                <a:spcPct val="100000"/>
              </a:lnSpc>
              <a:spcBef>
                <a:spcPts val="240"/>
              </a:spcBef>
              <a:spcAft>
                <a:spcPts val="0"/>
              </a:spcAft>
              <a:buClr>
                <a:srgbClr val="0000FF"/>
              </a:buClr>
              <a:buSzPts val="1200"/>
              <a:buFont typeface="Arial"/>
              <a:buNone/>
              <a:defRPr sz="1200"/>
            </a:lvl2pPr>
            <a:lvl3pPr marL="1371600" lvl="2" indent="-228600" algn="l">
              <a:lnSpc>
                <a:spcPct val="100000"/>
              </a:lnSpc>
              <a:spcBef>
                <a:spcPts val="200"/>
              </a:spcBef>
              <a:spcAft>
                <a:spcPts val="0"/>
              </a:spcAft>
              <a:buClr>
                <a:srgbClr val="0000FF"/>
              </a:buClr>
              <a:buSzPts val="1000"/>
              <a:buFont typeface="Arial"/>
              <a:buNone/>
              <a:defRPr sz="1000"/>
            </a:lvl3pPr>
            <a:lvl4pPr marL="1828800" lvl="3" indent="-228600" algn="l">
              <a:lnSpc>
                <a:spcPct val="100000"/>
              </a:lnSpc>
              <a:spcBef>
                <a:spcPts val="180"/>
              </a:spcBef>
              <a:spcAft>
                <a:spcPts val="0"/>
              </a:spcAft>
              <a:buClr>
                <a:srgbClr val="0000FF"/>
              </a:buClr>
              <a:buSzPts val="900"/>
              <a:buFont typeface="Arial"/>
              <a:buNone/>
              <a:defRPr sz="900"/>
            </a:lvl4pPr>
            <a:lvl5pPr marL="2286000" lvl="4" indent="-228600" algn="l">
              <a:lnSpc>
                <a:spcPct val="100000"/>
              </a:lnSpc>
              <a:spcBef>
                <a:spcPts val="180"/>
              </a:spcBef>
              <a:spcAft>
                <a:spcPts val="0"/>
              </a:spcAft>
              <a:buClr>
                <a:srgbClr val="0000FF"/>
              </a:buClr>
              <a:buSzPts val="900"/>
              <a:buFont typeface="Arial"/>
              <a:buNone/>
              <a:defRPr sz="900"/>
            </a:lvl5pPr>
            <a:lvl6pPr marL="2743200" lvl="5" indent="-228600" algn="l">
              <a:lnSpc>
                <a:spcPct val="100000"/>
              </a:lnSpc>
              <a:spcBef>
                <a:spcPts val="180"/>
              </a:spcBef>
              <a:spcAft>
                <a:spcPts val="0"/>
              </a:spcAft>
              <a:buClr>
                <a:srgbClr val="0000FF"/>
              </a:buClr>
              <a:buSzPts val="900"/>
              <a:buFont typeface="Arial"/>
              <a:buNone/>
              <a:defRPr sz="900"/>
            </a:lvl6pPr>
            <a:lvl7pPr marL="3200400" lvl="6" indent="-228600" algn="l">
              <a:lnSpc>
                <a:spcPct val="100000"/>
              </a:lnSpc>
              <a:spcBef>
                <a:spcPts val="180"/>
              </a:spcBef>
              <a:spcAft>
                <a:spcPts val="0"/>
              </a:spcAft>
              <a:buClr>
                <a:srgbClr val="0000FF"/>
              </a:buClr>
              <a:buSzPts val="900"/>
              <a:buFont typeface="Arial"/>
              <a:buNone/>
              <a:defRPr sz="900"/>
            </a:lvl7pPr>
            <a:lvl8pPr marL="3657600" lvl="7" indent="-228600" algn="l">
              <a:lnSpc>
                <a:spcPct val="100000"/>
              </a:lnSpc>
              <a:spcBef>
                <a:spcPts val="180"/>
              </a:spcBef>
              <a:spcAft>
                <a:spcPts val="0"/>
              </a:spcAft>
              <a:buClr>
                <a:srgbClr val="0000FF"/>
              </a:buClr>
              <a:buSzPts val="900"/>
              <a:buFont typeface="Arial"/>
              <a:buNone/>
              <a:defRPr sz="900"/>
            </a:lvl8pPr>
            <a:lvl9pPr marL="4114800" lvl="8" indent="-228600" algn="l">
              <a:lnSpc>
                <a:spcPct val="100000"/>
              </a:lnSpc>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2874763"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22"/>
          <p:cNvSpPr txBox="1">
            <a:spLocks noGrp="1"/>
          </p:cNvSpPr>
          <p:nvPr>
            <p:ph type="body" idx="1"/>
          </p:nvPr>
        </p:nvSpPr>
        <p:spPr>
          <a:xfrm rot="5400000">
            <a:off x="1272779"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FF"/>
              </a:buClr>
              <a:buSzPts val="1800"/>
              <a:buChar char="•"/>
              <a:defRPr/>
            </a:lvl1pPr>
            <a:lvl2pPr marL="914400" lvl="1" indent="-342900" algn="l">
              <a:lnSpc>
                <a:spcPct val="100000"/>
              </a:lnSpc>
              <a:spcBef>
                <a:spcPts val="360"/>
              </a:spcBef>
              <a:spcAft>
                <a:spcPts val="0"/>
              </a:spcAft>
              <a:buClr>
                <a:srgbClr val="0000FF"/>
              </a:buClr>
              <a:buSzPts val="1800"/>
              <a:buChar char="–"/>
              <a:defRPr/>
            </a:lvl2pPr>
            <a:lvl3pPr marL="1371600" lvl="2" indent="-342900" algn="l">
              <a:lnSpc>
                <a:spcPct val="100000"/>
              </a:lnSpc>
              <a:spcBef>
                <a:spcPts val="360"/>
              </a:spcBef>
              <a:spcAft>
                <a:spcPts val="0"/>
              </a:spcAft>
              <a:buClr>
                <a:srgbClr val="0000FF"/>
              </a:buClr>
              <a:buSzPts val="1800"/>
              <a:buChar char="•"/>
              <a:defRPr/>
            </a:lvl3pPr>
            <a:lvl4pPr marL="1828800" lvl="3" indent="-342900" algn="l">
              <a:lnSpc>
                <a:spcPct val="100000"/>
              </a:lnSpc>
              <a:spcBef>
                <a:spcPts val="360"/>
              </a:spcBef>
              <a:spcAft>
                <a:spcPts val="0"/>
              </a:spcAft>
              <a:buClr>
                <a:srgbClr val="0000FF"/>
              </a:buClr>
              <a:buSzPts val="1800"/>
              <a:buChar char="–"/>
              <a:defRPr/>
            </a:lvl4pPr>
            <a:lvl5pPr marL="2286000" lvl="4" indent="-342900" algn="l">
              <a:lnSpc>
                <a:spcPct val="100000"/>
              </a:lnSpc>
              <a:spcBef>
                <a:spcPts val="360"/>
              </a:spcBef>
              <a:spcAft>
                <a:spcPts val="0"/>
              </a:spcAft>
              <a:buClr>
                <a:srgbClr val="0000FF"/>
              </a:buClr>
              <a:buSzPts val="1800"/>
              <a:buChar char="»"/>
              <a:defRPr/>
            </a:lvl5pPr>
            <a:lvl6pPr marL="2743200" lvl="5" indent="-342900" algn="l">
              <a:lnSpc>
                <a:spcPct val="100000"/>
              </a:lnSpc>
              <a:spcBef>
                <a:spcPts val="360"/>
              </a:spcBef>
              <a:spcAft>
                <a:spcPts val="0"/>
              </a:spcAft>
              <a:buClr>
                <a:srgbClr val="0000FF"/>
              </a:buClr>
              <a:buSzPts val="1800"/>
              <a:buChar char="»"/>
              <a:defRPr/>
            </a:lvl6pPr>
            <a:lvl7pPr marL="3200400" lvl="6" indent="-342900" algn="l">
              <a:lnSpc>
                <a:spcPct val="100000"/>
              </a:lnSpc>
              <a:spcBef>
                <a:spcPts val="360"/>
              </a:spcBef>
              <a:spcAft>
                <a:spcPts val="0"/>
              </a:spcAft>
              <a:buClr>
                <a:srgbClr val="0000FF"/>
              </a:buClr>
              <a:buSzPts val="1800"/>
              <a:buChar char="»"/>
              <a:defRPr/>
            </a:lvl7pPr>
            <a:lvl8pPr marL="3657600" lvl="7" indent="-342900" algn="l">
              <a:lnSpc>
                <a:spcPct val="100000"/>
              </a:lnSpc>
              <a:spcBef>
                <a:spcPts val="360"/>
              </a:spcBef>
              <a:spcAft>
                <a:spcPts val="0"/>
              </a:spcAft>
              <a:buClr>
                <a:srgbClr val="0000FF"/>
              </a:buClr>
              <a:buSzPts val="1800"/>
              <a:buChar char="»"/>
              <a:defRPr/>
            </a:lvl8pPr>
            <a:lvl9pPr marL="4114800" lvl="8" indent="-342900" algn="l">
              <a:lnSpc>
                <a:spcPct val="100000"/>
              </a:lnSpc>
              <a:spcBef>
                <a:spcPts val="360"/>
              </a:spcBef>
              <a:spcAft>
                <a:spcPts val="0"/>
              </a:spcAft>
              <a:buClr>
                <a:srgbClr val="0000FF"/>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0"/>
          </a:srgb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1pPr>
            <a:lvl2pPr marL="914400" marR="0" lvl="1"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2pPr>
            <a:lvl3pPr marL="1371600" marR="0" lvl="2"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3pPr>
            <a:lvl4pPr marL="1828800" marR="0" lvl="3"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4pPr>
            <a:lvl5pPr marL="2286000" marR="0" lvl="4"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5pPr>
            <a:lvl6pPr marL="2743200" marR="0" lvl="5"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6pPr>
            <a:lvl7pPr marL="3200400" marR="0" lvl="6"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7pPr>
            <a:lvl8pPr marL="3657600" marR="0" lvl="7"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8pPr>
            <a:lvl9pPr marL="4114800" marR="0" lvl="8" indent="-381000" algn="l" rtl="0">
              <a:lnSpc>
                <a:spcPct val="100000"/>
              </a:lnSpc>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102.12149/10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clanthology.org/2020.semeval-1.173.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24"/>
          <p:cNvSpPr txBox="1">
            <a:spLocks noGrp="1"/>
          </p:cNvSpPr>
          <p:nvPr>
            <p:ph type="ctrTitle"/>
          </p:nvPr>
        </p:nvSpPr>
        <p:spPr>
          <a:xfrm>
            <a:off x="228600" y="0"/>
            <a:ext cx="8686800" cy="95565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 </a:t>
            </a:r>
            <a:r>
              <a:rPr lang="en" sz="4400" b="1"/>
              <a:t>Final Project Evaluation</a:t>
            </a:r>
            <a:endParaRPr sz="4400"/>
          </a:p>
        </p:txBody>
      </p:sp>
      <p:sp>
        <p:nvSpPr>
          <p:cNvPr id="94" name="Google Shape;94;p24"/>
          <p:cNvSpPr txBox="1">
            <a:spLocks noGrp="1"/>
          </p:cNvSpPr>
          <p:nvPr>
            <p:ph type="subTitle" idx="1"/>
          </p:nvPr>
        </p:nvSpPr>
        <p:spPr>
          <a:xfrm>
            <a:off x="228600" y="1971675"/>
            <a:ext cx="8610600" cy="1200150"/>
          </a:xfrm>
          <a:prstGeom prst="rect">
            <a:avLst/>
          </a:prstGeom>
          <a:noFill/>
          <a:ln>
            <a:noFill/>
          </a:ln>
        </p:spPr>
        <p:txBody>
          <a:bodyPr spcFirstLastPara="1" wrap="square" lIns="91425" tIns="45700" rIns="91425" bIns="45700" anchor="t" anchorCtr="0">
            <a:noAutofit/>
          </a:bodyPr>
          <a:lstStyle/>
          <a:p>
            <a:pPr marL="226695">
              <a:lnSpc>
                <a:spcPct val="100000"/>
              </a:lnSpc>
              <a:spcBef>
                <a:spcPts val="1885"/>
              </a:spcBef>
            </a:pPr>
            <a:r>
              <a:rPr lang="en-IN" b="1">
                <a:solidFill>
                  <a:srgbClr val="0000FF"/>
                </a:solidFill>
                <a:latin typeface="+mj-lt"/>
                <a:cs typeface="Times New Roman"/>
              </a:rPr>
              <a:t>Group</a:t>
            </a:r>
            <a:r>
              <a:rPr lang="en-IN" b="1" spc="-80">
                <a:solidFill>
                  <a:srgbClr val="0000FF"/>
                </a:solidFill>
                <a:latin typeface="+mj-lt"/>
                <a:cs typeface="Times New Roman"/>
              </a:rPr>
              <a:t> </a:t>
            </a:r>
            <a:r>
              <a:rPr lang="en-IN" b="1" spc="-25">
                <a:solidFill>
                  <a:srgbClr val="0000FF"/>
                </a:solidFill>
                <a:latin typeface="+mj-lt"/>
                <a:cs typeface="Times New Roman"/>
              </a:rPr>
              <a:t>Id- 20</a:t>
            </a:r>
            <a:endParaRPr lang="en-IN">
              <a:latin typeface="+mj-lt"/>
              <a:cs typeface="Times New Roman"/>
            </a:endParaRPr>
          </a:p>
          <a:p>
            <a:pPr marR="67945">
              <a:lnSpc>
                <a:spcPts val="2050"/>
              </a:lnSpc>
              <a:spcBef>
                <a:spcPts val="1725"/>
              </a:spcBef>
            </a:pPr>
            <a:r>
              <a:rPr lang="en-IN" spc="-5">
                <a:solidFill>
                  <a:srgbClr val="0000FF"/>
                </a:solidFill>
                <a:latin typeface="+mj-lt"/>
                <a:cs typeface="Times New Roman" panose="02020603050405020304" pitchFamily="18" charset="0"/>
              </a:rPr>
              <a:t>Soham Rahul Inamdar, 210100149, Electrical Engineering</a:t>
            </a:r>
            <a:endParaRPr lang="en-IN">
              <a:latin typeface="+mj-lt"/>
              <a:cs typeface="Times New Roman" panose="02020603050405020304" pitchFamily="18" charset="0"/>
            </a:endParaRPr>
          </a:p>
          <a:p>
            <a:pPr marR="67945">
              <a:lnSpc>
                <a:spcPts val="1945"/>
              </a:lnSpc>
            </a:pPr>
            <a:r>
              <a:rPr lang="en-IN" spc="-5">
                <a:solidFill>
                  <a:srgbClr val="0000FF"/>
                </a:solidFill>
                <a:latin typeface="+mj-lt"/>
                <a:cs typeface="Times New Roman" panose="02020603050405020304" pitchFamily="18" charset="0"/>
              </a:rPr>
              <a:t>Mayank Gupta, 210101002, Electrical Engineering </a:t>
            </a:r>
            <a:endParaRPr lang="en-IN">
              <a:latin typeface="+mj-lt"/>
              <a:cs typeface="Times New Roman" panose="02020603050405020304" pitchFamily="18" charset="0"/>
            </a:endParaRPr>
          </a:p>
          <a:p>
            <a:pPr marR="67945">
              <a:lnSpc>
                <a:spcPts val="1945"/>
              </a:lnSpc>
            </a:pPr>
            <a:r>
              <a:rPr lang="en-IN" spc="-5">
                <a:solidFill>
                  <a:srgbClr val="0000FF"/>
                </a:solidFill>
                <a:latin typeface="+mj-lt"/>
                <a:cs typeface="Times New Roman" panose="02020603050405020304" pitchFamily="18" charset="0"/>
              </a:rPr>
              <a:t>Anuj Gupta, 21d070014, Electrical Engineering</a:t>
            </a:r>
            <a:endParaRPr lang="en-IN">
              <a:latin typeface="+mj-lt"/>
              <a:cs typeface="Times New Roman" panose="02020603050405020304" pitchFamily="18" charset="0"/>
            </a:endParaRPr>
          </a:p>
          <a:p>
            <a:pPr marR="67945">
              <a:lnSpc>
                <a:spcPts val="2050"/>
              </a:lnSpc>
            </a:pPr>
            <a:r>
              <a:rPr lang="en-IN" spc="-5" err="1">
                <a:solidFill>
                  <a:srgbClr val="0000FF"/>
                </a:solidFill>
                <a:latin typeface="+mj-lt"/>
                <a:cs typeface="Times New Roman" panose="02020603050405020304" pitchFamily="18" charset="0"/>
              </a:rPr>
              <a:t>Archit</a:t>
            </a:r>
            <a:r>
              <a:rPr lang="en-IN" spc="-5">
                <a:solidFill>
                  <a:srgbClr val="0000FF"/>
                </a:solidFill>
                <a:latin typeface="+mj-lt"/>
                <a:cs typeface="Times New Roman" panose="02020603050405020304" pitchFamily="18" charset="0"/>
              </a:rPr>
              <a:t> Gupta, 210100021, Electrical Engineering</a:t>
            </a:r>
            <a:endParaRPr lang="en-IN">
              <a:latin typeface="+mj-lt"/>
              <a:cs typeface="Times New Roman" panose="02020603050405020304" pitchFamily="18" charset="0"/>
            </a:endParaRPr>
          </a:p>
          <a:p>
            <a:pPr marL="0" lvl="0" indent="0" rtl="0">
              <a:lnSpc>
                <a:spcPct val="90000"/>
              </a:lnSpc>
              <a:spcBef>
                <a:spcPts val="0"/>
              </a:spcBef>
              <a:spcAft>
                <a:spcPts val="0"/>
              </a:spcAft>
              <a:buClr>
                <a:srgbClr val="FE8637"/>
              </a:buClr>
              <a:buSzPts val="2240"/>
              <a:buFont typeface="Arial"/>
              <a:buNone/>
            </a:pPr>
            <a:endParaRPr lang="en-IN" sz="3200">
              <a:latin typeface="+mj-lt"/>
              <a:cs typeface="Times New Roman" panose="02020603050405020304" pitchFamily="18" charset="0"/>
            </a:endParaRPr>
          </a:p>
          <a:p>
            <a:pPr marL="0" lvl="0" indent="0" rtl="0">
              <a:lnSpc>
                <a:spcPct val="90000"/>
              </a:lnSpc>
              <a:spcBef>
                <a:spcPts val="600"/>
              </a:spcBef>
              <a:spcAft>
                <a:spcPts val="0"/>
              </a:spcAft>
              <a:buClr>
                <a:srgbClr val="FE8637"/>
              </a:buClr>
              <a:buSzPts val="2240"/>
              <a:buFont typeface="Arial"/>
              <a:buNone/>
            </a:pPr>
            <a:r>
              <a:rPr lang="en-IN" sz="3200">
                <a:latin typeface="+mj-lt"/>
                <a:cs typeface="Times New Roman" panose="02020603050405020304" pitchFamily="18" charset="0"/>
              </a:rPr>
              <a:t>Date: 27/11/2024</a:t>
            </a:r>
          </a:p>
          <a:p>
            <a:pPr marL="0" lvl="0" indent="0" algn="ctr" rtl="0">
              <a:lnSpc>
                <a:spcPct val="90000"/>
              </a:lnSpc>
              <a:spcBef>
                <a:spcPts val="600"/>
              </a:spcBef>
              <a:spcAft>
                <a:spcPts val="0"/>
              </a:spcAft>
              <a:buClr>
                <a:srgbClr val="FE8637"/>
              </a:buClr>
              <a:buSzPts val="2240"/>
              <a:buFont typeface="Arial"/>
              <a:buNone/>
            </a:pPr>
            <a:endParaRPr sz="3200"/>
          </a:p>
        </p:txBody>
      </p:sp>
      <p:sp>
        <p:nvSpPr>
          <p:cNvPr id="4" name="Google Shape;93;p24">
            <a:extLst>
              <a:ext uri="{FF2B5EF4-FFF2-40B4-BE49-F238E27FC236}">
                <a16:creationId xmlns:a16="http://schemas.microsoft.com/office/drawing/2014/main" id="{6391851B-023D-242D-4ED0-9CA46AA991B7}"/>
              </a:ext>
            </a:extLst>
          </p:cNvPr>
          <p:cNvSpPr txBox="1">
            <a:spLocks/>
          </p:cNvSpPr>
          <p:nvPr/>
        </p:nvSpPr>
        <p:spPr>
          <a:xfrm>
            <a:off x="190500" y="1016024"/>
            <a:ext cx="8686800" cy="9556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000" b="0" i="0" u="none" strike="noStrike" cap="none">
                <a:solidFill>
                  <a:srgbClr val="009900"/>
                </a:solidFill>
                <a:latin typeface="Arial"/>
                <a:ea typeface="Arial"/>
                <a:cs typeface="Arial"/>
                <a:sym typeface="Arial"/>
              </a:defRPr>
            </a:lvl9pPr>
          </a:lstStyle>
          <a:p>
            <a:r>
              <a:rPr lang="en-IN" sz="3600" b="1" err="1">
                <a:solidFill>
                  <a:schemeClr val="accent2">
                    <a:lumMod val="50000"/>
                  </a:schemeClr>
                </a:solidFill>
              </a:rPr>
              <a:t>SentiHinglish</a:t>
            </a:r>
            <a:r>
              <a:rPr lang="en-IN" sz="2400" b="1">
                <a:solidFill>
                  <a:srgbClr val="FF0000"/>
                </a:solidFill>
              </a:rPr>
              <a:t> </a:t>
            </a:r>
          </a:p>
          <a:p>
            <a:r>
              <a:rPr lang="en-IN" sz="2400" b="1">
                <a:solidFill>
                  <a:srgbClr val="FF0000"/>
                </a:solidFill>
              </a:rPr>
              <a:t>Sentiment Analysis for Hinglish Code-mixed tweets by means of Cross-lingual Word Embeddings</a:t>
            </a:r>
            <a:endParaRPr lang="en-IN" sz="24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C9F7C6-AE31-4E86-E9D0-71AEF0719206}"/>
              </a:ext>
            </a:extLst>
          </p:cNvPr>
          <p:cNvPicPr>
            <a:picLocks noChangeAspect="1"/>
          </p:cNvPicPr>
          <p:nvPr/>
        </p:nvPicPr>
        <p:blipFill>
          <a:blip r:embed="rId2"/>
          <a:stretch>
            <a:fillRect/>
          </a:stretch>
        </p:blipFill>
        <p:spPr>
          <a:xfrm>
            <a:off x="1928777" y="106533"/>
            <a:ext cx="4689157" cy="4930434"/>
          </a:xfrm>
          <a:prstGeom prst="rect">
            <a:avLst/>
          </a:prstGeom>
        </p:spPr>
      </p:pic>
    </p:spTree>
    <p:extLst>
      <p:ext uri="{BB962C8B-B14F-4D97-AF65-F5344CB8AC3E}">
        <p14:creationId xmlns:p14="http://schemas.microsoft.com/office/powerpoint/2010/main" val="138296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Analysis</a:t>
            </a:r>
            <a:endParaRPr b="1"/>
          </a:p>
        </p:txBody>
      </p:sp>
      <p:sp>
        <p:nvSpPr>
          <p:cNvPr id="136" name="Google Shape;136;p31"/>
          <p:cNvSpPr txBox="1">
            <a:spLocks noGrp="1"/>
          </p:cNvSpPr>
          <p:nvPr>
            <p:ph type="body" idx="4294967295"/>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r>
              <a:rPr lang="en"/>
              <a:t>Positive is more biased towards and generally over power the errors due to the model being bias towards positive</a:t>
            </a:r>
          </a:p>
          <a:p>
            <a:r>
              <a:rPr lang="en"/>
              <a:t>Negative sentiments due to sarcasm, are more prone to be wrongly labelled. </a:t>
            </a:r>
          </a:p>
          <a:p>
            <a:r>
              <a:rPr lang="en"/>
              <a:t>Neutral sentiments are the most stable against mis labelling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Benchmarking with ChatGPT</a:t>
            </a:r>
            <a:endParaRPr b="1"/>
          </a:p>
        </p:txBody>
      </p:sp>
      <p:graphicFrame>
        <p:nvGraphicFramePr>
          <p:cNvPr id="2" name="Table 1">
            <a:extLst>
              <a:ext uri="{FF2B5EF4-FFF2-40B4-BE49-F238E27FC236}">
                <a16:creationId xmlns:a16="http://schemas.microsoft.com/office/drawing/2014/main" id="{24B87FA7-2C24-D08E-001C-3E410A9583A2}"/>
              </a:ext>
            </a:extLst>
          </p:cNvPr>
          <p:cNvGraphicFramePr>
            <a:graphicFrameLocks noGrp="1"/>
          </p:cNvGraphicFramePr>
          <p:nvPr>
            <p:extLst>
              <p:ext uri="{D42A27DB-BD31-4B8C-83A1-F6EECF244321}">
                <p14:modId xmlns:p14="http://schemas.microsoft.com/office/powerpoint/2010/main" val="4001414043"/>
              </p:ext>
            </p:extLst>
          </p:nvPr>
        </p:nvGraphicFramePr>
        <p:xfrm>
          <a:off x="541020" y="990801"/>
          <a:ext cx="8417126" cy="4014336"/>
        </p:xfrm>
        <a:graphic>
          <a:graphicData uri="http://schemas.openxmlformats.org/drawingml/2006/table">
            <a:tbl>
              <a:tblPr firstRow="1" bandRow="1">
                <a:tableStyleId>{5940675A-B579-460E-94D1-54222C63F5DA}</a:tableStyleId>
              </a:tblPr>
              <a:tblGrid>
                <a:gridCol w="2564106">
                  <a:extLst>
                    <a:ext uri="{9D8B030D-6E8A-4147-A177-3AD203B41FA5}">
                      <a16:colId xmlns:a16="http://schemas.microsoft.com/office/drawing/2014/main" val="1711540824"/>
                    </a:ext>
                  </a:extLst>
                </a:gridCol>
                <a:gridCol w="1644457">
                  <a:extLst>
                    <a:ext uri="{9D8B030D-6E8A-4147-A177-3AD203B41FA5}">
                      <a16:colId xmlns:a16="http://schemas.microsoft.com/office/drawing/2014/main" val="52500201"/>
                    </a:ext>
                  </a:extLst>
                </a:gridCol>
                <a:gridCol w="1518618">
                  <a:extLst>
                    <a:ext uri="{9D8B030D-6E8A-4147-A177-3AD203B41FA5}">
                      <a16:colId xmlns:a16="http://schemas.microsoft.com/office/drawing/2014/main" val="3689587082"/>
                    </a:ext>
                  </a:extLst>
                </a:gridCol>
                <a:gridCol w="2689945">
                  <a:extLst>
                    <a:ext uri="{9D8B030D-6E8A-4147-A177-3AD203B41FA5}">
                      <a16:colId xmlns:a16="http://schemas.microsoft.com/office/drawing/2014/main" val="2490505514"/>
                    </a:ext>
                  </a:extLst>
                </a:gridCol>
              </a:tblGrid>
              <a:tr h="473915">
                <a:tc>
                  <a:txBody>
                    <a:bodyPr/>
                    <a:lstStyle/>
                    <a:p>
                      <a:pPr algn="ctr"/>
                      <a:r>
                        <a:rPr lang="en-IN"/>
                        <a:t>Sentence</a:t>
                      </a:r>
                    </a:p>
                  </a:txBody>
                  <a:tcPr anchor="ctr"/>
                </a:tc>
                <a:tc>
                  <a:txBody>
                    <a:bodyPr/>
                    <a:lstStyle/>
                    <a:p>
                      <a:pPr algn="ctr"/>
                      <a:r>
                        <a:rPr lang="en-IN"/>
                        <a:t>Our output</a:t>
                      </a:r>
                    </a:p>
                  </a:txBody>
                  <a:tcPr anchor="ctr"/>
                </a:tc>
                <a:tc>
                  <a:txBody>
                    <a:bodyPr/>
                    <a:lstStyle/>
                    <a:p>
                      <a:pPr algn="ctr"/>
                      <a:r>
                        <a:rPr lang="en-IN"/>
                        <a:t>ChatGPT output</a:t>
                      </a:r>
                    </a:p>
                  </a:txBody>
                  <a:tcPr anchor="ctr"/>
                </a:tc>
                <a:tc>
                  <a:txBody>
                    <a:bodyPr/>
                    <a:lstStyle/>
                    <a:p>
                      <a:pPr algn="ctr"/>
                      <a:r>
                        <a:rPr lang="en-IN"/>
                        <a:t>Reason</a:t>
                      </a:r>
                    </a:p>
                  </a:txBody>
                  <a:tcPr anchor="ctr"/>
                </a:tc>
                <a:extLst>
                  <a:ext uri="{0D108BD9-81ED-4DB2-BD59-A6C34878D82A}">
                    <a16:rowId xmlns:a16="http://schemas.microsoft.com/office/drawing/2014/main" val="66748542"/>
                  </a:ext>
                </a:extLst>
              </a:tr>
              <a:tr h="864197">
                <a:tc>
                  <a:txBody>
                    <a:bodyPr/>
                    <a:lstStyle/>
                    <a:p>
                      <a:pPr algn="ctr"/>
                      <a:r>
                        <a:rPr lang="en-IN"/>
                        <a:t>kabhi jo badal barse</a:t>
                      </a:r>
                    </a:p>
                  </a:txBody>
                  <a:tcPr anchor="ctr"/>
                </a:tc>
                <a:tc>
                  <a:txBody>
                    <a:bodyPr/>
                    <a:lstStyle/>
                    <a:p>
                      <a:pPr algn="ctr"/>
                      <a:r>
                        <a:rPr lang="en-IN"/>
                        <a:t>neutral</a:t>
                      </a:r>
                    </a:p>
                  </a:txBody>
                  <a:tcPr anchor="ctr"/>
                </a:tc>
                <a:tc>
                  <a:txBody>
                    <a:bodyPr/>
                    <a:lstStyle/>
                    <a:p>
                      <a:pPr algn="ctr"/>
                      <a:r>
                        <a:rPr lang="en-IN"/>
                        <a:t>positive</a:t>
                      </a:r>
                    </a:p>
                  </a:txBody>
                  <a:tcPr anchor="ctr"/>
                </a:tc>
                <a:tc>
                  <a:txBody>
                    <a:bodyPr/>
                    <a:lstStyle/>
                    <a:p>
                      <a:pPr algn="ctr"/>
                      <a:r>
                        <a:rPr lang="en-IN"/>
                        <a:t>GPT uses preference bias, since the input is a song</a:t>
                      </a:r>
                    </a:p>
                  </a:txBody>
                  <a:tcPr anchor="ctr"/>
                </a:tc>
                <a:extLst>
                  <a:ext uri="{0D108BD9-81ED-4DB2-BD59-A6C34878D82A}">
                    <a16:rowId xmlns:a16="http://schemas.microsoft.com/office/drawing/2014/main" val="560961787"/>
                  </a:ext>
                </a:extLst>
              </a:tr>
              <a:tr h="864197">
                <a:tc>
                  <a:txBody>
                    <a:bodyPr/>
                    <a:lstStyle/>
                    <a:p>
                      <a:pPr algn="ctr"/>
                      <a:r>
                        <a:rPr lang="en-IN"/>
                        <a:t>ek ladki ko dekha toh aisa laga</a:t>
                      </a:r>
                    </a:p>
                  </a:txBody>
                  <a:tcPr anchor="ctr"/>
                </a:tc>
                <a:tc>
                  <a:txBody>
                    <a:bodyPr/>
                    <a:lstStyle/>
                    <a:p>
                      <a:pPr algn="ctr"/>
                      <a:r>
                        <a:rPr lang="en-IN"/>
                        <a:t>neutral</a:t>
                      </a:r>
                    </a:p>
                  </a:txBody>
                  <a:tcPr anchor="ctr"/>
                </a:tc>
                <a:tc>
                  <a:txBody>
                    <a:bodyPr/>
                    <a:lstStyle/>
                    <a:p>
                      <a:pPr algn="ctr"/>
                      <a:r>
                        <a:rPr lang="en-IN"/>
                        <a:t>positive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a:t>GPT uses reference bias, since the input is a song</a:t>
                      </a:r>
                    </a:p>
                  </a:txBody>
                  <a:tcPr anchor="ctr"/>
                </a:tc>
                <a:extLst>
                  <a:ext uri="{0D108BD9-81ED-4DB2-BD59-A6C34878D82A}">
                    <a16:rowId xmlns:a16="http://schemas.microsoft.com/office/drawing/2014/main" val="2530181706"/>
                  </a:ext>
                </a:extLst>
              </a:tr>
              <a:tr h="669056">
                <a:tc>
                  <a:txBody>
                    <a:bodyPr/>
                    <a:lstStyle/>
                    <a:p>
                      <a:pPr algn="ctr"/>
                      <a:r>
                        <a:rPr lang="en-IN"/>
                        <a:t>mujhe khudkhushi karni hai</a:t>
                      </a:r>
                    </a:p>
                  </a:txBody>
                  <a:tcPr anchor="ctr"/>
                </a:tc>
                <a:tc>
                  <a:txBody>
                    <a:bodyPr/>
                    <a:lstStyle/>
                    <a:p>
                      <a:pPr algn="ctr"/>
                      <a:r>
                        <a:rPr lang="en-IN"/>
                        <a:t>positive</a:t>
                      </a:r>
                    </a:p>
                  </a:txBody>
                  <a:tcPr anchor="ctr"/>
                </a:tc>
                <a:tc>
                  <a:txBody>
                    <a:bodyPr/>
                    <a:lstStyle/>
                    <a:p>
                      <a:pPr algn="ctr"/>
                      <a:r>
                        <a:rPr lang="en-IN"/>
                        <a:t>negative</a:t>
                      </a:r>
                    </a:p>
                  </a:txBody>
                  <a:tcPr anchor="ctr"/>
                </a:tc>
                <a:tc>
                  <a:txBody>
                    <a:bodyPr/>
                    <a:lstStyle/>
                    <a:p>
                      <a:pPr algn="ctr"/>
                      <a:r>
                        <a:rPr lang="en-IN"/>
                        <a:t>Due to the word “khushi”</a:t>
                      </a:r>
                    </a:p>
                  </a:txBody>
                  <a:tcPr anchor="ctr"/>
                </a:tc>
                <a:extLst>
                  <a:ext uri="{0D108BD9-81ED-4DB2-BD59-A6C34878D82A}">
                    <a16:rowId xmlns:a16="http://schemas.microsoft.com/office/drawing/2014/main" val="2968079117"/>
                  </a:ext>
                </a:extLst>
              </a:tr>
              <a:tr h="473915">
                <a:tc>
                  <a:txBody>
                    <a:bodyPr/>
                    <a:lstStyle/>
                    <a:p>
                      <a:pPr algn="ctr"/>
                      <a:r>
                        <a:rPr lang="en-IN"/>
                        <a:t>mujhe suicide karni hai</a:t>
                      </a:r>
                    </a:p>
                  </a:txBody>
                  <a:tcPr anchor="ctr"/>
                </a:tc>
                <a:tc>
                  <a:txBody>
                    <a:bodyPr/>
                    <a:lstStyle/>
                    <a:p>
                      <a:pPr algn="ctr"/>
                      <a:r>
                        <a:rPr lang="en-IN"/>
                        <a:t>negative</a:t>
                      </a:r>
                    </a:p>
                  </a:txBody>
                  <a:tcPr anchor="ctr"/>
                </a:tc>
                <a:tc>
                  <a:txBody>
                    <a:bodyPr/>
                    <a:lstStyle/>
                    <a:p>
                      <a:pPr algn="ctr"/>
                      <a:r>
                        <a:rPr lang="en-IN"/>
                        <a:t>negative</a:t>
                      </a:r>
                    </a:p>
                  </a:txBody>
                  <a:tcPr anchor="ctr"/>
                </a:tc>
                <a:tc>
                  <a:txBody>
                    <a:bodyPr/>
                    <a:lstStyle/>
                    <a:p>
                      <a:pPr algn="ctr"/>
                      <a:r>
                        <a:rPr lang="en-IN"/>
                        <a:t>For obvious reasons</a:t>
                      </a:r>
                    </a:p>
                  </a:txBody>
                  <a:tcPr anchor="ctr"/>
                </a:tc>
                <a:extLst>
                  <a:ext uri="{0D108BD9-81ED-4DB2-BD59-A6C34878D82A}">
                    <a16:rowId xmlns:a16="http://schemas.microsoft.com/office/drawing/2014/main" val="637564805"/>
                  </a:ext>
                </a:extLst>
              </a:tr>
              <a:tr h="669056">
                <a:tc>
                  <a:txBody>
                    <a:bodyPr/>
                    <a:lstStyle/>
                    <a:p>
                      <a:pPr algn="ctr"/>
                      <a:r>
                        <a:rPr lang="en-IN"/>
                        <a:t>mujhe khud ko khush rakhna hai</a:t>
                      </a:r>
                    </a:p>
                  </a:txBody>
                  <a:tcPr anchor="ctr"/>
                </a:tc>
                <a:tc>
                  <a:txBody>
                    <a:bodyPr/>
                    <a:lstStyle/>
                    <a:p>
                      <a:pPr algn="ctr"/>
                      <a:r>
                        <a:rPr lang="en-IN"/>
                        <a:t>positive</a:t>
                      </a:r>
                    </a:p>
                  </a:txBody>
                  <a:tcPr anchor="ctr"/>
                </a:tc>
                <a:tc>
                  <a:txBody>
                    <a:bodyPr/>
                    <a:lstStyle/>
                    <a:p>
                      <a:pPr algn="ctr"/>
                      <a:r>
                        <a:rPr lang="en-IN"/>
                        <a:t>positive</a:t>
                      </a:r>
                    </a:p>
                  </a:txBody>
                  <a:tcPr anchor="ctr"/>
                </a:tc>
                <a:tc>
                  <a:txBody>
                    <a:bodyPr/>
                    <a:lstStyle/>
                    <a:p>
                      <a:pPr algn="ctr"/>
                      <a:r>
                        <a:rPr lang="en-IN"/>
                        <a:t>“Khush” is labelled positive unilaterally</a:t>
                      </a:r>
                    </a:p>
                  </a:txBody>
                  <a:tcPr anchor="ctr"/>
                </a:tc>
                <a:extLst>
                  <a:ext uri="{0D108BD9-81ED-4DB2-BD59-A6C34878D82A}">
                    <a16:rowId xmlns:a16="http://schemas.microsoft.com/office/drawing/2014/main" val="280365163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457200" algn="l" rtl="0">
              <a:lnSpc>
                <a:spcPct val="100000"/>
              </a:lnSpc>
              <a:spcBef>
                <a:spcPts val="0"/>
              </a:spcBef>
              <a:spcAft>
                <a:spcPts val="0"/>
              </a:spcAft>
              <a:buSzPts val="1400"/>
              <a:buNone/>
            </a:pPr>
            <a:r>
              <a:rPr lang="en" b="1"/>
              <a:t>Improvements over the paper</a:t>
            </a:r>
            <a:endParaRPr b="1"/>
          </a:p>
        </p:txBody>
      </p:sp>
      <p:sp>
        <p:nvSpPr>
          <p:cNvPr id="148" name="Google Shape;148;p33"/>
          <p:cNvSpPr txBox="1">
            <a:spLocks noGrp="1"/>
          </p:cNvSpPr>
          <p:nvPr>
            <p:ph type="body" idx="4294967295"/>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IN"/>
              <a:t>We have tried using Glove embeddings to convert text to vectors which is giving is slightly better results.</a:t>
            </a:r>
          </a:p>
          <a:p>
            <a:pPr marL="457200" lvl="0" indent="-381000" algn="l" rtl="0">
              <a:lnSpc>
                <a:spcPct val="100000"/>
              </a:lnSpc>
              <a:spcBef>
                <a:spcPts val="480"/>
              </a:spcBef>
              <a:spcAft>
                <a:spcPts val="0"/>
              </a:spcAft>
              <a:buSzPts val="2400"/>
              <a:buChar char="•"/>
            </a:pPr>
            <a:r>
              <a:rPr lang="en-IN"/>
              <a:t>We have used Adam Optimizer with weight decay=5e-4, which leads to faster convergence as compared to SGD used by the paper.</a:t>
            </a:r>
          </a:p>
          <a:p>
            <a:pPr marL="457200" lvl="0" indent="-381000" algn="l" rtl="0">
              <a:lnSpc>
                <a:spcPct val="100000"/>
              </a:lnSpc>
              <a:spcBef>
                <a:spcPts val="480"/>
              </a:spcBef>
              <a:spcAft>
                <a:spcPts val="0"/>
              </a:spcAft>
              <a:buSzPts val="2400"/>
              <a:buChar char="•"/>
            </a:pP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Learnings</a:t>
            </a:r>
            <a:endParaRPr b="1"/>
          </a:p>
        </p:txBody>
      </p:sp>
      <p:sp>
        <p:nvSpPr>
          <p:cNvPr id="154" name="Google Shape;154;p34"/>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
              <a:t>We learned the importance of good data preprocessing. This was not something which we had given much importance to in the assignments.</a:t>
            </a:r>
          </a:p>
          <a:p>
            <a:pPr marL="457200" lvl="0" indent="-381000" algn="l" rtl="0">
              <a:lnSpc>
                <a:spcPct val="100000"/>
              </a:lnSpc>
              <a:spcBef>
                <a:spcPts val="480"/>
              </a:spcBef>
              <a:spcAft>
                <a:spcPts val="0"/>
              </a:spcAft>
              <a:buSzPts val="2400"/>
              <a:buChar char="•"/>
            </a:pPr>
            <a:r>
              <a:rPr lang="en-IN"/>
              <a:t>We also learned how to extend the models made for primarily English data to Hinglish data. This could prove vital since a large amount of ML/NLP research is carried out in English.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Problem Statement</a:t>
            </a:r>
            <a:endParaRPr b="1"/>
          </a:p>
        </p:txBody>
      </p:sp>
      <p:sp>
        <p:nvSpPr>
          <p:cNvPr id="100" name="Google Shape;100;p25"/>
          <p:cNvSpPr txBox="1">
            <a:spLocks noGrp="1"/>
          </p:cNvSpPr>
          <p:nvPr>
            <p:ph type="body" idx="1"/>
          </p:nvPr>
        </p:nvSpPr>
        <p:spPr>
          <a:xfrm>
            <a:off x="457200" y="1200150"/>
            <a:ext cx="8229600" cy="3737372"/>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 sz="2000" b="1">
                <a:solidFill>
                  <a:srgbClr val="009900"/>
                </a:solidFill>
              </a:rPr>
              <a:t>Description</a:t>
            </a:r>
            <a:r>
              <a:rPr lang="en" sz="2000"/>
              <a:t>: </a:t>
            </a:r>
            <a:r>
              <a:rPr lang="en" sz="1800"/>
              <a:t>The objective of the project is to perform Sentiment Analysis on Hinglish tweets. This is essentially a classification problem. We need a reliable method to convert text to vector/tensor embeddings which can be given as input to any classifier. We study various embedding methods and the performance achieved on the classification task.</a:t>
            </a:r>
            <a:endParaRPr lang="en" sz="1800" b="1">
              <a:solidFill>
                <a:srgbClr val="009900"/>
              </a:solidFill>
            </a:endParaRPr>
          </a:p>
          <a:p>
            <a:pPr marL="457200" lvl="0" indent="-381000" algn="l" rtl="0">
              <a:lnSpc>
                <a:spcPct val="100000"/>
              </a:lnSpc>
              <a:spcBef>
                <a:spcPts val="480"/>
              </a:spcBef>
              <a:spcAft>
                <a:spcPts val="0"/>
              </a:spcAft>
              <a:buSzPts val="2400"/>
              <a:buChar char="•"/>
            </a:pPr>
            <a:r>
              <a:rPr lang="en" sz="2000" b="1">
                <a:solidFill>
                  <a:srgbClr val="009900"/>
                </a:solidFill>
              </a:rPr>
              <a:t>Input</a:t>
            </a:r>
            <a:r>
              <a:rPr lang="en" sz="2000"/>
              <a:t>: </a:t>
            </a:r>
            <a:r>
              <a:rPr lang="en" sz="1800"/>
              <a:t>A tweet written in “Hinglish”</a:t>
            </a:r>
            <a:endParaRPr sz="1800"/>
          </a:p>
          <a:p>
            <a:pPr marL="457200" lvl="0" indent="-381000" algn="l" rtl="0">
              <a:lnSpc>
                <a:spcPct val="100000"/>
              </a:lnSpc>
              <a:spcBef>
                <a:spcPts val="480"/>
              </a:spcBef>
              <a:spcAft>
                <a:spcPts val="0"/>
              </a:spcAft>
              <a:buSzPts val="2400"/>
              <a:buChar char="•"/>
            </a:pPr>
            <a:r>
              <a:rPr lang="en" sz="2000" b="1">
                <a:solidFill>
                  <a:srgbClr val="009900"/>
                </a:solidFill>
              </a:rPr>
              <a:t>Output</a:t>
            </a:r>
            <a:r>
              <a:rPr lang="en" sz="2000"/>
              <a:t>: </a:t>
            </a:r>
            <a:r>
              <a:rPr lang="en" sz="1800"/>
              <a:t>Sentiment of the tweet, 0:Negative, 1:Neutral, 2:Positive</a:t>
            </a:r>
            <a:endParaRPr sz="1800"/>
          </a:p>
          <a:p>
            <a:pPr marL="457200" lvl="0" indent="-381000" algn="l" rtl="0">
              <a:lnSpc>
                <a:spcPct val="100000"/>
              </a:lnSpc>
              <a:spcBef>
                <a:spcPts val="480"/>
              </a:spcBef>
              <a:spcAft>
                <a:spcPts val="0"/>
              </a:spcAft>
              <a:buSzPts val="2400"/>
              <a:buChar char="•"/>
            </a:pPr>
            <a:r>
              <a:rPr lang="en" sz="2000" b="1">
                <a:solidFill>
                  <a:srgbClr val="009900"/>
                </a:solidFill>
              </a:rPr>
              <a:t>Example</a:t>
            </a:r>
            <a:r>
              <a:rPr lang="en" sz="2000"/>
              <a:t>:</a:t>
            </a:r>
            <a:endParaRPr sz="2000"/>
          </a:p>
          <a:p>
            <a:pPr marL="914400" lvl="1" indent="-374650" algn="l" rtl="0">
              <a:lnSpc>
                <a:spcPct val="100000"/>
              </a:lnSpc>
              <a:spcBef>
                <a:spcPts val="480"/>
              </a:spcBef>
              <a:spcAft>
                <a:spcPts val="0"/>
              </a:spcAft>
              <a:buSzPts val="2300"/>
              <a:buChar char="–"/>
            </a:pPr>
            <a:r>
              <a:rPr lang="en" sz="2000" b="1">
                <a:solidFill>
                  <a:srgbClr val="009900"/>
                </a:solidFill>
              </a:rPr>
              <a:t>Input</a:t>
            </a:r>
            <a:r>
              <a:rPr lang="en" sz="2000"/>
              <a:t>:</a:t>
            </a:r>
            <a:r>
              <a:rPr lang="en" sz="2300"/>
              <a:t> </a:t>
            </a:r>
            <a:r>
              <a:rPr lang="en-IN" sz="1800" err="1"/>
              <a:t>indiatoday</a:t>
            </a:r>
            <a:r>
              <a:rPr lang="en-IN" sz="1800"/>
              <a:t> </a:t>
            </a:r>
            <a:r>
              <a:rPr lang="en-IN" sz="1800" err="1"/>
              <a:t>sardesairajdeep</a:t>
            </a:r>
            <a:r>
              <a:rPr lang="en-IN" sz="1800"/>
              <a:t> </a:t>
            </a:r>
            <a:r>
              <a:rPr lang="en-IN" sz="1800" err="1"/>
              <a:t>iska</a:t>
            </a:r>
            <a:r>
              <a:rPr lang="en-IN" sz="1800"/>
              <a:t> video audio </a:t>
            </a:r>
            <a:r>
              <a:rPr lang="en-IN" sz="1800" err="1"/>
              <a:t>dekhna</a:t>
            </a:r>
            <a:r>
              <a:rPr lang="en-IN" sz="1800"/>
              <a:t> </a:t>
            </a:r>
            <a:r>
              <a:rPr lang="en-IN" sz="1800" err="1"/>
              <a:t>bewakoof</a:t>
            </a:r>
            <a:r>
              <a:rPr lang="en-IN" sz="1800"/>
              <a:t> </a:t>
            </a:r>
            <a:r>
              <a:rPr lang="en-IN" sz="1800" err="1"/>
              <a:t>aadmi</a:t>
            </a:r>
            <a:endParaRPr sz="1800"/>
          </a:p>
          <a:p>
            <a:pPr marL="914400" lvl="1" indent="-374650" algn="l" rtl="0">
              <a:lnSpc>
                <a:spcPct val="100000"/>
              </a:lnSpc>
              <a:spcBef>
                <a:spcPts val="480"/>
              </a:spcBef>
              <a:spcAft>
                <a:spcPts val="0"/>
              </a:spcAft>
              <a:buSzPts val="2300"/>
              <a:buChar char="–"/>
            </a:pPr>
            <a:r>
              <a:rPr lang="en" sz="2000" b="1">
                <a:solidFill>
                  <a:srgbClr val="009900"/>
                </a:solidFill>
              </a:rPr>
              <a:t>Output</a:t>
            </a:r>
            <a:r>
              <a:rPr lang="en" sz="2000"/>
              <a:t>:</a:t>
            </a:r>
            <a:r>
              <a:rPr lang="en" sz="2300"/>
              <a:t> </a:t>
            </a:r>
            <a:r>
              <a:rPr lang="en" sz="1800"/>
              <a:t>0: Negative</a:t>
            </a:r>
            <a:endParaRPr sz="1800"/>
          </a:p>
          <a:p>
            <a:pPr marL="0" lvl="0" indent="0" algn="l" rtl="0">
              <a:lnSpc>
                <a:spcPct val="100000"/>
              </a:lnSpc>
              <a:spcBef>
                <a:spcPts val="480"/>
              </a:spcBef>
              <a:spcAft>
                <a:spcPts val="0"/>
              </a:spcAft>
              <a:buSzPts val="2400"/>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Motivation</a:t>
            </a:r>
            <a:endParaRPr b="1"/>
          </a:p>
        </p:txBody>
      </p:sp>
      <p:sp>
        <p:nvSpPr>
          <p:cNvPr id="106" name="Google Shape;106;p2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US" sz="2300"/>
              <a:t>Social media is one of the most widespread methods of communication in the 21</a:t>
            </a:r>
            <a:r>
              <a:rPr lang="en-US" sz="2300" baseline="30000"/>
              <a:t>st</a:t>
            </a:r>
            <a:r>
              <a:rPr lang="en-US" sz="2300"/>
              <a:t> century. India, having one of the largest populations in the world contributes to a large number of messages which are often typed in Hinglish(given on the previous slide). Sometimes these texts can carry harmful sentiments which needs to be identified and controlled. Hence, the need for a robust sentiment analysis system serves as the primary motivation for our project. </a:t>
            </a:r>
          </a:p>
          <a:p>
            <a:pPr marL="0" lvl="0" indent="0" algn="l" rtl="0">
              <a:lnSpc>
                <a:spcPct val="100000"/>
              </a:lnSpc>
              <a:spcBef>
                <a:spcPts val="480"/>
              </a:spcBef>
              <a:spcAft>
                <a:spcPts val="0"/>
              </a:spcAft>
              <a:buSzPts val="2400"/>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397727" y="0"/>
            <a:ext cx="8229600" cy="54283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Literature Review</a:t>
            </a:r>
            <a:endParaRPr b="1"/>
          </a:p>
        </p:txBody>
      </p:sp>
      <p:sp>
        <p:nvSpPr>
          <p:cNvPr id="112" name="Google Shape;112;p27"/>
          <p:cNvSpPr txBox="1">
            <a:spLocks noGrp="1"/>
          </p:cNvSpPr>
          <p:nvPr>
            <p:ph type="body" idx="1"/>
          </p:nvPr>
        </p:nvSpPr>
        <p:spPr>
          <a:xfrm>
            <a:off x="241609" y="371243"/>
            <a:ext cx="8229600" cy="2022872"/>
          </a:xfrm>
          <a:prstGeom prst="rect">
            <a:avLst/>
          </a:prstGeom>
          <a:noFill/>
          <a:ln>
            <a:noFill/>
          </a:ln>
        </p:spPr>
        <p:txBody>
          <a:bodyPr spcFirstLastPara="1" wrap="square" lIns="91425" tIns="45700" rIns="91425" bIns="45700" anchor="t" anchorCtr="0">
            <a:noAutofit/>
          </a:bodyPr>
          <a:lstStyle/>
          <a:p>
            <a:r>
              <a:rPr lang="en"/>
              <a:t>Sentiment Analysis of Code-Mixed Social Media Text (Hinglish) - </a:t>
            </a:r>
            <a:r>
              <a:rPr lang="en">
                <a:hlinkClick r:id="rId3"/>
              </a:rPr>
              <a:t>https://arxiv.org/pdf/2102.12149/1000</a:t>
            </a:r>
            <a:r>
              <a:rPr lang="en"/>
              <a:t>  </a:t>
            </a:r>
          </a:p>
          <a:p>
            <a:pPr lvl="1">
              <a:buFont typeface="Courier New"/>
              <a:buChar char="o"/>
            </a:pPr>
            <a:r>
              <a:rPr lang="en"/>
              <a:t>Uses pure statistics to train a classifier</a:t>
            </a:r>
          </a:p>
          <a:p>
            <a:r>
              <a:rPr lang="en"/>
              <a:t>LT3 at SemEval-2020 Task 9: Cross-lingual Embeddings for Sentiment Analysis of Hinglish Social Media Text - </a:t>
            </a:r>
            <a:r>
              <a:rPr lang="en">
                <a:hlinkClick r:id="rId4"/>
              </a:rPr>
              <a:t>https://aclanthology.org/2020.semeval-1.173.pdf</a:t>
            </a:r>
            <a:r>
              <a:rPr lang="en"/>
              <a:t> </a:t>
            </a:r>
          </a:p>
          <a:p>
            <a:pPr lvl="1">
              <a:buFont typeface="Courier New"/>
              <a:buChar char="o"/>
            </a:pPr>
            <a:r>
              <a:rPr lang="en"/>
              <a:t>Uses a unified embedding space for cross-lingual</a:t>
            </a:r>
          </a:p>
          <a:p>
            <a:pPr>
              <a:buFont typeface="Arial" panose="020B0604020202020204" pitchFamily="34" charset="0"/>
              <a:buChar char="•"/>
            </a:pPr>
            <a:r>
              <a:rPr lang="en-US"/>
              <a:t>Sentiment Analysis for Hinglish Code-mixed Tweets by means of Cross-lingual Word Embeddings-https://aclanthology.org/2020.calcs-1.6, Singh &amp; Lefever, CALCS 2020</a:t>
            </a:r>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Dataset</a:t>
            </a:r>
            <a:endParaRPr b="1"/>
          </a:p>
        </p:txBody>
      </p:sp>
      <p:sp>
        <p:nvSpPr>
          <p:cNvPr id="118" name="Google Shape;118;p28"/>
          <p:cNvSpPr txBox="1">
            <a:spLocks noGrp="1"/>
          </p:cNvSpPr>
          <p:nvPr>
            <p:ph type="body" idx="1"/>
          </p:nvPr>
        </p:nvSpPr>
        <p:spPr>
          <a:xfrm>
            <a:off x="457200" y="1200150"/>
            <a:ext cx="8229600" cy="3394575"/>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Clr>
                <a:srgbClr val="0000FF"/>
              </a:buClr>
              <a:buSzPts val="2400"/>
              <a:buChar char="•"/>
            </a:pPr>
            <a:r>
              <a:rPr lang="en"/>
              <a:t>We are using the SemEval 2020 dataset for sentiment analysis in code-mixed social media messages.</a:t>
            </a:r>
          </a:p>
          <a:p>
            <a:pPr marL="457200" lvl="0" indent="-381000" algn="l" rtl="0">
              <a:lnSpc>
                <a:spcPct val="100000"/>
              </a:lnSpc>
              <a:spcBef>
                <a:spcPts val="480"/>
              </a:spcBef>
              <a:spcAft>
                <a:spcPts val="0"/>
              </a:spcAft>
              <a:buClr>
                <a:srgbClr val="0000FF"/>
              </a:buClr>
              <a:buSzPts val="2400"/>
              <a:buChar char="•"/>
            </a:pPr>
            <a:r>
              <a:rPr lang="en">
                <a:solidFill>
                  <a:srgbClr val="0000FF"/>
                </a:solidFill>
              </a:rPr>
              <a:t>Data Instance: </a:t>
            </a:r>
            <a:endParaRPr>
              <a:solidFill>
                <a:srgbClr val="0000FF"/>
              </a:solidFill>
            </a:endParaRPr>
          </a:p>
        </p:txBody>
      </p:sp>
      <p:pic>
        <p:nvPicPr>
          <p:cNvPr id="3" name="Picture 2">
            <a:extLst>
              <a:ext uri="{FF2B5EF4-FFF2-40B4-BE49-F238E27FC236}">
                <a16:creationId xmlns:a16="http://schemas.microsoft.com/office/drawing/2014/main" id="{A0D160E7-5210-9B5F-5D0A-369B033DC05F}"/>
              </a:ext>
            </a:extLst>
          </p:cNvPr>
          <p:cNvPicPr>
            <a:picLocks noChangeAspect="1"/>
          </p:cNvPicPr>
          <p:nvPr/>
        </p:nvPicPr>
        <p:blipFill>
          <a:blip r:embed="rId3"/>
          <a:stretch>
            <a:fillRect/>
          </a:stretch>
        </p:blipFill>
        <p:spPr>
          <a:xfrm>
            <a:off x="3645570" y="2266614"/>
            <a:ext cx="2175530" cy="2465032"/>
          </a:xfrm>
          <a:prstGeom prst="rect">
            <a:avLst/>
          </a:prstGeom>
        </p:spPr>
      </p:pic>
      <p:pic>
        <p:nvPicPr>
          <p:cNvPr id="5" name="Picture 4">
            <a:extLst>
              <a:ext uri="{FF2B5EF4-FFF2-40B4-BE49-F238E27FC236}">
                <a16:creationId xmlns:a16="http://schemas.microsoft.com/office/drawing/2014/main" id="{E7423C8D-ACBE-23A3-BC8A-52F277CB753A}"/>
              </a:ext>
            </a:extLst>
          </p:cNvPr>
          <p:cNvPicPr>
            <a:picLocks noChangeAspect="1"/>
          </p:cNvPicPr>
          <p:nvPr/>
        </p:nvPicPr>
        <p:blipFill>
          <a:blip r:embed="rId4"/>
          <a:stretch>
            <a:fillRect/>
          </a:stretch>
        </p:blipFill>
        <p:spPr>
          <a:xfrm>
            <a:off x="6281020" y="2266614"/>
            <a:ext cx="1859807" cy="2502463"/>
          </a:xfrm>
          <a:prstGeom prst="rect">
            <a:avLst/>
          </a:prstGeom>
        </p:spPr>
      </p:pic>
      <p:sp>
        <p:nvSpPr>
          <p:cNvPr id="6" name="Rectangle 5">
            <a:extLst>
              <a:ext uri="{FF2B5EF4-FFF2-40B4-BE49-F238E27FC236}">
                <a16:creationId xmlns:a16="http://schemas.microsoft.com/office/drawing/2014/main" id="{F09C5B73-FC8F-E428-AE19-869A7856581D}"/>
              </a:ext>
            </a:extLst>
          </p:cNvPr>
          <p:cNvSpPr/>
          <p:nvPr/>
        </p:nvSpPr>
        <p:spPr>
          <a:xfrm>
            <a:off x="611891" y="3258838"/>
            <a:ext cx="2274791" cy="7858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Dataset also contains emojis, not just words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83BC-0BBC-E79D-C32C-4FC2A187CB8A}"/>
              </a:ext>
            </a:extLst>
          </p:cNvPr>
          <p:cNvSpPr>
            <a:spLocks noGrp="1"/>
          </p:cNvSpPr>
          <p:nvPr>
            <p:ph type="title"/>
          </p:nvPr>
        </p:nvSpPr>
        <p:spPr/>
        <p:txBody>
          <a:bodyPr/>
          <a:lstStyle/>
          <a:p>
            <a:r>
              <a:rPr lang="en-IN"/>
              <a:t>Distribution of Classes</a:t>
            </a:r>
          </a:p>
        </p:txBody>
      </p:sp>
      <p:pic>
        <p:nvPicPr>
          <p:cNvPr id="5" name="Picture 4">
            <a:extLst>
              <a:ext uri="{FF2B5EF4-FFF2-40B4-BE49-F238E27FC236}">
                <a16:creationId xmlns:a16="http://schemas.microsoft.com/office/drawing/2014/main" id="{2E27917D-E339-DE2F-9448-C78874FC9260}"/>
              </a:ext>
            </a:extLst>
          </p:cNvPr>
          <p:cNvPicPr>
            <a:picLocks noChangeAspect="1"/>
          </p:cNvPicPr>
          <p:nvPr/>
        </p:nvPicPr>
        <p:blipFill>
          <a:blip r:embed="rId2"/>
          <a:stretch>
            <a:fillRect/>
          </a:stretch>
        </p:blipFill>
        <p:spPr>
          <a:xfrm>
            <a:off x="532460" y="1047904"/>
            <a:ext cx="3853686" cy="3853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D1113B2F-5CB1-0E9B-B0B8-245B0FE0C252}"/>
              </a:ext>
            </a:extLst>
          </p:cNvPr>
          <p:cNvSpPr/>
          <p:nvPr/>
        </p:nvSpPr>
        <p:spPr>
          <a:xfrm>
            <a:off x="5445148" y="1966302"/>
            <a:ext cx="2274791" cy="1801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We can observe that the three classes are distributed more or less equally.</a:t>
            </a:r>
          </a:p>
        </p:txBody>
      </p:sp>
    </p:spTree>
    <p:extLst>
      <p:ext uri="{BB962C8B-B14F-4D97-AF65-F5344CB8AC3E}">
        <p14:creationId xmlns:p14="http://schemas.microsoft.com/office/powerpoint/2010/main" val="236309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C5A2-E3AF-6854-28ED-5E7F1695F576}"/>
              </a:ext>
            </a:extLst>
          </p:cNvPr>
          <p:cNvSpPr>
            <a:spLocks noGrp="1"/>
          </p:cNvSpPr>
          <p:nvPr>
            <p:ph type="title"/>
          </p:nvPr>
        </p:nvSpPr>
        <p:spPr/>
        <p:txBody>
          <a:bodyPr/>
          <a:lstStyle/>
          <a:p>
            <a:r>
              <a:rPr lang="en-IN"/>
              <a:t>Data Preprocessing</a:t>
            </a:r>
          </a:p>
        </p:txBody>
      </p:sp>
      <p:sp>
        <p:nvSpPr>
          <p:cNvPr id="3" name="Text Placeholder 2">
            <a:extLst>
              <a:ext uri="{FF2B5EF4-FFF2-40B4-BE49-F238E27FC236}">
                <a16:creationId xmlns:a16="http://schemas.microsoft.com/office/drawing/2014/main" id="{1B1135A8-6813-DC3C-58A0-C29AEE8B6B23}"/>
              </a:ext>
            </a:extLst>
          </p:cNvPr>
          <p:cNvSpPr>
            <a:spLocks noGrp="1"/>
          </p:cNvSpPr>
          <p:nvPr>
            <p:ph type="body" idx="1"/>
          </p:nvPr>
        </p:nvSpPr>
        <p:spPr/>
        <p:txBody>
          <a:bodyPr/>
          <a:lstStyle/>
          <a:p>
            <a:pPr marL="76200" indent="0">
              <a:buNone/>
            </a:pPr>
            <a:r>
              <a:rPr lang="en-IN"/>
              <a:t>Before the data is given to the embedding function, we perform the following steps:</a:t>
            </a:r>
          </a:p>
          <a:p>
            <a:r>
              <a:rPr lang="en-IN"/>
              <a:t>Remove underscores, dots, retweets</a:t>
            </a:r>
          </a:p>
          <a:p>
            <a:r>
              <a:rPr lang="en-IN"/>
              <a:t>Remove links, digits and punctuations</a:t>
            </a:r>
          </a:p>
          <a:p>
            <a:r>
              <a:rPr lang="en-IN"/>
              <a:t>Remove emojis</a:t>
            </a:r>
          </a:p>
          <a:p>
            <a:r>
              <a:rPr lang="en-IN"/>
              <a:t>Make all text lowercase</a:t>
            </a:r>
          </a:p>
        </p:txBody>
      </p:sp>
    </p:spTree>
    <p:extLst>
      <p:ext uri="{BB962C8B-B14F-4D97-AF65-F5344CB8AC3E}">
        <p14:creationId xmlns:p14="http://schemas.microsoft.com/office/powerpoint/2010/main" val="220965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Method/Technique</a:t>
            </a:r>
            <a:endParaRPr b="1"/>
          </a:p>
        </p:txBody>
      </p:sp>
      <p:sp>
        <p:nvSpPr>
          <p:cNvPr id="124" name="Google Shape;124;p29"/>
          <p:cNvSpPr txBox="1">
            <a:spLocks noGrp="1"/>
          </p:cNvSpPr>
          <p:nvPr>
            <p:ph type="body" idx="1"/>
          </p:nvPr>
        </p:nvSpPr>
        <p:spPr>
          <a:xfrm>
            <a:off x="457200" y="1200150"/>
            <a:ext cx="8229600" cy="3394575"/>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 sz="2000"/>
              <a:t>The paper uses an LSTM neural network for classification. The details of which are:</a:t>
            </a:r>
            <a:br>
              <a:rPr lang="en" sz="2000"/>
            </a:br>
            <a:r>
              <a:rPr lang="en" sz="2000"/>
              <a:t>Size of hidden layers=128, Number of layers=4, Loss=Cross Entropy, Optimizer: SGD (B</a:t>
            </a:r>
            <a:r>
              <a:rPr lang="en-IN" sz="2000"/>
              <a:t>u</a:t>
            </a:r>
            <a:r>
              <a:rPr lang="en" sz="2000"/>
              <a:t>t we have used Adam)</a:t>
            </a:r>
          </a:p>
          <a:p>
            <a:pPr marL="457200" lvl="0" indent="-381000" algn="l" rtl="0">
              <a:lnSpc>
                <a:spcPct val="100000"/>
              </a:lnSpc>
              <a:spcBef>
                <a:spcPts val="480"/>
              </a:spcBef>
              <a:spcAft>
                <a:spcPts val="0"/>
              </a:spcAft>
              <a:buSzPts val="2400"/>
              <a:buChar char="•"/>
            </a:pPr>
            <a:r>
              <a:rPr lang="en" sz="2000"/>
              <a:t>Apart from this we have tried Gated Recurrent Units (GRU) as well</a:t>
            </a:r>
          </a:p>
          <a:p>
            <a:pPr marL="457200" lvl="0" indent="-381000" algn="l" rtl="0">
              <a:lnSpc>
                <a:spcPct val="100000"/>
              </a:lnSpc>
              <a:spcBef>
                <a:spcPts val="480"/>
              </a:spcBef>
              <a:spcAft>
                <a:spcPts val="0"/>
              </a:spcAft>
              <a:buSzPts val="2400"/>
              <a:buChar char="•"/>
            </a:pPr>
            <a:r>
              <a:rPr lang="en" sz="2000"/>
              <a:t>We have tried some methods of embedding:</a:t>
            </a:r>
          </a:p>
          <a:p>
            <a:pPr lvl="1">
              <a:buFont typeface="Wingdings" panose="05000000000000000000" pitchFamily="2" charset="2"/>
              <a:buChar char="Ø"/>
            </a:pPr>
            <a:r>
              <a:rPr lang="en" sz="2000"/>
              <a:t>Baseline: Basic tenserflow vectorizer</a:t>
            </a:r>
          </a:p>
          <a:p>
            <a:pPr lvl="1">
              <a:buFont typeface="Wingdings" panose="05000000000000000000" pitchFamily="2" charset="2"/>
              <a:buChar char="Ø"/>
            </a:pPr>
            <a:r>
              <a:rPr lang="en" sz="2000"/>
              <a:t>VecMap</a:t>
            </a:r>
          </a:p>
          <a:p>
            <a:pPr lvl="1">
              <a:buFont typeface="Wingdings" panose="05000000000000000000" pitchFamily="2" charset="2"/>
              <a:buChar char="Ø"/>
            </a:pPr>
            <a:r>
              <a:rPr lang="en" sz="2000"/>
              <a:t>Glove</a:t>
            </a:r>
          </a:p>
          <a:p>
            <a:pPr lvl="1">
              <a:buFont typeface="Wingdings" panose="05000000000000000000" pitchFamily="2" charset="2"/>
              <a:buChar char="Ø"/>
            </a:pPr>
            <a:r>
              <a:rPr lang="en" sz="2000"/>
              <a:t>BERT: Multilingual BERT (mBERT), XLM RoBERTa</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Results</a:t>
            </a:r>
            <a:endParaRPr b="1"/>
          </a:p>
        </p:txBody>
      </p:sp>
      <p:graphicFrame>
        <p:nvGraphicFramePr>
          <p:cNvPr id="2" name="Table 1">
            <a:extLst>
              <a:ext uri="{FF2B5EF4-FFF2-40B4-BE49-F238E27FC236}">
                <a16:creationId xmlns:a16="http://schemas.microsoft.com/office/drawing/2014/main" id="{9DAD42DD-E518-BBA2-8A04-4E6EC7FC1482}"/>
              </a:ext>
            </a:extLst>
          </p:cNvPr>
          <p:cNvGraphicFramePr>
            <a:graphicFrameLocks noGrp="1"/>
          </p:cNvGraphicFramePr>
          <p:nvPr>
            <p:extLst>
              <p:ext uri="{D42A27DB-BD31-4B8C-83A1-F6EECF244321}">
                <p14:modId xmlns:p14="http://schemas.microsoft.com/office/powerpoint/2010/main" val="1968701488"/>
              </p:ext>
            </p:extLst>
          </p:nvPr>
        </p:nvGraphicFramePr>
        <p:xfrm>
          <a:off x="1228367" y="1550403"/>
          <a:ext cx="6096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187124446"/>
                    </a:ext>
                  </a:extLst>
                </a:gridCol>
                <a:gridCol w="2032000">
                  <a:extLst>
                    <a:ext uri="{9D8B030D-6E8A-4147-A177-3AD203B41FA5}">
                      <a16:colId xmlns:a16="http://schemas.microsoft.com/office/drawing/2014/main" val="4149487414"/>
                    </a:ext>
                  </a:extLst>
                </a:gridCol>
                <a:gridCol w="2032000">
                  <a:extLst>
                    <a:ext uri="{9D8B030D-6E8A-4147-A177-3AD203B41FA5}">
                      <a16:colId xmlns:a16="http://schemas.microsoft.com/office/drawing/2014/main" val="547861572"/>
                    </a:ext>
                  </a:extLst>
                </a:gridCol>
              </a:tblGrid>
              <a:tr h="370840">
                <a:tc>
                  <a:txBody>
                    <a:bodyPr/>
                    <a:lstStyle/>
                    <a:p>
                      <a:pPr algn="ctr"/>
                      <a:r>
                        <a:rPr lang="en-IN"/>
                        <a:t>Model/Embedding</a:t>
                      </a:r>
                    </a:p>
                  </a:txBody>
                  <a:tcPr anchor="ctr"/>
                </a:tc>
                <a:tc>
                  <a:txBody>
                    <a:bodyPr/>
                    <a:lstStyle/>
                    <a:p>
                      <a:pPr algn="ctr"/>
                      <a:r>
                        <a:rPr lang="en-IN"/>
                        <a:t>Accuracy</a:t>
                      </a:r>
                    </a:p>
                  </a:txBody>
                  <a:tcPr anchor="ctr"/>
                </a:tc>
                <a:tc>
                  <a:txBody>
                    <a:bodyPr/>
                    <a:lstStyle/>
                    <a:p>
                      <a:pPr algn="ctr"/>
                      <a:r>
                        <a:rPr lang="en-IN"/>
                        <a:t>F1-Score</a:t>
                      </a:r>
                    </a:p>
                  </a:txBody>
                  <a:tcPr anchor="ctr"/>
                </a:tc>
                <a:extLst>
                  <a:ext uri="{0D108BD9-81ED-4DB2-BD59-A6C34878D82A}">
                    <a16:rowId xmlns:a16="http://schemas.microsoft.com/office/drawing/2014/main" val="1916604035"/>
                  </a:ext>
                </a:extLst>
              </a:tr>
              <a:tr h="370840">
                <a:tc>
                  <a:txBody>
                    <a:bodyPr/>
                    <a:lstStyle/>
                    <a:p>
                      <a:pPr algn="ctr"/>
                      <a:r>
                        <a:rPr lang="en-IN" err="1"/>
                        <a:t>LSTM+VecMap</a:t>
                      </a:r>
                      <a:endParaRPr lang="en-IN"/>
                    </a:p>
                  </a:txBody>
                  <a:tcPr anchor="ctr"/>
                </a:tc>
                <a:tc>
                  <a:txBody>
                    <a:bodyPr/>
                    <a:lstStyle/>
                    <a:p>
                      <a:pPr algn="ctr"/>
                      <a:r>
                        <a:rPr lang="en-IN"/>
                        <a:t>0.30</a:t>
                      </a:r>
                    </a:p>
                  </a:txBody>
                  <a:tcPr anchor="ctr"/>
                </a:tc>
                <a:tc>
                  <a:txBody>
                    <a:bodyPr/>
                    <a:lstStyle/>
                    <a:p>
                      <a:pPr algn="ctr"/>
                      <a:r>
                        <a:rPr lang="en-IN"/>
                        <a:t>0.28</a:t>
                      </a:r>
                    </a:p>
                  </a:txBody>
                  <a:tcPr anchor="ctr"/>
                </a:tc>
                <a:extLst>
                  <a:ext uri="{0D108BD9-81ED-4DB2-BD59-A6C34878D82A}">
                    <a16:rowId xmlns:a16="http://schemas.microsoft.com/office/drawing/2014/main" val="453756012"/>
                  </a:ext>
                </a:extLst>
              </a:tr>
              <a:tr h="370840">
                <a:tc>
                  <a:txBody>
                    <a:bodyPr/>
                    <a:lstStyle/>
                    <a:p>
                      <a:pPr algn="ctr"/>
                      <a:r>
                        <a:rPr lang="en-IN" err="1"/>
                        <a:t>LSTM+mBERT</a:t>
                      </a:r>
                      <a:endParaRPr lang="en-IN"/>
                    </a:p>
                  </a:txBody>
                  <a:tcPr anchor="ctr"/>
                </a:tc>
                <a:tc>
                  <a:txBody>
                    <a:bodyPr/>
                    <a:lstStyle/>
                    <a:p>
                      <a:pPr algn="ctr"/>
                      <a:r>
                        <a:rPr lang="en-IN"/>
                        <a:t>0.28</a:t>
                      </a:r>
                    </a:p>
                  </a:txBody>
                  <a:tcPr anchor="ctr"/>
                </a:tc>
                <a:tc>
                  <a:txBody>
                    <a:bodyPr/>
                    <a:lstStyle/>
                    <a:p>
                      <a:pPr algn="ctr"/>
                      <a:r>
                        <a:rPr lang="en-IN"/>
                        <a:t>0.22</a:t>
                      </a:r>
                    </a:p>
                  </a:txBody>
                  <a:tcPr anchor="ctr"/>
                </a:tc>
                <a:extLst>
                  <a:ext uri="{0D108BD9-81ED-4DB2-BD59-A6C34878D82A}">
                    <a16:rowId xmlns:a16="http://schemas.microsoft.com/office/drawing/2014/main" val="330363678"/>
                  </a:ext>
                </a:extLst>
              </a:tr>
              <a:tr h="370840">
                <a:tc>
                  <a:txBody>
                    <a:bodyPr/>
                    <a:lstStyle/>
                    <a:p>
                      <a:pPr algn="ctr"/>
                      <a:r>
                        <a:rPr lang="en-IN"/>
                        <a:t>LSTM+XLM Roberta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a:t>0.57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a:t>0.39</a:t>
                      </a:r>
                    </a:p>
                  </a:txBody>
                  <a:tcPr anchor="ctr"/>
                </a:tc>
                <a:extLst>
                  <a:ext uri="{0D108BD9-81ED-4DB2-BD59-A6C34878D82A}">
                    <a16:rowId xmlns:a16="http://schemas.microsoft.com/office/drawing/2014/main" val="861347641"/>
                  </a:ext>
                </a:extLst>
              </a:tr>
              <a:tr h="370840">
                <a:tc>
                  <a:txBody>
                    <a:bodyPr/>
                    <a:lstStyle/>
                    <a:p>
                      <a:pPr algn="ctr"/>
                      <a:r>
                        <a:rPr lang="en-IN" err="1"/>
                        <a:t>LSTM+Glove</a:t>
                      </a:r>
                      <a:endParaRPr lang="en-IN"/>
                    </a:p>
                  </a:txBody>
                  <a:tcPr anchor="ctr"/>
                </a:tc>
                <a:tc>
                  <a:txBody>
                    <a:bodyPr/>
                    <a:lstStyle/>
                    <a:p>
                      <a:pPr algn="ctr"/>
                      <a:r>
                        <a:rPr lang="en-IN">
                          <a:solidFill>
                            <a:srgbClr val="FF0000"/>
                          </a:solidFill>
                        </a:rPr>
                        <a:t>0.62</a:t>
                      </a:r>
                    </a:p>
                  </a:txBody>
                  <a:tcPr anchor="ctr"/>
                </a:tc>
                <a:tc>
                  <a:txBody>
                    <a:bodyPr/>
                    <a:lstStyle/>
                    <a:p>
                      <a:pPr algn="ctr"/>
                      <a:r>
                        <a:rPr lang="en-IN">
                          <a:solidFill>
                            <a:srgbClr val="FF0000"/>
                          </a:solidFill>
                        </a:rPr>
                        <a:t>0.59</a:t>
                      </a:r>
                    </a:p>
                  </a:txBody>
                  <a:tcPr anchor="ctr"/>
                </a:tc>
                <a:extLst>
                  <a:ext uri="{0D108BD9-81ED-4DB2-BD59-A6C34878D82A}">
                    <a16:rowId xmlns:a16="http://schemas.microsoft.com/office/drawing/2014/main" val="395313252"/>
                  </a:ext>
                </a:extLst>
              </a:tr>
              <a:tr h="370840">
                <a:tc>
                  <a:txBody>
                    <a:bodyPr/>
                    <a:lstStyle/>
                    <a:p>
                      <a:pPr algn="ctr"/>
                      <a:r>
                        <a:rPr lang="en-IN" err="1"/>
                        <a:t>GRU+Glove</a:t>
                      </a:r>
                      <a:endParaRPr lang="en-IN"/>
                    </a:p>
                  </a:txBody>
                  <a:tcPr anchor="ctr"/>
                </a:tc>
                <a:tc>
                  <a:txBody>
                    <a:bodyPr/>
                    <a:lstStyle/>
                    <a:p>
                      <a:pPr algn="ctr"/>
                      <a:r>
                        <a:rPr lang="en-IN"/>
                        <a:t>0.59</a:t>
                      </a:r>
                    </a:p>
                  </a:txBody>
                  <a:tcPr anchor="ctr"/>
                </a:tc>
                <a:tc>
                  <a:txBody>
                    <a:bodyPr/>
                    <a:lstStyle/>
                    <a:p>
                      <a:pPr algn="ctr"/>
                      <a:r>
                        <a:rPr lang="en-IN"/>
                        <a:t>0.58</a:t>
                      </a:r>
                    </a:p>
                  </a:txBody>
                  <a:tcPr anchor="ctr"/>
                </a:tc>
                <a:extLst>
                  <a:ext uri="{0D108BD9-81ED-4DB2-BD59-A6C34878D82A}">
                    <a16:rowId xmlns:a16="http://schemas.microsoft.com/office/drawing/2014/main" val="1639141658"/>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 Final Project Evaluation</vt:lpstr>
      <vt:lpstr>Problem Statement</vt:lpstr>
      <vt:lpstr>Motivation</vt:lpstr>
      <vt:lpstr>Literature Review</vt:lpstr>
      <vt:lpstr>Dataset</vt:lpstr>
      <vt:lpstr>Distribution of Classes</vt:lpstr>
      <vt:lpstr>Data Preprocessing</vt:lpstr>
      <vt:lpstr>Method/Technique</vt:lpstr>
      <vt:lpstr>Results</vt:lpstr>
      <vt:lpstr>PowerPoint Presentation</vt:lpstr>
      <vt:lpstr>Analysis</vt:lpstr>
      <vt:lpstr>Benchmarking with ChatGPT</vt:lpstr>
      <vt:lpstr>Improvements over the paper</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2024-11-27T12:16:25Z</dcterms:modified>
</cp:coreProperties>
</file>