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576ffe48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b576ffe48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576ffe48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576ffe48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b576ffe48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b576ffe48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b576ffe48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b576ffe48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576ffe48_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576ffe48_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576ffe48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b576ffe48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576ffe48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b576ffe48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576ffe48_4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576ffe48_4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576ffe48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576ffe48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576ffe48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576ffe48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Driven Hyper Personalization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Team: Tensor Titans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Effective Hyper-Personalization:</a:t>
            </a:r>
            <a:r>
              <a:rPr lang="en-GB"/>
              <a:t> Successfully delivers tailored financial recommendations using multi-dimensional customer profiling (churn rate, risk appetite, financial potential).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Advanced AI-Driven Solution:</a:t>
            </a:r>
            <a:r>
              <a:rPr lang="en-GB"/>
              <a:t> Combines LLM-powered sentiment analysis and distance-based models (Mahalanobis, weighted vector) for precise, context-aware product matching.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Dynamic &amp; Scalable System:</a:t>
            </a:r>
            <a:r>
              <a:rPr lang="en-GB"/>
              <a:t> Real-time sentiment refinement and Flask-based architecture ensure adaptability and efficient recommendation delivery for banks.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Business Value Delivered:</a:t>
            </a:r>
            <a:r>
              <a:rPr lang="en-GB"/>
              <a:t> Boosts customer retention, revenue growth, and satisfaction by aligning products with customer needs and bank goals.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Future-Ready Framework:</a:t>
            </a:r>
            <a:r>
              <a:rPr lang="en-GB"/>
              <a:t> Sets the stage for expansion with multi-modal inputs (voice, video) and reinforcement learning for continuous improvement.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Modern customers expect highly personalized experiences that cater to their unique preferences. In this hackathon, participants will develop a Generative AI-driven solution that enhances hyper-personalization by analyzing customer profiles, social media activity, purchase history, sentiment data, and demographic details. The challenge is to design a system that generates personalized recommendations for products, services, or content while also providing actionable insights for businesses to optimize customer engagement.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028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solution focuses 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Predicting customer metrics (churn rate, profits generated for bank, financial acumen, risk appetite)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Recommending customers relevant financial products.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GenAI powered sentiment analysis to refine those recommendations.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Providing actionable insights for banks to optimize engagement and boost revenue.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0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Customer Info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97" y="1173472"/>
            <a:ext cx="3545446" cy="35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819" y="1966025"/>
            <a:ext cx="4672556" cy="179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900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- Customer Support Record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4950" y="1471075"/>
            <a:ext cx="2942625" cy="16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439250"/>
            <a:ext cx="8839200" cy="125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Approach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Gemini 2.0 Pro LLM used for sentiment analysis and personalized recommendation generation from various data 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metrics like Mahalanobis, Manhattan and weighted distance used to rank products </a:t>
            </a:r>
            <a:r>
              <a:rPr lang="en-GB"/>
              <a:t>based</a:t>
            </a:r>
            <a:r>
              <a:rPr lang="en-GB"/>
              <a:t> on 4 </a:t>
            </a:r>
            <a:r>
              <a:rPr lang="en-GB"/>
              <a:t>customer</a:t>
            </a:r>
            <a:r>
              <a:rPr lang="en-GB"/>
              <a:t> </a:t>
            </a:r>
            <a:r>
              <a:rPr lang="en-GB"/>
              <a:t>parameters</a:t>
            </a:r>
            <a:r>
              <a:rPr lang="en-GB"/>
              <a:t> (churn rate, profit potential, risk appetite, financial acumen)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First LLM call generates the 4 parameters, followed by weighted distance to get a subset of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Second LLM call ranks the subset of products based on the context like sentiment, topics of interest, 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Approach - Architecture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9625"/>
            <a:ext cx="8839204" cy="3504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9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Technical Approach - Prompt to generate customer params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00" y="1290025"/>
            <a:ext cx="7908094" cy="354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&amp; Use cases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Enhanced customer retention:</a:t>
            </a:r>
            <a:r>
              <a:rPr lang="en-GB"/>
              <a:t> Identifies at-risk customers using churn probability metrics and offers tailored incentives (e.g., discounted rates), reducing attrition and boosting loyalty.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Increased revenue </a:t>
            </a:r>
            <a:r>
              <a:rPr b="1" lang="en-GB"/>
              <a:t>potential:</a:t>
            </a:r>
            <a:r>
              <a:rPr lang="en-GB"/>
              <a:t> Matches high-profit products (e.g., long-term investments) to financially capable customers, driving product adoption and maximizing bank profitability.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Improved customer experience:</a:t>
            </a:r>
            <a:r>
              <a:rPr lang="en-GB"/>
              <a:t> Delivers hyper-personalized recommendations (e.g., premium travel credit cards for frequent travelers) based on sentiment and preferences, enhancing satisfaction and trust.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