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45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1D6-4B0F-4151-AC4B-78A2BF03182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521F-84E0-493C-BC2B-A18DAF8A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senta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-3062288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0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0Crn7yJEhcj8dMYblNXW-Mw8uzu7TfFdEBDrM42wRXsaMNRwVzD5icfgGuq59i0kFVSBWQ-UvTCfuLOXF0uCpuxfcUbIzyB9frwzlUNCHaWOz-x-E_FGoK-O9_9xKISvzus69c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4052888"/>
            <a:ext cx="11753850" cy="89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qgyfSjhKLYyvTNKZgd770ojLeQqV-b20ShugfaXfTlbCJwurjn2o4my887TkdK5Ex7tpNejhyUV9_QNGwMVCx-yt0YUyzzfXBXoA2bj-2w87f2Gk9KvDeJuZWvJydwdE97_hM6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462088"/>
            <a:ext cx="87439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5.googleusercontent.com/w6rb6dfGa7io2YJNW-8ld_Olq8Hru451NgnJDDxuz6-qRLIKwa_qeU9Vze1O6PuJ_XxSZKq9ouuv8LcZMaMIO5oTvsnCJfpQMwK8IPEUWfocrEZT0hz19gZXIkOoRnCnQ7elcm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814388"/>
            <a:ext cx="15240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7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ymqZKBhZ2LhPU76zkTuWxhq0dxTWnXzyst1pKjHl61AunwdDipIOm8OTXt9PetzZoaZsYI1Dx3YNAy-WI-4FL5Wfk4HIxCxVVAWZCl3PhKz2sQg5kpgTUaTVkPqcJZQs6s61rlj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431925"/>
            <a:ext cx="4000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5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Gupta</dc:creator>
  <cp:lastModifiedBy>Apurva Gupta</cp:lastModifiedBy>
  <cp:revision>2</cp:revision>
  <dcterms:created xsi:type="dcterms:W3CDTF">2016-01-11T21:18:43Z</dcterms:created>
  <dcterms:modified xsi:type="dcterms:W3CDTF">2016-01-11T22:02:09Z</dcterms:modified>
</cp:coreProperties>
</file>