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22ED8DFF-AC58-4CE1-95FC-5B760807040E}" type="datetime1">
              <a:rPr lang="en-US" smtClean="0"/>
              <a:t>5/15/2018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AA3D4F3E-03CF-4020-A455-976DE93B6CFF}" type="datetime1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3AB81425-5192-475F-8F5F-48429B4F668B}" type="datetime1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83E6289-67AB-48EA-B8F2-7F8C3C839FC8}" type="datetime1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D27007B-A0CB-4CB0-A72F-D015643D8A50}" type="datetime1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7AF78760-02B0-4343-9B36-9B01060F90A6}" type="datetime1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D6103C8C-96CC-4988-9A76-A97C68B37C96}" type="datetime1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19A6AA83-E69F-4B8F-8330-2B08940C21DF}" type="datetime1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C32B54B-DAC7-463C-B2D9-3A5324E66E07}" type="datetime1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FABC3EB9-8141-418F-8EFF-9A68D158E203}" type="datetime1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Rectangle 1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2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E203F9F-5B53-4206-BA20-257056A7933C}" type="datetime1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51F468-2565-4472-9079-46A542F179AB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Wingdings 2"/>
        <a:buChar char=""/>
        <a:defRPr kumimoji="0"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50000"/>
          </a:schemeClr>
        </a:buClr>
        <a:buFont typeface="Verdana"/>
        <a:buChar char="◦"/>
        <a:defRPr kumimoji="0"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280" y="3070051"/>
            <a:ext cx="9875520" cy="1472184"/>
          </a:xfrm>
        </p:spPr>
        <p:txBody>
          <a:bodyPr>
            <a:noAutofit/>
          </a:bodyPr>
          <a:lstStyle/>
          <a:p>
            <a:r>
              <a:rPr lang="en-US" sz="8800" dirty="0">
                <a:latin typeface="Felix Titling" panose="04060505060202020A04" pitchFamily="82" charset="0"/>
              </a:rPr>
              <a:t>Origin Of </a:t>
            </a:r>
            <a:br>
              <a:rPr lang="en-US" sz="8800" dirty="0">
                <a:latin typeface="Felix Titling" panose="04060505060202020A04" pitchFamily="82" charset="0"/>
              </a:rPr>
            </a:br>
            <a:r>
              <a:rPr lang="en-US" sz="8800" dirty="0">
                <a:latin typeface="Felix Titling" panose="04060505060202020A04" pitchFamily="82" charset="0"/>
              </a:rPr>
              <a:t>Speech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ED901-B5CE-4227-9616-5ECBEBE10B9C}"/>
              </a:ext>
            </a:extLst>
          </p:cNvPr>
          <p:cNvSpPr txBox="1"/>
          <p:nvPr/>
        </p:nvSpPr>
        <p:spPr>
          <a:xfrm>
            <a:off x="7825154" y="4357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Click here to know</a:t>
            </a:r>
          </a:p>
        </p:txBody>
      </p:sp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slides.potx" id="{52E147E3-7E0E-44E0-9BD6-25CC694BF887}" vid="{C1468303-3FD2-4BA9-848D-643974E470D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B5BEE-6806-4BF1-A9A7-4B4A72C0C6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FED04C-AD43-4E06-AD63-36D8B5E83787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710C29-A897-44AD-9F83-BE5F874C2A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Pressed leaves design slides</Template>
  <TotalTime>4</TotalTime>
  <Words>7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Century Gothic</vt:lpstr>
      <vt:lpstr>Felix Titling</vt:lpstr>
      <vt:lpstr>Verdana</vt:lpstr>
      <vt:lpstr>Wingdings 2</vt:lpstr>
      <vt:lpstr>Pressed Leaves design template</vt:lpstr>
      <vt:lpstr>Origin Of  Speech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 Of  Speech</dc:title>
  <dc:creator>Arjun Kumar</dc:creator>
  <cp:lastModifiedBy>Arjun Kumar</cp:lastModifiedBy>
  <cp:revision>1</cp:revision>
  <dcterms:created xsi:type="dcterms:W3CDTF">2018-05-15T10:35:27Z</dcterms:created>
  <dcterms:modified xsi:type="dcterms:W3CDTF">2018-05-15T10:40:05Z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74065700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