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85EF40-D6E6-4A28-85F2-AA32EF0F49E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ADA1A2-521F-4D31-B5AC-9069EB9C5A0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err="1" smtClean="0"/>
              <a:t>I_Spy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3 approaches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40401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514600"/>
            <a:ext cx="4041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another Idea for second Image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w</a:t>
            </a:r>
            <a:r>
              <a:rPr lang="en-US" dirty="0" smtClean="0"/>
              <a:t>e can remove the background and only compare the objects.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can give boost to image search.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438400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Questions?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1336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Thank You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Divide the RGB plane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Change the RGB Image Gray Scale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Don’t compare whole object image. Only few pixels.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Restricted Search in big Image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Code Optimization.</a:t>
            </a:r>
          </a:p>
          <a:p>
            <a:endParaRPr lang="en-US" dirty="0" smtClean="0"/>
          </a:p>
          <a:p>
            <a:r>
              <a:rPr lang="en-US" dirty="0" smtClean="0"/>
              <a:t>Skip the object image 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the search in RGB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Search In the Red Plane. If objects pixel mismatched no need to keep running the for loop</a:t>
            </a:r>
          </a:p>
          <a:p>
            <a:r>
              <a:rPr lang="en-US" dirty="0" smtClean="0"/>
              <a:t>If found continue in different plane.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Benefits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Save numbers of loop execution.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loop execution in more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costly than vector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1026" name="Picture 2" descr="C:\Users\LEo\Desktop\r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581400"/>
            <a:ext cx="219075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 </a:t>
            </a:r>
            <a:r>
              <a:rPr lang="en-US" dirty="0" smtClean="0"/>
              <a:t>the RGB Image Gray </a:t>
            </a:r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Rgb2gray Gives only intensities value.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My approach is to reduce the no of time loop runs to make search faster.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approach gave significant improvement in search.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Only Few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 image can be smaller as 27*21 or bigger as 151*149</a:t>
            </a:r>
          </a:p>
          <a:p>
            <a:endParaRPr lang="en-US" dirty="0" smtClean="0"/>
          </a:p>
          <a:p>
            <a:r>
              <a:rPr lang="en-US" dirty="0" smtClean="0"/>
              <a:t>So no need to compare all the pixels in parent image.</a:t>
            </a:r>
          </a:p>
          <a:p>
            <a:endParaRPr lang="en-US" dirty="0" smtClean="0"/>
          </a:p>
          <a:p>
            <a:r>
              <a:rPr lang="en-US" dirty="0" smtClean="0"/>
              <a:t>We can compare after </a:t>
            </a:r>
            <a:r>
              <a:rPr lang="en-US" dirty="0" err="1" smtClean="0"/>
              <a:t>eg</a:t>
            </a:r>
            <a:r>
              <a:rPr lang="en-US" dirty="0" smtClean="0"/>
              <a:t>. 20 pixels.</a:t>
            </a:r>
          </a:p>
          <a:p>
            <a:endParaRPr lang="en-US" dirty="0" smtClean="0"/>
          </a:p>
          <a:p>
            <a:r>
              <a:rPr lang="en-US" dirty="0" smtClean="0"/>
              <a:t>This number could vary.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After 3 modification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441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9601" y="2514600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Problem was size of image.2</a:t>
            </a:r>
          </a:p>
          <a:p>
            <a:endParaRPr lang="en-US" dirty="0" smtClean="0"/>
          </a:p>
          <a:p>
            <a:r>
              <a:rPr lang="en-US" dirty="0" smtClean="0"/>
              <a:t>I found that objects are not starting from row 1 , column 1 so I started my search with increasing the index for row , column.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It’s like searching in shorter 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dirty="0" smtClean="0"/>
              <a:t>Search Area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6087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the object image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I had to choose because some images was taking too much time, so was not able to maximize points</a:t>
            </a:r>
          </a:p>
          <a:p>
            <a:endParaRPr lang="en-US" dirty="0" smtClean="0"/>
          </a:p>
          <a:p>
            <a:r>
              <a:rPr lang="en-US" dirty="0" smtClean="0"/>
              <a:t>So I calculated elapsed time for each image &amp; if its more than 6-7 second I skip it.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300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Challenge 1: I_Spy</vt:lpstr>
      <vt:lpstr>Idea</vt:lpstr>
      <vt:lpstr>Divide the search in RGB Plane</vt:lpstr>
      <vt:lpstr>   Change the RGB Image Gray Scale</vt:lpstr>
      <vt:lpstr>Compare Only Few Pixels</vt:lpstr>
      <vt:lpstr>Comparison</vt:lpstr>
      <vt:lpstr>Restrict Search</vt:lpstr>
      <vt:lpstr>Search Area</vt:lpstr>
      <vt:lpstr>Skip the object image search</vt:lpstr>
      <vt:lpstr>Comparision</vt:lpstr>
      <vt:lpstr>Another Idea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1: I_Spy</dc:title>
  <dc:creator>LEo</dc:creator>
  <cp:lastModifiedBy>LEo</cp:lastModifiedBy>
  <cp:revision>1</cp:revision>
  <dcterms:created xsi:type="dcterms:W3CDTF">2016-09-08T01:28:45Z</dcterms:created>
  <dcterms:modified xsi:type="dcterms:W3CDTF">2016-09-08T02:38:35Z</dcterms:modified>
</cp:coreProperties>
</file>