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4" r:id="rId8"/>
    <p:sldId id="266" r:id="rId9"/>
    <p:sldId id="267" r:id="rId10"/>
    <p:sldId id="268" r:id="rId11"/>
    <p:sldId id="269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1A0234-D9A0-4C40-87E9-1D01A93E9F5B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0" dirty="0" smtClean="0"/>
              <a:t>Homework 04 - Canny Edge Detection</a:t>
            </a:r>
            <a:endParaRPr lang="en-US" sz="36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Dhiren</a:t>
            </a:r>
            <a:r>
              <a:rPr lang="en-US" dirty="0" smtClean="0"/>
              <a:t> Gupta</a:t>
            </a:r>
          </a:p>
          <a:p>
            <a:r>
              <a:rPr lang="en-US" dirty="0" smtClean="0"/>
              <a:t>-800902466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Edge Detection After </a:t>
            </a:r>
            <a:r>
              <a:rPr lang="en-US" dirty="0" smtClean="0"/>
              <a:t>hysteresis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Strong Edge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87203"/>
            <a:ext cx="4040188" cy="310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5025" y="2910470"/>
            <a:ext cx="4041775" cy="305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Edge Detection After </a:t>
            </a:r>
            <a:r>
              <a:rPr lang="en-US" dirty="0" smtClean="0"/>
              <a:t>hysteresis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Weak Edge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87203"/>
            <a:ext cx="4040188" cy="310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5025" y="2840583"/>
            <a:ext cx="4041775" cy="3194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Image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7826" y="1935163"/>
            <a:ext cx="578834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x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2260" y="1935163"/>
            <a:ext cx="5939479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y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9082" y="1935163"/>
            <a:ext cx="5685836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Magnitude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4893" y="1935163"/>
            <a:ext cx="5694213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Direction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7516" y="1935163"/>
            <a:ext cx="578896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Edge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8164" y="1935163"/>
            <a:ext cx="5807672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Edge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219" y="1935163"/>
            <a:ext cx="5553562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905000"/>
            <a:ext cx="4319161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922" y="1828800"/>
            <a:ext cx="422387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895600" y="21336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Non Max suppression image has thinner edge.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</TotalTime>
  <Words>49</Words>
  <Application>Microsoft Office PowerPoint</Application>
  <PresentationFormat>On-screen Show (4:3)</PresentationFormat>
  <Paragraphs>19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Homework 04 - Canny Edge Detection</vt:lpstr>
      <vt:lpstr>Input Image</vt:lpstr>
      <vt:lpstr>Gradient x</vt:lpstr>
      <vt:lpstr>Gradient y</vt:lpstr>
      <vt:lpstr>Gradient Magnitude</vt:lpstr>
      <vt:lpstr>Gradient Direction</vt:lpstr>
      <vt:lpstr>Strong Edge</vt:lpstr>
      <vt:lpstr>Weak Edge</vt:lpstr>
      <vt:lpstr>Comparison</vt:lpstr>
      <vt:lpstr>Comparison</vt:lpstr>
      <vt:lpstr>Comparison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In-class Exercise 05 - Thresholding</dc:title>
  <dc:creator>LEo</dc:creator>
  <cp:lastModifiedBy>LEo</cp:lastModifiedBy>
  <cp:revision>5</cp:revision>
  <dcterms:created xsi:type="dcterms:W3CDTF">2016-09-17T04:52:45Z</dcterms:created>
  <dcterms:modified xsi:type="dcterms:W3CDTF">2016-10-13T03:45:04Z</dcterms:modified>
</cp:coreProperties>
</file>