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378-92E0-4D9F-B725-B5111DC3EA3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874C-076F-4B86-8AA0-0B76175529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378-92E0-4D9F-B725-B5111DC3EA3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874C-076F-4B86-8AA0-0B7617552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378-92E0-4D9F-B725-B5111DC3EA3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874C-076F-4B86-8AA0-0B7617552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378-92E0-4D9F-B725-B5111DC3EA3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874C-076F-4B86-8AA0-0B7617552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378-92E0-4D9F-B725-B5111DC3EA3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874C-076F-4B86-8AA0-0B76175529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378-92E0-4D9F-B725-B5111DC3EA3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874C-076F-4B86-8AA0-0B7617552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378-92E0-4D9F-B725-B5111DC3EA3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874C-076F-4B86-8AA0-0B7617552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378-92E0-4D9F-B725-B5111DC3EA3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874C-076F-4B86-8AA0-0B7617552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378-92E0-4D9F-B725-B5111DC3EA3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874C-076F-4B86-8AA0-0B7617552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378-92E0-4D9F-B725-B5111DC3EA3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874C-076F-4B86-8AA0-0B7617552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378-92E0-4D9F-B725-B5111DC3EA3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E2874C-076F-4B86-8AA0-0B76175529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2DF378-92E0-4D9F-B725-B5111DC3EA3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E2874C-076F-4B86-8AA0-0B76175529A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Exercise 2</a:t>
            </a:r>
            <a:br>
              <a:rPr lang="en-US" dirty="0" smtClean="0"/>
            </a:br>
            <a:r>
              <a:rPr lang="en-US" sz="4400" b="0" dirty="0" smtClean="0"/>
              <a:t>Segmentation using HSV</a:t>
            </a:r>
            <a:br>
              <a:rPr lang="en-US" sz="4400" b="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800902466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3962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pic>
        <p:nvPicPr>
          <p:cNvPr id="11" name="Picture 10" descr="pepp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844923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N=5</a:t>
            </a:r>
            <a:endParaRPr lang="en-US" dirty="0"/>
          </a:p>
        </p:txBody>
      </p:sp>
      <p:pic>
        <p:nvPicPr>
          <p:cNvPr id="3" name="Picture 2" descr="N=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762124"/>
            <a:ext cx="8543925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N=1</a:t>
            </a:r>
            <a:endParaRPr lang="en-US" dirty="0"/>
          </a:p>
        </p:txBody>
      </p:sp>
      <p:pic>
        <p:nvPicPr>
          <p:cNvPr id="3" name="Picture 2" descr="N=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0"/>
            <a:ext cx="854392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N=10</a:t>
            </a:r>
            <a:endParaRPr lang="en-US" dirty="0"/>
          </a:p>
        </p:txBody>
      </p:sp>
      <p:pic>
        <p:nvPicPr>
          <p:cNvPr id="12" name="Picture 11" descr="N=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8543925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segmentation images our blur as compare to original image. But we are able to identify the color section. </a:t>
            </a:r>
          </a:p>
          <a:p>
            <a:r>
              <a:rPr lang="en-US" dirty="0" smtClean="0"/>
              <a:t>As we increase the number of inputs, it means we are taking more samples to identify the HUE range. Colors are more accurate</a:t>
            </a:r>
          </a:p>
          <a:p>
            <a:r>
              <a:rPr lang="en-US" dirty="0" smtClean="0"/>
              <a:t>For higher sample N=10, color in each section is more visible, which were not clear in N=1;</a:t>
            </a:r>
          </a:p>
          <a:p>
            <a:r>
              <a:rPr lang="en-US" dirty="0" smtClean="0"/>
              <a:t>We can easily identify more color shades for more no of samples.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91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      Exercise 2 Segmentation using HSV </vt:lpstr>
      <vt:lpstr>Original Image</vt:lpstr>
      <vt:lpstr>    N=5</vt:lpstr>
      <vt:lpstr>    N=1</vt:lpstr>
      <vt:lpstr>Sample N=10</vt:lpstr>
      <vt:lpstr>Analysis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Exercise 2 Segmentation using HSV </dc:title>
  <dc:creator>LEo</dc:creator>
  <cp:lastModifiedBy>LEo</cp:lastModifiedBy>
  <cp:revision>3</cp:revision>
  <dcterms:created xsi:type="dcterms:W3CDTF">2016-09-03T03:19:39Z</dcterms:created>
  <dcterms:modified xsi:type="dcterms:W3CDTF">2016-09-03T03:43:50Z</dcterms:modified>
</cp:coreProperties>
</file>