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21625-5220-4A59-B652-B7E95F3BC68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5463-6BE9-4568-B6E8-44FBD68386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154C-83D7-4F2D-B613-D7F11AF0425B}" type="datetime1">
              <a:rPr lang="en-US" smtClean="0"/>
              <a:t>9/6/2016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ADE6-AA03-4640-A8BF-AEE3912208ED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08F2-0FF5-4F86-98E8-2BCF93BD425A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9B31-8538-45F0-816A-632EBF76D153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A34B-DBA7-42DF-AB60-EAD82475EE4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0AE4-D949-46B2-9615-BC040202F040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2B7-DD1D-491D-8289-65520CC8097F}" type="datetime1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606-910B-4EA3-81EF-C7F7D8356480}" type="datetime1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0BE-12D6-41F9-BB21-6536EFF436F6}" type="datetime1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E0EB-1A42-4FF8-BAA0-AA7E163C121F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D6CB-01B3-4B2D-B4E3-5030F1EDA9D7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D203154-884E-458A-8D34-9988707821D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48175B-60AD-42CE-8CB4-66200D42BAEB}" type="datetime1">
              <a:rPr lang="en-US" smtClean="0"/>
              <a:t>9/6/2016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203154-884E-458A-8D34-9988707821D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220980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In-class </a:t>
            </a:r>
            <a:r>
              <a:rPr lang="en-US" b="0" dirty="0" smtClean="0"/>
              <a:t>Exercise 03 - Point Transformation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800902466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514600"/>
            <a:ext cx="3745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Corrupted Image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Inversed Image</a:t>
            </a:r>
            <a:endParaRPr lang="en-US" dirty="0"/>
          </a:p>
        </p:txBody>
      </p:sp>
      <p:pic>
        <p:nvPicPr>
          <p:cNvPr id="7" name="Content Placeholder 6" descr="corrupt1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42656" y="2514600"/>
            <a:ext cx="3846513" cy="3846513"/>
          </a:xfrm>
          <a:prstGeom prst="rect">
            <a:avLst/>
          </a:prstGeom>
        </p:spPr>
      </p:pic>
      <p:pic>
        <p:nvPicPr>
          <p:cNvPr id="8" name="Content Placeholder 3" descr="cameraman.pn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54037" y="2514600"/>
            <a:ext cx="3846513" cy="3846513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corrupted image 1 inverse transformation is used.</a:t>
            </a:r>
          </a:p>
          <a:p>
            <a:r>
              <a:rPr lang="en-US" dirty="0" smtClean="0"/>
              <a:t>I’(</a:t>
            </a:r>
            <a:r>
              <a:rPr lang="en-US" dirty="0" err="1" smtClean="0"/>
              <a:t>x,y</a:t>
            </a:r>
            <a:r>
              <a:rPr lang="en-US" dirty="0" smtClean="0"/>
              <a:t>)=255-I(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Sum of squared difference for this is 0</a:t>
            </a:r>
          </a:p>
          <a:p>
            <a:r>
              <a:rPr lang="en-US" dirty="0" smtClean="0"/>
              <a:t>uint8(sum(sum((double(255-og)-double(crpt1)).^2</a:t>
            </a:r>
            <a:r>
              <a:rPr lang="en-US" dirty="0" smtClean="0"/>
              <a:t>)))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og</a:t>
            </a:r>
            <a:r>
              <a:rPr lang="en-US" dirty="0" smtClean="0"/>
              <a:t>= original image</a:t>
            </a:r>
          </a:p>
          <a:p>
            <a:r>
              <a:rPr lang="en-US" dirty="0" smtClean="0"/>
              <a:t>Crpt1= corrupt1 image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 Image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Add intensity</a:t>
            </a:r>
            <a:endParaRPr lang="en-US" dirty="0"/>
          </a:p>
        </p:txBody>
      </p:sp>
      <p:pic>
        <p:nvPicPr>
          <p:cNvPr id="7" name="Content Placeholder 6" descr="corrupt2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42656" y="2514600"/>
            <a:ext cx="3846513" cy="3846513"/>
          </a:xfrm>
          <a:prstGeom prst="rect">
            <a:avLst/>
          </a:prstGeom>
        </p:spPr>
      </p:pic>
      <p:pic>
        <p:nvPicPr>
          <p:cNvPr id="8" name="Content Placeholder 3" descr="cameraman.pn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54037" y="2514600"/>
            <a:ext cx="3846513" cy="3846513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corrupted image 2 intensity is added</a:t>
            </a:r>
          </a:p>
          <a:p>
            <a:r>
              <a:rPr lang="en-US" dirty="0" smtClean="0"/>
              <a:t>Amount of intensity added is 100</a:t>
            </a:r>
          </a:p>
          <a:p>
            <a:r>
              <a:rPr lang="en-US" dirty="0" smtClean="0"/>
              <a:t>I’(</a:t>
            </a:r>
            <a:r>
              <a:rPr lang="en-US" dirty="0" err="1" smtClean="0"/>
              <a:t>x,y</a:t>
            </a:r>
            <a:r>
              <a:rPr lang="en-US" dirty="0" smtClean="0"/>
              <a:t>)=I(</a:t>
            </a:r>
            <a:r>
              <a:rPr lang="en-US" dirty="0" err="1" smtClean="0"/>
              <a:t>x,y</a:t>
            </a:r>
            <a:r>
              <a:rPr lang="en-US" dirty="0" smtClean="0"/>
              <a:t>)+100</a:t>
            </a:r>
          </a:p>
          <a:p>
            <a:r>
              <a:rPr lang="en-US" dirty="0" smtClean="0"/>
              <a:t>Sum of squared difference for this is 0</a:t>
            </a:r>
          </a:p>
          <a:p>
            <a:r>
              <a:rPr lang="en-US" dirty="0" smtClean="0"/>
              <a:t>uint8(sum(sum((double(second)-double(crpt2)).^2)))</a:t>
            </a:r>
          </a:p>
          <a:p>
            <a:r>
              <a:rPr lang="en-US" dirty="0" smtClean="0"/>
              <a:t>Where  second= og+100</a:t>
            </a:r>
          </a:p>
          <a:p>
            <a:r>
              <a:rPr lang="en-US" dirty="0" err="1" smtClean="0"/>
              <a:t>og</a:t>
            </a:r>
            <a:r>
              <a:rPr lang="en-US" dirty="0" smtClean="0"/>
              <a:t>= original image</a:t>
            </a:r>
          </a:p>
          <a:p>
            <a:r>
              <a:rPr lang="en-US" dirty="0" smtClean="0"/>
              <a:t>Crpt2= corrupt2 image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 Image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 smtClean="0"/>
              <a:t>contrast stretch</a:t>
            </a:r>
          </a:p>
          <a:p>
            <a:endParaRPr lang="en-US" dirty="0"/>
          </a:p>
        </p:txBody>
      </p:sp>
      <p:pic>
        <p:nvPicPr>
          <p:cNvPr id="7" name="Content Placeholder 6" descr="corrupt3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42656" y="2514600"/>
            <a:ext cx="3846513" cy="3846513"/>
          </a:xfrm>
          <a:prstGeom prst="rect">
            <a:avLst/>
          </a:prstGeom>
        </p:spPr>
      </p:pic>
      <p:pic>
        <p:nvPicPr>
          <p:cNvPr id="8" name="Content Placeholder 3" descr="cameraman.pn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54037" y="2514600"/>
            <a:ext cx="3846513" cy="3846513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the corrupted image 3 linear contrast stretch transformation is used</a:t>
            </a:r>
          </a:p>
          <a:p>
            <a:r>
              <a:rPr lang="en-US" dirty="0" smtClean="0"/>
              <a:t>I’(</a:t>
            </a:r>
            <a:r>
              <a:rPr lang="en-US" dirty="0" err="1" smtClean="0"/>
              <a:t>x,y</a:t>
            </a:r>
            <a:r>
              <a:rPr lang="en-US" dirty="0" smtClean="0"/>
              <a:t>)=(255/(</a:t>
            </a:r>
            <a:r>
              <a:rPr lang="en-US" dirty="0" err="1" smtClean="0"/>
              <a:t>gmax</a:t>
            </a:r>
            <a:r>
              <a:rPr lang="en-US" dirty="0" smtClean="0"/>
              <a:t> - </a:t>
            </a:r>
            <a:r>
              <a:rPr lang="en-US" dirty="0" err="1" smtClean="0"/>
              <a:t>gmin</a:t>
            </a:r>
            <a:r>
              <a:rPr lang="en-US" dirty="0" smtClean="0"/>
              <a:t>) * (I(</a:t>
            </a:r>
            <a:r>
              <a:rPr lang="en-US" dirty="0" err="1" smtClean="0"/>
              <a:t>x,y</a:t>
            </a:r>
            <a:r>
              <a:rPr lang="en-US" dirty="0" smtClean="0"/>
              <a:t>)- </a:t>
            </a:r>
            <a:r>
              <a:rPr lang="en-US" dirty="0" err="1" smtClean="0"/>
              <a:t>gmin</a:t>
            </a:r>
            <a:r>
              <a:rPr lang="en-US" dirty="0" smtClean="0"/>
              <a:t>))</a:t>
            </a:r>
          </a:p>
          <a:p>
            <a:r>
              <a:rPr lang="en-US" dirty="0" smtClean="0"/>
              <a:t>Sum of squared difference for this is 0</a:t>
            </a:r>
          </a:p>
          <a:p>
            <a:r>
              <a:rPr lang="en-US" dirty="0" smtClean="0"/>
              <a:t>uint8(sum(sum((temp-crpt3).^2)))</a:t>
            </a:r>
          </a:p>
          <a:p>
            <a:r>
              <a:rPr lang="en-US" dirty="0" smtClean="0"/>
              <a:t>Where  temp= (255/(</a:t>
            </a:r>
            <a:r>
              <a:rPr lang="en-US" dirty="0" err="1" smtClean="0"/>
              <a:t>gmax</a:t>
            </a:r>
            <a:r>
              <a:rPr lang="en-US" dirty="0" smtClean="0"/>
              <a:t> - </a:t>
            </a:r>
            <a:r>
              <a:rPr lang="en-US" dirty="0" err="1" smtClean="0"/>
              <a:t>gmin</a:t>
            </a:r>
            <a:r>
              <a:rPr lang="en-US" dirty="0" smtClean="0"/>
              <a:t>) * (</a:t>
            </a:r>
            <a:r>
              <a:rPr lang="en-US" dirty="0" err="1" smtClean="0"/>
              <a:t>og</a:t>
            </a:r>
            <a:r>
              <a:rPr lang="en-US" dirty="0" smtClean="0"/>
              <a:t> - </a:t>
            </a:r>
            <a:r>
              <a:rPr lang="en-US" dirty="0" err="1" smtClean="0"/>
              <a:t>gmin</a:t>
            </a:r>
            <a:r>
              <a:rPr lang="en-US" dirty="0" smtClean="0"/>
              <a:t>));</a:t>
            </a:r>
          </a:p>
          <a:p>
            <a:r>
              <a:rPr lang="en-US" dirty="0" err="1" smtClean="0"/>
              <a:t>gmin</a:t>
            </a:r>
            <a:r>
              <a:rPr lang="en-US" dirty="0" smtClean="0"/>
              <a:t> = min(min(</a:t>
            </a:r>
            <a:r>
              <a:rPr lang="en-US" dirty="0" err="1" smtClean="0"/>
              <a:t>og</a:t>
            </a:r>
            <a:r>
              <a:rPr lang="en-US" dirty="0" smtClean="0"/>
              <a:t>));</a:t>
            </a:r>
          </a:p>
          <a:p>
            <a:r>
              <a:rPr lang="en-US" dirty="0" err="1" smtClean="0"/>
              <a:t>gmax</a:t>
            </a:r>
            <a:r>
              <a:rPr lang="en-US" dirty="0" smtClean="0"/>
              <a:t> = max(max(</a:t>
            </a:r>
            <a:r>
              <a:rPr lang="en-US" dirty="0" err="1" smtClean="0"/>
              <a:t>og</a:t>
            </a:r>
            <a:r>
              <a:rPr lang="en-US" dirty="0" smtClean="0"/>
              <a:t>));</a:t>
            </a:r>
          </a:p>
          <a:p>
            <a:r>
              <a:rPr lang="en-US" dirty="0" err="1" smtClean="0"/>
              <a:t>og</a:t>
            </a:r>
            <a:r>
              <a:rPr lang="en-US" dirty="0" smtClean="0"/>
              <a:t>= original image</a:t>
            </a:r>
          </a:p>
          <a:p>
            <a:r>
              <a:rPr lang="en-US" dirty="0" smtClean="0"/>
              <a:t>Crpt3= corrupt3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 Image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	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Log transformation</a:t>
            </a:r>
            <a:endParaRPr lang="en-US" dirty="0"/>
          </a:p>
        </p:txBody>
      </p:sp>
      <p:pic>
        <p:nvPicPr>
          <p:cNvPr id="7" name="Content Placeholder 6" descr="corrupt4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42656" y="2514600"/>
            <a:ext cx="3846513" cy="3846513"/>
          </a:xfrm>
          <a:prstGeom prst="rect">
            <a:avLst/>
          </a:prstGeom>
        </p:spPr>
      </p:pic>
      <p:pic>
        <p:nvPicPr>
          <p:cNvPr id="8" name="Content Placeholder 3" descr="cameraman.pn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54037" y="2514600"/>
            <a:ext cx="3846513" cy="3846513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corrupted image 1 Log transformation is used.</a:t>
            </a:r>
          </a:p>
          <a:p>
            <a:r>
              <a:rPr lang="en-US" dirty="0" smtClean="0"/>
              <a:t>uint8(255/c*log(double(</a:t>
            </a:r>
            <a:r>
              <a:rPr lang="en-US" dirty="0" err="1" smtClean="0"/>
              <a:t>og</a:t>
            </a:r>
            <a:r>
              <a:rPr lang="en-US" dirty="0" smtClean="0"/>
              <a:t>)+1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Sum of squared difference for this is 0</a:t>
            </a:r>
          </a:p>
          <a:p>
            <a:r>
              <a:rPr lang="en-US" dirty="0" smtClean="0"/>
              <a:t>sum(sum(double(temp)-double(crpt4)).^2)</a:t>
            </a:r>
          </a:p>
          <a:p>
            <a:r>
              <a:rPr lang="en-US" dirty="0" smtClean="0"/>
              <a:t>Where temp=</a:t>
            </a:r>
            <a:r>
              <a:rPr lang="en-US" dirty="0" smtClean="0"/>
              <a:t>uint8(255/c*log(double(</a:t>
            </a:r>
            <a:r>
              <a:rPr lang="en-US" dirty="0" err="1" smtClean="0"/>
              <a:t>og</a:t>
            </a:r>
            <a:r>
              <a:rPr lang="en-US" dirty="0" smtClean="0"/>
              <a:t>)+1));</a:t>
            </a:r>
          </a:p>
          <a:p>
            <a:r>
              <a:rPr lang="en-US" dirty="0" smtClean="0"/>
              <a:t>C=log(256);</a:t>
            </a:r>
          </a:p>
          <a:p>
            <a:r>
              <a:rPr lang="en-US" dirty="0" err="1" smtClean="0"/>
              <a:t>og</a:t>
            </a:r>
            <a:r>
              <a:rPr lang="en-US" dirty="0" smtClean="0"/>
              <a:t>= original image</a:t>
            </a:r>
          </a:p>
          <a:p>
            <a:r>
              <a:rPr lang="en-US" dirty="0" smtClean="0"/>
              <a:t>Crpt4= corrupt4 image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3154-884E-458A-8D34-9988707821D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251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      In-class Exercise 03 - Point Transformation </vt:lpstr>
      <vt:lpstr>Corrupted Image 1</vt:lpstr>
      <vt:lpstr>Analysis</vt:lpstr>
      <vt:lpstr>Corrupt Image 2</vt:lpstr>
      <vt:lpstr>Analysis</vt:lpstr>
      <vt:lpstr>Corrupt Image 3</vt:lpstr>
      <vt:lpstr>Analysis</vt:lpstr>
      <vt:lpstr>Corrupt Image 4</vt:lpstr>
      <vt:lpstr>Analysis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In-class Exercise 03 - Point Transformation </dc:title>
  <dc:creator>LEo</dc:creator>
  <cp:lastModifiedBy>LEo</cp:lastModifiedBy>
  <cp:revision>1</cp:revision>
  <dcterms:created xsi:type="dcterms:W3CDTF">2016-09-07T03:23:00Z</dcterms:created>
  <dcterms:modified xsi:type="dcterms:W3CDTF">2016-09-07T03:40:03Z</dcterms:modified>
</cp:coreProperties>
</file>