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F76BB3-265A-4E13-B9CE-33A50B10D258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DE2C6D-C1A5-4D1B-A329-E42C9739C0C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In-class Exercise 04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Dhiren</a:t>
            </a:r>
            <a:r>
              <a:rPr lang="en-US" dirty="0" smtClean="0"/>
              <a:t> Gupta</a:t>
            </a:r>
          </a:p>
          <a:p>
            <a:r>
              <a:rPr lang="en-US" dirty="0" smtClean="0"/>
              <a:t>800902466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 </a:t>
            </a:r>
            <a:r>
              <a:rPr lang="en-US" dirty="0" smtClean="0"/>
              <a:t>image, histogram and </a:t>
            </a:r>
            <a:r>
              <a:rPr lang="en-US" dirty="0" smtClean="0"/>
              <a:t>CDF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histogram equalized image, histogram and CDF</a:t>
            </a:r>
            <a:endParaRPr 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Reference </a:t>
            </a:r>
            <a:r>
              <a:rPr lang="en-US" sz="4000" dirty="0" smtClean="0"/>
              <a:t>image, histogram matched output image</a:t>
            </a:r>
            <a:endParaRPr lang="en-US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519" y="1935163"/>
            <a:ext cx="777296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</TotalTime>
  <Words>24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In-class Exercise 04</vt:lpstr>
      <vt:lpstr> Input image, histogram and CDF</vt:lpstr>
      <vt:lpstr>histogram equalized image, histogram and CDF</vt:lpstr>
      <vt:lpstr>Reference image, histogram matched output image</vt:lpstr>
      <vt:lpstr>Final Result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 04</dc:title>
  <dc:creator>LEo</dc:creator>
  <cp:lastModifiedBy>LEo</cp:lastModifiedBy>
  <cp:revision>1</cp:revision>
  <dcterms:created xsi:type="dcterms:W3CDTF">2016-09-14T07:05:08Z</dcterms:created>
  <dcterms:modified xsi:type="dcterms:W3CDTF">2016-09-14T07:17:20Z</dcterms:modified>
</cp:coreProperties>
</file>