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4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30DE545-C842-4213-B2EF-AD037D4BF4C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31A0234-D9A0-4C40-87E9-1D01A93E9F5B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30DE545-C842-4213-B2EF-AD037D4BF4CB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0" dirty="0" smtClean="0"/>
              <a:t>In-class Exercise 05 - </a:t>
            </a:r>
            <a:r>
              <a:rPr lang="en-US" sz="4400" b="0" dirty="0" err="1" smtClean="0"/>
              <a:t>Thresholding</a:t>
            </a:r>
            <a:r>
              <a:rPr lang="en-US" sz="4400" b="0" dirty="0" smtClean="0"/>
              <a:t/>
            </a:r>
            <a:br>
              <a:rPr lang="en-US" sz="4400" b="0" dirty="0" smtClean="0"/>
            </a:b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Dhiren</a:t>
            </a:r>
            <a:r>
              <a:rPr lang="en-US" dirty="0" smtClean="0"/>
              <a:t> Gupta</a:t>
            </a:r>
          </a:p>
          <a:p>
            <a:r>
              <a:rPr lang="en-US" dirty="0" smtClean="0"/>
              <a:t>-800902466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Otsu-Input Image</a:t>
            </a:r>
            <a:endParaRPr lang="en-US" dirty="0"/>
          </a:p>
        </p:txBody>
      </p:sp>
      <p:pic>
        <p:nvPicPr>
          <p:cNvPr id="5" name="Content Placeholder 4" descr="input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45708" y="1935163"/>
            <a:ext cx="5852583" cy="4389437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Otsu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3575" y="2229644"/>
            <a:ext cx="5276850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Otsu- Output Image 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3537" y="1996281"/>
            <a:ext cx="5876925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Threshold-Input </a:t>
            </a:r>
            <a:r>
              <a:rPr lang="en-US" dirty="0" err="1" smtClean="0"/>
              <a:t>iamge</a:t>
            </a:r>
            <a:endParaRPr lang="en-US" dirty="0"/>
          </a:p>
        </p:txBody>
      </p:sp>
      <p:pic>
        <p:nvPicPr>
          <p:cNvPr id="4" name="Content Placeholder 3" descr="input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45708" y="1935163"/>
            <a:ext cx="5852583" cy="4389437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Threshold- </a:t>
            </a:r>
            <a:r>
              <a:rPr lang="en-US" dirty="0" smtClean="0"/>
              <a:t>o</a:t>
            </a:r>
            <a:r>
              <a:rPr lang="en-US" dirty="0" smtClean="0"/>
              <a:t>/p from Otsu</a:t>
            </a:r>
            <a:endParaRPr lang="en-US" dirty="0"/>
          </a:p>
        </p:txBody>
      </p:sp>
      <p:pic>
        <p:nvPicPr>
          <p:cNvPr id="4" name="Content Placeholder 3" descr="input2_otsu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47907" y="1935163"/>
            <a:ext cx="6248185" cy="4389437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</a:t>
            </a:r>
            <a:r>
              <a:rPr lang="en-US" dirty="0" smtClean="0"/>
              <a:t>Threshold-Mean Image</a:t>
            </a:r>
            <a:endParaRPr lang="en-US" dirty="0"/>
          </a:p>
        </p:txBody>
      </p:sp>
      <p:pic>
        <p:nvPicPr>
          <p:cNvPr id="4" name="Content Placeholder 3" descr="input2_meanImag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47907" y="1935163"/>
            <a:ext cx="6248185" cy="4389437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</a:t>
            </a:r>
            <a:r>
              <a:rPr lang="en-US" dirty="0" smtClean="0"/>
              <a:t>Threshold-K=1</a:t>
            </a:r>
            <a:endParaRPr lang="en-US" dirty="0"/>
          </a:p>
        </p:txBody>
      </p:sp>
      <p:pic>
        <p:nvPicPr>
          <p:cNvPr id="4" name="Content Placeholder 3" descr="input2_k=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47907" y="1935163"/>
            <a:ext cx="6248185" cy="4389437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Local </a:t>
            </a:r>
            <a:r>
              <a:rPr lang="en-US" dirty="0" smtClean="0"/>
              <a:t>Threshold- with different 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K=.9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K=1.1</a:t>
            </a:r>
            <a:endParaRPr lang="en-US" dirty="0"/>
          </a:p>
        </p:txBody>
      </p:sp>
      <p:pic>
        <p:nvPicPr>
          <p:cNvPr id="7" name="Content Placeholder 6" descr="input2_k=.9.jp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457200" y="3018712"/>
            <a:ext cx="4040188" cy="2838288"/>
          </a:xfrm>
        </p:spPr>
      </p:pic>
      <p:pic>
        <p:nvPicPr>
          <p:cNvPr id="8" name="Content Placeholder 7" descr="input2_k=1.1.jp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4645025" y="3018155"/>
            <a:ext cx="4041775" cy="2839403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</TotalTime>
  <Words>39</Words>
  <Application>Microsoft Office PowerPoint</Application>
  <PresentationFormat>On-screen Show (4:3)</PresentationFormat>
  <Paragraphs>14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In-class Exercise 05 - Thresholding </vt:lpstr>
      <vt:lpstr>Otsu-Input Image</vt:lpstr>
      <vt:lpstr>Otsu</vt:lpstr>
      <vt:lpstr>Otsu- Output Image </vt:lpstr>
      <vt:lpstr>Local Threshold-Input iamge</vt:lpstr>
      <vt:lpstr>Local Threshold- o/p from Otsu</vt:lpstr>
      <vt:lpstr>Local Threshold-Mean Image</vt:lpstr>
      <vt:lpstr>Local Threshold-K=1</vt:lpstr>
      <vt:lpstr>Local Threshold- with different K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In-class Exercise 05 - Thresholding </dc:title>
  <dc:creator>LEo</dc:creator>
  <cp:lastModifiedBy>LEo</cp:lastModifiedBy>
  <cp:revision>1</cp:revision>
  <dcterms:created xsi:type="dcterms:W3CDTF">2016-09-17T04:52:45Z</dcterms:created>
  <dcterms:modified xsi:type="dcterms:W3CDTF">2016-09-17T04:58:53Z</dcterms:modified>
</cp:coreProperties>
</file>