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dirty="0" smtClean="0"/>
              <a:t>In-class Exercise </a:t>
            </a:r>
            <a:r>
              <a:rPr lang="en-US" sz="4400" b="0" dirty="0" smtClean="0"/>
              <a:t>06 - </a:t>
            </a:r>
            <a:r>
              <a:rPr lang="en-US" sz="4400" b="0" dirty="0" smtClean="0"/>
              <a:t>Gaussian Filter</a:t>
            </a:r>
            <a:br>
              <a:rPr lang="en-US" sz="4400" b="0" dirty="0" smtClean="0"/>
            </a:br>
            <a:r>
              <a:rPr lang="en-US" sz="4400" b="0" dirty="0" smtClean="0"/>
              <a:t/>
            </a:r>
            <a:br>
              <a:rPr lang="en-US" sz="4400" b="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6" name="Content Placeholder 5" descr="inp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0534" y="1935163"/>
            <a:ext cx="4962931" cy="4389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Sigma = 3.0 Kernel Visualization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387" y="1935163"/>
            <a:ext cx="736522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Sigma=3.0 </a:t>
            </a:r>
            <a:r>
              <a:rPr lang="en-US" dirty="0" smtClean="0"/>
              <a:t>Output Image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356" y="1935163"/>
            <a:ext cx="519128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Sigma = </a:t>
            </a:r>
            <a:r>
              <a:rPr lang="en-IN" dirty="0" smtClean="0"/>
              <a:t>6.0 </a:t>
            </a:r>
            <a:r>
              <a:rPr lang="en-IN" dirty="0" smtClean="0"/>
              <a:t>Kernel Visualization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089" y="1935163"/>
            <a:ext cx="743382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Image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445" y="1935163"/>
            <a:ext cx="741110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Sigma = </a:t>
            </a:r>
            <a:r>
              <a:rPr lang="en-IN" dirty="0" smtClean="0"/>
              <a:t>9.0 </a:t>
            </a:r>
            <a:r>
              <a:rPr lang="en-IN" dirty="0" smtClean="0"/>
              <a:t>Kernel Visualization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174" y="1935163"/>
            <a:ext cx="732165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Image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447" y="1935163"/>
            <a:ext cx="626710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36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In-class Exercise 06 - Gaussian Filter  </vt:lpstr>
      <vt:lpstr>Input Image</vt:lpstr>
      <vt:lpstr>Sigma = 3.0 Kernel Visualization</vt:lpstr>
      <vt:lpstr>Sigma=3.0 Output Image </vt:lpstr>
      <vt:lpstr>Sigma = 6.0 Kernel Visualization</vt:lpstr>
      <vt:lpstr>Output Image</vt:lpstr>
      <vt:lpstr>Sigma = 9.0 Kernel Visualization</vt:lpstr>
      <vt:lpstr>Output Image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3</cp:revision>
  <dcterms:created xsi:type="dcterms:W3CDTF">2016-09-17T04:52:45Z</dcterms:created>
  <dcterms:modified xsi:type="dcterms:W3CDTF">2016-09-21T16:56:27Z</dcterms:modified>
</cp:coreProperties>
</file>