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 smtClean="0"/>
              <a:t>In-class Exercise </a:t>
            </a:r>
            <a:r>
              <a:rPr lang="en-US" sz="4000" b="0" dirty="0" smtClean="0"/>
              <a:t>07 - Median Filtering</a:t>
            </a:r>
            <a:br>
              <a:rPr lang="en-US" sz="4000" b="0" dirty="0" smtClean="0"/>
            </a:br>
            <a:r>
              <a:rPr lang="en-US" sz="4400" b="0" dirty="0" smtClean="0"/>
              <a:t/>
            </a:r>
            <a:br>
              <a:rPr lang="en-US" sz="4400" b="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851" y="1935163"/>
            <a:ext cx="509229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Size=3*3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026" y="1935163"/>
            <a:ext cx="485594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Size 11*11</a:t>
            </a:r>
            <a:endParaRPr lang="en-US" dirty="0"/>
          </a:p>
        </p:txBody>
      </p:sp>
      <p:pic>
        <p:nvPicPr>
          <p:cNvPr id="7" name="Content Placeholder 6" descr="11_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5414" y="1935163"/>
            <a:ext cx="5413172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 size 31*31</a:t>
            </a:r>
            <a:endParaRPr lang="en-US" dirty="0"/>
          </a:p>
        </p:txBody>
      </p:sp>
      <p:pic>
        <p:nvPicPr>
          <p:cNvPr id="5" name="Content Placeholder 4" descr="31_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5414" y="1935163"/>
            <a:ext cx="5413172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Plot for </a:t>
            </a:r>
            <a:r>
              <a:rPr lang="en-US" dirty="0" smtClean="0"/>
              <a:t>W = 3:21:101;</a:t>
            </a:r>
            <a:endParaRPr lang="en-US" dirty="0"/>
          </a:p>
        </p:txBody>
      </p:sp>
      <p:pic>
        <p:nvPicPr>
          <p:cNvPr id="5" name="Content Placeholder 4" descr="medianFil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1660" y="1935163"/>
            <a:ext cx="8220680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2531</TotalTime>
  <Words>28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In-class Exercise 07 - Median Filtering  </vt:lpstr>
      <vt:lpstr>Input Image</vt:lpstr>
      <vt:lpstr>Window Size=3*3</vt:lpstr>
      <vt:lpstr>Window Size 11*11</vt:lpstr>
      <vt:lpstr>Window size 31*31</vt:lpstr>
      <vt:lpstr>Plot for W = 3:21:101;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5</cp:revision>
  <dcterms:created xsi:type="dcterms:W3CDTF">2016-09-17T04:52:45Z</dcterms:created>
  <dcterms:modified xsi:type="dcterms:W3CDTF">2016-09-23T11:01:04Z</dcterms:modified>
</cp:coreProperties>
</file>