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4" r:id="rId9"/>
    <p:sldId id="266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11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A0234-D9A0-4C40-87E9-1D01A93E9F5B}" type="datetimeFigureOut">
              <a:rPr lang="en-US" smtClean="0"/>
              <a:pPr/>
              <a:t>9/30/2016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DE545-C842-4213-B2EF-AD037D4BF4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A0234-D9A0-4C40-87E9-1D01A93E9F5B}" type="datetimeFigureOut">
              <a:rPr lang="en-US" smtClean="0"/>
              <a:pPr/>
              <a:t>9/30/2016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DE545-C842-4213-B2EF-AD037D4BF4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A0234-D9A0-4C40-87E9-1D01A93E9F5B}" type="datetimeFigureOut">
              <a:rPr lang="en-US" smtClean="0"/>
              <a:pPr/>
              <a:t>9/30/2016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DE545-C842-4213-B2EF-AD037D4BF4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A0234-D9A0-4C40-87E9-1D01A93E9F5B}" type="datetimeFigureOut">
              <a:rPr lang="en-US" smtClean="0"/>
              <a:pPr/>
              <a:t>9/30/2016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DE545-C842-4213-B2EF-AD037D4BF4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A0234-D9A0-4C40-87E9-1D01A93E9F5B}" type="datetimeFigureOut">
              <a:rPr lang="en-US" smtClean="0"/>
              <a:pPr/>
              <a:t>9/30/2016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DE545-C842-4213-B2EF-AD037D4BF4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A0234-D9A0-4C40-87E9-1D01A93E9F5B}" type="datetimeFigureOut">
              <a:rPr lang="en-US" smtClean="0"/>
              <a:pPr/>
              <a:t>9/30/2016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DE545-C842-4213-B2EF-AD037D4BF4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A0234-D9A0-4C40-87E9-1D01A93E9F5B}" type="datetimeFigureOut">
              <a:rPr lang="en-US" smtClean="0"/>
              <a:pPr/>
              <a:t>9/30/2016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DE545-C842-4213-B2EF-AD037D4BF4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A0234-D9A0-4C40-87E9-1D01A93E9F5B}" type="datetimeFigureOut">
              <a:rPr lang="en-US" smtClean="0"/>
              <a:pPr/>
              <a:t>9/30/2016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DE545-C842-4213-B2EF-AD037D4BF4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A0234-D9A0-4C40-87E9-1D01A93E9F5B}" type="datetimeFigureOut">
              <a:rPr lang="en-US" smtClean="0"/>
              <a:pPr/>
              <a:t>9/30/2016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DE545-C842-4213-B2EF-AD037D4BF4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A0234-D9A0-4C40-87E9-1D01A93E9F5B}" type="datetimeFigureOut">
              <a:rPr lang="en-US" smtClean="0"/>
              <a:pPr/>
              <a:t>9/30/2016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DE545-C842-4213-B2EF-AD037D4BF4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A0234-D9A0-4C40-87E9-1D01A93E9F5B}" type="datetimeFigureOut">
              <a:rPr lang="en-US" smtClean="0"/>
              <a:pPr/>
              <a:t>9/30/2016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30DE545-C842-4213-B2EF-AD037D4BF4C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31A0234-D9A0-4C40-87E9-1D01A93E9F5B}" type="datetimeFigureOut">
              <a:rPr lang="en-US" smtClean="0"/>
              <a:pPr/>
              <a:t>9/30/2016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30DE545-C842-4213-B2EF-AD037D4BF4C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b="0" dirty="0" smtClean="0"/>
              <a:t>In-class Exercise 08 - </a:t>
            </a:r>
            <a:r>
              <a:rPr lang="en-US" sz="3600" b="0" dirty="0" err="1" smtClean="0"/>
              <a:t>Sobel</a:t>
            </a:r>
            <a:r>
              <a:rPr lang="en-US" sz="3600" b="0" dirty="0" smtClean="0"/>
              <a:t> Edge Detection</a:t>
            </a:r>
            <a:endParaRPr lang="en-US" sz="3600" b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Dhiren</a:t>
            </a:r>
            <a:r>
              <a:rPr lang="en-US" dirty="0" smtClean="0"/>
              <a:t> Gupta</a:t>
            </a:r>
          </a:p>
          <a:p>
            <a:r>
              <a:rPr lang="en-US" dirty="0" smtClean="0"/>
              <a:t>-800902466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Thank You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Image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32285" y="1935163"/>
            <a:ext cx="6279429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Gradient </a:t>
            </a:r>
            <a:r>
              <a:rPr lang="en-US" dirty="0" smtClean="0"/>
              <a:t>x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47395" y="1935163"/>
            <a:ext cx="6649210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Gradient y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09770" y="1935163"/>
            <a:ext cx="6524459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 Image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22193" y="1935163"/>
            <a:ext cx="6499613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Gradient Direction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3980" y="1935163"/>
            <a:ext cx="6916040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Threshold =1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56960" y="1935163"/>
            <a:ext cx="6430080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Threshold=10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34426" y="1935163"/>
            <a:ext cx="6675147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Threshold=25</a:t>
            </a:r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3244" y="1935163"/>
            <a:ext cx="6637512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26</TotalTime>
  <Words>28</Words>
  <Application>Microsoft Office PowerPoint</Application>
  <PresentationFormat>On-screen Show (4:3)</PresentationFormat>
  <Paragraphs>12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Flow</vt:lpstr>
      <vt:lpstr>In-class Exercise 08 - Sobel Edge Detection</vt:lpstr>
      <vt:lpstr>Input Image</vt:lpstr>
      <vt:lpstr>Gradient x</vt:lpstr>
      <vt:lpstr>Gradient y</vt:lpstr>
      <vt:lpstr>Output Image</vt:lpstr>
      <vt:lpstr>Gradient Direction</vt:lpstr>
      <vt:lpstr>Threshold =1</vt:lpstr>
      <vt:lpstr>Threshold=10</vt:lpstr>
      <vt:lpstr>Threshold=25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In-class Exercise 05 - Thresholding</dc:title>
  <dc:creator>LEo</dc:creator>
  <cp:lastModifiedBy>LEo</cp:lastModifiedBy>
  <cp:revision>4</cp:revision>
  <dcterms:created xsi:type="dcterms:W3CDTF">2016-09-17T04:52:45Z</dcterms:created>
  <dcterms:modified xsi:type="dcterms:W3CDTF">2016-09-30T07:06:29Z</dcterms:modified>
</cp:coreProperties>
</file>