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6" r:id="rId6"/>
    <p:sldId id="259" r:id="rId7"/>
    <p:sldId id="261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1A0234-D9A0-4C40-87E9-1D01A93E9F5B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dirty="0" smtClean="0"/>
              <a:t>In-class Exercise 09 - Connected Component Labeling</a:t>
            </a:r>
            <a:endParaRPr lang="en-US" sz="44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Dhiren</a:t>
            </a:r>
            <a:r>
              <a:rPr lang="en-US" dirty="0" smtClean="0"/>
              <a:t> Gupta</a:t>
            </a:r>
          </a:p>
          <a:p>
            <a:r>
              <a:rPr lang="en-US" dirty="0" smtClean="0"/>
              <a:t>-800902466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r>
              <a:rPr lang="en-US" dirty="0" smtClean="0"/>
              <a:t>Image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9957" y="1935163"/>
            <a:ext cx="4504086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Labeled Image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8844" y="1935163"/>
            <a:ext cx="480631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CCL- </a:t>
            </a:r>
            <a:r>
              <a:rPr lang="en-US" dirty="0" smtClean="0"/>
              <a:t>Output Image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9497" y="1935163"/>
            <a:ext cx="4325005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 Value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438400"/>
            <a:ext cx="6981690" cy="2172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CCL </a:t>
            </a:r>
            <a:r>
              <a:rPr lang="en-US" dirty="0" smtClean="0"/>
              <a:t>with </a:t>
            </a:r>
            <a:r>
              <a:rPr lang="en-US" dirty="0" smtClean="0"/>
              <a:t>Threshold-</a:t>
            </a:r>
            <a:r>
              <a:rPr lang="en-US" dirty="0" smtClean="0"/>
              <a:t>Out</a:t>
            </a:r>
            <a:r>
              <a:rPr lang="en-US" dirty="0" smtClean="0"/>
              <a:t>put </a:t>
            </a:r>
            <a:r>
              <a:rPr lang="en-US" dirty="0" err="1" smtClean="0"/>
              <a:t>iamge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8417" y="1935163"/>
            <a:ext cx="4227166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smtClean="0"/>
              <a:t>o</a:t>
            </a:r>
            <a:r>
              <a:rPr lang="en-US" dirty="0" smtClean="0"/>
              <a:t>f objects after threshold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438400"/>
            <a:ext cx="5939665" cy="2301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</TotalTime>
  <Words>31</Words>
  <Application>Microsoft Office PowerPoint</Application>
  <PresentationFormat>On-screen Show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In-class Exercise 09 - Connected Component Labeling</vt:lpstr>
      <vt:lpstr>Input Image</vt:lpstr>
      <vt:lpstr>Labeled Image</vt:lpstr>
      <vt:lpstr>CCL- Output Image </vt:lpstr>
      <vt:lpstr>Threshold Value</vt:lpstr>
      <vt:lpstr>CCL with Threshold-Output iamge</vt:lpstr>
      <vt:lpstr>No of objects after threshold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In-class Exercise 05 - Thresholding</dc:title>
  <dc:creator>LEo</dc:creator>
  <cp:lastModifiedBy>LEo</cp:lastModifiedBy>
  <cp:revision>3</cp:revision>
  <dcterms:created xsi:type="dcterms:W3CDTF">2016-09-17T04:52:45Z</dcterms:created>
  <dcterms:modified xsi:type="dcterms:W3CDTF">2016-10-15T00:13:45Z</dcterms:modified>
</cp:coreProperties>
</file>