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 smtClean="0"/>
              <a:t>In-class Exercise 10 - Morphology</a:t>
            </a:r>
            <a:endParaRPr lang="en-US" sz="44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Difference b/w Threshold and 3x3 with </a:t>
            </a:r>
            <a:r>
              <a:rPr lang="en-US" sz="3200" dirty="0" smtClean="0"/>
              <a:t>Center 1’s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Eroison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Dialtion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9" y="2514600"/>
            <a:ext cx="379571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471" y="2514600"/>
            <a:ext cx="377488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Difference b/w Threshold and </a:t>
            </a:r>
            <a:r>
              <a:rPr lang="en-US" sz="3200" dirty="0" smtClean="0"/>
              <a:t>7x7 </a:t>
            </a:r>
            <a:r>
              <a:rPr lang="en-US" sz="3200" dirty="0" smtClean="0"/>
              <a:t>with all 1’s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Dialtion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248" y="2514600"/>
            <a:ext cx="3796091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829" y="2514600"/>
            <a:ext cx="3782166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957" y="1935163"/>
            <a:ext cx="450408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Image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073" y="1935163"/>
            <a:ext cx="42038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Output:3x3 </a:t>
            </a:r>
            <a:r>
              <a:rPr lang="en-US" sz="3200" dirty="0" smtClean="0"/>
              <a:t>structuring element (all with 1's)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60" y="2514600"/>
            <a:ext cx="3767867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2656" y="2514600"/>
            <a:ext cx="384651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Output:3x3 </a:t>
            </a:r>
            <a:r>
              <a:rPr lang="en-US" sz="3200" dirty="0" smtClean="0"/>
              <a:t>structuring element </a:t>
            </a:r>
            <a:r>
              <a:rPr lang="en-US" sz="3200" dirty="0" smtClean="0"/>
              <a:t>(Center with </a:t>
            </a:r>
            <a:r>
              <a:rPr lang="en-US" sz="3200" dirty="0" smtClean="0"/>
              <a:t>1's)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0866" y="2514600"/>
            <a:ext cx="369009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534" y="2514600"/>
            <a:ext cx="370352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for 3x3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04" y="2514600"/>
            <a:ext cx="376698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254" y="2514600"/>
            <a:ext cx="3789316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Output:7x7 </a:t>
            </a:r>
            <a:r>
              <a:rPr lang="en-US" sz="3200" dirty="0" smtClean="0"/>
              <a:t>structuring element (all with 1's)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448" y="2514600"/>
            <a:ext cx="3731692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347" y="2514600"/>
            <a:ext cx="3803131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Difference b/w 3x3 and 7x7 Structure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Erosion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76" y="2514600"/>
            <a:ext cx="3760236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689" y="2514600"/>
            <a:ext cx="3768447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Difference b/w Threshold and 3x3 with all 1’s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Eroison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666" y="2514600"/>
            <a:ext cx="383925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2656" y="2514600"/>
            <a:ext cx="384651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89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In-class Exercise 10 - Morphology</vt:lpstr>
      <vt:lpstr>Input Image</vt:lpstr>
      <vt:lpstr>Threshold Image</vt:lpstr>
      <vt:lpstr>Output:3x3 structuring element (all with 1's)</vt:lpstr>
      <vt:lpstr>Output:3x3 structuring element (Center with 1's)</vt:lpstr>
      <vt:lpstr>Difference for 3x3 Structure</vt:lpstr>
      <vt:lpstr>Output:7x7 structuring element (all with 1's)</vt:lpstr>
      <vt:lpstr>Difference b/w 3x3 and 7x7 Structure</vt:lpstr>
      <vt:lpstr>Difference b/w Threshold and 3x3 with all 1’s</vt:lpstr>
      <vt:lpstr>Difference b/w Threshold and 3x3 with Center 1’s</vt:lpstr>
      <vt:lpstr>Difference b/w Threshold and 7x7 with all 1’s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5</cp:revision>
  <dcterms:created xsi:type="dcterms:W3CDTF">2016-09-17T04:52:45Z</dcterms:created>
  <dcterms:modified xsi:type="dcterms:W3CDTF">2016-10-19T03:52:26Z</dcterms:modified>
</cp:coreProperties>
</file>