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7" r:id="rId4"/>
    <p:sldId id="257" r:id="rId5"/>
    <p:sldId id="258" r:id="rId6"/>
    <p:sldId id="268" r:id="rId7"/>
    <p:sldId id="266" r:id="rId8"/>
    <p:sldId id="270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1A0234-D9A0-4C40-87E9-1D01A93E9F5B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dirty="0" smtClean="0"/>
              <a:t>In-class Exercise 09 - Connected Component Labeling</a:t>
            </a:r>
            <a:endParaRPr lang="en-US" sz="44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Dhiren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-800902466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9957" y="1935163"/>
            <a:ext cx="450408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Image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3429" y="1935163"/>
            <a:ext cx="421714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Labeled Image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6247" y="1935163"/>
            <a:ext cx="425150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For region Props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084" y="1935163"/>
            <a:ext cx="754983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Output After removing small region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530" y="2514600"/>
            <a:ext cx="3695528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5572" y="2514600"/>
            <a:ext cx="3860681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Eroded Image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5429" y="1935163"/>
            <a:ext cx="429314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Image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9497" y="1935163"/>
            <a:ext cx="432500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475</TotalTime>
  <Words>34</Words>
  <Application>Microsoft Office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In-class Exercise 09 - Connected Component Labeling</vt:lpstr>
      <vt:lpstr>Input Image</vt:lpstr>
      <vt:lpstr>Threshold Image</vt:lpstr>
      <vt:lpstr>Labeled Image</vt:lpstr>
      <vt:lpstr>Plot For region Props</vt:lpstr>
      <vt:lpstr>Output After removing small region</vt:lpstr>
      <vt:lpstr>Eroded Image</vt:lpstr>
      <vt:lpstr>Boundary Image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Exercise 05 - Thresholding</dc:title>
  <dc:creator>LEo</dc:creator>
  <cp:lastModifiedBy>LEo</cp:lastModifiedBy>
  <cp:revision>5</cp:revision>
  <dcterms:created xsi:type="dcterms:W3CDTF">2016-09-17T04:52:45Z</dcterms:created>
  <dcterms:modified xsi:type="dcterms:W3CDTF">2016-10-25T20:35:56Z</dcterms:modified>
</cp:coreProperties>
</file>