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1A0234-D9A0-4C40-87E9-1D01A93E9F5B}" type="datetimeFigureOut">
              <a:rPr lang="en-US" smtClean="0"/>
              <a:pPr/>
              <a:t>10/28/2016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DE545-C842-4213-B2EF-AD037D4BF4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smtClean="0"/>
              <a:t>In-class Exercise 12 - Hough</a:t>
            </a:r>
            <a:endParaRPr lang="en-US" sz="3600" b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-800902466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462" y="2510631"/>
            <a:ext cx="32670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 edge pixel at[25,25]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4839" y="1935163"/>
            <a:ext cx="337432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with all edge pixel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078" y="1935163"/>
            <a:ext cx="288984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21920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locations in accumulator array with highest votes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76400"/>
            <a:ext cx="335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3000" y="3733800"/>
            <a:ext cx="75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conversions to the theta and rho of those places with highest votes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91000"/>
            <a:ext cx="2286000" cy="226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44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In-class Exercise 12 - Hough</vt:lpstr>
      <vt:lpstr>Input image</vt:lpstr>
      <vt:lpstr>With  edge pixel at[25,25]</vt:lpstr>
      <vt:lpstr>Accumulator with all edge pixel</vt:lpstr>
      <vt:lpstr>Slide 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05 - Thresholding</dc:title>
  <dc:creator>LEo</dc:creator>
  <cp:lastModifiedBy>LEo</cp:lastModifiedBy>
  <cp:revision>7</cp:revision>
  <dcterms:created xsi:type="dcterms:W3CDTF">2016-09-17T04:52:45Z</dcterms:created>
  <dcterms:modified xsi:type="dcterms:W3CDTF">2016-10-29T02:20:44Z</dcterms:modified>
</cp:coreProperties>
</file>