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9" r:id="rId5"/>
    <p:sldId id="268" r:id="rId6"/>
    <p:sldId id="27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"/>
            <a:r>
              <a:rPr lang="en-US" sz="3600" b="0" smtClean="0"/>
              <a:t>In-class Exercise 13 - </a:t>
            </a:r>
            <a:r>
              <a:rPr lang="en-US" sz="3600" b="0" smtClean="0"/>
              <a:t>Hough </a:t>
            </a:r>
            <a:r>
              <a:rPr lang="en-US" sz="3600" b="0" smtClean="0"/>
              <a:t>2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953" y="1935163"/>
            <a:ext cx="357209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Non Max Suppression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006" y="2514600"/>
            <a:ext cx="296257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4858" y="2514600"/>
            <a:ext cx="2062109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Output-No Non </a:t>
            </a:r>
            <a:r>
              <a:rPr lang="en-US" dirty="0" smtClean="0"/>
              <a:t>Max Suppression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2466181"/>
            <a:ext cx="3048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2523331"/>
            <a:ext cx="33432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Max Suppression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006" y="2514600"/>
            <a:ext cx="296257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483" y="2514600"/>
            <a:ext cx="2056859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Output-Non Max Suppression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" y="1994694"/>
            <a:ext cx="37433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2622" y="1920875"/>
            <a:ext cx="3369755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32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In-class Exercise 13 - Hough 2</vt:lpstr>
      <vt:lpstr>Input image</vt:lpstr>
      <vt:lpstr>No Non Max Suppression</vt:lpstr>
      <vt:lpstr>Output-No Non Max Suppression</vt:lpstr>
      <vt:lpstr>Non Max Suppression</vt:lpstr>
      <vt:lpstr>Output-Non Max Suppression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8</cp:revision>
  <dcterms:created xsi:type="dcterms:W3CDTF">2016-09-17T04:52:45Z</dcterms:created>
  <dcterms:modified xsi:type="dcterms:W3CDTF">2016-11-02T21:27:53Z</dcterms:modified>
</cp:coreProperties>
</file>