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/>
              <a:t>In-class Exercise 14 - Texture (GLCM)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745" y="1935163"/>
            <a:ext cx="468251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GLCM- Offset Vector 1x1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947" y="1935163"/>
            <a:ext cx="445410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GLCM- Offset Vector </a:t>
            </a:r>
            <a:r>
              <a:rPr lang="en-US" dirty="0" smtClean="0"/>
              <a:t>10x10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281" y="1935163"/>
            <a:ext cx="43894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GLCM- Offset Vector </a:t>
            </a:r>
            <a:r>
              <a:rPr lang="en-US" dirty="0" smtClean="0"/>
              <a:t>100x100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9372" y="1935163"/>
            <a:ext cx="440525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Entropy With offset Vector 20x20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412" y="2057400"/>
            <a:ext cx="834908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difference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105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in above table if in row no is matches with column value that mean image is of same category &amp; we are </a:t>
            </a:r>
            <a:r>
              <a:rPr lang="en-US" dirty="0" err="1" smtClean="0"/>
              <a:t>crrect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67174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64484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62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In-class Exercise 14 - Texture (GLCM)</vt:lpstr>
      <vt:lpstr>Input image</vt:lpstr>
      <vt:lpstr>GLCM- Offset Vector 1x1</vt:lpstr>
      <vt:lpstr>GLCM- Offset Vector 10x10</vt:lpstr>
      <vt:lpstr>GLCM- Offset Vector 100x100</vt:lpstr>
      <vt:lpstr>Entropy With offset Vector 20x20</vt:lpstr>
      <vt:lpstr>Entropy difference analysis</vt:lpstr>
      <vt:lpstr>Accuracy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9</cp:revision>
  <dcterms:created xsi:type="dcterms:W3CDTF">2016-09-17T04:52:45Z</dcterms:created>
  <dcterms:modified xsi:type="dcterms:W3CDTF">2016-11-10T02:09:33Z</dcterms:modified>
</cp:coreProperties>
</file>