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60" r:id="rId6"/>
    <p:sldId id="269" r:id="rId7"/>
    <p:sldId id="258" r:id="rId8"/>
    <p:sldId id="270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/>
              <a:t>In-class Exercise 15 - Representation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Comparision</a:t>
            </a:r>
            <a:endParaRPr lang="en-US" sz="4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664" y="1935163"/>
            <a:ext cx="757267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 1 </a:t>
            </a:r>
            <a:r>
              <a:rPr lang="en-US" dirty="0" err="1" smtClean="0"/>
              <a:t>vs</a:t>
            </a:r>
            <a:r>
              <a:rPr lang="en-US" dirty="0" smtClean="0"/>
              <a:t> Largest region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99800"/>
            <a:ext cx="4038600" cy="287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18965"/>
            <a:ext cx="4038600" cy="303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smtClean="0"/>
              <a:t>distance </a:t>
            </a:r>
            <a:r>
              <a:rPr lang="en-US" dirty="0" smtClean="0"/>
              <a:t>function-1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69" y="1935163"/>
            <a:ext cx="743746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 2 </a:t>
            </a:r>
            <a:r>
              <a:rPr lang="en-US" dirty="0" err="1" smtClean="0"/>
              <a:t>vs</a:t>
            </a:r>
            <a:r>
              <a:rPr lang="en-US" dirty="0" smtClean="0"/>
              <a:t> Largest region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89724"/>
            <a:ext cx="4038600" cy="289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52385"/>
            <a:ext cx="4038600" cy="297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Centroid</a:t>
            </a:r>
            <a:r>
              <a:rPr lang="en-US" dirty="0" smtClean="0"/>
              <a:t> distance </a:t>
            </a:r>
            <a:r>
              <a:rPr lang="en-US" dirty="0" smtClean="0"/>
              <a:t>function-2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858" y="1935163"/>
            <a:ext cx="756628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 3 </a:t>
            </a:r>
            <a:r>
              <a:rPr lang="en-US" dirty="0" err="1" smtClean="0"/>
              <a:t>vs</a:t>
            </a:r>
            <a:r>
              <a:rPr lang="en-US" dirty="0" smtClean="0"/>
              <a:t> Largest region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97951"/>
            <a:ext cx="4038600" cy="287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22726"/>
            <a:ext cx="4038600" cy="30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Centroid</a:t>
            </a:r>
            <a:r>
              <a:rPr lang="en-US" dirty="0" smtClean="0"/>
              <a:t> distance </a:t>
            </a:r>
            <a:r>
              <a:rPr lang="en-US" dirty="0" smtClean="0"/>
              <a:t>function-3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939" y="1935163"/>
            <a:ext cx="754412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 4 </a:t>
            </a:r>
            <a:r>
              <a:rPr lang="en-US" dirty="0" err="1" smtClean="0"/>
              <a:t>vs</a:t>
            </a:r>
            <a:r>
              <a:rPr lang="en-US" dirty="0" smtClean="0"/>
              <a:t> Largest region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02413"/>
            <a:ext cx="4038600" cy="287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07743"/>
            <a:ext cx="4038600" cy="306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Centroid</a:t>
            </a:r>
            <a:r>
              <a:rPr lang="en-US" dirty="0" smtClean="0"/>
              <a:t> distance </a:t>
            </a:r>
            <a:r>
              <a:rPr lang="en-US" dirty="0" smtClean="0"/>
              <a:t>function 4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760" y="1935163"/>
            <a:ext cx="740847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49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In-class Exercise 15 - Representation</vt:lpstr>
      <vt:lpstr>Input Image 1 vs Largest region</vt:lpstr>
      <vt:lpstr>Centroid distance function-1</vt:lpstr>
      <vt:lpstr>Input Image 2 vs Largest region</vt:lpstr>
      <vt:lpstr>Centroid distance function-2</vt:lpstr>
      <vt:lpstr>Input Image 3 vs Largest region</vt:lpstr>
      <vt:lpstr>Centroid distance function-3</vt:lpstr>
      <vt:lpstr>Input Image 4 vs Largest region</vt:lpstr>
      <vt:lpstr>Centroid distance function 4</vt:lpstr>
      <vt:lpstr>Comparision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8</cp:revision>
  <dcterms:created xsi:type="dcterms:W3CDTF">2016-09-17T04:52:45Z</dcterms:created>
  <dcterms:modified xsi:type="dcterms:W3CDTF">2016-11-11T22:12:03Z</dcterms:modified>
</cp:coreProperties>
</file>