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67" r:id="rId5"/>
    <p:sldId id="273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/>
              <a:t>In-class Exercise 16 - Split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Quad: Input </a:t>
            </a:r>
            <a:r>
              <a:rPr lang="en-US" sz="3600" dirty="0" smtClean="0"/>
              <a:t>Image 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Output Image</a:t>
            </a:r>
            <a:endParaRPr lang="en-US" sz="3600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11"/>
            <a:ext cx="4038600" cy="407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04752"/>
            <a:ext cx="4038600" cy="386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Quad</a:t>
            </a:r>
            <a:r>
              <a:rPr lang="en-US" sz="2800" dirty="0" smtClean="0"/>
              <a:t>: Input </a:t>
            </a:r>
            <a:r>
              <a:rPr lang="en-US" sz="2800" dirty="0" smtClean="0"/>
              <a:t>Image 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Visualize_sp</a:t>
            </a:r>
            <a:r>
              <a:rPr lang="en-US" sz="2800" dirty="0" smtClean="0"/>
              <a:t> Output Image</a:t>
            </a:r>
            <a:endParaRPr lang="en-US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11"/>
            <a:ext cx="4038600" cy="407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93446"/>
            <a:ext cx="4038600" cy="388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Diamond: Input </a:t>
            </a:r>
            <a:r>
              <a:rPr lang="en-US" sz="3600" dirty="0" smtClean="0"/>
              <a:t>Image 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Output Image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505" y="2700338"/>
            <a:ext cx="2913989" cy="28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Content Placeholder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1210" y="2619375"/>
            <a:ext cx="3172579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Diamond: Input </a:t>
            </a:r>
            <a:r>
              <a:rPr lang="en-US" sz="2800" dirty="0" smtClean="0"/>
              <a:t>Image 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Visualize_sp</a:t>
            </a:r>
            <a:r>
              <a:rPr lang="en-US" sz="2800" dirty="0" smtClean="0"/>
              <a:t> Output Image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3565655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95147"/>
            <a:ext cx="4038600" cy="40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–T=10: Input </a:t>
            </a:r>
            <a:r>
              <a:rPr lang="en-US" sz="3600" dirty="0" smtClean="0"/>
              <a:t>Image 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Output Image</a:t>
            </a:r>
            <a:endParaRPr lang="en-US" sz="36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7502"/>
            <a:ext cx="4038600" cy="302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69504"/>
            <a:ext cx="4038600" cy="313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 –T=10 : </a:t>
            </a:r>
            <a:r>
              <a:rPr lang="en-US" sz="2800" dirty="0" smtClean="0"/>
              <a:t>Input </a:t>
            </a:r>
            <a:r>
              <a:rPr lang="en-US" sz="2800" dirty="0" smtClean="0"/>
              <a:t>Image 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Visualize_sp</a:t>
            </a:r>
            <a:r>
              <a:rPr lang="en-US" sz="2800" dirty="0" smtClean="0"/>
              <a:t> Output Image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78175"/>
            <a:ext cx="4038600" cy="2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27502"/>
            <a:ext cx="4038600" cy="302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–T=20: Input </a:t>
            </a:r>
            <a:r>
              <a:rPr lang="en-US" sz="3600" dirty="0" smtClean="0"/>
              <a:t>Image </a:t>
            </a:r>
            <a:r>
              <a:rPr lang="en-US" sz="3600" dirty="0" smtClean="0"/>
              <a:t> </a:t>
            </a:r>
            <a:r>
              <a:rPr lang="en-US" sz="3600" dirty="0" err="1" smtClean="0"/>
              <a:t>vs</a:t>
            </a:r>
            <a:r>
              <a:rPr lang="en-US" sz="3600" dirty="0" smtClean="0"/>
              <a:t> Output Image</a:t>
            </a:r>
            <a:endParaRPr lang="en-US" sz="36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7502"/>
            <a:ext cx="4038600" cy="302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70039"/>
            <a:ext cx="4038600" cy="313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Input –</a:t>
            </a:r>
            <a:r>
              <a:rPr lang="en-US" sz="2800" dirty="0" smtClean="0"/>
              <a:t>T=20 </a:t>
            </a:r>
            <a:r>
              <a:rPr lang="en-US" sz="2800" dirty="0" smtClean="0"/>
              <a:t>: </a:t>
            </a:r>
            <a:r>
              <a:rPr lang="en-US" sz="2800" dirty="0" smtClean="0"/>
              <a:t>Input </a:t>
            </a:r>
            <a:r>
              <a:rPr lang="en-US" sz="2800" dirty="0" smtClean="0"/>
              <a:t>Image 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Visualize_sp</a:t>
            </a:r>
            <a:r>
              <a:rPr lang="en-US" sz="2800" dirty="0" smtClean="0"/>
              <a:t> Output Image</a:t>
            </a:r>
            <a:endParaRPr lang="en-US" sz="2800" dirty="0"/>
          </a:p>
        </p:txBody>
      </p:sp>
      <p:pic>
        <p:nvPicPr>
          <p:cNvPr id="1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7502"/>
            <a:ext cx="4038600" cy="302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21419"/>
            <a:ext cx="4038600" cy="303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79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In-class Exercise 16 - Split</vt:lpstr>
      <vt:lpstr>Quad: Input Image  vs Output Image</vt:lpstr>
      <vt:lpstr>Quad: Input Image  vs Visualize_sp Output Image</vt:lpstr>
      <vt:lpstr>Diamond: Input Image  vs Output Image</vt:lpstr>
      <vt:lpstr>Diamond: Input Image  vs Visualize_sp Output Image</vt:lpstr>
      <vt:lpstr>Input –T=10: Input Image  vs Output Image</vt:lpstr>
      <vt:lpstr>Input –T=10 : Input Image  vs Visualize_sp Output Image</vt:lpstr>
      <vt:lpstr>Input –T=20: Input Image  vs Output Image</vt:lpstr>
      <vt:lpstr>Input –T=20 : Input Image  vs Visualize_sp Output Image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10</cp:revision>
  <dcterms:created xsi:type="dcterms:W3CDTF">2016-09-17T04:52:45Z</dcterms:created>
  <dcterms:modified xsi:type="dcterms:W3CDTF">2016-11-19T02:32:11Z</dcterms:modified>
</cp:coreProperties>
</file>