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60"/>
  </p:normalViewPr>
  <p:slideViewPr>
    <p:cSldViewPr>
      <p:cViewPr varScale="1">
        <p:scale>
          <a:sx n="73" d="100"/>
          <a:sy n="73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In-class Exercise 17 - Active Contour Model</a:t>
            </a: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Iteration </a:t>
            </a:r>
            <a:r>
              <a:rPr lang="en-US" sz="4000" dirty="0" smtClean="0"/>
              <a:t>100K:Total &amp; External Energy</a:t>
            </a:r>
            <a:endParaRPr lang="en-US" sz="4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90800"/>
            <a:ext cx="6505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295400" y="5105400"/>
            <a:ext cx="200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External Energy :0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05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Energy :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Iteration 1K: </a:t>
            </a:r>
            <a:r>
              <a:rPr lang="en-US" sz="2800" dirty="0" smtClean="0"/>
              <a:t>Input Image 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smtClean="0"/>
              <a:t> rendering of active contour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13669"/>
            <a:ext cx="4038600" cy="384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32819"/>
            <a:ext cx="403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Iteration 1K: </a:t>
            </a:r>
            <a:r>
              <a:rPr lang="en-US" dirty="0" smtClean="0"/>
              <a:t>Internal energy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Derivative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Second Derivative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0733"/>
            <a:ext cx="4040188" cy="233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268669"/>
            <a:ext cx="4041775" cy="233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Iteration </a:t>
            </a:r>
            <a:r>
              <a:rPr lang="en-US" sz="3600" dirty="0" smtClean="0"/>
              <a:t>1K:Total Energy &amp; External Energy</a:t>
            </a:r>
            <a:endParaRPr lang="en-US" sz="36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4772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213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Energy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87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Energy : 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Iteration 30K: </a:t>
            </a:r>
            <a:r>
              <a:rPr lang="en-US" sz="2500" dirty="0" smtClean="0"/>
              <a:t>Input Image  </a:t>
            </a:r>
            <a:r>
              <a:rPr lang="en-US" sz="2500" dirty="0" err="1" smtClean="0"/>
              <a:t>vs</a:t>
            </a:r>
            <a:r>
              <a:rPr lang="en-US" sz="2500" dirty="0" smtClean="0"/>
              <a:t> </a:t>
            </a:r>
            <a:r>
              <a:rPr lang="en-US" sz="2500" dirty="0" smtClean="0"/>
              <a:t> rendering of active contour</a:t>
            </a:r>
            <a:endParaRPr lang="en-US" sz="25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13669"/>
            <a:ext cx="4038600" cy="384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17992"/>
            <a:ext cx="4038600" cy="38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Iteration </a:t>
            </a:r>
            <a:r>
              <a:rPr lang="en-US" sz="5400" dirty="0" smtClean="0"/>
              <a:t>30K</a:t>
            </a:r>
            <a:r>
              <a:rPr lang="en-US" sz="5400" dirty="0" smtClean="0"/>
              <a:t>: </a:t>
            </a:r>
            <a:r>
              <a:rPr lang="en-US" dirty="0" smtClean="0"/>
              <a:t>Internal energy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Derivative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Second Derivative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7858"/>
            <a:ext cx="4040188" cy="231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276274"/>
            <a:ext cx="4041775" cy="2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Iteration </a:t>
            </a:r>
            <a:r>
              <a:rPr lang="en-US" sz="4000" dirty="0" smtClean="0"/>
              <a:t>30K:Total &amp; External Energy</a:t>
            </a:r>
            <a:endParaRPr 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38004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5181600"/>
            <a:ext cx="200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External Energy :0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13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Energy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Iteration 100K: </a:t>
            </a:r>
            <a:r>
              <a:rPr lang="en-US" sz="2500" dirty="0" smtClean="0"/>
              <a:t>Input Image  </a:t>
            </a:r>
            <a:r>
              <a:rPr lang="en-US" sz="2500" dirty="0" err="1" smtClean="0"/>
              <a:t>vs</a:t>
            </a:r>
            <a:r>
              <a:rPr lang="en-US" sz="2500" dirty="0" smtClean="0"/>
              <a:t> </a:t>
            </a:r>
            <a:r>
              <a:rPr lang="en-US" sz="2500" dirty="0" smtClean="0"/>
              <a:t> rendering of active contour</a:t>
            </a:r>
            <a:endParaRPr lang="en-US" sz="25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13669"/>
            <a:ext cx="4038600" cy="384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14513"/>
            <a:ext cx="4038600" cy="38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Iteration </a:t>
            </a:r>
            <a:r>
              <a:rPr lang="en-US" sz="5400" dirty="0" smtClean="0"/>
              <a:t>100K</a:t>
            </a:r>
            <a:r>
              <a:rPr lang="en-US" sz="5400" dirty="0" smtClean="0"/>
              <a:t>: </a:t>
            </a:r>
            <a:r>
              <a:rPr lang="en-US" dirty="0" smtClean="0"/>
              <a:t>Internal energy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Derivative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Second Derivative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81083"/>
            <a:ext cx="4040188" cy="2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258846"/>
            <a:ext cx="4041775" cy="235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</TotalTime>
  <Words>93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In-class Exercise 17 - Active Contour Model</vt:lpstr>
      <vt:lpstr>Iteration 1K: Input Image  vs  rendering of active contour</vt:lpstr>
      <vt:lpstr>Iteration 1K: Internal energy</vt:lpstr>
      <vt:lpstr>Iteration 1K:Total Energy &amp; External Energy</vt:lpstr>
      <vt:lpstr>Iteration 30K: Input Image  vs  rendering of active contour</vt:lpstr>
      <vt:lpstr>Iteration 30K: Internal energy</vt:lpstr>
      <vt:lpstr>Iteration 30K:Total &amp; External Energy</vt:lpstr>
      <vt:lpstr>Iteration 100K: Input Image  vs  rendering of active contour</vt:lpstr>
      <vt:lpstr>Iteration 100K: Internal energy</vt:lpstr>
      <vt:lpstr>Iteration 100K:Total &amp; External Energy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12</cp:revision>
  <dcterms:created xsi:type="dcterms:W3CDTF">2016-09-17T04:52:45Z</dcterms:created>
  <dcterms:modified xsi:type="dcterms:W3CDTF">2016-11-29T04:23:43Z</dcterms:modified>
</cp:coreProperties>
</file>