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0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4660"/>
  </p:normalViewPr>
  <p:slideViewPr>
    <p:cSldViewPr>
      <p:cViewPr varScale="1">
        <p:scale>
          <a:sx n="73" d="100"/>
          <a:sy n="73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smtClean="0"/>
              <a:t>In-class Exercise 18 - Compression</a:t>
            </a:r>
            <a:endParaRPr lang="en-US" sz="3200"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</a:t>
            </a:r>
            <a:r>
              <a:rPr lang="en-US" dirty="0" smtClean="0"/>
              <a:t>DCT 8*8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100’s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4040188" cy="30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590800"/>
            <a:ext cx="4041775" cy="301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Visualization of DCT </a:t>
            </a:r>
            <a:r>
              <a:rPr lang="en-US" sz="4000" dirty="0" smtClean="0"/>
              <a:t>of Input image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025" y="2514600"/>
            <a:ext cx="4041775" cy="309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LEo\Documents\MATLAB\Compression\input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4040188" cy="3033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</TotalTime>
  <Words>28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In-class Exercise 18 - Compression</vt:lpstr>
      <vt:lpstr>Visualization of DCT 8*8</vt:lpstr>
      <vt:lpstr>Visualization of DCT of Input image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14</cp:revision>
  <dcterms:created xsi:type="dcterms:W3CDTF">2016-09-17T04:52:45Z</dcterms:created>
  <dcterms:modified xsi:type="dcterms:W3CDTF">2016-11-29T14:12:23Z</dcterms:modified>
</cp:coreProperties>
</file>