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339E-06AF-4AE7-A273-FF5D6393C84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A455-F5B8-491D-B279-0969D3E6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A455-F5B8-491D-B279-0969D3E65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C3AC42-B946-4034-A4A0-837F532AB04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217C1A-6F62-44FB-8D18-E67693E9CC7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COMMUNICATION NETWORKS </a:t>
            </a:r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Dipanshu</a:t>
            </a:r>
            <a:r>
              <a:rPr lang="en-US" dirty="0" smtClean="0"/>
              <a:t> GUPTA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TRACKCHAT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can interact with other user via messages send over web server</a:t>
            </a:r>
          </a:p>
          <a:p>
            <a:r>
              <a:rPr lang="en-US" dirty="0" smtClean="0"/>
              <a:t>Plots the messages on </a:t>
            </a:r>
            <a:r>
              <a:rPr lang="en-US" dirty="0"/>
              <a:t>G</a:t>
            </a:r>
            <a:r>
              <a:rPr lang="en-US" dirty="0" smtClean="0"/>
              <a:t>oogle map</a:t>
            </a:r>
          </a:p>
          <a:p>
            <a:r>
              <a:rPr lang="en-US" dirty="0" smtClean="0"/>
              <a:t>HTTP server deployed using Apache Tomcat</a:t>
            </a:r>
          </a:p>
          <a:p>
            <a:r>
              <a:rPr lang="en-US" dirty="0" smtClean="0"/>
              <a:t>HTTP server receives message directly from user</a:t>
            </a:r>
          </a:p>
          <a:p>
            <a:r>
              <a:rPr lang="en-US" dirty="0" smtClean="0"/>
              <a:t>HTTP server forwards response to Google Server</a:t>
            </a:r>
          </a:p>
          <a:p>
            <a:r>
              <a:rPr lang="en-US" dirty="0" smtClean="0"/>
              <a:t>Google server identifies recipient and forwards message </a:t>
            </a:r>
          </a:p>
          <a:p>
            <a:r>
              <a:rPr lang="en-US" dirty="0" smtClean="0"/>
              <a:t>Client gets message and plots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Flow-Get Keys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76400" y="5105400"/>
            <a:ext cx="687388" cy="731838"/>
            <a:chOff x="-44" y="1473"/>
            <a:chExt cx="981" cy="1105"/>
          </a:xfrm>
        </p:grpSpPr>
        <p:pic>
          <p:nvPicPr>
            <p:cNvPr id="4" name="Picture 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934200" y="5175603"/>
            <a:ext cx="687388" cy="731838"/>
            <a:chOff x="-44" y="1473"/>
            <a:chExt cx="981" cy="1105"/>
          </a:xfrm>
        </p:grpSpPr>
        <p:pic>
          <p:nvPicPr>
            <p:cNvPr id="7" name="Picture 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91664" y="5907441"/>
            <a:ext cx="12458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Client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CC0000"/>
                </a:solidFill>
              </a:rPr>
              <a:t>TrackChat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714066" y="5965312"/>
            <a:ext cx="12458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Client 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CC0000"/>
                </a:solidFill>
              </a:rPr>
              <a:t>TrackChat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28620" y="1810606"/>
            <a:ext cx="411160" cy="771524"/>
            <a:chOff x="4140" y="429"/>
            <a:chExt cx="1425" cy="2396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751" y="664"/>
              <a:ext cx="578" cy="148"/>
              <a:chOff x="616" y="2566"/>
              <a:chExt cx="721" cy="142"/>
            </a:xfrm>
          </p:grpSpPr>
          <p:sp>
            <p:nvSpPr>
              <p:cNvPr id="42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4745" y="995"/>
              <a:ext cx="583" cy="133"/>
              <a:chOff x="612" y="2570"/>
              <a:chExt cx="728" cy="138"/>
            </a:xfrm>
          </p:grpSpPr>
          <p:sp>
            <p:nvSpPr>
              <p:cNvPr id="40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4735" y="1624"/>
              <a:ext cx="584" cy="153"/>
              <a:chOff x="613" y="2568"/>
              <a:chExt cx="727" cy="141"/>
            </a:xfrm>
          </p:grpSpPr>
          <p:sp>
            <p:nvSpPr>
              <p:cNvPr id="38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36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0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1814514" y="1828800"/>
            <a:ext cx="411160" cy="771524"/>
            <a:chOff x="4140" y="429"/>
            <a:chExt cx="1425" cy="2396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4751" y="664"/>
              <a:ext cx="578" cy="148"/>
              <a:chOff x="616" y="2566"/>
              <a:chExt cx="721" cy="142"/>
            </a:xfrm>
          </p:grpSpPr>
          <p:sp>
            <p:nvSpPr>
              <p:cNvPr id="75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4745" y="995"/>
              <a:ext cx="583" cy="133"/>
              <a:chOff x="612" y="2570"/>
              <a:chExt cx="728" cy="138"/>
            </a:xfrm>
          </p:grpSpPr>
          <p:sp>
            <p:nvSpPr>
              <p:cNvPr id="73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4735" y="1624"/>
              <a:ext cx="584" cy="153"/>
              <a:chOff x="613" y="2568"/>
              <a:chExt cx="727" cy="141"/>
            </a:xfrm>
          </p:grpSpPr>
          <p:sp>
            <p:nvSpPr>
              <p:cNvPr id="71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69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3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588921" y="2099444"/>
            <a:ext cx="8130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7380209" y="1914453"/>
            <a:ext cx="12650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Google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Cloud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Messaging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268892" y="2509035"/>
            <a:ext cx="4459728" cy="290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3249646" y="4933398"/>
            <a:ext cx="2150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Ask a private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For </a:t>
            </a:r>
            <a:r>
              <a:rPr lang="en-US" altLang="en-US" dirty="0" err="1" smtClean="0">
                <a:solidFill>
                  <a:srgbClr val="CC0000"/>
                </a:solidFill>
              </a:rPr>
              <a:t>TrackChat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1005765" y="4191905"/>
            <a:ext cx="2150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Your 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AznH</a:t>
            </a:r>
            <a:r>
              <a:rPr lang="en-US" altLang="en-US" dirty="0" smtClean="0">
                <a:solidFill>
                  <a:srgbClr val="CC0000"/>
                </a:solidFill>
              </a:rPr>
              <a:t>..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86" name="Straight Arrow Connector 85"/>
          <p:cNvCxnSpPr>
            <a:endCxn id="31" idx="3"/>
          </p:cNvCxnSpPr>
          <p:nvPr/>
        </p:nvCxnSpPr>
        <p:spPr>
          <a:xfrm flipH="1" flipV="1">
            <a:off x="7055528" y="2559267"/>
            <a:ext cx="338682" cy="2616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7224869" y="3591869"/>
            <a:ext cx="2150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Ask a private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CC0000"/>
                </a:solidFill>
              </a:rPr>
              <a:t>TrackChat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4897661" y="3988910"/>
            <a:ext cx="2150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Your 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Bdz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2225674" y="2404223"/>
            <a:ext cx="4502946" cy="277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" idx="2"/>
          </p:cNvCxnSpPr>
          <p:nvPr/>
        </p:nvCxnSpPr>
        <p:spPr>
          <a:xfrm>
            <a:off x="6898422" y="2545743"/>
            <a:ext cx="379472" cy="2995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6" idx="2"/>
          </p:cNvCxnSpPr>
          <p:nvPr/>
        </p:nvCxnSpPr>
        <p:spPr>
          <a:xfrm flipV="1">
            <a:off x="2149914" y="2083506"/>
            <a:ext cx="4578706" cy="4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2129017" y="2385265"/>
            <a:ext cx="23697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My server at 1.2.3.4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name- </a:t>
            </a:r>
            <a:r>
              <a:rPr lang="en-US" altLang="en-US" dirty="0" err="1" smtClean="0">
                <a:solidFill>
                  <a:srgbClr val="CC0000"/>
                </a:solidFill>
              </a:rPr>
              <a:t>TrackChat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Zd43.. 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103" name="Straight Arrow Connector 102"/>
          <p:cNvCxnSpPr>
            <a:stCxn id="13" idx="1"/>
          </p:cNvCxnSpPr>
          <p:nvPr/>
        </p:nvCxnSpPr>
        <p:spPr>
          <a:xfrm flipH="1">
            <a:off x="2225674" y="2178175"/>
            <a:ext cx="4521989" cy="207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3354601" y="1628962"/>
            <a:ext cx="2045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Server Registered</a:t>
            </a:r>
            <a:endParaRPr lang="en-US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4" grpId="0"/>
      <p:bldP spid="85" grpId="0"/>
      <p:bldP spid="92" grpId="0"/>
      <p:bldP spid="93" grpId="0"/>
      <p:bldP spid="101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Register with HTTP Server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76400" y="5105400"/>
            <a:ext cx="687388" cy="731838"/>
            <a:chOff x="-44" y="1473"/>
            <a:chExt cx="981" cy="1105"/>
          </a:xfrm>
        </p:grpSpPr>
        <p:pic>
          <p:nvPicPr>
            <p:cNvPr id="6" name="Picture 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934200" y="5175603"/>
            <a:ext cx="687388" cy="731838"/>
            <a:chOff x="-44" y="1473"/>
            <a:chExt cx="981" cy="1105"/>
          </a:xfrm>
        </p:grpSpPr>
        <p:pic>
          <p:nvPicPr>
            <p:cNvPr id="9" name="Picture 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39942" y="5907441"/>
            <a:ext cx="949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Client 1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47917" y="5965312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Client 2</a:t>
            </a:r>
            <a:endParaRPr lang="en-US" altLang="en-US" dirty="0">
              <a:solidFill>
                <a:srgbClr val="CC0000"/>
              </a:solidFill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728620" y="1810606"/>
            <a:ext cx="411160" cy="771524"/>
            <a:chOff x="4140" y="429"/>
            <a:chExt cx="1425" cy="2396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4751" y="664"/>
              <a:ext cx="578" cy="148"/>
              <a:chOff x="616" y="2566"/>
              <a:chExt cx="721" cy="142"/>
            </a:xfrm>
          </p:grpSpPr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4745" y="995"/>
              <a:ext cx="583" cy="133"/>
              <a:chOff x="612" y="2570"/>
              <a:chExt cx="728" cy="138"/>
            </a:xfrm>
          </p:grpSpPr>
          <p:sp>
            <p:nvSpPr>
              <p:cNvPr id="42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4735" y="1624"/>
              <a:ext cx="584" cy="153"/>
              <a:chOff x="613" y="2568"/>
              <a:chExt cx="727" cy="141"/>
            </a:xfrm>
          </p:grpSpPr>
          <p:sp>
            <p:nvSpPr>
              <p:cNvPr id="40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38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814514" y="1828800"/>
            <a:ext cx="411160" cy="771524"/>
            <a:chOff x="4140" y="429"/>
            <a:chExt cx="1425" cy="2396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4751" y="664"/>
              <a:ext cx="578" cy="148"/>
              <a:chOff x="616" y="2566"/>
              <a:chExt cx="721" cy="142"/>
            </a:xfrm>
          </p:grpSpPr>
          <p:sp>
            <p:nvSpPr>
              <p:cNvPr id="77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4745" y="995"/>
              <a:ext cx="583" cy="133"/>
              <a:chOff x="612" y="2570"/>
              <a:chExt cx="728" cy="138"/>
            </a:xfrm>
          </p:grpSpPr>
          <p:sp>
            <p:nvSpPr>
              <p:cNvPr id="75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4735" y="1624"/>
              <a:ext cx="584" cy="153"/>
              <a:chOff x="613" y="2568"/>
              <a:chExt cx="727" cy="141"/>
            </a:xfrm>
          </p:grpSpPr>
          <p:sp>
            <p:nvSpPr>
              <p:cNvPr id="73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71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5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588921" y="2099444"/>
            <a:ext cx="8130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7380209" y="1914453"/>
            <a:ext cx="12650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Google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Cloud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Messaging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81" name="Straight Arrow Connector 80"/>
          <p:cNvCxnSpPr>
            <a:endCxn id="48" idx="2"/>
          </p:cNvCxnSpPr>
          <p:nvPr/>
        </p:nvCxnSpPr>
        <p:spPr>
          <a:xfrm flipH="1" flipV="1">
            <a:off x="1984316" y="2563937"/>
            <a:ext cx="284576" cy="284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28945" y="4572000"/>
            <a:ext cx="2150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My 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AznH</a:t>
            </a:r>
            <a:r>
              <a:rPr lang="en-US" altLang="en-US" dirty="0" smtClean="0">
                <a:solidFill>
                  <a:srgbClr val="CC0000"/>
                </a:solidFill>
              </a:rPr>
              <a:t>..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Number 217..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43400" y="5698525"/>
            <a:ext cx="2150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My 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Bdz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Number 213..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2225674" y="2509035"/>
            <a:ext cx="4864331" cy="308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0" idx="2"/>
          </p:cNvCxnSpPr>
          <p:nvPr/>
        </p:nvCxnSpPr>
        <p:spPr>
          <a:xfrm>
            <a:off x="2144597" y="2565547"/>
            <a:ext cx="219191" cy="277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" idx="0"/>
          </p:cNvCxnSpPr>
          <p:nvPr/>
        </p:nvCxnSpPr>
        <p:spPr>
          <a:xfrm>
            <a:off x="2218460" y="2279607"/>
            <a:ext cx="5059434" cy="2895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4305819" y="2600324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ACK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2297226" y="3682789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ACK</a:t>
            </a:r>
            <a:endParaRPr lang="en-US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Send Message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76400" y="5105400"/>
            <a:ext cx="687388" cy="731838"/>
            <a:chOff x="-44" y="1473"/>
            <a:chExt cx="981" cy="1105"/>
          </a:xfrm>
        </p:grpSpPr>
        <p:pic>
          <p:nvPicPr>
            <p:cNvPr id="5" name="Picture 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34200" y="5175603"/>
            <a:ext cx="687388" cy="731838"/>
            <a:chOff x="-44" y="1473"/>
            <a:chExt cx="981" cy="1105"/>
          </a:xfrm>
        </p:grpSpPr>
        <p:pic>
          <p:nvPicPr>
            <p:cNvPr id="8" name="Picture 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439942" y="5907441"/>
            <a:ext cx="949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Client 1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47917" y="5965312"/>
            <a:ext cx="978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Client 2</a:t>
            </a:r>
            <a:endParaRPr lang="en-US" altLang="en-US" dirty="0">
              <a:solidFill>
                <a:srgbClr val="CC0000"/>
              </a:solidFill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210428" y="1810606"/>
            <a:ext cx="411160" cy="771524"/>
            <a:chOff x="4140" y="429"/>
            <a:chExt cx="1425" cy="2396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4751" y="664"/>
              <a:ext cx="578" cy="148"/>
              <a:chOff x="616" y="2566"/>
              <a:chExt cx="721" cy="142"/>
            </a:xfrm>
          </p:grpSpPr>
          <p:sp>
            <p:nvSpPr>
              <p:cNvPr id="43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745" y="995"/>
              <a:ext cx="583" cy="133"/>
              <a:chOff x="612" y="2570"/>
              <a:chExt cx="728" cy="138"/>
            </a:xfrm>
          </p:grpSpPr>
          <p:sp>
            <p:nvSpPr>
              <p:cNvPr id="41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35" y="1624"/>
              <a:ext cx="584" cy="153"/>
              <a:chOff x="613" y="2568"/>
              <a:chExt cx="727" cy="141"/>
            </a:xfrm>
          </p:grpSpPr>
          <p:sp>
            <p:nvSpPr>
              <p:cNvPr id="39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37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1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814514" y="1828800"/>
            <a:ext cx="411160" cy="771524"/>
            <a:chOff x="4140" y="429"/>
            <a:chExt cx="1425" cy="2396"/>
          </a:xfrm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4751" y="664"/>
              <a:ext cx="578" cy="148"/>
              <a:chOff x="616" y="2566"/>
              <a:chExt cx="721" cy="142"/>
            </a:xfrm>
          </p:grpSpPr>
          <p:sp>
            <p:nvSpPr>
              <p:cNvPr id="76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4745" y="995"/>
              <a:ext cx="583" cy="133"/>
              <a:chOff x="612" y="2570"/>
              <a:chExt cx="728" cy="138"/>
            </a:xfrm>
          </p:grpSpPr>
          <p:sp>
            <p:nvSpPr>
              <p:cNvPr id="74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4735" y="1624"/>
              <a:ext cx="584" cy="153"/>
              <a:chOff x="613" y="2568"/>
              <a:chExt cx="727" cy="141"/>
            </a:xfrm>
          </p:grpSpPr>
          <p:sp>
            <p:nvSpPr>
              <p:cNvPr id="72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70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4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588921" y="2099444"/>
            <a:ext cx="8130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Http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7805288" y="1858799"/>
            <a:ext cx="12650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Google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Cloud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Messaging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server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80" name="Straight Arrow Connector 79"/>
          <p:cNvCxnSpPr>
            <a:endCxn id="47" idx="2"/>
          </p:cNvCxnSpPr>
          <p:nvPr/>
        </p:nvCxnSpPr>
        <p:spPr>
          <a:xfrm flipH="1" flipV="1">
            <a:off x="1984316" y="2563937"/>
            <a:ext cx="284576" cy="284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28945" y="4572000"/>
            <a:ext cx="2150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My 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AznH</a:t>
            </a:r>
            <a:r>
              <a:rPr lang="en-US" altLang="en-US" dirty="0" smtClean="0">
                <a:solidFill>
                  <a:srgbClr val="CC0000"/>
                </a:solidFill>
              </a:rPr>
              <a:t>..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Number 217..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Message –Hi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TO 213..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4343400" y="5698525"/>
            <a:ext cx="2150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My 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Bdz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Number 213..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84" name="Straight Arrow Connector 83"/>
          <p:cNvCxnSpPr>
            <a:stCxn id="59" idx="2"/>
          </p:cNvCxnSpPr>
          <p:nvPr/>
        </p:nvCxnSpPr>
        <p:spPr>
          <a:xfrm>
            <a:off x="2144597" y="2565547"/>
            <a:ext cx="219191" cy="277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297226" y="3682789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 ACK</a:t>
            </a:r>
            <a:endParaRPr lang="en-US" altLang="en-US" dirty="0">
              <a:solidFill>
                <a:srgbClr val="CC0000"/>
              </a:solidFill>
            </a:endParaRPr>
          </a:p>
        </p:txBody>
      </p:sp>
      <p:cxnSp>
        <p:nvCxnSpPr>
          <p:cNvPr id="89" name="Straight Arrow Connector 88"/>
          <p:cNvCxnSpPr>
            <a:stCxn id="57" idx="2"/>
            <a:endCxn id="14" idx="1"/>
          </p:cNvCxnSpPr>
          <p:nvPr/>
        </p:nvCxnSpPr>
        <p:spPr>
          <a:xfrm>
            <a:off x="2149914" y="2132280"/>
            <a:ext cx="5079557" cy="4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403692" y="23114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C0000"/>
                </a:solidFill>
              </a:rPr>
              <a:t>Key is </a:t>
            </a:r>
            <a:r>
              <a:rPr lang="en-US" altLang="en-US" dirty="0" err="1" smtClean="0">
                <a:solidFill>
                  <a:srgbClr val="CC0000"/>
                </a:solidFill>
              </a:rPr>
              <a:t>Bdz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Message –Hi .From-217. lat:312.. Long.314</a:t>
            </a:r>
          </a:p>
        </p:txBody>
      </p:sp>
      <p:cxnSp>
        <p:nvCxnSpPr>
          <p:cNvPr id="92" name="Straight Arrow Connector 91"/>
          <p:cNvCxnSpPr>
            <a:stCxn id="14" idx="2"/>
          </p:cNvCxnSpPr>
          <p:nvPr/>
        </p:nvCxnSpPr>
        <p:spPr>
          <a:xfrm>
            <a:off x="7380230" y="2545743"/>
            <a:ext cx="27266" cy="27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789331" y="40501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CC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Message –Hi .From-217. lat:312.. Long.314</a:t>
            </a:r>
          </a:p>
        </p:txBody>
      </p:sp>
    </p:spTree>
    <p:extLst>
      <p:ext uri="{BB962C8B-B14F-4D97-AF65-F5344CB8AC3E}">
        <p14:creationId xmlns:p14="http://schemas.microsoft.com/office/powerpoint/2010/main" val="367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90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Map android V2</a:t>
            </a:r>
          </a:p>
          <a:p>
            <a:r>
              <a:rPr lang="en-US" dirty="0" smtClean="0"/>
              <a:t>Google Cloud Messaging</a:t>
            </a:r>
          </a:p>
          <a:p>
            <a:r>
              <a:rPr lang="en-US" dirty="0" smtClean="0"/>
              <a:t>JAVA Servlet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By- </a:t>
            </a:r>
            <a:r>
              <a:rPr lang="en-US" dirty="0" err="1" smtClean="0"/>
              <a:t>Dipanshu</a:t>
            </a:r>
            <a:r>
              <a:rPr lang="en-US" dirty="0" smtClean="0"/>
              <a:t> Gupta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dgupta13@illinois.edu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228</TotalTime>
  <Words>222</Words>
  <Application>Microsoft Office PowerPoint</Application>
  <PresentationFormat>On-screen Show (4:3)</PresentationFormat>
  <Paragraphs>81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TRACKCHAT </vt:lpstr>
      <vt:lpstr>BASIC FRAMEWORK</vt:lpstr>
      <vt:lpstr>Information Flow-Get Keys</vt:lpstr>
      <vt:lpstr>PowerPoint Presentation</vt:lpstr>
      <vt:lpstr>PowerPoint Presentation</vt:lpstr>
      <vt:lpstr>API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TRACKCHAT</dc:title>
  <dc:creator>Dipanshu Gupta</dc:creator>
  <cp:lastModifiedBy>Dipanshu Gupta</cp:lastModifiedBy>
  <cp:revision>9</cp:revision>
  <dcterms:created xsi:type="dcterms:W3CDTF">2014-08-07T00:03:52Z</dcterms:created>
  <dcterms:modified xsi:type="dcterms:W3CDTF">2014-08-07T03:52:10Z</dcterms:modified>
</cp:coreProperties>
</file>