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3" r:id="rId6"/>
    <p:sldId id="260" r:id="rId7"/>
    <p:sldId id="264" r:id="rId8"/>
    <p:sldId id="266" r:id="rId9"/>
    <p:sldId id="261" r:id="rId10"/>
    <p:sldId id="262" r:id="rId11"/>
    <p:sldId id="265" r:id="rId12"/>
    <p:sldId id="268" r:id="rId13"/>
    <p:sldId id="271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34B6908-A4F7-4AB0-A686-26C6193912B1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685B0D1-6AF0-4FC8-A79C-1DF4766FCE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YDstudios</a:t>
            </a:r>
            <a:r>
              <a:rPr lang="en-US" sz="3200" dirty="0" smtClean="0"/>
              <a:t>  Presents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0"/>
            <a:ext cx="7315200" cy="3733800"/>
          </a:xfrm>
        </p:spPr>
        <p:txBody>
          <a:bodyPr>
            <a:normAutofit/>
          </a:bodyPr>
          <a:lstStyle/>
          <a:p>
            <a:r>
              <a:rPr lang="en-US" sz="8000" b="1" dirty="0" err="1" smtClean="0">
                <a:solidFill>
                  <a:schemeClr val="tx1"/>
                </a:solidFill>
              </a:rPr>
              <a:t>YDTracker</a:t>
            </a:r>
            <a:r>
              <a:rPr lang="en-US" sz="8000" b="1" dirty="0" smtClean="0">
                <a:solidFill>
                  <a:schemeClr val="tx1"/>
                </a:solidFill>
              </a:rPr>
              <a:t>™</a:t>
            </a:r>
            <a:endParaRPr lang="en-US" sz="8000" b="1" dirty="0">
              <a:solidFill>
                <a:schemeClr val="tx1"/>
              </a:solidFill>
            </a:endParaRP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			©</a:t>
            </a:r>
            <a:r>
              <a:rPr lang="en-US" sz="1800" b="1" dirty="0" err="1" smtClean="0">
                <a:solidFill>
                  <a:schemeClr val="tx1"/>
                </a:solidFill>
              </a:rPr>
              <a:t>Yashasvi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Vedula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Dipanshu</a:t>
            </a:r>
            <a:r>
              <a:rPr lang="en-US" sz="1800" b="1" dirty="0">
                <a:solidFill>
                  <a:schemeClr val="tx1"/>
                </a:solidFill>
              </a:rPr>
              <a:t> Gupta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Click 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app automatically generates an SOS message with the click of a button.</a:t>
            </a:r>
          </a:p>
          <a:p>
            <a:r>
              <a:rPr lang="en-US" dirty="0" smtClean="0"/>
              <a:t>This SOS message, containing the location of the driver, will go straight to the owner’s 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3600"/>
            <a:ext cx="3020377" cy="5033963"/>
          </a:xfrm>
        </p:spPr>
      </p:pic>
    </p:spTree>
    <p:extLst>
      <p:ext uri="{BB962C8B-B14F-4D97-AF65-F5344CB8AC3E}">
        <p14:creationId xmlns:p14="http://schemas.microsoft.com/office/powerpoint/2010/main" val="41982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Would Use </a:t>
            </a:r>
            <a:r>
              <a:rPr lang="en-US" dirty="0" err="1" smtClean="0"/>
              <a:t>YDTracker</a:t>
            </a:r>
            <a:r>
              <a:rPr lang="en-US" dirty="0" smtClean="0"/>
              <a:t>™?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 of cars who want to know the whereabouts of their vehicles at all times.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Supervisors and owners of taxi services and car rental companies who want to keep track of their vehicles.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Will the Final Build Be Released?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build of </a:t>
            </a:r>
            <a:r>
              <a:rPr lang="en-US" dirty="0" err="1" smtClean="0"/>
              <a:t>YDTracker</a:t>
            </a:r>
            <a:r>
              <a:rPr lang="en-US" dirty="0" smtClean="0"/>
              <a:t>™ will be released on 3</a:t>
            </a:r>
            <a:r>
              <a:rPr lang="en-US" baseline="30000" dirty="0" smtClean="0"/>
              <a:t>rd</a:t>
            </a:r>
            <a:r>
              <a:rPr lang="en-US" dirty="0" smtClean="0"/>
              <a:t> April, 2013.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To Contact for More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Yashasvi</a:t>
            </a:r>
            <a:r>
              <a:rPr lang="en-US" dirty="0" smtClean="0"/>
              <a:t> </a:t>
            </a:r>
            <a:r>
              <a:rPr lang="en-US" dirty="0" err="1" smtClean="0"/>
              <a:t>Vedula</a:t>
            </a:r>
            <a:r>
              <a:rPr lang="en-US" dirty="0" smtClean="0"/>
              <a:t> 			</a:t>
            </a:r>
            <a:r>
              <a:rPr lang="en-US" dirty="0" err="1" smtClean="0"/>
              <a:t>Dipanshu</a:t>
            </a:r>
            <a:r>
              <a:rPr lang="en-US" dirty="0" smtClean="0"/>
              <a:t> Gupta</a:t>
            </a:r>
          </a:p>
          <a:p>
            <a:pPr marL="0" indent="0">
              <a:buNone/>
            </a:pPr>
            <a:r>
              <a:rPr lang="en-US" smtClean="0"/>
              <a:t>				</a:t>
            </a:r>
            <a:r>
              <a:rPr lang="en-US" dirty="0" smtClean="0"/>
              <a:t>	</a:t>
            </a:r>
            <a:r>
              <a:rPr lang="en-US" dirty="0" smtClean="0"/>
              <a:t>dgupta13@illinois.edu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You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Yashasvi</a:t>
            </a:r>
            <a:r>
              <a:rPr lang="en-US" dirty="0" smtClean="0"/>
              <a:t> </a:t>
            </a:r>
            <a:r>
              <a:rPr lang="en-US" dirty="0" err="1" smtClean="0"/>
              <a:t>Vedula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Dipanshu</a:t>
            </a:r>
            <a:r>
              <a:rPr lang="en-US" dirty="0" smtClean="0"/>
              <a:t> Gupta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YDTracker</a:t>
            </a:r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YDTracker</a:t>
            </a:r>
            <a:r>
              <a:rPr lang="en-US" dirty="0" smtClean="0"/>
              <a:t>™ do?</a:t>
            </a:r>
          </a:p>
          <a:p>
            <a:endParaRPr lang="en-US" dirty="0" smtClean="0"/>
          </a:p>
          <a:p>
            <a:r>
              <a:rPr lang="en-US" dirty="0" smtClean="0"/>
              <a:t>Who would use </a:t>
            </a:r>
            <a:r>
              <a:rPr lang="en-US" dirty="0" err="1" smtClean="0"/>
              <a:t>YDTracker</a:t>
            </a:r>
            <a:r>
              <a:rPr lang="en-US" dirty="0" smtClean="0"/>
              <a:t>™?</a:t>
            </a:r>
          </a:p>
          <a:p>
            <a:endParaRPr lang="en-US" dirty="0" smtClean="0"/>
          </a:p>
          <a:p>
            <a:r>
              <a:rPr lang="en-US" dirty="0" smtClean="0"/>
              <a:t>When will the final build be released?</a:t>
            </a:r>
          </a:p>
          <a:p>
            <a:endParaRPr lang="en-US" dirty="0"/>
          </a:p>
          <a:p>
            <a:r>
              <a:rPr lang="en-US" dirty="0" smtClean="0"/>
              <a:t>Who to contact for more info?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YDTracker</a:t>
            </a:r>
            <a:r>
              <a:rPr lang="en-US" dirty="0" smtClean="0"/>
              <a:t>™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Plotting</a:t>
            </a:r>
          </a:p>
          <a:p>
            <a:endParaRPr lang="en-US" dirty="0" smtClean="0"/>
          </a:p>
          <a:p>
            <a:r>
              <a:rPr lang="en-US" dirty="0" smtClean="0"/>
              <a:t>Location Tracking of Vehicles</a:t>
            </a:r>
          </a:p>
          <a:p>
            <a:endParaRPr lang="en-US" dirty="0" smtClean="0"/>
          </a:p>
          <a:p>
            <a:r>
              <a:rPr lang="en-US" dirty="0" smtClean="0"/>
              <a:t>Speed Limit Tracking of Vehicles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One Click SOS Message for 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 is plotted along the driver’s path as he moves around.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can be checked at the end of the trip.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3810000" cy="6350002"/>
          </a:xfrm>
        </p:spPr>
      </p:pic>
    </p:spTree>
    <p:extLst>
      <p:ext uri="{BB962C8B-B14F-4D97-AF65-F5344CB8AC3E}">
        <p14:creationId xmlns:p14="http://schemas.microsoft.com/office/powerpoint/2010/main" val="8197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owner of the vehicle selects a speed limit for his driver, and every time the driver exceeds it, a message is generated to the owner, stating where the driver has exceeded the speed limit.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Preferences include speed limits, owner’s phone number and a unique key for location tracking.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preferences are password protected, so only the owner can modify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44562"/>
            <a:ext cx="3429000" cy="57150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37" y="683654"/>
            <a:ext cx="370332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533400"/>
            <a:ext cx="370332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owner sends a message, with a particular key as its text, to the driver.</a:t>
            </a:r>
          </a:p>
          <a:p>
            <a:r>
              <a:rPr lang="en-US" dirty="0" smtClean="0"/>
              <a:t>This message then communicates with the app on the driver’s phone and sends the owner the exact location of the driver.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395</TotalTime>
  <Words>312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YDstudios  Presents</vt:lpstr>
      <vt:lpstr>Introduction to YDTracker™</vt:lpstr>
      <vt:lpstr>What does YDTracker™ do?</vt:lpstr>
      <vt:lpstr>Path Plotting</vt:lpstr>
      <vt:lpstr>PowerPoint Presentation</vt:lpstr>
      <vt:lpstr>Speed Limit</vt:lpstr>
      <vt:lpstr>PowerPoint Presentation</vt:lpstr>
      <vt:lpstr>PowerPoint Presentation</vt:lpstr>
      <vt:lpstr>Location Tracking</vt:lpstr>
      <vt:lpstr>One Click SOS</vt:lpstr>
      <vt:lpstr>PowerPoint Presentation</vt:lpstr>
      <vt:lpstr>Who Would Use YDTracker™?</vt:lpstr>
      <vt:lpstr>When Will the Final Build Be Released?</vt:lpstr>
      <vt:lpstr>Who To Contact for More Info?</vt:lpstr>
      <vt:lpstr>Thanking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YDStudios Presents</dc:title>
  <dc:creator>Yash</dc:creator>
  <cp:lastModifiedBy>Dipanshu Gupta</cp:lastModifiedBy>
  <cp:revision>22</cp:revision>
  <dcterms:created xsi:type="dcterms:W3CDTF">2013-03-23T07:30:07Z</dcterms:created>
  <dcterms:modified xsi:type="dcterms:W3CDTF">2014-08-11T01:00:03Z</dcterms:modified>
</cp:coreProperties>
</file>