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Fira Sans Extra Condensed" panose="020F0502020204030204" pitchFamily="34" charset="0"/>
      <p:regular r:id="rId35"/>
      <p:bold r:id="rId36"/>
      <p:italic r:id="rId37"/>
      <p:boldItalic r:id="rId38"/>
    </p:embeddedFont>
    <p:embeddedFont>
      <p:font typeface="Proxima Nova" panose="02000506030000020004" pitchFamily="2"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CC01B1-6F1A-42D0-B044-2038C36B17CA}">
  <a:tblStyle styleId="{EECC01B1-6F1A-42D0-B044-2038C36B17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72"/>
  </p:normalViewPr>
  <p:slideViewPr>
    <p:cSldViewPr snapToGrid="0">
      <p:cViewPr varScale="1">
        <p:scale>
          <a:sx n="150" d="100"/>
          <a:sy n="150" d="100"/>
        </p:scale>
        <p:origin x="624"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28b386c79f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28b386c79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391553"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Dropping columns not relevant for analysis</a:t>
            </a:r>
            <a:endParaRPr sz="1200">
              <a:solidFill>
                <a:schemeClr val="dk1"/>
              </a:solidFill>
              <a:latin typeface="Calibri"/>
              <a:ea typeface="Calibri"/>
              <a:cs typeface="Calibri"/>
              <a:sym typeface="Calibri"/>
            </a:endParaRPr>
          </a:p>
          <a:p>
            <a:pPr marL="457200" marR="391553"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Checking for outliers in numeric columns </a:t>
            </a:r>
            <a:endParaRPr sz="1200">
              <a:solidFill>
                <a:schemeClr val="dk1"/>
              </a:solidFill>
              <a:latin typeface="Calibri"/>
              <a:ea typeface="Calibri"/>
              <a:cs typeface="Calibri"/>
              <a:sym typeface="Calibri"/>
            </a:endParaRPr>
          </a:p>
          <a:p>
            <a:pPr marL="457200" marR="391553"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Dropping duplicates</a:t>
            </a:r>
            <a:endParaRPr sz="1200">
              <a:solidFill>
                <a:schemeClr val="dk1"/>
              </a:solidFill>
              <a:latin typeface="Calibri"/>
              <a:ea typeface="Calibri"/>
              <a:cs typeface="Calibri"/>
              <a:sym typeface="Calibri"/>
            </a:endParaRPr>
          </a:p>
          <a:p>
            <a:pPr marL="457200" marR="391553"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Replacing “?” with mean for numerical columns and mode for categorical columns</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8b1d40f601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8b1d40f60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Identifying </a:t>
            </a:r>
            <a:r>
              <a:rPr lang="en" sz="1000" b="1">
                <a:solidFill>
                  <a:schemeClr val="dk1"/>
                </a:solidFill>
                <a:latin typeface="Proxima Nova"/>
                <a:ea typeface="Proxima Nova"/>
                <a:cs typeface="Proxima Nova"/>
                <a:sym typeface="Proxima Nova"/>
              </a:rPr>
              <a:t>two labels for dependent variable</a:t>
            </a:r>
            <a:r>
              <a:rPr lang="en" sz="1000">
                <a:solidFill>
                  <a:schemeClr val="dk1"/>
                </a:solidFill>
                <a:latin typeface="Proxima Nova"/>
                <a:ea typeface="Proxima Nova"/>
                <a:cs typeface="Proxima Nova"/>
                <a:sym typeface="Proxima Nova"/>
              </a:rPr>
              <a:t>: </a:t>
            </a:r>
            <a:endParaRPr sz="1000">
              <a:solidFill>
                <a:schemeClr val="dk1"/>
              </a:solidFill>
              <a:latin typeface="Proxima Nova"/>
              <a:ea typeface="Proxima Nova"/>
              <a:cs typeface="Proxima Nova"/>
              <a:sym typeface="Proxima Nova"/>
            </a:endParaRPr>
          </a:p>
          <a:p>
            <a:pPr marL="914400" lvl="1" indent="-292100" algn="l" rtl="0">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Readmitted within &lt;30 days </a:t>
            </a:r>
            <a:endParaRPr sz="1000">
              <a:solidFill>
                <a:schemeClr val="dk1"/>
              </a:solidFill>
              <a:latin typeface="Proxima Nova"/>
              <a:ea typeface="Proxima Nova"/>
              <a:cs typeface="Proxima Nova"/>
              <a:sym typeface="Proxima Nova"/>
            </a:endParaRPr>
          </a:p>
          <a:p>
            <a:pPr marL="914400" lvl="1" indent="-292100" algn="l" rtl="0">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No readmission or readmitted within &gt;30 days </a:t>
            </a:r>
            <a:endParaRPr sz="1000">
              <a:solidFill>
                <a:schemeClr val="dk1"/>
              </a:solidFill>
              <a:latin typeface="Proxima Nova"/>
              <a:ea typeface="Proxima Nova"/>
              <a:cs typeface="Proxima Nova"/>
              <a:sym typeface="Proxima Nova"/>
            </a:endParaRPr>
          </a:p>
          <a:p>
            <a:pPr marL="457200" lvl="0" indent="-292100" algn="l" rtl="0">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Converting </a:t>
            </a:r>
            <a:r>
              <a:rPr lang="en" sz="1000" b="1">
                <a:solidFill>
                  <a:schemeClr val="dk1"/>
                </a:solidFill>
                <a:latin typeface="Proxima Nova"/>
                <a:ea typeface="Proxima Nova"/>
                <a:cs typeface="Proxima Nova"/>
                <a:sym typeface="Proxima Nova"/>
              </a:rPr>
              <a:t>categorical data into numerical data:</a:t>
            </a:r>
            <a:r>
              <a:rPr lang="en" sz="1000">
                <a:solidFill>
                  <a:schemeClr val="dk1"/>
                </a:solidFill>
                <a:latin typeface="Proxima Nova"/>
                <a:ea typeface="Proxima Nova"/>
                <a:cs typeface="Proxima Nova"/>
                <a:sym typeface="Proxima Nova"/>
              </a:rPr>
              <a:t> one-hot encoding or dummy variables</a:t>
            </a:r>
            <a:endParaRPr sz="1000">
              <a:solidFill>
                <a:schemeClr val="dk1"/>
              </a:solidFill>
              <a:latin typeface="Proxima Nova"/>
              <a:ea typeface="Proxima Nova"/>
              <a:cs typeface="Proxima Nova"/>
              <a:sym typeface="Proxima Nova"/>
            </a:endParaRPr>
          </a:p>
          <a:p>
            <a:pPr marL="457200" lvl="0" indent="-292100" algn="l" rtl="0">
              <a:spcBef>
                <a:spcPts val="0"/>
              </a:spcBef>
              <a:spcAft>
                <a:spcPts val="0"/>
              </a:spcAft>
              <a:buClr>
                <a:schemeClr val="dk1"/>
              </a:buClr>
              <a:buSzPts val="1000"/>
              <a:buFont typeface="Proxima Nova"/>
              <a:buChar char="●"/>
            </a:pPr>
            <a:r>
              <a:rPr lang="en" sz="1000">
                <a:solidFill>
                  <a:schemeClr val="dk1"/>
                </a:solidFill>
                <a:latin typeface="Proxima Nova"/>
                <a:ea typeface="Proxima Nova"/>
                <a:cs typeface="Proxima Nova"/>
                <a:sym typeface="Proxima Nova"/>
              </a:rPr>
              <a:t>Replacing </a:t>
            </a:r>
            <a:r>
              <a:rPr lang="en" sz="1000" b="1">
                <a:solidFill>
                  <a:schemeClr val="dk1"/>
                </a:solidFill>
                <a:latin typeface="Proxima Nova"/>
                <a:ea typeface="Proxima Nova"/>
                <a:cs typeface="Proxima Nova"/>
                <a:sym typeface="Proxima Nova"/>
              </a:rPr>
              <a:t>Ranges </a:t>
            </a:r>
            <a:r>
              <a:rPr lang="en" sz="1000">
                <a:solidFill>
                  <a:schemeClr val="dk1"/>
                </a:solidFill>
                <a:latin typeface="Proxima Nova"/>
                <a:ea typeface="Proxima Nova"/>
                <a:cs typeface="Proxima Nova"/>
                <a:sym typeface="Proxima Nova"/>
              </a:rPr>
              <a:t>with mean </a:t>
            </a:r>
            <a:endParaRPr sz="1000">
              <a:solidFill>
                <a:schemeClr val="dk1"/>
              </a:solidFill>
              <a:latin typeface="Proxima Nova"/>
              <a:ea typeface="Proxima Nova"/>
              <a:cs typeface="Proxima Nova"/>
              <a:sym typeface="Proxima Nova"/>
            </a:endParaRPr>
          </a:p>
          <a:p>
            <a:pPr marL="457200" lvl="0" indent="-292100" algn="l" rtl="0">
              <a:spcBef>
                <a:spcPts val="0"/>
              </a:spcBef>
              <a:spcAft>
                <a:spcPts val="0"/>
              </a:spcAft>
              <a:buClr>
                <a:schemeClr val="dk1"/>
              </a:buClr>
              <a:buSzPts val="1000"/>
              <a:buFont typeface="Proxima Nova"/>
              <a:buChar char="●"/>
            </a:pPr>
            <a:r>
              <a:rPr lang="en" sz="1000" b="1">
                <a:solidFill>
                  <a:schemeClr val="dk1"/>
                </a:solidFill>
                <a:latin typeface="Proxima Nova"/>
                <a:ea typeface="Proxima Nova"/>
                <a:cs typeface="Proxima Nova"/>
                <a:sym typeface="Proxima Nova"/>
              </a:rPr>
              <a:t>Standardizing the data</a:t>
            </a:r>
            <a:r>
              <a:rPr lang="en" sz="1000">
                <a:solidFill>
                  <a:schemeClr val="dk1"/>
                </a:solidFill>
                <a:latin typeface="Proxima Nova"/>
                <a:ea typeface="Proxima Nova"/>
                <a:cs typeface="Proxima Nova"/>
                <a:sym typeface="Proxima Nova"/>
              </a:rPr>
              <a:t> for model preparation</a:t>
            </a:r>
            <a:endParaRPr sz="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289a2bbe87a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289a2bbe87a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8b386c79f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8b386c79f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289a2bbe87a_0_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289a2bbe87a_0_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289a2bbe87a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289a2bbe87a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non-linear model and can capture complex relationships between input variables and the target variable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28a832b9447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28a832b9447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8a832b9447_2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8a832b9447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3"/>
        <p:cNvGrpSpPr/>
        <p:nvPr/>
      </p:nvGrpSpPr>
      <p:grpSpPr>
        <a:xfrm>
          <a:off x="0" y="0"/>
          <a:ext cx="0" cy="0"/>
          <a:chOff x="0" y="0"/>
          <a:chExt cx="0" cy="0"/>
        </a:xfrm>
      </p:grpSpPr>
      <p:sp>
        <p:nvSpPr>
          <p:cNvPr id="754" name="Google Shape;754;g28a832b9447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5" name="Google Shape;755;g28a832b9447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289a2bbe87a_0_6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289a2bbe87a_0_6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899ef6c8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899ef6c8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289a2bbe87a_0_1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289a2bbe87a_0_1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28b386c79f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28b386c79f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28a6efb2725_1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28a6efb2725_1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000">
                <a:solidFill>
                  <a:srgbClr val="595959"/>
                </a:solidFill>
              </a:rPr>
              <a:t>To reduce readmission rate of patients getting readmitted within 30 days more care should be taken of the following patients:</a:t>
            </a:r>
            <a:endParaRPr sz="1000">
              <a:solidFill>
                <a:srgbClr val="595959"/>
              </a:solidFill>
            </a:endParaRPr>
          </a:p>
          <a:p>
            <a:pPr marL="457200" lvl="0" indent="-292100" algn="l" rtl="0">
              <a:lnSpc>
                <a:spcPct val="115000"/>
              </a:lnSpc>
              <a:spcBef>
                <a:spcPts val="1200"/>
              </a:spcBef>
              <a:spcAft>
                <a:spcPts val="0"/>
              </a:spcAft>
              <a:buClr>
                <a:srgbClr val="595959"/>
              </a:buClr>
              <a:buSzPts val="1000"/>
              <a:buFont typeface="Arial"/>
              <a:buAutoNum type="arabicPeriod"/>
            </a:pPr>
            <a:r>
              <a:rPr lang="en" sz="1000">
                <a:solidFill>
                  <a:srgbClr val="595959"/>
                </a:solidFill>
              </a:rPr>
              <a:t>Keeping older patients under intensive care as they are at high risk.</a:t>
            </a:r>
            <a:endParaRPr sz="1000">
              <a:solidFill>
                <a:srgbClr val="595959"/>
              </a:solidFill>
            </a:endParaRPr>
          </a:p>
          <a:p>
            <a:pPr marL="457200" lvl="0" indent="-292100" algn="l" rtl="0">
              <a:lnSpc>
                <a:spcPct val="115000"/>
              </a:lnSpc>
              <a:spcBef>
                <a:spcPts val="0"/>
              </a:spcBef>
              <a:spcAft>
                <a:spcPts val="0"/>
              </a:spcAft>
              <a:buClr>
                <a:srgbClr val="595959"/>
              </a:buClr>
              <a:buSzPts val="1000"/>
              <a:buFont typeface="Arial"/>
              <a:buAutoNum type="arabicPeriod"/>
            </a:pPr>
            <a:r>
              <a:rPr lang="en" sz="1000">
                <a:solidFill>
                  <a:srgbClr val="595959"/>
                </a:solidFill>
              </a:rPr>
              <a:t>People with high health complications </a:t>
            </a:r>
            <a:endParaRPr sz="1000">
              <a:solidFill>
                <a:srgbClr val="595959"/>
              </a:solidFill>
            </a:endParaRPr>
          </a:p>
          <a:p>
            <a:pPr marL="457200" lvl="0" indent="-292100" algn="l" rtl="0">
              <a:lnSpc>
                <a:spcPct val="115000"/>
              </a:lnSpc>
              <a:spcBef>
                <a:spcPts val="0"/>
              </a:spcBef>
              <a:spcAft>
                <a:spcPts val="0"/>
              </a:spcAft>
              <a:buClr>
                <a:srgbClr val="595959"/>
              </a:buClr>
              <a:buSzPts val="1000"/>
              <a:buFont typeface="Arial"/>
              <a:buAutoNum type="arabicPeriod"/>
            </a:pPr>
            <a:r>
              <a:rPr lang="en" sz="1000">
                <a:solidFill>
                  <a:srgbClr val="595959"/>
                </a:solidFill>
              </a:rPr>
              <a:t>People who have had number of lab procedures in the past</a:t>
            </a:r>
            <a:endParaRPr sz="1000">
              <a:solidFill>
                <a:srgbClr val="595959"/>
              </a:solidFill>
            </a:endParaRPr>
          </a:p>
          <a:p>
            <a:pPr marL="457200" lvl="0" indent="-292100" algn="l" rtl="0">
              <a:lnSpc>
                <a:spcPct val="115000"/>
              </a:lnSpc>
              <a:spcBef>
                <a:spcPts val="0"/>
              </a:spcBef>
              <a:spcAft>
                <a:spcPts val="0"/>
              </a:spcAft>
              <a:buClr>
                <a:srgbClr val="595959"/>
              </a:buClr>
              <a:buSzPts val="1000"/>
              <a:buFont typeface="Arial"/>
              <a:buAutoNum type="arabicPeriod"/>
            </a:pPr>
            <a:r>
              <a:rPr lang="en" sz="1000">
                <a:solidFill>
                  <a:srgbClr val="595959"/>
                </a:solidFill>
              </a:rPr>
              <a:t>People who have spent higher hospital time in the past</a:t>
            </a:r>
            <a:endParaRPr sz="1000">
              <a:solidFill>
                <a:srgbClr val="595959"/>
              </a:solidFill>
            </a:endParaRPr>
          </a:p>
          <a:p>
            <a:pPr marL="457200" lvl="0" indent="-292100" algn="l" rtl="0">
              <a:lnSpc>
                <a:spcPct val="115000"/>
              </a:lnSpc>
              <a:spcBef>
                <a:spcPts val="0"/>
              </a:spcBef>
              <a:spcAft>
                <a:spcPts val="0"/>
              </a:spcAft>
              <a:buClr>
                <a:srgbClr val="595959"/>
              </a:buClr>
              <a:buSzPts val="1000"/>
              <a:buFont typeface="Arial"/>
              <a:buAutoNum type="arabicPeriod"/>
            </a:pPr>
            <a:r>
              <a:rPr lang="en" sz="1000">
                <a:solidFill>
                  <a:srgbClr val="595959"/>
                </a:solidFill>
              </a:rPr>
              <a:t>Special attention to people belonging to Caucasian and African-American race. </a:t>
            </a:r>
            <a:endParaRPr sz="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5"/>
        <p:cNvGrpSpPr/>
        <p:nvPr/>
      </p:nvGrpSpPr>
      <p:grpSpPr>
        <a:xfrm>
          <a:off x="0" y="0"/>
          <a:ext cx="0" cy="0"/>
          <a:chOff x="0" y="0"/>
          <a:chExt cx="0" cy="0"/>
        </a:xfrm>
      </p:grpSpPr>
      <p:sp>
        <p:nvSpPr>
          <p:cNvPr id="796" name="Google Shape;796;g289a2bbe87a_0_6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7" name="Google Shape;797;g289a2bbe87a_0_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289a2bbe87a_0_1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289a2bbe87a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To strengthen our model, we have outlined a six-phase plan: Business Understanding, Data Understanding, Data Preparation, Modeling, Evaluation, and Deployment.</a:t>
            </a:r>
            <a:endParaRPr sz="1200">
              <a:solidFill>
                <a:srgbClr val="374151"/>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Owing to time constraints, I'll delve into two of these phases in detail: Data Understanding and Deployment.</a:t>
            </a:r>
            <a:endParaRPr sz="1200">
              <a:solidFill>
                <a:srgbClr val="374151"/>
              </a:solidFill>
              <a:latin typeface="Roboto"/>
              <a:ea typeface="Roboto"/>
              <a:cs typeface="Roboto"/>
              <a:sym typeface="Roboto"/>
            </a:endParaRPr>
          </a:p>
          <a:p>
            <a:pPr marL="0" lvl="0" indent="0" algn="l" rtl="0">
              <a:spcBef>
                <a:spcPts val="150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289a2bbe87a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289a2bbe87a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Currently, our dataset is somewhat outdated, spanning 10 years from 1999 to 2008. Additionally, it may be missing critical variables. For instance, one article states, “The dataset does not encompass many pivotal factors like access to care, which, according to a study, accounts for 58% variation in readmission rates.”</a:t>
            </a:r>
            <a:endParaRPr sz="1200">
              <a:solidFill>
                <a:srgbClr val="374151"/>
              </a:solidFill>
              <a:latin typeface="Roboto"/>
              <a:ea typeface="Roboto"/>
              <a:cs typeface="Roboto"/>
              <a:sym typeface="Roboto"/>
            </a:endParaRPr>
          </a:p>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We intend to gather new data </a:t>
            </a:r>
            <a:endParaRPr sz="1200">
              <a:solidFill>
                <a:srgbClr val="374151"/>
              </a:solidFill>
              <a:latin typeface="Roboto"/>
              <a:ea typeface="Roboto"/>
              <a:cs typeface="Roboto"/>
              <a:sym typeface="Roboto"/>
            </a:endParaRPr>
          </a:p>
          <a:p>
            <a:pPr marL="0" lvl="0" indent="0" algn="l" rtl="0">
              <a:spcBef>
                <a:spcPts val="150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289a2bbe87a_0_2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289a2bbe87a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500"/>
              </a:spcBef>
              <a:spcAft>
                <a:spcPts val="0"/>
              </a:spcAft>
              <a:buClr>
                <a:schemeClr val="dk1"/>
              </a:buClr>
              <a:buSzPts val="1100"/>
              <a:buFont typeface="Arial"/>
              <a:buNone/>
            </a:pPr>
            <a:r>
              <a:rPr lang="en" sz="1200">
                <a:solidFill>
                  <a:srgbClr val="374151"/>
                </a:solidFill>
                <a:latin typeface="Roboto"/>
                <a:ea typeface="Roboto"/>
                <a:cs typeface="Roboto"/>
                <a:sym typeface="Roboto"/>
              </a:rPr>
              <a:t>Beyond just the model, its application is crucial. After identifying patients at high risk of readmission within 30 days, what are the subsequent steps? What are the medical intervention we should do? To address this, we've designed a 5-step deployment strategy:</a:t>
            </a:r>
            <a:endParaRPr sz="1200">
              <a:solidFill>
                <a:srgbClr val="374151"/>
              </a:solidFill>
              <a:latin typeface="Roboto"/>
              <a:ea typeface="Roboto"/>
              <a:cs typeface="Roboto"/>
              <a:sym typeface="Roboto"/>
            </a:endParaRPr>
          </a:p>
          <a:p>
            <a:pPr marL="457200" lvl="0" indent="-304800" algn="l" rtl="0">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Identify interventions </a:t>
            </a:r>
            <a:endParaRPr sz="1200">
              <a:solidFill>
                <a:srgbClr val="374151"/>
              </a:solidFill>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Design the experiment </a:t>
            </a:r>
            <a:endParaRPr sz="1200">
              <a:solidFill>
                <a:srgbClr val="374151"/>
              </a:solidFill>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Implement the experiment </a:t>
            </a:r>
            <a:endParaRPr sz="1200">
              <a:solidFill>
                <a:srgbClr val="374151"/>
              </a:solidFill>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Examine the experimental results.</a:t>
            </a:r>
            <a:endParaRPr sz="1200">
              <a:solidFill>
                <a:srgbClr val="374151"/>
              </a:solidFill>
              <a:latin typeface="Roboto"/>
              <a:ea typeface="Roboto"/>
              <a:cs typeface="Roboto"/>
              <a:sym typeface="Roboto"/>
            </a:endParaRPr>
          </a:p>
          <a:p>
            <a:pPr marL="457200" lvl="0" indent="-304800" algn="l" rtl="0">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Integrate successful methods with the model.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28a6efb2725_1_6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9" name="Google Shape;979;g28a6efb2725_1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Risks</a:t>
            </a:r>
            <a:endParaRPr sz="1200">
              <a:solidFill>
                <a:srgbClr val="374151"/>
              </a:solidFill>
              <a:latin typeface="Roboto"/>
              <a:ea typeface="Roboto"/>
              <a:cs typeface="Roboto"/>
              <a:sym typeface="Roboto"/>
            </a:endParaRPr>
          </a:p>
          <a:p>
            <a:pPr marL="457200" lvl="0" indent="-304800" algn="l" rtl="0">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For the data quality, low data quality, the risk mitigation plan is to Closely monitor data quality</a:t>
            </a:r>
            <a:endParaRPr sz="1200">
              <a:solidFill>
                <a:srgbClr val="374151"/>
              </a:solidFill>
              <a:latin typeface="Roboto"/>
              <a:ea typeface="Roboto"/>
              <a:cs typeface="Roboto"/>
              <a:sym typeface="Roboto"/>
            </a:endParaRPr>
          </a:p>
          <a:p>
            <a:pPr marL="457200" lvl="0" indent="-304800" algn="l" rtl="0">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For deployment, Medical practitioners might not be willing to adapt to change</a:t>
            </a:r>
            <a:endParaRPr sz="1200">
              <a:solidFill>
                <a:srgbClr val="374151"/>
              </a:solidFill>
              <a:latin typeface="Roboto"/>
              <a:ea typeface="Roboto"/>
              <a:cs typeface="Roboto"/>
              <a:sym typeface="Roboto"/>
            </a:endParaRPr>
          </a:p>
          <a:p>
            <a:pPr marL="457200" lvl="0" indent="-304800" algn="l" rtl="0">
              <a:lnSpc>
                <a:spcPct val="115000"/>
              </a:lnSpc>
              <a:spcBef>
                <a:spcPts val="150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Mitigation Strategy is to ensure it smoothly integrates within daily workflows.</a:t>
            </a:r>
            <a:endParaRPr>
              <a:solidFill>
                <a:schemeClr val="dk1"/>
              </a:solidFill>
            </a:endParaRPr>
          </a:p>
          <a:p>
            <a:pPr marL="457200" lvl="0" indent="-304800" algn="l" rtl="0">
              <a:lnSpc>
                <a:spcPct val="115000"/>
              </a:lnSpc>
              <a:spcBef>
                <a:spcPts val="1500"/>
              </a:spcBef>
              <a:spcAft>
                <a:spcPts val="0"/>
              </a:spcAft>
              <a:buClr>
                <a:srgbClr val="374151"/>
              </a:buClr>
              <a:buSzPts val="1200"/>
              <a:buFont typeface="Roboto"/>
              <a:buChar char="-"/>
            </a:pPr>
            <a:endParaRPr sz="1200">
              <a:solidFill>
                <a:srgbClr val="37415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
        <p:cNvGrpSpPr/>
        <p:nvPr/>
      </p:nvGrpSpPr>
      <p:grpSpPr>
        <a:xfrm>
          <a:off x="0" y="0"/>
          <a:ext cx="0" cy="0"/>
          <a:chOff x="0" y="0"/>
          <a:chExt cx="0" cy="0"/>
        </a:xfrm>
      </p:grpSpPr>
      <p:sp>
        <p:nvSpPr>
          <p:cNvPr id="997" name="Google Shape;997;g28b97118d6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8" name="Google Shape;998;g28b97118d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89a2bbe87a_0_3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89a2bbe87a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89a2bbe87a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89a2bbe87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28b3b78626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28b3b78626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8a2e9f0a74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8a2e9f0a74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89a2bbe87a_0_5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89a2bbe87a_0_5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89a2bbe87a_0_1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89a2bbe87a_0_1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28b3b78626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28b3b78626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85750" algn="l" rtl="0">
              <a:lnSpc>
                <a:spcPct val="115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10 years of data ( 1999-2008)</a:t>
            </a:r>
            <a:endParaRPr sz="900">
              <a:solidFill>
                <a:schemeClr val="dk1"/>
              </a:solidFill>
              <a:latin typeface="Calibri"/>
              <a:ea typeface="Calibri"/>
              <a:cs typeface="Calibri"/>
              <a:sym typeface="Calibri"/>
            </a:endParaRPr>
          </a:p>
          <a:p>
            <a:pPr marL="457200" marR="391553" lvl="0" indent="-285750" algn="l" rtl="0">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101,766 data points from 130 US hospitals</a:t>
            </a:r>
            <a:endParaRPr sz="900">
              <a:solidFill>
                <a:schemeClr val="dk1"/>
              </a:solidFill>
              <a:latin typeface="Calibri"/>
              <a:ea typeface="Calibri"/>
              <a:cs typeface="Calibri"/>
              <a:sym typeface="Calibri"/>
            </a:endParaRPr>
          </a:p>
          <a:p>
            <a:pPr marL="457200" marR="391553" lvl="0" indent="-285750" algn="l" rtl="0">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Records of patients who  stayed up to 14 days</a:t>
            </a:r>
            <a:endParaRPr sz="900">
              <a:solidFill>
                <a:schemeClr val="dk1"/>
              </a:solidFill>
              <a:latin typeface="Calibri"/>
              <a:ea typeface="Calibri"/>
              <a:cs typeface="Calibri"/>
              <a:sym typeface="Calibri"/>
            </a:endParaRPr>
          </a:p>
          <a:p>
            <a:pPr marL="457200" marR="391553" lvl="0" indent="-285750" algn="l" rtl="0">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Includes 50 features </a:t>
            </a:r>
            <a:endParaRPr sz="900">
              <a:solidFill>
                <a:schemeClr val="dk1"/>
              </a:solidFill>
              <a:latin typeface="Calibri"/>
              <a:ea typeface="Calibri"/>
              <a:cs typeface="Calibri"/>
              <a:sym typeface="Calibri"/>
            </a:endParaRPr>
          </a:p>
          <a:p>
            <a:pPr marL="457200" marR="391553" lvl="0" indent="-285750" algn="l" rtl="0">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Mostly categorical data</a:t>
            </a:r>
            <a:endParaRPr sz="900">
              <a:solidFill>
                <a:schemeClr val="dk1"/>
              </a:solidFill>
              <a:latin typeface="Calibri"/>
              <a:ea typeface="Calibri"/>
              <a:cs typeface="Calibri"/>
              <a:sym typeface="Calibri"/>
            </a:endParaRPr>
          </a:p>
          <a:p>
            <a:pPr marL="457200" marR="391553" lvl="0" indent="-285750" algn="l" rtl="0">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71518 unique patients</a:t>
            </a:r>
            <a:endParaRPr sz="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hyperlink" Target="https://medium.com/@uraza/how-to-use-machine-learning-to-predict-hospital-readmissions-part-2-616a0c920ab1"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hyperlink" Target="https://jamanetwork.com/journals/jamainternalmedicine/fullarticle/249884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3446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SzPts val="891"/>
              <a:buNone/>
            </a:pPr>
            <a:r>
              <a:rPr lang="en" sz="4580" b="1">
                <a:latin typeface="Proxima Nova"/>
                <a:ea typeface="Proxima Nova"/>
                <a:cs typeface="Proxima Nova"/>
                <a:sym typeface="Proxima Nova"/>
              </a:rPr>
              <a:t>Predicting 30-</a:t>
            </a:r>
            <a:r>
              <a:rPr lang="en" sz="4580" b="1"/>
              <a:t>D</a:t>
            </a:r>
            <a:r>
              <a:rPr lang="en" sz="4580" b="1">
                <a:latin typeface="Proxima Nova"/>
                <a:ea typeface="Proxima Nova"/>
                <a:cs typeface="Proxima Nova"/>
                <a:sym typeface="Proxima Nova"/>
              </a:rPr>
              <a:t>ay</a:t>
            </a:r>
            <a:r>
              <a:rPr lang="en" sz="4580" b="1"/>
              <a:t> H</a:t>
            </a:r>
            <a:r>
              <a:rPr lang="en" sz="4580" b="1">
                <a:latin typeface="Proxima Nova"/>
                <a:ea typeface="Proxima Nova"/>
                <a:cs typeface="Proxima Nova"/>
                <a:sym typeface="Proxima Nova"/>
              </a:rPr>
              <a:t>ospital</a:t>
            </a:r>
            <a:r>
              <a:rPr lang="en" sz="4580" b="1"/>
              <a:t> R</a:t>
            </a:r>
            <a:r>
              <a:rPr lang="en" sz="4580" b="1">
                <a:latin typeface="Proxima Nova"/>
                <a:ea typeface="Proxima Nova"/>
                <a:cs typeface="Proxima Nova"/>
                <a:sym typeface="Proxima Nova"/>
              </a:rPr>
              <a:t>eadmission </a:t>
            </a:r>
            <a:r>
              <a:rPr lang="en" sz="4580" b="1"/>
              <a:t>F</a:t>
            </a:r>
            <a:r>
              <a:rPr lang="en" sz="4580" b="1">
                <a:latin typeface="Proxima Nova"/>
                <a:ea typeface="Proxima Nova"/>
                <a:cs typeface="Proxima Nova"/>
                <a:sym typeface="Proxima Nova"/>
              </a:rPr>
              <a:t>or </a:t>
            </a:r>
            <a:r>
              <a:rPr lang="en" sz="4580" b="1"/>
              <a:t>D</a:t>
            </a:r>
            <a:r>
              <a:rPr lang="en" sz="4580" b="1">
                <a:latin typeface="Proxima Nova"/>
                <a:ea typeface="Proxima Nova"/>
                <a:cs typeface="Proxima Nova"/>
                <a:sym typeface="Proxima Nova"/>
              </a:rPr>
              <a:t>iabetic </a:t>
            </a:r>
            <a:r>
              <a:rPr lang="en" sz="4580" b="1"/>
              <a:t>P</a:t>
            </a:r>
            <a:r>
              <a:rPr lang="en" sz="4580" b="1">
                <a:latin typeface="Proxima Nova"/>
                <a:ea typeface="Proxima Nova"/>
                <a:cs typeface="Proxima Nova"/>
                <a:sym typeface="Proxima Nova"/>
              </a:rPr>
              <a:t>atients</a:t>
            </a:r>
            <a:endParaRPr sz="4580" b="1">
              <a:latin typeface="Proxima Nova"/>
              <a:ea typeface="Proxima Nova"/>
              <a:cs typeface="Proxima Nova"/>
              <a:sym typeface="Proxima Nova"/>
            </a:endParaRPr>
          </a:p>
        </p:txBody>
      </p:sp>
      <p:sp>
        <p:nvSpPr>
          <p:cNvPr id="55" name="Google Shape;55;p13"/>
          <p:cNvSpPr txBox="1">
            <a:spLocks noGrp="1"/>
          </p:cNvSpPr>
          <p:nvPr>
            <p:ph type="subTitle" idx="1"/>
          </p:nvPr>
        </p:nvSpPr>
        <p:spPr>
          <a:xfrm>
            <a:off x="1971900" y="2397275"/>
            <a:ext cx="5143500" cy="1261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600">
                <a:latin typeface="Proxima Nova"/>
                <a:ea typeface="Proxima Nova"/>
                <a:cs typeface="Proxima Nova"/>
                <a:sym typeface="Proxima Nova"/>
              </a:rPr>
              <a:t>Oct 11, 2023</a:t>
            </a:r>
            <a:endParaRPr sz="1600">
              <a:latin typeface="Proxima Nova"/>
              <a:ea typeface="Proxima Nova"/>
              <a:cs typeface="Proxima Nova"/>
              <a:sym typeface="Proxima Nova"/>
            </a:endParaRPr>
          </a:p>
          <a:p>
            <a:pPr marL="0" lvl="0" indent="0" algn="ctr" rtl="0">
              <a:spcBef>
                <a:spcPts val="0"/>
              </a:spcBef>
              <a:spcAft>
                <a:spcPts val="0"/>
              </a:spcAft>
              <a:buNone/>
            </a:pPr>
            <a:r>
              <a:rPr lang="en" sz="1600">
                <a:latin typeface="Proxima Nova"/>
                <a:ea typeface="Proxima Nova"/>
                <a:cs typeface="Proxima Nova"/>
                <a:sym typeface="Proxima Nova"/>
              </a:rPr>
              <a:t>Aditi Gupta || Dollaya Hirunyasiri </a:t>
            </a:r>
            <a:endParaRPr sz="1600">
              <a:latin typeface="Proxima Nova"/>
              <a:ea typeface="Proxima Nova"/>
              <a:cs typeface="Proxima Nova"/>
              <a:sym typeface="Proxima Nova"/>
            </a:endParaRPr>
          </a:p>
          <a:p>
            <a:pPr marL="0" lvl="0" indent="0" algn="ctr" rtl="0">
              <a:spcBef>
                <a:spcPts val="0"/>
              </a:spcBef>
              <a:spcAft>
                <a:spcPts val="0"/>
              </a:spcAft>
              <a:buNone/>
            </a:pPr>
            <a:r>
              <a:rPr lang="en" sz="1600">
                <a:latin typeface="Proxima Nova"/>
                <a:ea typeface="Proxima Nova"/>
                <a:cs typeface="Proxima Nova"/>
                <a:sym typeface="Proxima Nova"/>
              </a:rPr>
              <a:t>Greta Luo || Jorge Palacio</a:t>
            </a:r>
            <a:endParaRPr sz="1600">
              <a:latin typeface="Proxima Nova"/>
              <a:ea typeface="Proxima Nova"/>
              <a:cs typeface="Proxima Nova"/>
              <a:sym typeface="Proxima Nova"/>
            </a:endParaRPr>
          </a:p>
        </p:txBody>
      </p:sp>
      <p:grpSp>
        <p:nvGrpSpPr>
          <p:cNvPr id="56" name="Google Shape;56;p13"/>
          <p:cNvGrpSpPr/>
          <p:nvPr/>
        </p:nvGrpSpPr>
        <p:grpSpPr>
          <a:xfrm>
            <a:off x="5888224" y="3178149"/>
            <a:ext cx="3255764" cy="1965347"/>
            <a:chOff x="2790500" y="1102973"/>
            <a:chExt cx="6022500" cy="3635491"/>
          </a:xfrm>
        </p:grpSpPr>
        <p:grpSp>
          <p:nvGrpSpPr>
            <p:cNvPr id="57" name="Google Shape;57;p13"/>
            <p:cNvGrpSpPr/>
            <p:nvPr/>
          </p:nvGrpSpPr>
          <p:grpSpPr>
            <a:xfrm>
              <a:off x="3433296" y="1102973"/>
              <a:ext cx="5253728" cy="3635491"/>
              <a:chOff x="4056805" y="1534650"/>
              <a:chExt cx="4630059" cy="3204205"/>
            </a:xfrm>
          </p:grpSpPr>
          <p:sp>
            <p:nvSpPr>
              <p:cNvPr id="58" name="Google Shape;58;p13"/>
              <p:cNvSpPr/>
              <p:nvPr/>
            </p:nvSpPr>
            <p:spPr>
              <a:xfrm>
                <a:off x="6546656" y="1870895"/>
                <a:ext cx="2024763" cy="2861255"/>
              </a:xfrm>
              <a:custGeom>
                <a:avLst/>
                <a:gdLst/>
                <a:ahLst/>
                <a:cxnLst/>
                <a:rect l="l" t="t" r="r" b="b"/>
                <a:pathLst>
                  <a:path w="88679" h="125315" extrusionOk="0">
                    <a:moveTo>
                      <a:pt x="1" y="0"/>
                    </a:moveTo>
                    <a:lnTo>
                      <a:pt x="1" y="125314"/>
                    </a:lnTo>
                    <a:lnTo>
                      <a:pt x="88678" y="125314"/>
                    </a:lnTo>
                    <a:lnTo>
                      <a:pt x="886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6431584" y="1814432"/>
                <a:ext cx="2255280" cy="157179"/>
              </a:xfrm>
              <a:custGeom>
                <a:avLst/>
                <a:gdLst/>
                <a:ahLst/>
                <a:cxnLst/>
                <a:rect l="l" t="t" r="r" b="b"/>
                <a:pathLst>
                  <a:path w="98775" h="6884" extrusionOk="0">
                    <a:moveTo>
                      <a:pt x="0" y="0"/>
                    </a:moveTo>
                    <a:lnTo>
                      <a:pt x="0" y="6883"/>
                    </a:lnTo>
                    <a:lnTo>
                      <a:pt x="98774" y="6883"/>
                    </a:lnTo>
                    <a:lnTo>
                      <a:pt x="98774" y="0"/>
                    </a:lnTo>
                    <a:close/>
                  </a:path>
                </a:pathLst>
              </a:custGeom>
              <a:solidFill>
                <a:srgbClr val="CFC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6546656" y="4371354"/>
                <a:ext cx="2024763" cy="360731"/>
              </a:xfrm>
              <a:custGeom>
                <a:avLst/>
                <a:gdLst/>
                <a:ahLst/>
                <a:cxnLst/>
                <a:rect l="l" t="t" r="r" b="b"/>
                <a:pathLst>
                  <a:path w="88679" h="15799" extrusionOk="0">
                    <a:moveTo>
                      <a:pt x="1" y="0"/>
                    </a:moveTo>
                    <a:lnTo>
                      <a:pt x="1" y="15798"/>
                    </a:lnTo>
                    <a:lnTo>
                      <a:pt x="88678" y="15798"/>
                    </a:lnTo>
                    <a:lnTo>
                      <a:pt x="88678" y="0"/>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7317688" y="4145866"/>
                <a:ext cx="483022" cy="586224"/>
              </a:xfrm>
              <a:custGeom>
                <a:avLst/>
                <a:gdLst/>
                <a:ahLst/>
                <a:cxnLst/>
                <a:rect l="l" t="t" r="r" b="b"/>
                <a:pathLst>
                  <a:path w="21155" h="25675" extrusionOk="0">
                    <a:moveTo>
                      <a:pt x="1" y="0"/>
                    </a:moveTo>
                    <a:lnTo>
                      <a:pt x="1" y="25674"/>
                    </a:lnTo>
                    <a:lnTo>
                      <a:pt x="21154" y="25674"/>
                    </a:lnTo>
                    <a:lnTo>
                      <a:pt x="2115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7350771" y="4183265"/>
                <a:ext cx="416830" cy="548825"/>
              </a:xfrm>
              <a:custGeom>
                <a:avLst/>
                <a:gdLst/>
                <a:ahLst/>
                <a:cxnLst/>
                <a:rect l="l" t="t" r="r" b="b"/>
                <a:pathLst>
                  <a:path w="18256" h="24037" extrusionOk="0">
                    <a:moveTo>
                      <a:pt x="1" y="0"/>
                    </a:moveTo>
                    <a:lnTo>
                      <a:pt x="1" y="24036"/>
                    </a:lnTo>
                    <a:lnTo>
                      <a:pt x="18256" y="24036"/>
                    </a:lnTo>
                    <a:lnTo>
                      <a:pt x="18256" y="0"/>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7541737" y="4167077"/>
                <a:ext cx="34911" cy="565013"/>
              </a:xfrm>
              <a:custGeom>
                <a:avLst/>
                <a:gdLst/>
                <a:ahLst/>
                <a:cxnLst/>
                <a:rect l="l" t="t" r="r" b="b"/>
                <a:pathLst>
                  <a:path w="1529" h="24746" extrusionOk="0">
                    <a:moveTo>
                      <a:pt x="0" y="1"/>
                    </a:moveTo>
                    <a:lnTo>
                      <a:pt x="0" y="24745"/>
                    </a:lnTo>
                    <a:lnTo>
                      <a:pt x="1528" y="24745"/>
                    </a:lnTo>
                    <a:lnTo>
                      <a:pt x="1528"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6705977" y="2200291"/>
                <a:ext cx="325477" cy="467199"/>
              </a:xfrm>
              <a:custGeom>
                <a:avLst/>
                <a:gdLst/>
                <a:ahLst/>
                <a:cxnLst/>
                <a:rect l="l" t="t" r="r" b="b"/>
                <a:pathLst>
                  <a:path w="14255" h="20462" extrusionOk="0">
                    <a:moveTo>
                      <a:pt x="0" y="1"/>
                    </a:moveTo>
                    <a:lnTo>
                      <a:pt x="0" y="20461"/>
                    </a:lnTo>
                    <a:lnTo>
                      <a:pt x="14255" y="20461"/>
                    </a:lnTo>
                    <a:lnTo>
                      <a:pt x="1425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6744814" y="2239859"/>
                <a:ext cx="248166" cy="388061"/>
              </a:xfrm>
              <a:custGeom>
                <a:avLst/>
                <a:gdLst/>
                <a:ahLst/>
                <a:cxnLst/>
                <a:rect l="l" t="t" r="r" b="b"/>
                <a:pathLst>
                  <a:path w="10869" h="16996" extrusionOk="0">
                    <a:moveTo>
                      <a:pt x="0" y="1"/>
                    </a:moveTo>
                    <a:lnTo>
                      <a:pt x="0" y="16996"/>
                    </a:lnTo>
                    <a:lnTo>
                      <a:pt x="10869" y="16996"/>
                    </a:lnTo>
                    <a:lnTo>
                      <a:pt x="10869" y="1"/>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6744814" y="2411760"/>
                <a:ext cx="248166" cy="44615"/>
              </a:xfrm>
              <a:custGeom>
                <a:avLst/>
                <a:gdLst/>
                <a:ahLst/>
                <a:cxnLst/>
                <a:rect l="l" t="t" r="r" b="b"/>
                <a:pathLst>
                  <a:path w="10869" h="1954" extrusionOk="0">
                    <a:moveTo>
                      <a:pt x="0" y="0"/>
                    </a:moveTo>
                    <a:lnTo>
                      <a:pt x="0" y="1954"/>
                    </a:lnTo>
                    <a:lnTo>
                      <a:pt x="10869" y="1954"/>
                    </a:lnTo>
                    <a:lnTo>
                      <a:pt x="1086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7166290" y="2200291"/>
                <a:ext cx="325477" cy="467199"/>
              </a:xfrm>
              <a:custGeom>
                <a:avLst/>
                <a:gdLst/>
                <a:ahLst/>
                <a:cxnLst/>
                <a:rect l="l" t="t" r="r" b="b"/>
                <a:pathLst>
                  <a:path w="14255" h="20462" extrusionOk="0">
                    <a:moveTo>
                      <a:pt x="0" y="1"/>
                    </a:moveTo>
                    <a:lnTo>
                      <a:pt x="0" y="20461"/>
                    </a:lnTo>
                    <a:lnTo>
                      <a:pt x="14255" y="20461"/>
                    </a:lnTo>
                    <a:lnTo>
                      <a:pt x="1425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7204762" y="2239859"/>
                <a:ext cx="248532" cy="388061"/>
              </a:xfrm>
              <a:custGeom>
                <a:avLst/>
                <a:gdLst/>
                <a:ahLst/>
                <a:cxnLst/>
                <a:rect l="l" t="t" r="r" b="b"/>
                <a:pathLst>
                  <a:path w="10885" h="16996" extrusionOk="0">
                    <a:moveTo>
                      <a:pt x="1" y="1"/>
                    </a:moveTo>
                    <a:lnTo>
                      <a:pt x="1" y="16996"/>
                    </a:lnTo>
                    <a:lnTo>
                      <a:pt x="10885" y="16996"/>
                    </a:lnTo>
                    <a:lnTo>
                      <a:pt x="10885" y="1"/>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7204762" y="2411760"/>
                <a:ext cx="248532" cy="44615"/>
              </a:xfrm>
              <a:custGeom>
                <a:avLst/>
                <a:gdLst/>
                <a:ahLst/>
                <a:cxnLst/>
                <a:rect l="l" t="t" r="r" b="b"/>
                <a:pathLst>
                  <a:path w="10885" h="1954" extrusionOk="0">
                    <a:moveTo>
                      <a:pt x="1" y="0"/>
                    </a:moveTo>
                    <a:lnTo>
                      <a:pt x="1" y="1954"/>
                    </a:lnTo>
                    <a:lnTo>
                      <a:pt x="10885" y="1954"/>
                    </a:lnTo>
                    <a:lnTo>
                      <a:pt x="1088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7626603" y="2200291"/>
                <a:ext cx="325500" cy="467199"/>
              </a:xfrm>
              <a:custGeom>
                <a:avLst/>
                <a:gdLst/>
                <a:ahLst/>
                <a:cxnLst/>
                <a:rect l="l" t="t" r="r" b="b"/>
                <a:pathLst>
                  <a:path w="14256" h="20462" extrusionOk="0">
                    <a:moveTo>
                      <a:pt x="1" y="1"/>
                    </a:moveTo>
                    <a:lnTo>
                      <a:pt x="1" y="20461"/>
                    </a:lnTo>
                    <a:lnTo>
                      <a:pt x="14255" y="20461"/>
                    </a:lnTo>
                    <a:lnTo>
                      <a:pt x="1425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665075" y="2239859"/>
                <a:ext cx="248189" cy="388061"/>
              </a:xfrm>
              <a:custGeom>
                <a:avLst/>
                <a:gdLst/>
                <a:ahLst/>
                <a:cxnLst/>
                <a:rect l="l" t="t" r="r" b="b"/>
                <a:pathLst>
                  <a:path w="10870" h="16996" extrusionOk="0">
                    <a:moveTo>
                      <a:pt x="1" y="1"/>
                    </a:moveTo>
                    <a:lnTo>
                      <a:pt x="1" y="16996"/>
                    </a:lnTo>
                    <a:lnTo>
                      <a:pt x="10869" y="16996"/>
                    </a:lnTo>
                    <a:lnTo>
                      <a:pt x="10869" y="1"/>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7665075" y="2411760"/>
                <a:ext cx="248189" cy="44615"/>
              </a:xfrm>
              <a:custGeom>
                <a:avLst/>
                <a:gdLst/>
                <a:ahLst/>
                <a:cxnLst/>
                <a:rect l="l" t="t" r="r" b="b"/>
                <a:pathLst>
                  <a:path w="10870" h="1954" extrusionOk="0">
                    <a:moveTo>
                      <a:pt x="1" y="0"/>
                    </a:moveTo>
                    <a:lnTo>
                      <a:pt x="1" y="1954"/>
                    </a:lnTo>
                    <a:lnTo>
                      <a:pt x="10869" y="1954"/>
                    </a:lnTo>
                    <a:lnTo>
                      <a:pt x="1086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086551" y="2200291"/>
                <a:ext cx="325500" cy="467199"/>
              </a:xfrm>
              <a:custGeom>
                <a:avLst/>
                <a:gdLst/>
                <a:ahLst/>
                <a:cxnLst/>
                <a:rect l="l" t="t" r="r" b="b"/>
                <a:pathLst>
                  <a:path w="14256" h="20462" extrusionOk="0">
                    <a:moveTo>
                      <a:pt x="1" y="1"/>
                    </a:moveTo>
                    <a:lnTo>
                      <a:pt x="1" y="20461"/>
                    </a:lnTo>
                    <a:lnTo>
                      <a:pt x="14256" y="20461"/>
                    </a:lnTo>
                    <a:lnTo>
                      <a:pt x="1425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8125045" y="2239859"/>
                <a:ext cx="248532" cy="388061"/>
              </a:xfrm>
              <a:custGeom>
                <a:avLst/>
                <a:gdLst/>
                <a:ahLst/>
                <a:cxnLst/>
                <a:rect l="l" t="t" r="r" b="b"/>
                <a:pathLst>
                  <a:path w="10885" h="16996" extrusionOk="0">
                    <a:moveTo>
                      <a:pt x="0" y="1"/>
                    </a:moveTo>
                    <a:lnTo>
                      <a:pt x="0" y="16996"/>
                    </a:lnTo>
                    <a:lnTo>
                      <a:pt x="10884" y="16996"/>
                    </a:lnTo>
                    <a:lnTo>
                      <a:pt x="10884" y="1"/>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8125045" y="2411760"/>
                <a:ext cx="248532" cy="44615"/>
              </a:xfrm>
              <a:custGeom>
                <a:avLst/>
                <a:gdLst/>
                <a:ahLst/>
                <a:cxnLst/>
                <a:rect l="l" t="t" r="r" b="b"/>
                <a:pathLst>
                  <a:path w="10885" h="1954" extrusionOk="0">
                    <a:moveTo>
                      <a:pt x="0" y="0"/>
                    </a:moveTo>
                    <a:lnTo>
                      <a:pt x="0" y="1954"/>
                    </a:lnTo>
                    <a:lnTo>
                      <a:pt x="10884" y="1954"/>
                    </a:lnTo>
                    <a:lnTo>
                      <a:pt x="1088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6705977" y="2820999"/>
                <a:ext cx="325477" cy="467199"/>
              </a:xfrm>
              <a:custGeom>
                <a:avLst/>
                <a:gdLst/>
                <a:ahLst/>
                <a:cxnLst/>
                <a:rect l="l" t="t" r="r" b="b"/>
                <a:pathLst>
                  <a:path w="14255" h="20462" extrusionOk="0">
                    <a:moveTo>
                      <a:pt x="0" y="1"/>
                    </a:moveTo>
                    <a:lnTo>
                      <a:pt x="0" y="20461"/>
                    </a:lnTo>
                    <a:lnTo>
                      <a:pt x="14255" y="20461"/>
                    </a:lnTo>
                    <a:lnTo>
                      <a:pt x="1425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6744814" y="2860567"/>
                <a:ext cx="248166" cy="388061"/>
              </a:xfrm>
              <a:custGeom>
                <a:avLst/>
                <a:gdLst/>
                <a:ahLst/>
                <a:cxnLst/>
                <a:rect l="l" t="t" r="r" b="b"/>
                <a:pathLst>
                  <a:path w="10869" h="16996" extrusionOk="0">
                    <a:moveTo>
                      <a:pt x="0" y="1"/>
                    </a:moveTo>
                    <a:lnTo>
                      <a:pt x="0" y="16996"/>
                    </a:lnTo>
                    <a:lnTo>
                      <a:pt x="10869" y="16996"/>
                    </a:lnTo>
                    <a:lnTo>
                      <a:pt x="10869" y="1"/>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6744814" y="3032468"/>
                <a:ext cx="248166" cy="44615"/>
              </a:xfrm>
              <a:custGeom>
                <a:avLst/>
                <a:gdLst/>
                <a:ahLst/>
                <a:cxnLst/>
                <a:rect l="l" t="t" r="r" b="b"/>
                <a:pathLst>
                  <a:path w="10869" h="1954" extrusionOk="0">
                    <a:moveTo>
                      <a:pt x="0" y="1"/>
                    </a:moveTo>
                    <a:lnTo>
                      <a:pt x="0" y="1954"/>
                    </a:lnTo>
                    <a:lnTo>
                      <a:pt x="10869" y="1954"/>
                    </a:lnTo>
                    <a:lnTo>
                      <a:pt x="10869"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7166290" y="2820999"/>
                <a:ext cx="325477" cy="467199"/>
              </a:xfrm>
              <a:custGeom>
                <a:avLst/>
                <a:gdLst/>
                <a:ahLst/>
                <a:cxnLst/>
                <a:rect l="l" t="t" r="r" b="b"/>
                <a:pathLst>
                  <a:path w="14255" h="20462" extrusionOk="0">
                    <a:moveTo>
                      <a:pt x="0" y="1"/>
                    </a:moveTo>
                    <a:lnTo>
                      <a:pt x="0" y="20461"/>
                    </a:lnTo>
                    <a:lnTo>
                      <a:pt x="14255" y="20461"/>
                    </a:lnTo>
                    <a:lnTo>
                      <a:pt x="1425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7204762" y="2860567"/>
                <a:ext cx="248532" cy="388061"/>
              </a:xfrm>
              <a:custGeom>
                <a:avLst/>
                <a:gdLst/>
                <a:ahLst/>
                <a:cxnLst/>
                <a:rect l="l" t="t" r="r" b="b"/>
                <a:pathLst>
                  <a:path w="10885" h="16996" extrusionOk="0">
                    <a:moveTo>
                      <a:pt x="1" y="1"/>
                    </a:moveTo>
                    <a:lnTo>
                      <a:pt x="1" y="16996"/>
                    </a:lnTo>
                    <a:lnTo>
                      <a:pt x="10885" y="16996"/>
                    </a:lnTo>
                    <a:lnTo>
                      <a:pt x="10885" y="1"/>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7204762" y="3032468"/>
                <a:ext cx="248532" cy="44615"/>
              </a:xfrm>
              <a:custGeom>
                <a:avLst/>
                <a:gdLst/>
                <a:ahLst/>
                <a:cxnLst/>
                <a:rect l="l" t="t" r="r" b="b"/>
                <a:pathLst>
                  <a:path w="10885" h="1954" extrusionOk="0">
                    <a:moveTo>
                      <a:pt x="1" y="1"/>
                    </a:moveTo>
                    <a:lnTo>
                      <a:pt x="1" y="1954"/>
                    </a:lnTo>
                    <a:lnTo>
                      <a:pt x="10885" y="1954"/>
                    </a:lnTo>
                    <a:lnTo>
                      <a:pt x="1088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7626603" y="2820999"/>
                <a:ext cx="325500" cy="467199"/>
              </a:xfrm>
              <a:custGeom>
                <a:avLst/>
                <a:gdLst/>
                <a:ahLst/>
                <a:cxnLst/>
                <a:rect l="l" t="t" r="r" b="b"/>
                <a:pathLst>
                  <a:path w="14256" h="20462" extrusionOk="0">
                    <a:moveTo>
                      <a:pt x="1" y="1"/>
                    </a:moveTo>
                    <a:lnTo>
                      <a:pt x="1" y="20461"/>
                    </a:lnTo>
                    <a:lnTo>
                      <a:pt x="14255" y="20461"/>
                    </a:lnTo>
                    <a:lnTo>
                      <a:pt x="1425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7665075" y="2860567"/>
                <a:ext cx="248189" cy="388061"/>
              </a:xfrm>
              <a:custGeom>
                <a:avLst/>
                <a:gdLst/>
                <a:ahLst/>
                <a:cxnLst/>
                <a:rect l="l" t="t" r="r" b="b"/>
                <a:pathLst>
                  <a:path w="10870" h="16996" extrusionOk="0">
                    <a:moveTo>
                      <a:pt x="1" y="1"/>
                    </a:moveTo>
                    <a:lnTo>
                      <a:pt x="1" y="16996"/>
                    </a:lnTo>
                    <a:lnTo>
                      <a:pt x="10869" y="16996"/>
                    </a:lnTo>
                    <a:lnTo>
                      <a:pt x="10869" y="1"/>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7665075" y="3032468"/>
                <a:ext cx="248189" cy="44615"/>
              </a:xfrm>
              <a:custGeom>
                <a:avLst/>
                <a:gdLst/>
                <a:ahLst/>
                <a:cxnLst/>
                <a:rect l="l" t="t" r="r" b="b"/>
                <a:pathLst>
                  <a:path w="10870" h="1954" extrusionOk="0">
                    <a:moveTo>
                      <a:pt x="1" y="1"/>
                    </a:moveTo>
                    <a:lnTo>
                      <a:pt x="1" y="1954"/>
                    </a:lnTo>
                    <a:lnTo>
                      <a:pt x="10869" y="1954"/>
                    </a:lnTo>
                    <a:lnTo>
                      <a:pt x="10869"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8086551" y="2820999"/>
                <a:ext cx="325500" cy="467199"/>
              </a:xfrm>
              <a:custGeom>
                <a:avLst/>
                <a:gdLst/>
                <a:ahLst/>
                <a:cxnLst/>
                <a:rect l="l" t="t" r="r" b="b"/>
                <a:pathLst>
                  <a:path w="14256" h="20462" extrusionOk="0">
                    <a:moveTo>
                      <a:pt x="1" y="1"/>
                    </a:moveTo>
                    <a:lnTo>
                      <a:pt x="1" y="20461"/>
                    </a:lnTo>
                    <a:lnTo>
                      <a:pt x="14256" y="20461"/>
                    </a:lnTo>
                    <a:lnTo>
                      <a:pt x="1425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8125045" y="2860567"/>
                <a:ext cx="248532" cy="388061"/>
              </a:xfrm>
              <a:custGeom>
                <a:avLst/>
                <a:gdLst/>
                <a:ahLst/>
                <a:cxnLst/>
                <a:rect l="l" t="t" r="r" b="b"/>
                <a:pathLst>
                  <a:path w="10885" h="16996" extrusionOk="0">
                    <a:moveTo>
                      <a:pt x="0" y="1"/>
                    </a:moveTo>
                    <a:lnTo>
                      <a:pt x="0" y="16996"/>
                    </a:lnTo>
                    <a:lnTo>
                      <a:pt x="10884" y="16996"/>
                    </a:lnTo>
                    <a:lnTo>
                      <a:pt x="10884" y="1"/>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8125045" y="3032468"/>
                <a:ext cx="248532" cy="44615"/>
              </a:xfrm>
              <a:custGeom>
                <a:avLst/>
                <a:gdLst/>
                <a:ahLst/>
                <a:cxnLst/>
                <a:rect l="l" t="t" r="r" b="b"/>
                <a:pathLst>
                  <a:path w="10885" h="1954" extrusionOk="0">
                    <a:moveTo>
                      <a:pt x="0" y="1"/>
                    </a:moveTo>
                    <a:lnTo>
                      <a:pt x="0" y="1954"/>
                    </a:lnTo>
                    <a:lnTo>
                      <a:pt x="10884" y="1954"/>
                    </a:lnTo>
                    <a:lnTo>
                      <a:pt x="1088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6705977" y="3441730"/>
                <a:ext cx="325477" cy="467176"/>
              </a:xfrm>
              <a:custGeom>
                <a:avLst/>
                <a:gdLst/>
                <a:ahLst/>
                <a:cxnLst/>
                <a:rect l="l" t="t" r="r" b="b"/>
                <a:pathLst>
                  <a:path w="14255" h="20461" extrusionOk="0">
                    <a:moveTo>
                      <a:pt x="0" y="0"/>
                    </a:moveTo>
                    <a:lnTo>
                      <a:pt x="0" y="20460"/>
                    </a:lnTo>
                    <a:lnTo>
                      <a:pt x="14255" y="20460"/>
                    </a:lnTo>
                    <a:lnTo>
                      <a:pt x="1425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6744814" y="3481275"/>
                <a:ext cx="248166" cy="388061"/>
              </a:xfrm>
              <a:custGeom>
                <a:avLst/>
                <a:gdLst/>
                <a:ahLst/>
                <a:cxnLst/>
                <a:rect l="l" t="t" r="r" b="b"/>
                <a:pathLst>
                  <a:path w="10869" h="16996" extrusionOk="0">
                    <a:moveTo>
                      <a:pt x="0" y="1"/>
                    </a:moveTo>
                    <a:lnTo>
                      <a:pt x="0" y="16996"/>
                    </a:lnTo>
                    <a:lnTo>
                      <a:pt x="10869" y="16996"/>
                    </a:lnTo>
                    <a:lnTo>
                      <a:pt x="10869" y="1"/>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6744814" y="3652811"/>
                <a:ext cx="248166" cy="44615"/>
              </a:xfrm>
              <a:custGeom>
                <a:avLst/>
                <a:gdLst/>
                <a:ahLst/>
                <a:cxnLst/>
                <a:rect l="l" t="t" r="r" b="b"/>
                <a:pathLst>
                  <a:path w="10869" h="1954" extrusionOk="0">
                    <a:moveTo>
                      <a:pt x="0" y="1"/>
                    </a:moveTo>
                    <a:lnTo>
                      <a:pt x="0" y="1954"/>
                    </a:lnTo>
                    <a:lnTo>
                      <a:pt x="10869" y="1954"/>
                    </a:lnTo>
                    <a:lnTo>
                      <a:pt x="10869"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7166290" y="3441730"/>
                <a:ext cx="325477" cy="467176"/>
              </a:xfrm>
              <a:custGeom>
                <a:avLst/>
                <a:gdLst/>
                <a:ahLst/>
                <a:cxnLst/>
                <a:rect l="l" t="t" r="r" b="b"/>
                <a:pathLst>
                  <a:path w="14255" h="20461" extrusionOk="0">
                    <a:moveTo>
                      <a:pt x="0" y="0"/>
                    </a:moveTo>
                    <a:lnTo>
                      <a:pt x="0" y="20460"/>
                    </a:lnTo>
                    <a:lnTo>
                      <a:pt x="14255" y="20460"/>
                    </a:lnTo>
                    <a:lnTo>
                      <a:pt x="1425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7204762" y="3481275"/>
                <a:ext cx="248532" cy="388061"/>
              </a:xfrm>
              <a:custGeom>
                <a:avLst/>
                <a:gdLst/>
                <a:ahLst/>
                <a:cxnLst/>
                <a:rect l="l" t="t" r="r" b="b"/>
                <a:pathLst>
                  <a:path w="10885" h="16996" extrusionOk="0">
                    <a:moveTo>
                      <a:pt x="1" y="1"/>
                    </a:moveTo>
                    <a:lnTo>
                      <a:pt x="1" y="16996"/>
                    </a:lnTo>
                    <a:lnTo>
                      <a:pt x="10885" y="16996"/>
                    </a:lnTo>
                    <a:lnTo>
                      <a:pt x="10885" y="1"/>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7204762" y="3652811"/>
                <a:ext cx="248532" cy="44615"/>
              </a:xfrm>
              <a:custGeom>
                <a:avLst/>
                <a:gdLst/>
                <a:ahLst/>
                <a:cxnLst/>
                <a:rect l="l" t="t" r="r" b="b"/>
                <a:pathLst>
                  <a:path w="10885" h="1954" extrusionOk="0">
                    <a:moveTo>
                      <a:pt x="1" y="1"/>
                    </a:moveTo>
                    <a:lnTo>
                      <a:pt x="1" y="1954"/>
                    </a:lnTo>
                    <a:lnTo>
                      <a:pt x="10885" y="1954"/>
                    </a:lnTo>
                    <a:lnTo>
                      <a:pt x="1088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7626603" y="3441730"/>
                <a:ext cx="325500" cy="467176"/>
              </a:xfrm>
              <a:custGeom>
                <a:avLst/>
                <a:gdLst/>
                <a:ahLst/>
                <a:cxnLst/>
                <a:rect l="l" t="t" r="r" b="b"/>
                <a:pathLst>
                  <a:path w="14256" h="20461" extrusionOk="0">
                    <a:moveTo>
                      <a:pt x="1" y="0"/>
                    </a:moveTo>
                    <a:lnTo>
                      <a:pt x="1" y="20460"/>
                    </a:lnTo>
                    <a:lnTo>
                      <a:pt x="14255" y="20460"/>
                    </a:lnTo>
                    <a:lnTo>
                      <a:pt x="1425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7665075" y="3481275"/>
                <a:ext cx="248189" cy="388061"/>
              </a:xfrm>
              <a:custGeom>
                <a:avLst/>
                <a:gdLst/>
                <a:ahLst/>
                <a:cxnLst/>
                <a:rect l="l" t="t" r="r" b="b"/>
                <a:pathLst>
                  <a:path w="10870" h="16996" extrusionOk="0">
                    <a:moveTo>
                      <a:pt x="1" y="1"/>
                    </a:moveTo>
                    <a:lnTo>
                      <a:pt x="1" y="16996"/>
                    </a:lnTo>
                    <a:lnTo>
                      <a:pt x="10869" y="16996"/>
                    </a:lnTo>
                    <a:lnTo>
                      <a:pt x="10869" y="1"/>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7665075" y="3652811"/>
                <a:ext cx="248189" cy="44615"/>
              </a:xfrm>
              <a:custGeom>
                <a:avLst/>
                <a:gdLst/>
                <a:ahLst/>
                <a:cxnLst/>
                <a:rect l="l" t="t" r="r" b="b"/>
                <a:pathLst>
                  <a:path w="10870" h="1954" extrusionOk="0">
                    <a:moveTo>
                      <a:pt x="1" y="1"/>
                    </a:moveTo>
                    <a:lnTo>
                      <a:pt x="1" y="1954"/>
                    </a:lnTo>
                    <a:lnTo>
                      <a:pt x="10869" y="1954"/>
                    </a:lnTo>
                    <a:lnTo>
                      <a:pt x="10869"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8086551" y="3441730"/>
                <a:ext cx="325500" cy="467176"/>
              </a:xfrm>
              <a:custGeom>
                <a:avLst/>
                <a:gdLst/>
                <a:ahLst/>
                <a:cxnLst/>
                <a:rect l="l" t="t" r="r" b="b"/>
                <a:pathLst>
                  <a:path w="14256" h="20461" extrusionOk="0">
                    <a:moveTo>
                      <a:pt x="1" y="0"/>
                    </a:moveTo>
                    <a:lnTo>
                      <a:pt x="1" y="20460"/>
                    </a:lnTo>
                    <a:lnTo>
                      <a:pt x="14256" y="20460"/>
                    </a:lnTo>
                    <a:lnTo>
                      <a:pt x="1425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8125045" y="3481275"/>
                <a:ext cx="248532" cy="388061"/>
              </a:xfrm>
              <a:custGeom>
                <a:avLst/>
                <a:gdLst/>
                <a:ahLst/>
                <a:cxnLst/>
                <a:rect l="l" t="t" r="r" b="b"/>
                <a:pathLst>
                  <a:path w="10885" h="16996" extrusionOk="0">
                    <a:moveTo>
                      <a:pt x="0" y="1"/>
                    </a:moveTo>
                    <a:lnTo>
                      <a:pt x="0" y="16996"/>
                    </a:lnTo>
                    <a:lnTo>
                      <a:pt x="10884" y="16996"/>
                    </a:lnTo>
                    <a:lnTo>
                      <a:pt x="10884" y="1"/>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8125045" y="3652811"/>
                <a:ext cx="248532" cy="44615"/>
              </a:xfrm>
              <a:custGeom>
                <a:avLst/>
                <a:gdLst/>
                <a:ahLst/>
                <a:cxnLst/>
                <a:rect l="l" t="t" r="r" b="b"/>
                <a:pathLst>
                  <a:path w="10885" h="1954" extrusionOk="0">
                    <a:moveTo>
                      <a:pt x="0" y="1"/>
                    </a:moveTo>
                    <a:lnTo>
                      <a:pt x="0" y="1954"/>
                    </a:lnTo>
                    <a:lnTo>
                      <a:pt x="10884" y="1954"/>
                    </a:lnTo>
                    <a:lnTo>
                      <a:pt x="1088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5432553" y="2820999"/>
                <a:ext cx="1114158" cy="1911126"/>
              </a:xfrm>
              <a:custGeom>
                <a:avLst/>
                <a:gdLst/>
                <a:ahLst/>
                <a:cxnLst/>
                <a:rect l="l" t="t" r="r" b="b"/>
                <a:pathLst>
                  <a:path w="48797" h="83702" extrusionOk="0">
                    <a:moveTo>
                      <a:pt x="0" y="1"/>
                    </a:moveTo>
                    <a:lnTo>
                      <a:pt x="0" y="83701"/>
                    </a:lnTo>
                    <a:lnTo>
                      <a:pt x="48797" y="83701"/>
                    </a:lnTo>
                    <a:lnTo>
                      <a:pt x="4879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583586" y="3009454"/>
                <a:ext cx="812084" cy="292051"/>
              </a:xfrm>
              <a:custGeom>
                <a:avLst/>
                <a:gdLst/>
                <a:ahLst/>
                <a:cxnLst/>
                <a:rect l="l" t="t" r="r" b="b"/>
                <a:pathLst>
                  <a:path w="35567" h="12791" extrusionOk="0">
                    <a:moveTo>
                      <a:pt x="1" y="0"/>
                    </a:moveTo>
                    <a:lnTo>
                      <a:pt x="1" y="12790"/>
                    </a:lnTo>
                    <a:lnTo>
                      <a:pt x="35566" y="12790"/>
                    </a:lnTo>
                    <a:lnTo>
                      <a:pt x="355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619204" y="3046487"/>
                <a:ext cx="740846" cy="215082"/>
              </a:xfrm>
              <a:custGeom>
                <a:avLst/>
                <a:gdLst/>
                <a:ahLst/>
                <a:cxnLst/>
                <a:rect l="l" t="t" r="r" b="b"/>
                <a:pathLst>
                  <a:path w="32447" h="9420" extrusionOk="0">
                    <a:moveTo>
                      <a:pt x="0" y="1"/>
                    </a:moveTo>
                    <a:lnTo>
                      <a:pt x="0" y="9420"/>
                    </a:lnTo>
                    <a:lnTo>
                      <a:pt x="32447" y="9420"/>
                    </a:lnTo>
                    <a:lnTo>
                      <a:pt x="32447" y="1"/>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583586" y="3441730"/>
                <a:ext cx="812084" cy="292028"/>
              </a:xfrm>
              <a:custGeom>
                <a:avLst/>
                <a:gdLst/>
                <a:ahLst/>
                <a:cxnLst/>
                <a:rect l="l" t="t" r="r" b="b"/>
                <a:pathLst>
                  <a:path w="35567" h="12790" extrusionOk="0">
                    <a:moveTo>
                      <a:pt x="1" y="0"/>
                    </a:moveTo>
                    <a:lnTo>
                      <a:pt x="1" y="12790"/>
                    </a:lnTo>
                    <a:lnTo>
                      <a:pt x="35566" y="12790"/>
                    </a:lnTo>
                    <a:lnTo>
                      <a:pt x="35566"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619204" y="3478763"/>
                <a:ext cx="740846" cy="215082"/>
              </a:xfrm>
              <a:custGeom>
                <a:avLst/>
                <a:gdLst/>
                <a:ahLst/>
                <a:cxnLst/>
                <a:rect l="l" t="t" r="r" b="b"/>
                <a:pathLst>
                  <a:path w="32447" h="9420" extrusionOk="0">
                    <a:moveTo>
                      <a:pt x="0" y="0"/>
                    </a:moveTo>
                    <a:lnTo>
                      <a:pt x="0" y="9419"/>
                    </a:lnTo>
                    <a:lnTo>
                      <a:pt x="32447" y="9419"/>
                    </a:lnTo>
                    <a:lnTo>
                      <a:pt x="32447" y="0"/>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583586" y="3873984"/>
                <a:ext cx="812084" cy="858114"/>
              </a:xfrm>
              <a:custGeom>
                <a:avLst/>
                <a:gdLst/>
                <a:ahLst/>
                <a:cxnLst/>
                <a:rect l="l" t="t" r="r" b="b"/>
                <a:pathLst>
                  <a:path w="35567" h="37583" extrusionOk="0">
                    <a:moveTo>
                      <a:pt x="1" y="1"/>
                    </a:moveTo>
                    <a:lnTo>
                      <a:pt x="1" y="37582"/>
                    </a:lnTo>
                    <a:lnTo>
                      <a:pt x="35566" y="37582"/>
                    </a:lnTo>
                    <a:lnTo>
                      <a:pt x="35566"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5619204" y="3911382"/>
                <a:ext cx="740846" cy="820714"/>
              </a:xfrm>
              <a:custGeom>
                <a:avLst/>
                <a:gdLst/>
                <a:ahLst/>
                <a:cxnLst/>
                <a:rect l="l" t="t" r="r" b="b"/>
                <a:pathLst>
                  <a:path w="32447" h="35945" extrusionOk="0">
                    <a:moveTo>
                      <a:pt x="0" y="1"/>
                    </a:moveTo>
                    <a:lnTo>
                      <a:pt x="0" y="35944"/>
                    </a:lnTo>
                    <a:lnTo>
                      <a:pt x="32447" y="35944"/>
                    </a:lnTo>
                    <a:lnTo>
                      <a:pt x="32447" y="1"/>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619204" y="3963165"/>
                <a:ext cx="740846" cy="40665"/>
              </a:xfrm>
              <a:custGeom>
                <a:avLst/>
                <a:gdLst/>
                <a:ahLst/>
                <a:cxnLst/>
                <a:rect l="l" t="t" r="r" b="b"/>
                <a:pathLst>
                  <a:path w="32447" h="1781" extrusionOk="0">
                    <a:moveTo>
                      <a:pt x="0" y="1"/>
                    </a:moveTo>
                    <a:lnTo>
                      <a:pt x="0" y="1781"/>
                    </a:lnTo>
                    <a:lnTo>
                      <a:pt x="32447" y="1781"/>
                    </a:lnTo>
                    <a:lnTo>
                      <a:pt x="3244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619204" y="4063146"/>
                <a:ext cx="740846" cy="40665"/>
              </a:xfrm>
              <a:custGeom>
                <a:avLst/>
                <a:gdLst/>
                <a:ahLst/>
                <a:cxnLst/>
                <a:rect l="l" t="t" r="r" b="b"/>
                <a:pathLst>
                  <a:path w="32447" h="1781" extrusionOk="0">
                    <a:moveTo>
                      <a:pt x="0" y="1"/>
                    </a:moveTo>
                    <a:lnTo>
                      <a:pt x="0" y="1780"/>
                    </a:lnTo>
                    <a:lnTo>
                      <a:pt x="32447" y="1780"/>
                    </a:lnTo>
                    <a:lnTo>
                      <a:pt x="3244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5619204" y="4163127"/>
                <a:ext cx="740846" cy="40665"/>
              </a:xfrm>
              <a:custGeom>
                <a:avLst/>
                <a:gdLst/>
                <a:ahLst/>
                <a:cxnLst/>
                <a:rect l="l" t="t" r="r" b="b"/>
                <a:pathLst>
                  <a:path w="32447" h="1781" extrusionOk="0">
                    <a:moveTo>
                      <a:pt x="0" y="0"/>
                    </a:moveTo>
                    <a:lnTo>
                      <a:pt x="0" y="1780"/>
                    </a:lnTo>
                    <a:lnTo>
                      <a:pt x="32447" y="1780"/>
                    </a:lnTo>
                    <a:lnTo>
                      <a:pt x="3244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619204" y="4263108"/>
                <a:ext cx="740846" cy="40642"/>
              </a:xfrm>
              <a:custGeom>
                <a:avLst/>
                <a:gdLst/>
                <a:ahLst/>
                <a:cxnLst/>
                <a:rect l="l" t="t" r="r" b="b"/>
                <a:pathLst>
                  <a:path w="32447" h="1780" extrusionOk="0">
                    <a:moveTo>
                      <a:pt x="0" y="0"/>
                    </a:moveTo>
                    <a:lnTo>
                      <a:pt x="0" y="1780"/>
                    </a:lnTo>
                    <a:lnTo>
                      <a:pt x="32447" y="1780"/>
                    </a:lnTo>
                    <a:lnTo>
                      <a:pt x="3244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5619204" y="4363066"/>
                <a:ext cx="740846" cy="40299"/>
              </a:xfrm>
              <a:custGeom>
                <a:avLst/>
                <a:gdLst/>
                <a:ahLst/>
                <a:cxnLst/>
                <a:rect l="l" t="t" r="r" b="b"/>
                <a:pathLst>
                  <a:path w="32447" h="1765" extrusionOk="0">
                    <a:moveTo>
                      <a:pt x="0" y="1"/>
                    </a:moveTo>
                    <a:lnTo>
                      <a:pt x="0" y="1765"/>
                    </a:lnTo>
                    <a:lnTo>
                      <a:pt x="32447" y="1765"/>
                    </a:lnTo>
                    <a:lnTo>
                      <a:pt x="3244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619204" y="4463047"/>
                <a:ext cx="740846" cy="40299"/>
              </a:xfrm>
              <a:custGeom>
                <a:avLst/>
                <a:gdLst/>
                <a:ahLst/>
                <a:cxnLst/>
                <a:rect l="l" t="t" r="r" b="b"/>
                <a:pathLst>
                  <a:path w="32447" h="1765" extrusionOk="0">
                    <a:moveTo>
                      <a:pt x="0" y="1"/>
                    </a:moveTo>
                    <a:lnTo>
                      <a:pt x="0" y="1765"/>
                    </a:lnTo>
                    <a:lnTo>
                      <a:pt x="32447" y="1765"/>
                    </a:lnTo>
                    <a:lnTo>
                      <a:pt x="3244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619204" y="4562662"/>
                <a:ext cx="740846" cy="40665"/>
              </a:xfrm>
              <a:custGeom>
                <a:avLst/>
                <a:gdLst/>
                <a:ahLst/>
                <a:cxnLst/>
                <a:rect l="l" t="t" r="r" b="b"/>
                <a:pathLst>
                  <a:path w="32447" h="1781" extrusionOk="0">
                    <a:moveTo>
                      <a:pt x="0" y="1"/>
                    </a:moveTo>
                    <a:lnTo>
                      <a:pt x="0" y="1780"/>
                    </a:lnTo>
                    <a:lnTo>
                      <a:pt x="32447" y="1780"/>
                    </a:lnTo>
                    <a:lnTo>
                      <a:pt x="32447"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619204" y="4662643"/>
                <a:ext cx="740846" cy="40665"/>
              </a:xfrm>
              <a:custGeom>
                <a:avLst/>
                <a:gdLst/>
                <a:ahLst/>
                <a:cxnLst/>
                <a:rect l="l" t="t" r="r" b="b"/>
                <a:pathLst>
                  <a:path w="32447" h="1781" extrusionOk="0">
                    <a:moveTo>
                      <a:pt x="0" y="0"/>
                    </a:moveTo>
                    <a:lnTo>
                      <a:pt x="0" y="1780"/>
                    </a:lnTo>
                    <a:lnTo>
                      <a:pt x="32447" y="1780"/>
                    </a:lnTo>
                    <a:lnTo>
                      <a:pt x="3244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5363875" y="2763463"/>
                <a:ext cx="1182838" cy="138137"/>
              </a:xfrm>
              <a:custGeom>
                <a:avLst/>
                <a:gdLst/>
                <a:ahLst/>
                <a:cxnLst/>
                <a:rect l="l" t="t" r="r" b="b"/>
                <a:pathLst>
                  <a:path w="51805" h="6050" extrusionOk="0">
                    <a:moveTo>
                      <a:pt x="0" y="1"/>
                    </a:moveTo>
                    <a:lnTo>
                      <a:pt x="0" y="6049"/>
                    </a:lnTo>
                    <a:lnTo>
                      <a:pt x="51805" y="6049"/>
                    </a:lnTo>
                    <a:lnTo>
                      <a:pt x="51805" y="1"/>
                    </a:lnTo>
                    <a:close/>
                  </a:path>
                </a:pathLst>
              </a:custGeom>
              <a:solidFill>
                <a:srgbClr val="CFC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6718923" y="1534650"/>
                <a:ext cx="1680586" cy="390573"/>
              </a:xfrm>
              <a:custGeom>
                <a:avLst/>
                <a:gdLst/>
                <a:ahLst/>
                <a:cxnLst/>
                <a:rect l="l" t="t" r="r" b="b"/>
                <a:pathLst>
                  <a:path w="73605" h="17106" extrusionOk="0">
                    <a:moveTo>
                      <a:pt x="2284" y="0"/>
                    </a:moveTo>
                    <a:lnTo>
                      <a:pt x="2048" y="16"/>
                    </a:lnTo>
                    <a:lnTo>
                      <a:pt x="1827" y="47"/>
                    </a:lnTo>
                    <a:lnTo>
                      <a:pt x="1607" y="110"/>
                    </a:lnTo>
                    <a:lnTo>
                      <a:pt x="1386" y="189"/>
                    </a:lnTo>
                    <a:lnTo>
                      <a:pt x="1197" y="284"/>
                    </a:lnTo>
                    <a:lnTo>
                      <a:pt x="1008" y="394"/>
                    </a:lnTo>
                    <a:lnTo>
                      <a:pt x="835" y="520"/>
                    </a:lnTo>
                    <a:lnTo>
                      <a:pt x="662" y="677"/>
                    </a:lnTo>
                    <a:lnTo>
                      <a:pt x="520" y="835"/>
                    </a:lnTo>
                    <a:lnTo>
                      <a:pt x="394" y="1008"/>
                    </a:lnTo>
                    <a:lnTo>
                      <a:pt x="268" y="1197"/>
                    </a:lnTo>
                    <a:lnTo>
                      <a:pt x="174" y="1402"/>
                    </a:lnTo>
                    <a:lnTo>
                      <a:pt x="111" y="1607"/>
                    </a:lnTo>
                    <a:lnTo>
                      <a:pt x="48" y="1827"/>
                    </a:lnTo>
                    <a:lnTo>
                      <a:pt x="16" y="2048"/>
                    </a:lnTo>
                    <a:lnTo>
                      <a:pt x="0" y="2284"/>
                    </a:lnTo>
                    <a:lnTo>
                      <a:pt x="0" y="14822"/>
                    </a:lnTo>
                    <a:lnTo>
                      <a:pt x="16" y="15058"/>
                    </a:lnTo>
                    <a:lnTo>
                      <a:pt x="48" y="15294"/>
                    </a:lnTo>
                    <a:lnTo>
                      <a:pt x="111" y="15499"/>
                    </a:lnTo>
                    <a:lnTo>
                      <a:pt x="174" y="15719"/>
                    </a:lnTo>
                    <a:lnTo>
                      <a:pt x="268" y="15908"/>
                    </a:lnTo>
                    <a:lnTo>
                      <a:pt x="394" y="16097"/>
                    </a:lnTo>
                    <a:lnTo>
                      <a:pt x="520" y="16286"/>
                    </a:lnTo>
                    <a:lnTo>
                      <a:pt x="662" y="16444"/>
                    </a:lnTo>
                    <a:lnTo>
                      <a:pt x="835" y="16586"/>
                    </a:lnTo>
                    <a:lnTo>
                      <a:pt x="1008" y="16727"/>
                    </a:lnTo>
                    <a:lnTo>
                      <a:pt x="1197" y="16838"/>
                    </a:lnTo>
                    <a:lnTo>
                      <a:pt x="1386" y="16932"/>
                    </a:lnTo>
                    <a:lnTo>
                      <a:pt x="1607" y="17011"/>
                    </a:lnTo>
                    <a:lnTo>
                      <a:pt x="1827" y="17058"/>
                    </a:lnTo>
                    <a:lnTo>
                      <a:pt x="2048" y="17105"/>
                    </a:lnTo>
                    <a:lnTo>
                      <a:pt x="71557" y="17105"/>
                    </a:lnTo>
                    <a:lnTo>
                      <a:pt x="71777" y="17058"/>
                    </a:lnTo>
                    <a:lnTo>
                      <a:pt x="71998" y="17011"/>
                    </a:lnTo>
                    <a:lnTo>
                      <a:pt x="72202" y="16932"/>
                    </a:lnTo>
                    <a:lnTo>
                      <a:pt x="72407" y="16838"/>
                    </a:lnTo>
                    <a:lnTo>
                      <a:pt x="72596" y="16727"/>
                    </a:lnTo>
                    <a:lnTo>
                      <a:pt x="72769" y="16586"/>
                    </a:lnTo>
                    <a:lnTo>
                      <a:pt x="72927" y="16444"/>
                    </a:lnTo>
                    <a:lnTo>
                      <a:pt x="73084" y="16286"/>
                    </a:lnTo>
                    <a:lnTo>
                      <a:pt x="73210" y="16097"/>
                    </a:lnTo>
                    <a:lnTo>
                      <a:pt x="73321" y="15908"/>
                    </a:lnTo>
                    <a:lnTo>
                      <a:pt x="73415" y="15719"/>
                    </a:lnTo>
                    <a:lnTo>
                      <a:pt x="73494" y="15499"/>
                    </a:lnTo>
                    <a:lnTo>
                      <a:pt x="73557" y="15294"/>
                    </a:lnTo>
                    <a:lnTo>
                      <a:pt x="73588" y="15058"/>
                    </a:lnTo>
                    <a:lnTo>
                      <a:pt x="73604" y="14822"/>
                    </a:lnTo>
                    <a:lnTo>
                      <a:pt x="73604" y="2284"/>
                    </a:lnTo>
                    <a:lnTo>
                      <a:pt x="73588" y="2048"/>
                    </a:lnTo>
                    <a:lnTo>
                      <a:pt x="73557" y="1827"/>
                    </a:lnTo>
                    <a:lnTo>
                      <a:pt x="73494" y="1607"/>
                    </a:lnTo>
                    <a:lnTo>
                      <a:pt x="73415" y="1402"/>
                    </a:lnTo>
                    <a:lnTo>
                      <a:pt x="73321" y="1197"/>
                    </a:lnTo>
                    <a:lnTo>
                      <a:pt x="73210" y="1008"/>
                    </a:lnTo>
                    <a:lnTo>
                      <a:pt x="73084" y="835"/>
                    </a:lnTo>
                    <a:lnTo>
                      <a:pt x="72927" y="677"/>
                    </a:lnTo>
                    <a:lnTo>
                      <a:pt x="72769" y="520"/>
                    </a:lnTo>
                    <a:lnTo>
                      <a:pt x="72596" y="394"/>
                    </a:lnTo>
                    <a:lnTo>
                      <a:pt x="72407" y="284"/>
                    </a:lnTo>
                    <a:lnTo>
                      <a:pt x="72202" y="189"/>
                    </a:lnTo>
                    <a:lnTo>
                      <a:pt x="71998" y="110"/>
                    </a:lnTo>
                    <a:lnTo>
                      <a:pt x="71777" y="47"/>
                    </a:lnTo>
                    <a:lnTo>
                      <a:pt x="71557" y="16"/>
                    </a:lnTo>
                    <a:lnTo>
                      <a:pt x="71320" y="0"/>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6869248" y="1635704"/>
                <a:ext cx="178756" cy="205013"/>
              </a:xfrm>
              <a:custGeom>
                <a:avLst/>
                <a:gdLst/>
                <a:ahLst/>
                <a:cxnLst/>
                <a:rect l="l" t="t" r="r" b="b"/>
                <a:pathLst>
                  <a:path w="7829" h="8979" extrusionOk="0">
                    <a:moveTo>
                      <a:pt x="0" y="0"/>
                    </a:moveTo>
                    <a:lnTo>
                      <a:pt x="0" y="8978"/>
                    </a:lnTo>
                    <a:lnTo>
                      <a:pt x="2174" y="8978"/>
                    </a:lnTo>
                    <a:lnTo>
                      <a:pt x="2174" y="5229"/>
                    </a:lnTo>
                    <a:lnTo>
                      <a:pt x="5671" y="5229"/>
                    </a:lnTo>
                    <a:lnTo>
                      <a:pt x="5671" y="8978"/>
                    </a:lnTo>
                    <a:lnTo>
                      <a:pt x="7828" y="8978"/>
                    </a:lnTo>
                    <a:lnTo>
                      <a:pt x="7828" y="0"/>
                    </a:lnTo>
                    <a:lnTo>
                      <a:pt x="5671" y="0"/>
                    </a:lnTo>
                    <a:lnTo>
                      <a:pt x="5671" y="3402"/>
                    </a:lnTo>
                    <a:lnTo>
                      <a:pt x="2174" y="3402"/>
                    </a:lnTo>
                    <a:lnTo>
                      <a:pt x="2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7080693" y="1630293"/>
                <a:ext cx="223005" cy="215813"/>
              </a:xfrm>
              <a:custGeom>
                <a:avLst/>
                <a:gdLst/>
                <a:ahLst/>
                <a:cxnLst/>
                <a:rect l="l" t="t" r="r" b="b"/>
                <a:pathLst>
                  <a:path w="9767" h="9452" extrusionOk="0">
                    <a:moveTo>
                      <a:pt x="4884" y="1954"/>
                    </a:moveTo>
                    <a:lnTo>
                      <a:pt x="5151" y="1970"/>
                    </a:lnTo>
                    <a:lnTo>
                      <a:pt x="5419" y="2001"/>
                    </a:lnTo>
                    <a:lnTo>
                      <a:pt x="5687" y="2064"/>
                    </a:lnTo>
                    <a:lnTo>
                      <a:pt x="5923" y="2159"/>
                    </a:lnTo>
                    <a:lnTo>
                      <a:pt x="6159" y="2285"/>
                    </a:lnTo>
                    <a:lnTo>
                      <a:pt x="6364" y="2411"/>
                    </a:lnTo>
                    <a:lnTo>
                      <a:pt x="6553" y="2568"/>
                    </a:lnTo>
                    <a:lnTo>
                      <a:pt x="6726" y="2726"/>
                    </a:lnTo>
                    <a:lnTo>
                      <a:pt x="6900" y="2930"/>
                    </a:lnTo>
                    <a:lnTo>
                      <a:pt x="7026" y="3135"/>
                    </a:lnTo>
                    <a:lnTo>
                      <a:pt x="7152" y="3356"/>
                    </a:lnTo>
                    <a:lnTo>
                      <a:pt x="7262" y="3608"/>
                    </a:lnTo>
                    <a:lnTo>
                      <a:pt x="7341" y="3860"/>
                    </a:lnTo>
                    <a:lnTo>
                      <a:pt x="7404" y="4127"/>
                    </a:lnTo>
                    <a:lnTo>
                      <a:pt x="7435" y="4411"/>
                    </a:lnTo>
                    <a:lnTo>
                      <a:pt x="7451" y="4695"/>
                    </a:lnTo>
                    <a:lnTo>
                      <a:pt x="7435" y="4994"/>
                    </a:lnTo>
                    <a:lnTo>
                      <a:pt x="7404" y="5277"/>
                    </a:lnTo>
                    <a:lnTo>
                      <a:pt x="7341" y="5545"/>
                    </a:lnTo>
                    <a:lnTo>
                      <a:pt x="7262" y="5813"/>
                    </a:lnTo>
                    <a:lnTo>
                      <a:pt x="7152" y="6065"/>
                    </a:lnTo>
                    <a:lnTo>
                      <a:pt x="7026" y="6285"/>
                    </a:lnTo>
                    <a:lnTo>
                      <a:pt x="6884" y="6506"/>
                    </a:lnTo>
                    <a:lnTo>
                      <a:pt x="6726" y="6695"/>
                    </a:lnTo>
                    <a:lnTo>
                      <a:pt x="6553" y="6868"/>
                    </a:lnTo>
                    <a:lnTo>
                      <a:pt x="6348" y="7026"/>
                    </a:lnTo>
                    <a:lnTo>
                      <a:pt x="6144" y="7152"/>
                    </a:lnTo>
                    <a:lnTo>
                      <a:pt x="5923" y="7262"/>
                    </a:lnTo>
                    <a:lnTo>
                      <a:pt x="5671" y="7356"/>
                    </a:lnTo>
                    <a:lnTo>
                      <a:pt x="5419" y="7419"/>
                    </a:lnTo>
                    <a:lnTo>
                      <a:pt x="5151" y="7467"/>
                    </a:lnTo>
                    <a:lnTo>
                      <a:pt x="4884" y="7482"/>
                    </a:lnTo>
                    <a:lnTo>
                      <a:pt x="4600" y="7467"/>
                    </a:lnTo>
                    <a:lnTo>
                      <a:pt x="4332" y="7419"/>
                    </a:lnTo>
                    <a:lnTo>
                      <a:pt x="4080" y="7356"/>
                    </a:lnTo>
                    <a:lnTo>
                      <a:pt x="3844" y="7262"/>
                    </a:lnTo>
                    <a:lnTo>
                      <a:pt x="3608" y="7152"/>
                    </a:lnTo>
                    <a:lnTo>
                      <a:pt x="3403" y="7026"/>
                    </a:lnTo>
                    <a:lnTo>
                      <a:pt x="3214" y="6868"/>
                    </a:lnTo>
                    <a:lnTo>
                      <a:pt x="3041" y="6695"/>
                    </a:lnTo>
                    <a:lnTo>
                      <a:pt x="2883" y="6506"/>
                    </a:lnTo>
                    <a:lnTo>
                      <a:pt x="2741" y="6285"/>
                    </a:lnTo>
                    <a:lnTo>
                      <a:pt x="2615" y="6065"/>
                    </a:lnTo>
                    <a:lnTo>
                      <a:pt x="2505" y="5813"/>
                    </a:lnTo>
                    <a:lnTo>
                      <a:pt x="2426" y="5545"/>
                    </a:lnTo>
                    <a:lnTo>
                      <a:pt x="2363" y="5277"/>
                    </a:lnTo>
                    <a:lnTo>
                      <a:pt x="2332" y="4994"/>
                    </a:lnTo>
                    <a:lnTo>
                      <a:pt x="2316" y="4695"/>
                    </a:lnTo>
                    <a:lnTo>
                      <a:pt x="2332" y="4411"/>
                    </a:lnTo>
                    <a:lnTo>
                      <a:pt x="2363" y="4127"/>
                    </a:lnTo>
                    <a:lnTo>
                      <a:pt x="2426" y="3860"/>
                    </a:lnTo>
                    <a:lnTo>
                      <a:pt x="2505" y="3608"/>
                    </a:lnTo>
                    <a:lnTo>
                      <a:pt x="2600" y="3356"/>
                    </a:lnTo>
                    <a:lnTo>
                      <a:pt x="2726" y="3135"/>
                    </a:lnTo>
                    <a:lnTo>
                      <a:pt x="2867" y="2930"/>
                    </a:lnTo>
                    <a:lnTo>
                      <a:pt x="3025" y="2726"/>
                    </a:lnTo>
                    <a:lnTo>
                      <a:pt x="3214" y="2568"/>
                    </a:lnTo>
                    <a:lnTo>
                      <a:pt x="3403" y="2411"/>
                    </a:lnTo>
                    <a:lnTo>
                      <a:pt x="3608" y="2285"/>
                    </a:lnTo>
                    <a:lnTo>
                      <a:pt x="3844" y="2159"/>
                    </a:lnTo>
                    <a:lnTo>
                      <a:pt x="4080" y="2064"/>
                    </a:lnTo>
                    <a:lnTo>
                      <a:pt x="4332" y="2001"/>
                    </a:lnTo>
                    <a:lnTo>
                      <a:pt x="4600" y="1970"/>
                    </a:lnTo>
                    <a:lnTo>
                      <a:pt x="4884" y="1954"/>
                    </a:lnTo>
                    <a:close/>
                    <a:moveTo>
                      <a:pt x="4616" y="1"/>
                    </a:moveTo>
                    <a:lnTo>
                      <a:pt x="4364" y="16"/>
                    </a:lnTo>
                    <a:lnTo>
                      <a:pt x="4112" y="48"/>
                    </a:lnTo>
                    <a:lnTo>
                      <a:pt x="3860" y="79"/>
                    </a:lnTo>
                    <a:lnTo>
                      <a:pt x="3623" y="127"/>
                    </a:lnTo>
                    <a:lnTo>
                      <a:pt x="3387" y="190"/>
                    </a:lnTo>
                    <a:lnTo>
                      <a:pt x="3167" y="253"/>
                    </a:lnTo>
                    <a:lnTo>
                      <a:pt x="2930" y="332"/>
                    </a:lnTo>
                    <a:lnTo>
                      <a:pt x="2710" y="426"/>
                    </a:lnTo>
                    <a:lnTo>
                      <a:pt x="2505" y="521"/>
                    </a:lnTo>
                    <a:lnTo>
                      <a:pt x="2300" y="615"/>
                    </a:lnTo>
                    <a:lnTo>
                      <a:pt x="2096" y="725"/>
                    </a:lnTo>
                    <a:lnTo>
                      <a:pt x="1907" y="851"/>
                    </a:lnTo>
                    <a:lnTo>
                      <a:pt x="1733" y="977"/>
                    </a:lnTo>
                    <a:lnTo>
                      <a:pt x="1560" y="1119"/>
                    </a:lnTo>
                    <a:lnTo>
                      <a:pt x="1387" y="1277"/>
                    </a:lnTo>
                    <a:lnTo>
                      <a:pt x="1229" y="1418"/>
                    </a:lnTo>
                    <a:lnTo>
                      <a:pt x="1072" y="1592"/>
                    </a:lnTo>
                    <a:lnTo>
                      <a:pt x="946" y="1765"/>
                    </a:lnTo>
                    <a:lnTo>
                      <a:pt x="804" y="1938"/>
                    </a:lnTo>
                    <a:lnTo>
                      <a:pt x="678" y="2127"/>
                    </a:lnTo>
                    <a:lnTo>
                      <a:pt x="568" y="2332"/>
                    </a:lnTo>
                    <a:lnTo>
                      <a:pt x="458" y="2537"/>
                    </a:lnTo>
                    <a:lnTo>
                      <a:pt x="363" y="2741"/>
                    </a:lnTo>
                    <a:lnTo>
                      <a:pt x="284" y="2962"/>
                    </a:lnTo>
                    <a:lnTo>
                      <a:pt x="206" y="3198"/>
                    </a:lnTo>
                    <a:lnTo>
                      <a:pt x="143" y="3419"/>
                    </a:lnTo>
                    <a:lnTo>
                      <a:pt x="95" y="3671"/>
                    </a:lnTo>
                    <a:lnTo>
                      <a:pt x="48" y="3907"/>
                    </a:lnTo>
                    <a:lnTo>
                      <a:pt x="16" y="4159"/>
                    </a:lnTo>
                    <a:lnTo>
                      <a:pt x="1" y="4427"/>
                    </a:lnTo>
                    <a:lnTo>
                      <a:pt x="1" y="4695"/>
                    </a:lnTo>
                    <a:lnTo>
                      <a:pt x="1" y="4947"/>
                    </a:lnTo>
                    <a:lnTo>
                      <a:pt x="16" y="5214"/>
                    </a:lnTo>
                    <a:lnTo>
                      <a:pt x="48" y="5466"/>
                    </a:lnTo>
                    <a:lnTo>
                      <a:pt x="95" y="5703"/>
                    </a:lnTo>
                    <a:lnTo>
                      <a:pt x="143" y="5955"/>
                    </a:lnTo>
                    <a:lnTo>
                      <a:pt x="206" y="6191"/>
                    </a:lnTo>
                    <a:lnTo>
                      <a:pt x="284" y="6411"/>
                    </a:lnTo>
                    <a:lnTo>
                      <a:pt x="363" y="6632"/>
                    </a:lnTo>
                    <a:lnTo>
                      <a:pt x="458" y="6852"/>
                    </a:lnTo>
                    <a:lnTo>
                      <a:pt x="568" y="7057"/>
                    </a:lnTo>
                    <a:lnTo>
                      <a:pt x="678" y="7262"/>
                    </a:lnTo>
                    <a:lnTo>
                      <a:pt x="804" y="7451"/>
                    </a:lnTo>
                    <a:lnTo>
                      <a:pt x="946" y="7640"/>
                    </a:lnTo>
                    <a:lnTo>
                      <a:pt x="1072" y="7813"/>
                    </a:lnTo>
                    <a:lnTo>
                      <a:pt x="1229" y="7986"/>
                    </a:lnTo>
                    <a:lnTo>
                      <a:pt x="1387" y="8144"/>
                    </a:lnTo>
                    <a:lnTo>
                      <a:pt x="1560" y="8301"/>
                    </a:lnTo>
                    <a:lnTo>
                      <a:pt x="1733" y="8443"/>
                    </a:lnTo>
                    <a:lnTo>
                      <a:pt x="1907" y="8569"/>
                    </a:lnTo>
                    <a:lnTo>
                      <a:pt x="2096" y="8695"/>
                    </a:lnTo>
                    <a:lnTo>
                      <a:pt x="2300" y="8821"/>
                    </a:lnTo>
                    <a:lnTo>
                      <a:pt x="2505" y="8916"/>
                    </a:lnTo>
                    <a:lnTo>
                      <a:pt x="2710" y="9026"/>
                    </a:lnTo>
                    <a:lnTo>
                      <a:pt x="2930" y="9105"/>
                    </a:lnTo>
                    <a:lnTo>
                      <a:pt x="3167" y="9184"/>
                    </a:lnTo>
                    <a:lnTo>
                      <a:pt x="3387" y="9262"/>
                    </a:lnTo>
                    <a:lnTo>
                      <a:pt x="3623" y="9325"/>
                    </a:lnTo>
                    <a:lnTo>
                      <a:pt x="3860" y="9373"/>
                    </a:lnTo>
                    <a:lnTo>
                      <a:pt x="4112" y="9404"/>
                    </a:lnTo>
                    <a:lnTo>
                      <a:pt x="4364" y="9436"/>
                    </a:lnTo>
                    <a:lnTo>
                      <a:pt x="4616" y="9451"/>
                    </a:lnTo>
                    <a:lnTo>
                      <a:pt x="5136" y="9451"/>
                    </a:lnTo>
                    <a:lnTo>
                      <a:pt x="5388" y="9436"/>
                    </a:lnTo>
                    <a:lnTo>
                      <a:pt x="5640" y="9404"/>
                    </a:lnTo>
                    <a:lnTo>
                      <a:pt x="5892" y="9373"/>
                    </a:lnTo>
                    <a:lnTo>
                      <a:pt x="6128" y="9325"/>
                    </a:lnTo>
                    <a:lnTo>
                      <a:pt x="6364" y="9262"/>
                    </a:lnTo>
                    <a:lnTo>
                      <a:pt x="6600" y="9184"/>
                    </a:lnTo>
                    <a:lnTo>
                      <a:pt x="6821" y="9105"/>
                    </a:lnTo>
                    <a:lnTo>
                      <a:pt x="7057" y="9026"/>
                    </a:lnTo>
                    <a:lnTo>
                      <a:pt x="7262" y="8916"/>
                    </a:lnTo>
                    <a:lnTo>
                      <a:pt x="7467" y="8821"/>
                    </a:lnTo>
                    <a:lnTo>
                      <a:pt x="7671" y="8695"/>
                    </a:lnTo>
                    <a:lnTo>
                      <a:pt x="7860" y="8569"/>
                    </a:lnTo>
                    <a:lnTo>
                      <a:pt x="8034" y="8443"/>
                    </a:lnTo>
                    <a:lnTo>
                      <a:pt x="8207" y="8301"/>
                    </a:lnTo>
                    <a:lnTo>
                      <a:pt x="8380" y="8144"/>
                    </a:lnTo>
                    <a:lnTo>
                      <a:pt x="8538" y="7986"/>
                    </a:lnTo>
                    <a:lnTo>
                      <a:pt x="8695" y="7813"/>
                    </a:lnTo>
                    <a:lnTo>
                      <a:pt x="8837" y="7640"/>
                    </a:lnTo>
                    <a:lnTo>
                      <a:pt x="8963" y="7451"/>
                    </a:lnTo>
                    <a:lnTo>
                      <a:pt x="9089" y="7262"/>
                    </a:lnTo>
                    <a:lnTo>
                      <a:pt x="9199" y="7057"/>
                    </a:lnTo>
                    <a:lnTo>
                      <a:pt x="9310" y="6852"/>
                    </a:lnTo>
                    <a:lnTo>
                      <a:pt x="9404" y="6632"/>
                    </a:lnTo>
                    <a:lnTo>
                      <a:pt x="9483" y="6411"/>
                    </a:lnTo>
                    <a:lnTo>
                      <a:pt x="9562" y="6191"/>
                    </a:lnTo>
                    <a:lnTo>
                      <a:pt x="9625" y="5955"/>
                    </a:lnTo>
                    <a:lnTo>
                      <a:pt x="9672" y="5703"/>
                    </a:lnTo>
                    <a:lnTo>
                      <a:pt x="9719" y="5466"/>
                    </a:lnTo>
                    <a:lnTo>
                      <a:pt x="9751" y="5214"/>
                    </a:lnTo>
                    <a:lnTo>
                      <a:pt x="9766" y="4947"/>
                    </a:lnTo>
                    <a:lnTo>
                      <a:pt x="9766" y="4695"/>
                    </a:lnTo>
                    <a:lnTo>
                      <a:pt x="9766" y="4427"/>
                    </a:lnTo>
                    <a:lnTo>
                      <a:pt x="9751" y="4159"/>
                    </a:lnTo>
                    <a:lnTo>
                      <a:pt x="9719" y="3907"/>
                    </a:lnTo>
                    <a:lnTo>
                      <a:pt x="9672" y="3671"/>
                    </a:lnTo>
                    <a:lnTo>
                      <a:pt x="9625" y="3419"/>
                    </a:lnTo>
                    <a:lnTo>
                      <a:pt x="9562" y="3198"/>
                    </a:lnTo>
                    <a:lnTo>
                      <a:pt x="9483" y="2962"/>
                    </a:lnTo>
                    <a:lnTo>
                      <a:pt x="9404" y="2741"/>
                    </a:lnTo>
                    <a:lnTo>
                      <a:pt x="9310" y="2537"/>
                    </a:lnTo>
                    <a:lnTo>
                      <a:pt x="9199" y="2332"/>
                    </a:lnTo>
                    <a:lnTo>
                      <a:pt x="9089" y="2127"/>
                    </a:lnTo>
                    <a:lnTo>
                      <a:pt x="8963" y="1938"/>
                    </a:lnTo>
                    <a:lnTo>
                      <a:pt x="8837" y="1765"/>
                    </a:lnTo>
                    <a:lnTo>
                      <a:pt x="8695" y="1592"/>
                    </a:lnTo>
                    <a:lnTo>
                      <a:pt x="8538" y="1418"/>
                    </a:lnTo>
                    <a:lnTo>
                      <a:pt x="8380" y="1277"/>
                    </a:lnTo>
                    <a:lnTo>
                      <a:pt x="8207" y="1119"/>
                    </a:lnTo>
                    <a:lnTo>
                      <a:pt x="8034" y="977"/>
                    </a:lnTo>
                    <a:lnTo>
                      <a:pt x="7860" y="851"/>
                    </a:lnTo>
                    <a:lnTo>
                      <a:pt x="7671" y="725"/>
                    </a:lnTo>
                    <a:lnTo>
                      <a:pt x="7467" y="615"/>
                    </a:lnTo>
                    <a:lnTo>
                      <a:pt x="7262" y="521"/>
                    </a:lnTo>
                    <a:lnTo>
                      <a:pt x="7057" y="426"/>
                    </a:lnTo>
                    <a:lnTo>
                      <a:pt x="6821" y="332"/>
                    </a:lnTo>
                    <a:lnTo>
                      <a:pt x="6600" y="253"/>
                    </a:lnTo>
                    <a:lnTo>
                      <a:pt x="6364" y="190"/>
                    </a:lnTo>
                    <a:lnTo>
                      <a:pt x="6128" y="127"/>
                    </a:lnTo>
                    <a:lnTo>
                      <a:pt x="5892" y="79"/>
                    </a:lnTo>
                    <a:lnTo>
                      <a:pt x="5640" y="48"/>
                    </a:lnTo>
                    <a:lnTo>
                      <a:pt x="5388" y="16"/>
                    </a:lnTo>
                    <a:lnTo>
                      <a:pt x="5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7319492" y="1630658"/>
                <a:ext cx="156448" cy="215082"/>
              </a:xfrm>
              <a:custGeom>
                <a:avLst/>
                <a:gdLst/>
                <a:ahLst/>
                <a:cxnLst/>
                <a:rect l="l" t="t" r="r" b="b"/>
                <a:pathLst>
                  <a:path w="6852" h="9420" extrusionOk="0">
                    <a:moveTo>
                      <a:pt x="3922" y="0"/>
                    </a:moveTo>
                    <a:lnTo>
                      <a:pt x="3607" y="16"/>
                    </a:lnTo>
                    <a:lnTo>
                      <a:pt x="3292" y="32"/>
                    </a:lnTo>
                    <a:lnTo>
                      <a:pt x="2977" y="95"/>
                    </a:lnTo>
                    <a:lnTo>
                      <a:pt x="2662" y="158"/>
                    </a:lnTo>
                    <a:lnTo>
                      <a:pt x="2363" y="253"/>
                    </a:lnTo>
                    <a:lnTo>
                      <a:pt x="2079" y="363"/>
                    </a:lnTo>
                    <a:lnTo>
                      <a:pt x="1812" y="505"/>
                    </a:lnTo>
                    <a:lnTo>
                      <a:pt x="1544" y="662"/>
                    </a:lnTo>
                    <a:lnTo>
                      <a:pt x="1308" y="835"/>
                    </a:lnTo>
                    <a:lnTo>
                      <a:pt x="1103" y="1056"/>
                    </a:lnTo>
                    <a:lnTo>
                      <a:pt x="914" y="1276"/>
                    </a:lnTo>
                    <a:lnTo>
                      <a:pt x="756" y="1528"/>
                    </a:lnTo>
                    <a:lnTo>
                      <a:pt x="678" y="1670"/>
                    </a:lnTo>
                    <a:lnTo>
                      <a:pt x="615" y="1812"/>
                    </a:lnTo>
                    <a:lnTo>
                      <a:pt x="567" y="1969"/>
                    </a:lnTo>
                    <a:lnTo>
                      <a:pt x="520" y="2111"/>
                    </a:lnTo>
                    <a:lnTo>
                      <a:pt x="489" y="2284"/>
                    </a:lnTo>
                    <a:lnTo>
                      <a:pt x="473" y="2458"/>
                    </a:lnTo>
                    <a:lnTo>
                      <a:pt x="457" y="2631"/>
                    </a:lnTo>
                    <a:lnTo>
                      <a:pt x="441" y="2804"/>
                    </a:lnTo>
                    <a:lnTo>
                      <a:pt x="457" y="3103"/>
                    </a:lnTo>
                    <a:lnTo>
                      <a:pt x="504" y="3371"/>
                    </a:lnTo>
                    <a:lnTo>
                      <a:pt x="552" y="3623"/>
                    </a:lnTo>
                    <a:lnTo>
                      <a:pt x="646" y="3844"/>
                    </a:lnTo>
                    <a:lnTo>
                      <a:pt x="756" y="4048"/>
                    </a:lnTo>
                    <a:lnTo>
                      <a:pt x="867" y="4237"/>
                    </a:lnTo>
                    <a:lnTo>
                      <a:pt x="1008" y="4411"/>
                    </a:lnTo>
                    <a:lnTo>
                      <a:pt x="1166" y="4568"/>
                    </a:lnTo>
                    <a:lnTo>
                      <a:pt x="1323" y="4710"/>
                    </a:lnTo>
                    <a:lnTo>
                      <a:pt x="1512" y="4836"/>
                    </a:lnTo>
                    <a:lnTo>
                      <a:pt x="1701" y="4946"/>
                    </a:lnTo>
                    <a:lnTo>
                      <a:pt x="1906" y="5057"/>
                    </a:lnTo>
                    <a:lnTo>
                      <a:pt x="2316" y="5230"/>
                    </a:lnTo>
                    <a:lnTo>
                      <a:pt x="2741" y="5387"/>
                    </a:lnTo>
                    <a:lnTo>
                      <a:pt x="3529" y="5639"/>
                    </a:lnTo>
                    <a:lnTo>
                      <a:pt x="3859" y="5765"/>
                    </a:lnTo>
                    <a:lnTo>
                      <a:pt x="4111" y="5907"/>
                    </a:lnTo>
                    <a:lnTo>
                      <a:pt x="4222" y="5986"/>
                    </a:lnTo>
                    <a:lnTo>
                      <a:pt x="4316" y="6065"/>
                    </a:lnTo>
                    <a:lnTo>
                      <a:pt x="4411" y="6143"/>
                    </a:lnTo>
                    <a:lnTo>
                      <a:pt x="4474" y="6238"/>
                    </a:lnTo>
                    <a:lnTo>
                      <a:pt x="4537" y="6332"/>
                    </a:lnTo>
                    <a:lnTo>
                      <a:pt x="4568" y="6427"/>
                    </a:lnTo>
                    <a:lnTo>
                      <a:pt x="4600" y="6537"/>
                    </a:lnTo>
                    <a:lnTo>
                      <a:pt x="4600" y="6663"/>
                    </a:lnTo>
                    <a:lnTo>
                      <a:pt x="4600" y="6789"/>
                    </a:lnTo>
                    <a:lnTo>
                      <a:pt x="4584" y="6915"/>
                    </a:lnTo>
                    <a:lnTo>
                      <a:pt x="4552" y="7025"/>
                    </a:lnTo>
                    <a:lnTo>
                      <a:pt x="4505" y="7120"/>
                    </a:lnTo>
                    <a:lnTo>
                      <a:pt x="4442" y="7214"/>
                    </a:lnTo>
                    <a:lnTo>
                      <a:pt x="4379" y="7293"/>
                    </a:lnTo>
                    <a:lnTo>
                      <a:pt x="4316" y="7356"/>
                    </a:lnTo>
                    <a:lnTo>
                      <a:pt x="4237" y="7419"/>
                    </a:lnTo>
                    <a:lnTo>
                      <a:pt x="4143" y="7482"/>
                    </a:lnTo>
                    <a:lnTo>
                      <a:pt x="4048" y="7514"/>
                    </a:lnTo>
                    <a:lnTo>
                      <a:pt x="3938" y="7561"/>
                    </a:lnTo>
                    <a:lnTo>
                      <a:pt x="3828" y="7592"/>
                    </a:lnTo>
                    <a:lnTo>
                      <a:pt x="3592" y="7624"/>
                    </a:lnTo>
                    <a:lnTo>
                      <a:pt x="3355" y="7640"/>
                    </a:lnTo>
                    <a:lnTo>
                      <a:pt x="3088" y="7624"/>
                    </a:lnTo>
                    <a:lnTo>
                      <a:pt x="2835" y="7577"/>
                    </a:lnTo>
                    <a:lnTo>
                      <a:pt x="2568" y="7482"/>
                    </a:lnTo>
                    <a:lnTo>
                      <a:pt x="2284" y="7372"/>
                    </a:lnTo>
                    <a:lnTo>
                      <a:pt x="2032" y="7214"/>
                    </a:lnTo>
                    <a:lnTo>
                      <a:pt x="1812" y="7057"/>
                    </a:lnTo>
                    <a:lnTo>
                      <a:pt x="1607" y="6884"/>
                    </a:lnTo>
                    <a:lnTo>
                      <a:pt x="1418" y="6695"/>
                    </a:lnTo>
                    <a:lnTo>
                      <a:pt x="0" y="8128"/>
                    </a:lnTo>
                    <a:lnTo>
                      <a:pt x="158" y="8285"/>
                    </a:lnTo>
                    <a:lnTo>
                      <a:pt x="315" y="8427"/>
                    </a:lnTo>
                    <a:lnTo>
                      <a:pt x="489" y="8553"/>
                    </a:lnTo>
                    <a:lnTo>
                      <a:pt x="678" y="8679"/>
                    </a:lnTo>
                    <a:lnTo>
                      <a:pt x="867" y="8789"/>
                    </a:lnTo>
                    <a:lnTo>
                      <a:pt x="1071" y="8900"/>
                    </a:lnTo>
                    <a:lnTo>
                      <a:pt x="1276" y="8994"/>
                    </a:lnTo>
                    <a:lnTo>
                      <a:pt x="1497" y="9089"/>
                    </a:lnTo>
                    <a:lnTo>
                      <a:pt x="1733" y="9168"/>
                    </a:lnTo>
                    <a:lnTo>
                      <a:pt x="1953" y="9231"/>
                    </a:lnTo>
                    <a:lnTo>
                      <a:pt x="2190" y="9294"/>
                    </a:lnTo>
                    <a:lnTo>
                      <a:pt x="2410" y="9341"/>
                    </a:lnTo>
                    <a:lnTo>
                      <a:pt x="2646" y="9372"/>
                    </a:lnTo>
                    <a:lnTo>
                      <a:pt x="2883" y="9404"/>
                    </a:lnTo>
                    <a:lnTo>
                      <a:pt x="3119" y="9420"/>
                    </a:lnTo>
                    <a:lnTo>
                      <a:pt x="3686" y="9420"/>
                    </a:lnTo>
                    <a:lnTo>
                      <a:pt x="4017" y="9372"/>
                    </a:lnTo>
                    <a:lnTo>
                      <a:pt x="4332" y="9325"/>
                    </a:lnTo>
                    <a:lnTo>
                      <a:pt x="4647" y="9246"/>
                    </a:lnTo>
                    <a:lnTo>
                      <a:pt x="4946" y="9152"/>
                    </a:lnTo>
                    <a:lnTo>
                      <a:pt x="5230" y="9026"/>
                    </a:lnTo>
                    <a:lnTo>
                      <a:pt x="5497" y="8868"/>
                    </a:lnTo>
                    <a:lnTo>
                      <a:pt x="5749" y="8695"/>
                    </a:lnTo>
                    <a:lnTo>
                      <a:pt x="5970" y="8506"/>
                    </a:lnTo>
                    <a:lnTo>
                      <a:pt x="6175" y="8285"/>
                    </a:lnTo>
                    <a:lnTo>
                      <a:pt x="6348" y="8033"/>
                    </a:lnTo>
                    <a:lnTo>
                      <a:pt x="6505" y="7766"/>
                    </a:lnTo>
                    <a:lnTo>
                      <a:pt x="6584" y="7624"/>
                    </a:lnTo>
                    <a:lnTo>
                      <a:pt x="6631" y="7482"/>
                    </a:lnTo>
                    <a:lnTo>
                      <a:pt x="6679" y="7325"/>
                    </a:lnTo>
                    <a:lnTo>
                      <a:pt x="6726" y="7151"/>
                    </a:lnTo>
                    <a:lnTo>
                      <a:pt x="6757" y="6978"/>
                    </a:lnTo>
                    <a:lnTo>
                      <a:pt x="6773" y="6805"/>
                    </a:lnTo>
                    <a:lnTo>
                      <a:pt x="6789" y="6427"/>
                    </a:lnTo>
                    <a:lnTo>
                      <a:pt x="6773" y="6112"/>
                    </a:lnTo>
                    <a:lnTo>
                      <a:pt x="6726" y="5813"/>
                    </a:lnTo>
                    <a:lnTo>
                      <a:pt x="6694" y="5687"/>
                    </a:lnTo>
                    <a:lnTo>
                      <a:pt x="6647" y="5545"/>
                    </a:lnTo>
                    <a:lnTo>
                      <a:pt x="6584" y="5435"/>
                    </a:lnTo>
                    <a:lnTo>
                      <a:pt x="6521" y="5309"/>
                    </a:lnTo>
                    <a:lnTo>
                      <a:pt x="6379" y="5104"/>
                    </a:lnTo>
                    <a:lnTo>
                      <a:pt x="6222" y="4899"/>
                    </a:lnTo>
                    <a:lnTo>
                      <a:pt x="6049" y="4726"/>
                    </a:lnTo>
                    <a:lnTo>
                      <a:pt x="5860" y="4553"/>
                    </a:lnTo>
                    <a:lnTo>
                      <a:pt x="5655" y="4411"/>
                    </a:lnTo>
                    <a:lnTo>
                      <a:pt x="5434" y="4285"/>
                    </a:lnTo>
                    <a:lnTo>
                      <a:pt x="5198" y="4174"/>
                    </a:lnTo>
                    <a:lnTo>
                      <a:pt x="4962" y="4080"/>
                    </a:lnTo>
                    <a:lnTo>
                      <a:pt x="4001" y="3733"/>
                    </a:lnTo>
                    <a:lnTo>
                      <a:pt x="3434" y="3544"/>
                    </a:lnTo>
                    <a:lnTo>
                      <a:pt x="3198" y="3434"/>
                    </a:lnTo>
                    <a:lnTo>
                      <a:pt x="2993" y="3324"/>
                    </a:lnTo>
                    <a:lnTo>
                      <a:pt x="2914" y="3277"/>
                    </a:lnTo>
                    <a:lnTo>
                      <a:pt x="2835" y="3214"/>
                    </a:lnTo>
                    <a:lnTo>
                      <a:pt x="2772" y="3135"/>
                    </a:lnTo>
                    <a:lnTo>
                      <a:pt x="2725" y="3072"/>
                    </a:lnTo>
                    <a:lnTo>
                      <a:pt x="2678" y="2977"/>
                    </a:lnTo>
                    <a:lnTo>
                      <a:pt x="2646" y="2899"/>
                    </a:lnTo>
                    <a:lnTo>
                      <a:pt x="2631" y="2788"/>
                    </a:lnTo>
                    <a:lnTo>
                      <a:pt x="2631" y="2678"/>
                    </a:lnTo>
                    <a:lnTo>
                      <a:pt x="2631" y="2552"/>
                    </a:lnTo>
                    <a:lnTo>
                      <a:pt x="2662" y="2442"/>
                    </a:lnTo>
                    <a:lnTo>
                      <a:pt x="2694" y="2347"/>
                    </a:lnTo>
                    <a:lnTo>
                      <a:pt x="2741" y="2253"/>
                    </a:lnTo>
                    <a:lnTo>
                      <a:pt x="2804" y="2174"/>
                    </a:lnTo>
                    <a:lnTo>
                      <a:pt x="2883" y="2095"/>
                    </a:lnTo>
                    <a:lnTo>
                      <a:pt x="2962" y="2032"/>
                    </a:lnTo>
                    <a:lnTo>
                      <a:pt x="3040" y="1969"/>
                    </a:lnTo>
                    <a:lnTo>
                      <a:pt x="3135" y="1922"/>
                    </a:lnTo>
                    <a:lnTo>
                      <a:pt x="3229" y="1875"/>
                    </a:lnTo>
                    <a:lnTo>
                      <a:pt x="3340" y="1843"/>
                    </a:lnTo>
                    <a:lnTo>
                      <a:pt x="3450" y="1828"/>
                    </a:lnTo>
                    <a:lnTo>
                      <a:pt x="3670" y="1796"/>
                    </a:lnTo>
                    <a:lnTo>
                      <a:pt x="3875" y="1780"/>
                    </a:lnTo>
                    <a:lnTo>
                      <a:pt x="4096" y="1796"/>
                    </a:lnTo>
                    <a:lnTo>
                      <a:pt x="4300" y="1843"/>
                    </a:lnTo>
                    <a:lnTo>
                      <a:pt x="4521" y="1906"/>
                    </a:lnTo>
                    <a:lnTo>
                      <a:pt x="4741" y="2001"/>
                    </a:lnTo>
                    <a:lnTo>
                      <a:pt x="4962" y="2111"/>
                    </a:lnTo>
                    <a:lnTo>
                      <a:pt x="5151" y="2237"/>
                    </a:lnTo>
                    <a:lnTo>
                      <a:pt x="5324" y="2395"/>
                    </a:lnTo>
                    <a:lnTo>
                      <a:pt x="5482" y="2552"/>
                    </a:lnTo>
                    <a:lnTo>
                      <a:pt x="6852" y="1103"/>
                    </a:lnTo>
                    <a:lnTo>
                      <a:pt x="6710" y="977"/>
                    </a:lnTo>
                    <a:lnTo>
                      <a:pt x="6553" y="851"/>
                    </a:lnTo>
                    <a:lnTo>
                      <a:pt x="6379" y="725"/>
                    </a:lnTo>
                    <a:lnTo>
                      <a:pt x="6206" y="631"/>
                    </a:lnTo>
                    <a:lnTo>
                      <a:pt x="6033" y="520"/>
                    </a:lnTo>
                    <a:lnTo>
                      <a:pt x="5860" y="442"/>
                    </a:lnTo>
                    <a:lnTo>
                      <a:pt x="5671" y="347"/>
                    </a:lnTo>
                    <a:lnTo>
                      <a:pt x="5466" y="284"/>
                    </a:lnTo>
                    <a:lnTo>
                      <a:pt x="5072" y="158"/>
                    </a:lnTo>
                    <a:lnTo>
                      <a:pt x="4694" y="63"/>
                    </a:lnTo>
                    <a:lnTo>
                      <a:pt x="4300" y="16"/>
                    </a:lnTo>
                    <a:lnTo>
                      <a:pt x="39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7507215" y="1635704"/>
                <a:ext cx="155375" cy="205013"/>
              </a:xfrm>
              <a:custGeom>
                <a:avLst/>
                <a:gdLst/>
                <a:ahLst/>
                <a:cxnLst/>
                <a:rect l="l" t="t" r="r" b="b"/>
                <a:pathLst>
                  <a:path w="6805" h="8979" extrusionOk="0">
                    <a:moveTo>
                      <a:pt x="3119" y="1748"/>
                    </a:moveTo>
                    <a:lnTo>
                      <a:pt x="3402" y="1764"/>
                    </a:lnTo>
                    <a:lnTo>
                      <a:pt x="3686" y="1796"/>
                    </a:lnTo>
                    <a:lnTo>
                      <a:pt x="3812" y="1811"/>
                    </a:lnTo>
                    <a:lnTo>
                      <a:pt x="3938" y="1843"/>
                    </a:lnTo>
                    <a:lnTo>
                      <a:pt x="4064" y="1890"/>
                    </a:lnTo>
                    <a:lnTo>
                      <a:pt x="4174" y="1937"/>
                    </a:lnTo>
                    <a:lnTo>
                      <a:pt x="4269" y="2000"/>
                    </a:lnTo>
                    <a:lnTo>
                      <a:pt x="4363" y="2079"/>
                    </a:lnTo>
                    <a:lnTo>
                      <a:pt x="4442" y="2158"/>
                    </a:lnTo>
                    <a:lnTo>
                      <a:pt x="4521" y="2268"/>
                    </a:lnTo>
                    <a:lnTo>
                      <a:pt x="4568" y="2363"/>
                    </a:lnTo>
                    <a:lnTo>
                      <a:pt x="4615" y="2489"/>
                    </a:lnTo>
                    <a:lnTo>
                      <a:pt x="4631" y="2630"/>
                    </a:lnTo>
                    <a:lnTo>
                      <a:pt x="4647" y="2788"/>
                    </a:lnTo>
                    <a:lnTo>
                      <a:pt x="4631" y="2930"/>
                    </a:lnTo>
                    <a:lnTo>
                      <a:pt x="4615" y="3071"/>
                    </a:lnTo>
                    <a:lnTo>
                      <a:pt x="4568" y="3197"/>
                    </a:lnTo>
                    <a:lnTo>
                      <a:pt x="4521" y="3308"/>
                    </a:lnTo>
                    <a:lnTo>
                      <a:pt x="4442" y="3402"/>
                    </a:lnTo>
                    <a:lnTo>
                      <a:pt x="4363" y="3497"/>
                    </a:lnTo>
                    <a:lnTo>
                      <a:pt x="4269" y="3575"/>
                    </a:lnTo>
                    <a:lnTo>
                      <a:pt x="4159" y="3638"/>
                    </a:lnTo>
                    <a:lnTo>
                      <a:pt x="4048" y="3701"/>
                    </a:lnTo>
                    <a:lnTo>
                      <a:pt x="3922" y="3749"/>
                    </a:lnTo>
                    <a:lnTo>
                      <a:pt x="3796" y="3796"/>
                    </a:lnTo>
                    <a:lnTo>
                      <a:pt x="3670" y="3827"/>
                    </a:lnTo>
                    <a:lnTo>
                      <a:pt x="3387" y="3859"/>
                    </a:lnTo>
                    <a:lnTo>
                      <a:pt x="3087" y="3875"/>
                    </a:lnTo>
                    <a:lnTo>
                      <a:pt x="2174" y="3875"/>
                    </a:lnTo>
                    <a:lnTo>
                      <a:pt x="2174" y="1748"/>
                    </a:lnTo>
                    <a:close/>
                    <a:moveTo>
                      <a:pt x="0" y="0"/>
                    </a:moveTo>
                    <a:lnTo>
                      <a:pt x="0" y="8978"/>
                    </a:lnTo>
                    <a:lnTo>
                      <a:pt x="2174" y="8978"/>
                    </a:lnTo>
                    <a:lnTo>
                      <a:pt x="2174" y="5592"/>
                    </a:lnTo>
                    <a:lnTo>
                      <a:pt x="3245" y="5592"/>
                    </a:lnTo>
                    <a:lnTo>
                      <a:pt x="3591" y="5576"/>
                    </a:lnTo>
                    <a:lnTo>
                      <a:pt x="3938" y="5560"/>
                    </a:lnTo>
                    <a:lnTo>
                      <a:pt x="4269" y="5513"/>
                    </a:lnTo>
                    <a:lnTo>
                      <a:pt x="4584" y="5434"/>
                    </a:lnTo>
                    <a:lnTo>
                      <a:pt x="4899" y="5355"/>
                    </a:lnTo>
                    <a:lnTo>
                      <a:pt x="5198" y="5245"/>
                    </a:lnTo>
                    <a:lnTo>
                      <a:pt x="5466" y="5119"/>
                    </a:lnTo>
                    <a:lnTo>
                      <a:pt x="5734" y="4962"/>
                    </a:lnTo>
                    <a:lnTo>
                      <a:pt x="5970" y="4788"/>
                    </a:lnTo>
                    <a:lnTo>
                      <a:pt x="6175" y="4584"/>
                    </a:lnTo>
                    <a:lnTo>
                      <a:pt x="6364" y="4347"/>
                    </a:lnTo>
                    <a:lnTo>
                      <a:pt x="6521" y="4095"/>
                    </a:lnTo>
                    <a:lnTo>
                      <a:pt x="6584" y="3953"/>
                    </a:lnTo>
                    <a:lnTo>
                      <a:pt x="6647" y="3812"/>
                    </a:lnTo>
                    <a:lnTo>
                      <a:pt x="6694" y="3654"/>
                    </a:lnTo>
                    <a:lnTo>
                      <a:pt x="6726" y="3497"/>
                    </a:lnTo>
                    <a:lnTo>
                      <a:pt x="6757" y="3323"/>
                    </a:lnTo>
                    <a:lnTo>
                      <a:pt x="6789" y="3150"/>
                    </a:lnTo>
                    <a:lnTo>
                      <a:pt x="6805" y="2961"/>
                    </a:lnTo>
                    <a:lnTo>
                      <a:pt x="6805" y="2772"/>
                    </a:lnTo>
                    <a:lnTo>
                      <a:pt x="6789" y="2394"/>
                    </a:lnTo>
                    <a:lnTo>
                      <a:pt x="6773" y="2221"/>
                    </a:lnTo>
                    <a:lnTo>
                      <a:pt x="6742" y="2063"/>
                    </a:lnTo>
                    <a:lnTo>
                      <a:pt x="6694" y="1906"/>
                    </a:lnTo>
                    <a:lnTo>
                      <a:pt x="6647" y="1748"/>
                    </a:lnTo>
                    <a:lnTo>
                      <a:pt x="6600" y="1607"/>
                    </a:lnTo>
                    <a:lnTo>
                      <a:pt x="6537" y="1465"/>
                    </a:lnTo>
                    <a:lnTo>
                      <a:pt x="6379" y="1213"/>
                    </a:lnTo>
                    <a:lnTo>
                      <a:pt x="6206" y="992"/>
                    </a:lnTo>
                    <a:lnTo>
                      <a:pt x="6017" y="788"/>
                    </a:lnTo>
                    <a:lnTo>
                      <a:pt x="5781" y="614"/>
                    </a:lnTo>
                    <a:lnTo>
                      <a:pt x="5545" y="473"/>
                    </a:lnTo>
                    <a:lnTo>
                      <a:pt x="5277" y="347"/>
                    </a:lnTo>
                    <a:lnTo>
                      <a:pt x="4978" y="236"/>
                    </a:lnTo>
                    <a:lnTo>
                      <a:pt x="4678" y="158"/>
                    </a:lnTo>
                    <a:lnTo>
                      <a:pt x="4348" y="95"/>
                    </a:lnTo>
                    <a:lnTo>
                      <a:pt x="4001" y="47"/>
                    </a:lnTo>
                    <a:lnTo>
                      <a:pt x="3655" y="16"/>
                    </a:lnTo>
                    <a:lnTo>
                      <a:pt x="32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7692427" y="1635704"/>
                <a:ext cx="49638" cy="205013"/>
              </a:xfrm>
              <a:custGeom>
                <a:avLst/>
                <a:gdLst/>
                <a:ahLst/>
                <a:cxnLst/>
                <a:rect l="l" t="t" r="r" b="b"/>
                <a:pathLst>
                  <a:path w="2174" h="8979" extrusionOk="0">
                    <a:moveTo>
                      <a:pt x="0" y="0"/>
                    </a:moveTo>
                    <a:lnTo>
                      <a:pt x="0" y="8978"/>
                    </a:lnTo>
                    <a:lnTo>
                      <a:pt x="2174" y="8978"/>
                    </a:lnTo>
                    <a:lnTo>
                      <a:pt x="2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7764690" y="1635704"/>
                <a:ext cx="165102" cy="205013"/>
              </a:xfrm>
              <a:custGeom>
                <a:avLst/>
                <a:gdLst/>
                <a:ahLst/>
                <a:cxnLst/>
                <a:rect l="l" t="t" r="r" b="b"/>
                <a:pathLst>
                  <a:path w="7231" h="8979" extrusionOk="0">
                    <a:moveTo>
                      <a:pt x="1" y="0"/>
                    </a:moveTo>
                    <a:lnTo>
                      <a:pt x="1" y="1859"/>
                    </a:lnTo>
                    <a:lnTo>
                      <a:pt x="2537" y="1859"/>
                    </a:lnTo>
                    <a:lnTo>
                      <a:pt x="2537" y="8978"/>
                    </a:lnTo>
                    <a:lnTo>
                      <a:pt x="4695" y="8978"/>
                    </a:lnTo>
                    <a:lnTo>
                      <a:pt x="4695" y="1859"/>
                    </a:lnTo>
                    <a:lnTo>
                      <a:pt x="7231" y="1859"/>
                    </a:lnTo>
                    <a:lnTo>
                      <a:pt x="72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7909992" y="1635704"/>
                <a:ext cx="219032" cy="205013"/>
              </a:xfrm>
              <a:custGeom>
                <a:avLst/>
                <a:gdLst/>
                <a:ahLst/>
                <a:cxnLst/>
                <a:rect l="l" t="t" r="r" b="b"/>
                <a:pathLst>
                  <a:path w="9593" h="8979" extrusionOk="0">
                    <a:moveTo>
                      <a:pt x="4773" y="2394"/>
                    </a:moveTo>
                    <a:lnTo>
                      <a:pt x="5891" y="5481"/>
                    </a:lnTo>
                    <a:lnTo>
                      <a:pt x="3639" y="5481"/>
                    </a:lnTo>
                    <a:lnTo>
                      <a:pt x="4773" y="2394"/>
                    </a:lnTo>
                    <a:close/>
                    <a:moveTo>
                      <a:pt x="3765" y="0"/>
                    </a:moveTo>
                    <a:lnTo>
                      <a:pt x="0" y="8978"/>
                    </a:lnTo>
                    <a:lnTo>
                      <a:pt x="2347" y="8978"/>
                    </a:lnTo>
                    <a:lnTo>
                      <a:pt x="3009" y="7214"/>
                    </a:lnTo>
                    <a:lnTo>
                      <a:pt x="6474" y="7214"/>
                    </a:lnTo>
                    <a:lnTo>
                      <a:pt x="7183" y="8978"/>
                    </a:lnTo>
                    <a:lnTo>
                      <a:pt x="9593" y="8978"/>
                    </a:lnTo>
                    <a:lnTo>
                      <a:pt x="58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8145891" y="1635704"/>
                <a:ext cx="129141" cy="205013"/>
              </a:xfrm>
              <a:custGeom>
                <a:avLst/>
                <a:gdLst/>
                <a:ahLst/>
                <a:cxnLst/>
                <a:rect l="l" t="t" r="r" b="b"/>
                <a:pathLst>
                  <a:path w="5656" h="8979" extrusionOk="0">
                    <a:moveTo>
                      <a:pt x="1" y="0"/>
                    </a:moveTo>
                    <a:lnTo>
                      <a:pt x="1" y="8978"/>
                    </a:lnTo>
                    <a:lnTo>
                      <a:pt x="5655" y="8978"/>
                    </a:lnTo>
                    <a:lnTo>
                      <a:pt x="5655" y="7088"/>
                    </a:lnTo>
                    <a:lnTo>
                      <a:pt x="2174" y="7088"/>
                    </a:lnTo>
                    <a:lnTo>
                      <a:pt x="2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13"/>
              <p:cNvGrpSpPr/>
              <p:nvPr/>
            </p:nvGrpSpPr>
            <p:grpSpPr>
              <a:xfrm flipH="1">
                <a:off x="4056805" y="3827995"/>
                <a:ext cx="1680591" cy="910861"/>
                <a:chOff x="12204625" y="3864500"/>
                <a:chExt cx="2447700" cy="1326625"/>
              </a:xfrm>
            </p:grpSpPr>
            <p:sp>
              <p:nvSpPr>
                <p:cNvPr id="126" name="Google Shape;126;p13"/>
                <p:cNvSpPr/>
                <p:nvPr/>
              </p:nvSpPr>
              <p:spPr>
                <a:xfrm>
                  <a:off x="12840950" y="3864500"/>
                  <a:ext cx="155575" cy="302050"/>
                </a:xfrm>
                <a:custGeom>
                  <a:avLst/>
                  <a:gdLst/>
                  <a:ahLst/>
                  <a:cxnLst/>
                  <a:rect l="l" t="t" r="r" b="b"/>
                  <a:pathLst>
                    <a:path w="6223" h="12082" extrusionOk="0">
                      <a:moveTo>
                        <a:pt x="1182" y="0"/>
                      </a:moveTo>
                      <a:lnTo>
                        <a:pt x="1056" y="32"/>
                      </a:lnTo>
                      <a:lnTo>
                        <a:pt x="930" y="63"/>
                      </a:lnTo>
                      <a:lnTo>
                        <a:pt x="804" y="110"/>
                      </a:lnTo>
                      <a:lnTo>
                        <a:pt x="694" y="158"/>
                      </a:lnTo>
                      <a:lnTo>
                        <a:pt x="584" y="221"/>
                      </a:lnTo>
                      <a:lnTo>
                        <a:pt x="489" y="299"/>
                      </a:lnTo>
                      <a:lnTo>
                        <a:pt x="395" y="394"/>
                      </a:lnTo>
                      <a:lnTo>
                        <a:pt x="300" y="488"/>
                      </a:lnTo>
                      <a:lnTo>
                        <a:pt x="221" y="583"/>
                      </a:lnTo>
                      <a:lnTo>
                        <a:pt x="158" y="693"/>
                      </a:lnTo>
                      <a:lnTo>
                        <a:pt x="111" y="804"/>
                      </a:lnTo>
                      <a:lnTo>
                        <a:pt x="64" y="930"/>
                      </a:lnTo>
                      <a:lnTo>
                        <a:pt x="32" y="1056"/>
                      </a:lnTo>
                      <a:lnTo>
                        <a:pt x="17" y="1182"/>
                      </a:lnTo>
                      <a:lnTo>
                        <a:pt x="1" y="1323"/>
                      </a:lnTo>
                      <a:lnTo>
                        <a:pt x="1" y="10758"/>
                      </a:lnTo>
                      <a:lnTo>
                        <a:pt x="17" y="10900"/>
                      </a:lnTo>
                      <a:lnTo>
                        <a:pt x="32" y="11026"/>
                      </a:lnTo>
                      <a:lnTo>
                        <a:pt x="64" y="11152"/>
                      </a:lnTo>
                      <a:lnTo>
                        <a:pt x="111" y="11278"/>
                      </a:lnTo>
                      <a:lnTo>
                        <a:pt x="158" y="11388"/>
                      </a:lnTo>
                      <a:lnTo>
                        <a:pt x="221" y="11498"/>
                      </a:lnTo>
                      <a:lnTo>
                        <a:pt x="300" y="11609"/>
                      </a:lnTo>
                      <a:lnTo>
                        <a:pt x="395" y="11703"/>
                      </a:lnTo>
                      <a:lnTo>
                        <a:pt x="489" y="11782"/>
                      </a:lnTo>
                      <a:lnTo>
                        <a:pt x="584" y="11861"/>
                      </a:lnTo>
                      <a:lnTo>
                        <a:pt x="694" y="11924"/>
                      </a:lnTo>
                      <a:lnTo>
                        <a:pt x="804" y="11987"/>
                      </a:lnTo>
                      <a:lnTo>
                        <a:pt x="930" y="12018"/>
                      </a:lnTo>
                      <a:lnTo>
                        <a:pt x="1056" y="12050"/>
                      </a:lnTo>
                      <a:lnTo>
                        <a:pt x="1182" y="12081"/>
                      </a:lnTo>
                      <a:lnTo>
                        <a:pt x="5041" y="12081"/>
                      </a:lnTo>
                      <a:lnTo>
                        <a:pt x="5167" y="12050"/>
                      </a:lnTo>
                      <a:lnTo>
                        <a:pt x="5309" y="12018"/>
                      </a:lnTo>
                      <a:lnTo>
                        <a:pt x="5419" y="11987"/>
                      </a:lnTo>
                      <a:lnTo>
                        <a:pt x="5545" y="11924"/>
                      </a:lnTo>
                      <a:lnTo>
                        <a:pt x="5640" y="11861"/>
                      </a:lnTo>
                      <a:lnTo>
                        <a:pt x="5750" y="11782"/>
                      </a:lnTo>
                      <a:lnTo>
                        <a:pt x="5845" y="11703"/>
                      </a:lnTo>
                      <a:lnTo>
                        <a:pt x="5923" y="11609"/>
                      </a:lnTo>
                      <a:lnTo>
                        <a:pt x="6002" y="11498"/>
                      </a:lnTo>
                      <a:lnTo>
                        <a:pt x="6065" y="11388"/>
                      </a:lnTo>
                      <a:lnTo>
                        <a:pt x="6128" y="11278"/>
                      </a:lnTo>
                      <a:lnTo>
                        <a:pt x="6175" y="11152"/>
                      </a:lnTo>
                      <a:lnTo>
                        <a:pt x="6207" y="11026"/>
                      </a:lnTo>
                      <a:lnTo>
                        <a:pt x="6223" y="10900"/>
                      </a:lnTo>
                      <a:lnTo>
                        <a:pt x="6223" y="10758"/>
                      </a:lnTo>
                      <a:lnTo>
                        <a:pt x="6223" y="1323"/>
                      </a:lnTo>
                      <a:lnTo>
                        <a:pt x="6223" y="1182"/>
                      </a:lnTo>
                      <a:lnTo>
                        <a:pt x="6207" y="1056"/>
                      </a:lnTo>
                      <a:lnTo>
                        <a:pt x="6175" y="930"/>
                      </a:lnTo>
                      <a:lnTo>
                        <a:pt x="6128" y="804"/>
                      </a:lnTo>
                      <a:lnTo>
                        <a:pt x="6065" y="693"/>
                      </a:lnTo>
                      <a:lnTo>
                        <a:pt x="6002" y="583"/>
                      </a:lnTo>
                      <a:lnTo>
                        <a:pt x="5923" y="488"/>
                      </a:lnTo>
                      <a:lnTo>
                        <a:pt x="5845" y="394"/>
                      </a:lnTo>
                      <a:lnTo>
                        <a:pt x="5750" y="299"/>
                      </a:lnTo>
                      <a:lnTo>
                        <a:pt x="5640" y="221"/>
                      </a:lnTo>
                      <a:lnTo>
                        <a:pt x="5545" y="158"/>
                      </a:lnTo>
                      <a:lnTo>
                        <a:pt x="5419" y="110"/>
                      </a:lnTo>
                      <a:lnTo>
                        <a:pt x="5309" y="63"/>
                      </a:lnTo>
                      <a:lnTo>
                        <a:pt x="5167" y="32"/>
                      </a:lnTo>
                      <a:lnTo>
                        <a:pt x="5041" y="0"/>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12817325" y="4015700"/>
                  <a:ext cx="203225" cy="117775"/>
                </a:xfrm>
                <a:custGeom>
                  <a:avLst/>
                  <a:gdLst/>
                  <a:ahLst/>
                  <a:cxnLst/>
                  <a:rect l="l" t="t" r="r" b="b"/>
                  <a:pathLst>
                    <a:path w="8129" h="4711" extrusionOk="0">
                      <a:moveTo>
                        <a:pt x="1" y="1"/>
                      </a:moveTo>
                      <a:lnTo>
                        <a:pt x="1" y="4710"/>
                      </a:lnTo>
                      <a:lnTo>
                        <a:pt x="8128" y="4710"/>
                      </a:lnTo>
                      <a:lnTo>
                        <a:pt x="81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12281800" y="4093275"/>
                  <a:ext cx="824200" cy="841125"/>
                </a:xfrm>
                <a:custGeom>
                  <a:avLst/>
                  <a:gdLst/>
                  <a:ahLst/>
                  <a:cxnLst/>
                  <a:rect l="l" t="t" r="r" b="b"/>
                  <a:pathLst>
                    <a:path w="32968" h="33645" extrusionOk="0">
                      <a:moveTo>
                        <a:pt x="18508" y="0"/>
                      </a:moveTo>
                      <a:lnTo>
                        <a:pt x="10176" y="14397"/>
                      </a:lnTo>
                      <a:lnTo>
                        <a:pt x="1" y="19484"/>
                      </a:lnTo>
                      <a:lnTo>
                        <a:pt x="1" y="33644"/>
                      </a:lnTo>
                      <a:lnTo>
                        <a:pt x="32967" y="33644"/>
                      </a:lnTo>
                      <a:lnTo>
                        <a:pt x="32967" y="0"/>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13105975" y="3882600"/>
                  <a:ext cx="1479825" cy="1051800"/>
                </a:xfrm>
                <a:custGeom>
                  <a:avLst/>
                  <a:gdLst/>
                  <a:ahLst/>
                  <a:cxnLst/>
                  <a:rect l="l" t="t" r="r" b="b"/>
                  <a:pathLst>
                    <a:path w="59193" h="42072" extrusionOk="0">
                      <a:moveTo>
                        <a:pt x="1323" y="1"/>
                      </a:moveTo>
                      <a:lnTo>
                        <a:pt x="1197" y="17"/>
                      </a:lnTo>
                      <a:lnTo>
                        <a:pt x="1056" y="32"/>
                      </a:lnTo>
                      <a:lnTo>
                        <a:pt x="930" y="64"/>
                      </a:lnTo>
                      <a:lnTo>
                        <a:pt x="819" y="111"/>
                      </a:lnTo>
                      <a:lnTo>
                        <a:pt x="693" y="174"/>
                      </a:lnTo>
                      <a:lnTo>
                        <a:pt x="583" y="237"/>
                      </a:lnTo>
                      <a:lnTo>
                        <a:pt x="489" y="316"/>
                      </a:lnTo>
                      <a:lnTo>
                        <a:pt x="394" y="395"/>
                      </a:lnTo>
                      <a:lnTo>
                        <a:pt x="300" y="489"/>
                      </a:lnTo>
                      <a:lnTo>
                        <a:pt x="237" y="584"/>
                      </a:lnTo>
                      <a:lnTo>
                        <a:pt x="158" y="694"/>
                      </a:lnTo>
                      <a:lnTo>
                        <a:pt x="111" y="820"/>
                      </a:lnTo>
                      <a:lnTo>
                        <a:pt x="63" y="930"/>
                      </a:lnTo>
                      <a:lnTo>
                        <a:pt x="32" y="1072"/>
                      </a:lnTo>
                      <a:lnTo>
                        <a:pt x="16" y="1198"/>
                      </a:lnTo>
                      <a:lnTo>
                        <a:pt x="0" y="1324"/>
                      </a:lnTo>
                      <a:lnTo>
                        <a:pt x="0" y="40748"/>
                      </a:lnTo>
                      <a:lnTo>
                        <a:pt x="16" y="40890"/>
                      </a:lnTo>
                      <a:lnTo>
                        <a:pt x="32" y="41016"/>
                      </a:lnTo>
                      <a:lnTo>
                        <a:pt x="63" y="41142"/>
                      </a:lnTo>
                      <a:lnTo>
                        <a:pt x="111" y="41268"/>
                      </a:lnTo>
                      <a:lnTo>
                        <a:pt x="158" y="41378"/>
                      </a:lnTo>
                      <a:lnTo>
                        <a:pt x="237" y="41489"/>
                      </a:lnTo>
                      <a:lnTo>
                        <a:pt x="300" y="41599"/>
                      </a:lnTo>
                      <a:lnTo>
                        <a:pt x="394" y="41693"/>
                      </a:lnTo>
                      <a:lnTo>
                        <a:pt x="489" y="41772"/>
                      </a:lnTo>
                      <a:lnTo>
                        <a:pt x="583" y="41851"/>
                      </a:lnTo>
                      <a:lnTo>
                        <a:pt x="693" y="41914"/>
                      </a:lnTo>
                      <a:lnTo>
                        <a:pt x="819" y="41977"/>
                      </a:lnTo>
                      <a:lnTo>
                        <a:pt x="930" y="42008"/>
                      </a:lnTo>
                      <a:lnTo>
                        <a:pt x="1056" y="42056"/>
                      </a:lnTo>
                      <a:lnTo>
                        <a:pt x="1197" y="42071"/>
                      </a:lnTo>
                      <a:lnTo>
                        <a:pt x="58011" y="42071"/>
                      </a:lnTo>
                      <a:lnTo>
                        <a:pt x="58137" y="42056"/>
                      </a:lnTo>
                      <a:lnTo>
                        <a:pt x="58263" y="42008"/>
                      </a:lnTo>
                      <a:lnTo>
                        <a:pt x="58389" y="41977"/>
                      </a:lnTo>
                      <a:lnTo>
                        <a:pt x="58499" y="41914"/>
                      </a:lnTo>
                      <a:lnTo>
                        <a:pt x="58609" y="41851"/>
                      </a:lnTo>
                      <a:lnTo>
                        <a:pt x="58704" y="41772"/>
                      </a:lnTo>
                      <a:lnTo>
                        <a:pt x="58798" y="41693"/>
                      </a:lnTo>
                      <a:lnTo>
                        <a:pt x="58893" y="41599"/>
                      </a:lnTo>
                      <a:lnTo>
                        <a:pt x="58972" y="41489"/>
                      </a:lnTo>
                      <a:lnTo>
                        <a:pt x="59035" y="41378"/>
                      </a:lnTo>
                      <a:lnTo>
                        <a:pt x="59082" y="41268"/>
                      </a:lnTo>
                      <a:lnTo>
                        <a:pt x="59129" y="41142"/>
                      </a:lnTo>
                      <a:lnTo>
                        <a:pt x="59161" y="41016"/>
                      </a:lnTo>
                      <a:lnTo>
                        <a:pt x="59176" y="40890"/>
                      </a:lnTo>
                      <a:lnTo>
                        <a:pt x="59192" y="40748"/>
                      </a:lnTo>
                      <a:lnTo>
                        <a:pt x="59192" y="1324"/>
                      </a:lnTo>
                      <a:lnTo>
                        <a:pt x="59176" y="1198"/>
                      </a:lnTo>
                      <a:lnTo>
                        <a:pt x="59161" y="1072"/>
                      </a:lnTo>
                      <a:lnTo>
                        <a:pt x="59129" y="930"/>
                      </a:lnTo>
                      <a:lnTo>
                        <a:pt x="59082" y="820"/>
                      </a:lnTo>
                      <a:lnTo>
                        <a:pt x="59035" y="694"/>
                      </a:lnTo>
                      <a:lnTo>
                        <a:pt x="58972" y="584"/>
                      </a:lnTo>
                      <a:lnTo>
                        <a:pt x="58893" y="489"/>
                      </a:lnTo>
                      <a:lnTo>
                        <a:pt x="58798" y="395"/>
                      </a:lnTo>
                      <a:lnTo>
                        <a:pt x="58704" y="316"/>
                      </a:lnTo>
                      <a:lnTo>
                        <a:pt x="58609" y="237"/>
                      </a:lnTo>
                      <a:lnTo>
                        <a:pt x="58499" y="174"/>
                      </a:lnTo>
                      <a:lnTo>
                        <a:pt x="58389" y="111"/>
                      </a:lnTo>
                      <a:lnTo>
                        <a:pt x="58263" y="64"/>
                      </a:lnTo>
                      <a:lnTo>
                        <a:pt x="58137" y="32"/>
                      </a:lnTo>
                      <a:lnTo>
                        <a:pt x="58011" y="17"/>
                      </a:lnTo>
                      <a:lnTo>
                        <a:pt x="57869"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12204625" y="4860750"/>
                  <a:ext cx="287875" cy="136250"/>
                </a:xfrm>
                <a:custGeom>
                  <a:avLst/>
                  <a:gdLst/>
                  <a:ahLst/>
                  <a:cxnLst/>
                  <a:rect l="l" t="t" r="r" b="b"/>
                  <a:pathLst>
                    <a:path w="11515" h="5450" extrusionOk="0">
                      <a:moveTo>
                        <a:pt x="1182" y="0"/>
                      </a:moveTo>
                      <a:lnTo>
                        <a:pt x="1040" y="32"/>
                      </a:lnTo>
                      <a:lnTo>
                        <a:pt x="914" y="63"/>
                      </a:lnTo>
                      <a:lnTo>
                        <a:pt x="804" y="95"/>
                      </a:lnTo>
                      <a:lnTo>
                        <a:pt x="678" y="158"/>
                      </a:lnTo>
                      <a:lnTo>
                        <a:pt x="568" y="221"/>
                      </a:lnTo>
                      <a:lnTo>
                        <a:pt x="473" y="299"/>
                      </a:lnTo>
                      <a:lnTo>
                        <a:pt x="379" y="378"/>
                      </a:lnTo>
                      <a:lnTo>
                        <a:pt x="300" y="473"/>
                      </a:lnTo>
                      <a:lnTo>
                        <a:pt x="221" y="583"/>
                      </a:lnTo>
                      <a:lnTo>
                        <a:pt x="158" y="693"/>
                      </a:lnTo>
                      <a:lnTo>
                        <a:pt x="95" y="803"/>
                      </a:lnTo>
                      <a:lnTo>
                        <a:pt x="48" y="929"/>
                      </a:lnTo>
                      <a:lnTo>
                        <a:pt x="16" y="1055"/>
                      </a:lnTo>
                      <a:lnTo>
                        <a:pt x="0" y="1181"/>
                      </a:lnTo>
                      <a:lnTo>
                        <a:pt x="0" y="1323"/>
                      </a:lnTo>
                      <a:lnTo>
                        <a:pt x="0" y="4142"/>
                      </a:lnTo>
                      <a:lnTo>
                        <a:pt x="0" y="4268"/>
                      </a:lnTo>
                      <a:lnTo>
                        <a:pt x="16" y="4410"/>
                      </a:lnTo>
                      <a:lnTo>
                        <a:pt x="48" y="4536"/>
                      </a:lnTo>
                      <a:lnTo>
                        <a:pt x="95" y="4647"/>
                      </a:lnTo>
                      <a:lnTo>
                        <a:pt x="158" y="4773"/>
                      </a:lnTo>
                      <a:lnTo>
                        <a:pt x="221" y="4867"/>
                      </a:lnTo>
                      <a:lnTo>
                        <a:pt x="300" y="4977"/>
                      </a:lnTo>
                      <a:lnTo>
                        <a:pt x="379" y="5072"/>
                      </a:lnTo>
                      <a:lnTo>
                        <a:pt x="473" y="5151"/>
                      </a:lnTo>
                      <a:lnTo>
                        <a:pt x="568" y="5229"/>
                      </a:lnTo>
                      <a:lnTo>
                        <a:pt x="678" y="5292"/>
                      </a:lnTo>
                      <a:lnTo>
                        <a:pt x="804" y="5355"/>
                      </a:lnTo>
                      <a:lnTo>
                        <a:pt x="914" y="5403"/>
                      </a:lnTo>
                      <a:lnTo>
                        <a:pt x="1040" y="5434"/>
                      </a:lnTo>
                      <a:lnTo>
                        <a:pt x="1182" y="5450"/>
                      </a:lnTo>
                      <a:lnTo>
                        <a:pt x="10317" y="5450"/>
                      </a:lnTo>
                      <a:lnTo>
                        <a:pt x="10459" y="5434"/>
                      </a:lnTo>
                      <a:lnTo>
                        <a:pt x="10585" y="5403"/>
                      </a:lnTo>
                      <a:lnTo>
                        <a:pt x="10695" y="5355"/>
                      </a:lnTo>
                      <a:lnTo>
                        <a:pt x="10821" y="5292"/>
                      </a:lnTo>
                      <a:lnTo>
                        <a:pt x="10932" y="5229"/>
                      </a:lnTo>
                      <a:lnTo>
                        <a:pt x="11026" y="5151"/>
                      </a:lnTo>
                      <a:lnTo>
                        <a:pt x="11121" y="5072"/>
                      </a:lnTo>
                      <a:lnTo>
                        <a:pt x="11215" y="4977"/>
                      </a:lnTo>
                      <a:lnTo>
                        <a:pt x="11278" y="4867"/>
                      </a:lnTo>
                      <a:lnTo>
                        <a:pt x="11357" y="4773"/>
                      </a:lnTo>
                      <a:lnTo>
                        <a:pt x="11404" y="4647"/>
                      </a:lnTo>
                      <a:lnTo>
                        <a:pt x="11451" y="4536"/>
                      </a:lnTo>
                      <a:lnTo>
                        <a:pt x="11483" y="4410"/>
                      </a:lnTo>
                      <a:lnTo>
                        <a:pt x="11499" y="4268"/>
                      </a:lnTo>
                      <a:lnTo>
                        <a:pt x="11514" y="4142"/>
                      </a:lnTo>
                      <a:lnTo>
                        <a:pt x="11514" y="1323"/>
                      </a:lnTo>
                      <a:lnTo>
                        <a:pt x="11499" y="1181"/>
                      </a:lnTo>
                      <a:lnTo>
                        <a:pt x="11483" y="1055"/>
                      </a:lnTo>
                      <a:lnTo>
                        <a:pt x="11451" y="929"/>
                      </a:lnTo>
                      <a:lnTo>
                        <a:pt x="11404" y="803"/>
                      </a:lnTo>
                      <a:lnTo>
                        <a:pt x="11357" y="693"/>
                      </a:lnTo>
                      <a:lnTo>
                        <a:pt x="11278" y="583"/>
                      </a:lnTo>
                      <a:lnTo>
                        <a:pt x="11215" y="473"/>
                      </a:lnTo>
                      <a:lnTo>
                        <a:pt x="11121" y="378"/>
                      </a:lnTo>
                      <a:lnTo>
                        <a:pt x="11026" y="299"/>
                      </a:lnTo>
                      <a:lnTo>
                        <a:pt x="10932" y="221"/>
                      </a:lnTo>
                      <a:lnTo>
                        <a:pt x="10821" y="158"/>
                      </a:lnTo>
                      <a:lnTo>
                        <a:pt x="10695" y="95"/>
                      </a:lnTo>
                      <a:lnTo>
                        <a:pt x="10585" y="63"/>
                      </a:lnTo>
                      <a:lnTo>
                        <a:pt x="10459" y="32"/>
                      </a:lnTo>
                      <a:lnTo>
                        <a:pt x="10317" y="0"/>
                      </a:lnTo>
                      <a:close/>
                    </a:path>
                  </a:pathLst>
                </a:custGeom>
                <a:solidFill>
                  <a:srgbClr val="CFC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14249875" y="4860750"/>
                  <a:ext cx="402450" cy="136250"/>
                </a:xfrm>
                <a:custGeom>
                  <a:avLst/>
                  <a:gdLst/>
                  <a:ahLst/>
                  <a:cxnLst/>
                  <a:rect l="l" t="t" r="r" b="b"/>
                  <a:pathLst>
                    <a:path w="16098" h="5450" extrusionOk="0">
                      <a:moveTo>
                        <a:pt x="1198" y="0"/>
                      </a:moveTo>
                      <a:lnTo>
                        <a:pt x="1056" y="32"/>
                      </a:lnTo>
                      <a:lnTo>
                        <a:pt x="930" y="63"/>
                      </a:lnTo>
                      <a:lnTo>
                        <a:pt x="804" y="95"/>
                      </a:lnTo>
                      <a:lnTo>
                        <a:pt x="694" y="158"/>
                      </a:lnTo>
                      <a:lnTo>
                        <a:pt x="583" y="221"/>
                      </a:lnTo>
                      <a:lnTo>
                        <a:pt x="489" y="299"/>
                      </a:lnTo>
                      <a:lnTo>
                        <a:pt x="394" y="378"/>
                      </a:lnTo>
                      <a:lnTo>
                        <a:pt x="300" y="473"/>
                      </a:lnTo>
                      <a:lnTo>
                        <a:pt x="237" y="583"/>
                      </a:lnTo>
                      <a:lnTo>
                        <a:pt x="158" y="693"/>
                      </a:lnTo>
                      <a:lnTo>
                        <a:pt x="111" y="803"/>
                      </a:lnTo>
                      <a:lnTo>
                        <a:pt x="64" y="929"/>
                      </a:lnTo>
                      <a:lnTo>
                        <a:pt x="32" y="1055"/>
                      </a:lnTo>
                      <a:lnTo>
                        <a:pt x="16" y="1181"/>
                      </a:lnTo>
                      <a:lnTo>
                        <a:pt x="1" y="1323"/>
                      </a:lnTo>
                      <a:lnTo>
                        <a:pt x="1" y="4142"/>
                      </a:lnTo>
                      <a:lnTo>
                        <a:pt x="16" y="4268"/>
                      </a:lnTo>
                      <a:lnTo>
                        <a:pt x="32" y="4410"/>
                      </a:lnTo>
                      <a:lnTo>
                        <a:pt x="64" y="4536"/>
                      </a:lnTo>
                      <a:lnTo>
                        <a:pt x="111" y="4647"/>
                      </a:lnTo>
                      <a:lnTo>
                        <a:pt x="158" y="4773"/>
                      </a:lnTo>
                      <a:lnTo>
                        <a:pt x="237" y="4867"/>
                      </a:lnTo>
                      <a:lnTo>
                        <a:pt x="300" y="4977"/>
                      </a:lnTo>
                      <a:lnTo>
                        <a:pt x="394" y="5072"/>
                      </a:lnTo>
                      <a:lnTo>
                        <a:pt x="489" y="5151"/>
                      </a:lnTo>
                      <a:lnTo>
                        <a:pt x="583" y="5229"/>
                      </a:lnTo>
                      <a:lnTo>
                        <a:pt x="694" y="5292"/>
                      </a:lnTo>
                      <a:lnTo>
                        <a:pt x="804" y="5355"/>
                      </a:lnTo>
                      <a:lnTo>
                        <a:pt x="930" y="5403"/>
                      </a:lnTo>
                      <a:lnTo>
                        <a:pt x="1056" y="5434"/>
                      </a:lnTo>
                      <a:lnTo>
                        <a:pt x="1198" y="5450"/>
                      </a:lnTo>
                      <a:lnTo>
                        <a:pt x="14901" y="5450"/>
                      </a:lnTo>
                      <a:lnTo>
                        <a:pt x="15043" y="5434"/>
                      </a:lnTo>
                      <a:lnTo>
                        <a:pt x="15169" y="5403"/>
                      </a:lnTo>
                      <a:lnTo>
                        <a:pt x="15279" y="5355"/>
                      </a:lnTo>
                      <a:lnTo>
                        <a:pt x="15405" y="5292"/>
                      </a:lnTo>
                      <a:lnTo>
                        <a:pt x="15515" y="5229"/>
                      </a:lnTo>
                      <a:lnTo>
                        <a:pt x="15610" y="5151"/>
                      </a:lnTo>
                      <a:lnTo>
                        <a:pt x="15704" y="5072"/>
                      </a:lnTo>
                      <a:lnTo>
                        <a:pt x="15783" y="4977"/>
                      </a:lnTo>
                      <a:lnTo>
                        <a:pt x="15862" y="4867"/>
                      </a:lnTo>
                      <a:lnTo>
                        <a:pt x="15925" y="4773"/>
                      </a:lnTo>
                      <a:lnTo>
                        <a:pt x="15988" y="4647"/>
                      </a:lnTo>
                      <a:lnTo>
                        <a:pt x="16035" y="4536"/>
                      </a:lnTo>
                      <a:lnTo>
                        <a:pt x="16067" y="4410"/>
                      </a:lnTo>
                      <a:lnTo>
                        <a:pt x="16082" y="4268"/>
                      </a:lnTo>
                      <a:lnTo>
                        <a:pt x="16098" y="4142"/>
                      </a:lnTo>
                      <a:lnTo>
                        <a:pt x="16098" y="1323"/>
                      </a:lnTo>
                      <a:lnTo>
                        <a:pt x="16082" y="1181"/>
                      </a:lnTo>
                      <a:lnTo>
                        <a:pt x="16067" y="1055"/>
                      </a:lnTo>
                      <a:lnTo>
                        <a:pt x="16035" y="929"/>
                      </a:lnTo>
                      <a:lnTo>
                        <a:pt x="15988" y="803"/>
                      </a:lnTo>
                      <a:lnTo>
                        <a:pt x="15925" y="693"/>
                      </a:lnTo>
                      <a:lnTo>
                        <a:pt x="15862" y="583"/>
                      </a:lnTo>
                      <a:lnTo>
                        <a:pt x="15783" y="473"/>
                      </a:lnTo>
                      <a:lnTo>
                        <a:pt x="15704" y="378"/>
                      </a:lnTo>
                      <a:lnTo>
                        <a:pt x="15610" y="299"/>
                      </a:lnTo>
                      <a:lnTo>
                        <a:pt x="15515" y="221"/>
                      </a:lnTo>
                      <a:lnTo>
                        <a:pt x="15405" y="158"/>
                      </a:lnTo>
                      <a:lnTo>
                        <a:pt x="15279" y="95"/>
                      </a:lnTo>
                      <a:lnTo>
                        <a:pt x="15169" y="63"/>
                      </a:lnTo>
                      <a:lnTo>
                        <a:pt x="15043" y="32"/>
                      </a:lnTo>
                      <a:lnTo>
                        <a:pt x="14901" y="0"/>
                      </a:lnTo>
                      <a:close/>
                    </a:path>
                  </a:pathLst>
                </a:custGeom>
                <a:solidFill>
                  <a:srgbClr val="CFC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12534200" y="4690225"/>
                  <a:ext cx="501300" cy="500900"/>
                </a:xfrm>
                <a:custGeom>
                  <a:avLst/>
                  <a:gdLst/>
                  <a:ahLst/>
                  <a:cxnLst/>
                  <a:rect l="l" t="t" r="r" b="b"/>
                  <a:pathLst>
                    <a:path w="20052" h="20036" extrusionOk="0">
                      <a:moveTo>
                        <a:pt x="10019" y="1"/>
                      </a:moveTo>
                      <a:lnTo>
                        <a:pt x="9515" y="17"/>
                      </a:lnTo>
                      <a:lnTo>
                        <a:pt x="8995" y="48"/>
                      </a:lnTo>
                      <a:lnTo>
                        <a:pt x="8491" y="111"/>
                      </a:lnTo>
                      <a:lnTo>
                        <a:pt x="8002" y="206"/>
                      </a:lnTo>
                      <a:lnTo>
                        <a:pt x="7514" y="316"/>
                      </a:lnTo>
                      <a:lnTo>
                        <a:pt x="7042" y="442"/>
                      </a:lnTo>
                      <a:lnTo>
                        <a:pt x="6585" y="599"/>
                      </a:lnTo>
                      <a:lnTo>
                        <a:pt x="6128" y="788"/>
                      </a:lnTo>
                      <a:lnTo>
                        <a:pt x="5671" y="993"/>
                      </a:lnTo>
                      <a:lnTo>
                        <a:pt x="5246" y="1214"/>
                      </a:lnTo>
                      <a:lnTo>
                        <a:pt x="4821" y="1450"/>
                      </a:lnTo>
                      <a:lnTo>
                        <a:pt x="4427" y="1718"/>
                      </a:lnTo>
                      <a:lnTo>
                        <a:pt x="4033" y="1985"/>
                      </a:lnTo>
                      <a:lnTo>
                        <a:pt x="3655" y="2285"/>
                      </a:lnTo>
                      <a:lnTo>
                        <a:pt x="3293" y="2600"/>
                      </a:lnTo>
                      <a:lnTo>
                        <a:pt x="2931" y="2931"/>
                      </a:lnTo>
                      <a:lnTo>
                        <a:pt x="2600" y="3277"/>
                      </a:lnTo>
                      <a:lnTo>
                        <a:pt x="2285" y="3639"/>
                      </a:lnTo>
                      <a:lnTo>
                        <a:pt x="2001" y="4017"/>
                      </a:lnTo>
                      <a:lnTo>
                        <a:pt x="1718" y="4411"/>
                      </a:lnTo>
                      <a:lnTo>
                        <a:pt x="1450" y="4821"/>
                      </a:lnTo>
                      <a:lnTo>
                        <a:pt x="1214" y="5246"/>
                      </a:lnTo>
                      <a:lnTo>
                        <a:pt x="993" y="5671"/>
                      </a:lnTo>
                      <a:lnTo>
                        <a:pt x="789" y="6112"/>
                      </a:lnTo>
                      <a:lnTo>
                        <a:pt x="615" y="6569"/>
                      </a:lnTo>
                      <a:lnTo>
                        <a:pt x="458" y="7042"/>
                      </a:lnTo>
                      <a:lnTo>
                        <a:pt x="316" y="7514"/>
                      </a:lnTo>
                      <a:lnTo>
                        <a:pt x="206" y="8002"/>
                      </a:lnTo>
                      <a:lnTo>
                        <a:pt x="111" y="8491"/>
                      </a:lnTo>
                      <a:lnTo>
                        <a:pt x="48" y="8995"/>
                      </a:lnTo>
                      <a:lnTo>
                        <a:pt x="17" y="9499"/>
                      </a:lnTo>
                      <a:lnTo>
                        <a:pt x="1" y="10018"/>
                      </a:lnTo>
                      <a:lnTo>
                        <a:pt x="17" y="10538"/>
                      </a:lnTo>
                      <a:lnTo>
                        <a:pt x="48" y="11042"/>
                      </a:lnTo>
                      <a:lnTo>
                        <a:pt x="111" y="11546"/>
                      </a:lnTo>
                      <a:lnTo>
                        <a:pt x="206" y="12035"/>
                      </a:lnTo>
                      <a:lnTo>
                        <a:pt x="316" y="12523"/>
                      </a:lnTo>
                      <a:lnTo>
                        <a:pt x="458" y="12995"/>
                      </a:lnTo>
                      <a:lnTo>
                        <a:pt x="615" y="13468"/>
                      </a:lnTo>
                      <a:lnTo>
                        <a:pt x="789" y="13925"/>
                      </a:lnTo>
                      <a:lnTo>
                        <a:pt x="993" y="14366"/>
                      </a:lnTo>
                      <a:lnTo>
                        <a:pt x="1214" y="14791"/>
                      </a:lnTo>
                      <a:lnTo>
                        <a:pt x="1450" y="15216"/>
                      </a:lnTo>
                      <a:lnTo>
                        <a:pt x="1718" y="15626"/>
                      </a:lnTo>
                      <a:lnTo>
                        <a:pt x="2001" y="16020"/>
                      </a:lnTo>
                      <a:lnTo>
                        <a:pt x="2285" y="16398"/>
                      </a:lnTo>
                      <a:lnTo>
                        <a:pt x="2600" y="16760"/>
                      </a:lnTo>
                      <a:lnTo>
                        <a:pt x="2931" y="17106"/>
                      </a:lnTo>
                      <a:lnTo>
                        <a:pt x="3293" y="17437"/>
                      </a:lnTo>
                      <a:lnTo>
                        <a:pt x="3655" y="17752"/>
                      </a:lnTo>
                      <a:lnTo>
                        <a:pt x="4033" y="18051"/>
                      </a:lnTo>
                      <a:lnTo>
                        <a:pt x="4427" y="18335"/>
                      </a:lnTo>
                      <a:lnTo>
                        <a:pt x="4821" y="18587"/>
                      </a:lnTo>
                      <a:lnTo>
                        <a:pt x="5246" y="18823"/>
                      </a:lnTo>
                      <a:lnTo>
                        <a:pt x="5671" y="19044"/>
                      </a:lnTo>
                      <a:lnTo>
                        <a:pt x="6128" y="19248"/>
                      </a:lnTo>
                      <a:lnTo>
                        <a:pt x="6585" y="19437"/>
                      </a:lnTo>
                      <a:lnTo>
                        <a:pt x="7042" y="19595"/>
                      </a:lnTo>
                      <a:lnTo>
                        <a:pt x="7514" y="19721"/>
                      </a:lnTo>
                      <a:lnTo>
                        <a:pt x="8002" y="19831"/>
                      </a:lnTo>
                      <a:lnTo>
                        <a:pt x="8491" y="19926"/>
                      </a:lnTo>
                      <a:lnTo>
                        <a:pt x="8995" y="19989"/>
                      </a:lnTo>
                      <a:lnTo>
                        <a:pt x="9515" y="20020"/>
                      </a:lnTo>
                      <a:lnTo>
                        <a:pt x="10019" y="20036"/>
                      </a:lnTo>
                      <a:lnTo>
                        <a:pt x="10538" y="20020"/>
                      </a:lnTo>
                      <a:lnTo>
                        <a:pt x="11042" y="19989"/>
                      </a:lnTo>
                      <a:lnTo>
                        <a:pt x="11546" y="19926"/>
                      </a:lnTo>
                      <a:lnTo>
                        <a:pt x="12035" y="19831"/>
                      </a:lnTo>
                      <a:lnTo>
                        <a:pt x="12523" y="19721"/>
                      </a:lnTo>
                      <a:lnTo>
                        <a:pt x="12995" y="19595"/>
                      </a:lnTo>
                      <a:lnTo>
                        <a:pt x="13468" y="19437"/>
                      </a:lnTo>
                      <a:lnTo>
                        <a:pt x="13925" y="19248"/>
                      </a:lnTo>
                      <a:lnTo>
                        <a:pt x="14366" y="19044"/>
                      </a:lnTo>
                      <a:lnTo>
                        <a:pt x="14807" y="18823"/>
                      </a:lnTo>
                      <a:lnTo>
                        <a:pt x="15216" y="18587"/>
                      </a:lnTo>
                      <a:lnTo>
                        <a:pt x="15626" y="18335"/>
                      </a:lnTo>
                      <a:lnTo>
                        <a:pt x="16020" y="18051"/>
                      </a:lnTo>
                      <a:lnTo>
                        <a:pt x="16398" y="17752"/>
                      </a:lnTo>
                      <a:lnTo>
                        <a:pt x="16760" y="17437"/>
                      </a:lnTo>
                      <a:lnTo>
                        <a:pt x="17106" y="17106"/>
                      </a:lnTo>
                      <a:lnTo>
                        <a:pt x="17437" y="16760"/>
                      </a:lnTo>
                      <a:lnTo>
                        <a:pt x="17752" y="16398"/>
                      </a:lnTo>
                      <a:lnTo>
                        <a:pt x="18052" y="16020"/>
                      </a:lnTo>
                      <a:lnTo>
                        <a:pt x="18335" y="15626"/>
                      </a:lnTo>
                      <a:lnTo>
                        <a:pt x="18587" y="15216"/>
                      </a:lnTo>
                      <a:lnTo>
                        <a:pt x="18839" y="14791"/>
                      </a:lnTo>
                      <a:lnTo>
                        <a:pt x="19060" y="14366"/>
                      </a:lnTo>
                      <a:lnTo>
                        <a:pt x="19264" y="13925"/>
                      </a:lnTo>
                      <a:lnTo>
                        <a:pt x="19438" y="13468"/>
                      </a:lnTo>
                      <a:lnTo>
                        <a:pt x="19595" y="12995"/>
                      </a:lnTo>
                      <a:lnTo>
                        <a:pt x="19721" y="12523"/>
                      </a:lnTo>
                      <a:lnTo>
                        <a:pt x="19847" y="12035"/>
                      </a:lnTo>
                      <a:lnTo>
                        <a:pt x="19926" y="11546"/>
                      </a:lnTo>
                      <a:lnTo>
                        <a:pt x="19989" y="11042"/>
                      </a:lnTo>
                      <a:lnTo>
                        <a:pt x="20036" y="10538"/>
                      </a:lnTo>
                      <a:lnTo>
                        <a:pt x="20052" y="10018"/>
                      </a:lnTo>
                      <a:lnTo>
                        <a:pt x="20036" y="9499"/>
                      </a:lnTo>
                      <a:lnTo>
                        <a:pt x="19989" y="8995"/>
                      </a:lnTo>
                      <a:lnTo>
                        <a:pt x="19926" y="8491"/>
                      </a:lnTo>
                      <a:lnTo>
                        <a:pt x="19847" y="8002"/>
                      </a:lnTo>
                      <a:lnTo>
                        <a:pt x="19721" y="7514"/>
                      </a:lnTo>
                      <a:lnTo>
                        <a:pt x="19595" y="7042"/>
                      </a:lnTo>
                      <a:lnTo>
                        <a:pt x="19438" y="6569"/>
                      </a:lnTo>
                      <a:lnTo>
                        <a:pt x="19264" y="6112"/>
                      </a:lnTo>
                      <a:lnTo>
                        <a:pt x="19060" y="5671"/>
                      </a:lnTo>
                      <a:lnTo>
                        <a:pt x="18839" y="5246"/>
                      </a:lnTo>
                      <a:lnTo>
                        <a:pt x="18587" y="4821"/>
                      </a:lnTo>
                      <a:lnTo>
                        <a:pt x="18335" y="4411"/>
                      </a:lnTo>
                      <a:lnTo>
                        <a:pt x="18052" y="4017"/>
                      </a:lnTo>
                      <a:lnTo>
                        <a:pt x="17752" y="3639"/>
                      </a:lnTo>
                      <a:lnTo>
                        <a:pt x="17437" y="3277"/>
                      </a:lnTo>
                      <a:lnTo>
                        <a:pt x="17106" y="2931"/>
                      </a:lnTo>
                      <a:lnTo>
                        <a:pt x="16760" y="2600"/>
                      </a:lnTo>
                      <a:lnTo>
                        <a:pt x="16398" y="2285"/>
                      </a:lnTo>
                      <a:lnTo>
                        <a:pt x="16020" y="1985"/>
                      </a:lnTo>
                      <a:lnTo>
                        <a:pt x="15626" y="1718"/>
                      </a:lnTo>
                      <a:lnTo>
                        <a:pt x="15216" y="1450"/>
                      </a:lnTo>
                      <a:lnTo>
                        <a:pt x="14807" y="1214"/>
                      </a:lnTo>
                      <a:lnTo>
                        <a:pt x="14366" y="993"/>
                      </a:lnTo>
                      <a:lnTo>
                        <a:pt x="13925" y="788"/>
                      </a:lnTo>
                      <a:lnTo>
                        <a:pt x="13468" y="599"/>
                      </a:lnTo>
                      <a:lnTo>
                        <a:pt x="12995" y="442"/>
                      </a:lnTo>
                      <a:lnTo>
                        <a:pt x="12523" y="316"/>
                      </a:lnTo>
                      <a:lnTo>
                        <a:pt x="12035" y="206"/>
                      </a:lnTo>
                      <a:lnTo>
                        <a:pt x="11546" y="111"/>
                      </a:lnTo>
                      <a:lnTo>
                        <a:pt x="11042" y="48"/>
                      </a:lnTo>
                      <a:lnTo>
                        <a:pt x="10538" y="17"/>
                      </a:lnTo>
                      <a:lnTo>
                        <a:pt x="1001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12641325" y="4796950"/>
                  <a:ext cx="287075" cy="287475"/>
                </a:xfrm>
                <a:custGeom>
                  <a:avLst/>
                  <a:gdLst/>
                  <a:ahLst/>
                  <a:cxnLst/>
                  <a:rect l="l" t="t" r="r" b="b"/>
                  <a:pathLst>
                    <a:path w="11483" h="11499" extrusionOk="0">
                      <a:moveTo>
                        <a:pt x="5734" y="0"/>
                      </a:moveTo>
                      <a:lnTo>
                        <a:pt x="5450" y="16"/>
                      </a:lnTo>
                      <a:lnTo>
                        <a:pt x="5151" y="32"/>
                      </a:lnTo>
                      <a:lnTo>
                        <a:pt x="4867" y="79"/>
                      </a:lnTo>
                      <a:lnTo>
                        <a:pt x="4584" y="126"/>
                      </a:lnTo>
                      <a:lnTo>
                        <a:pt x="4300" y="189"/>
                      </a:lnTo>
                      <a:lnTo>
                        <a:pt x="4032" y="268"/>
                      </a:lnTo>
                      <a:lnTo>
                        <a:pt x="3765" y="363"/>
                      </a:lnTo>
                      <a:lnTo>
                        <a:pt x="3497" y="457"/>
                      </a:lnTo>
                      <a:lnTo>
                        <a:pt x="3245" y="567"/>
                      </a:lnTo>
                      <a:lnTo>
                        <a:pt x="3009" y="693"/>
                      </a:lnTo>
                      <a:lnTo>
                        <a:pt x="2757" y="835"/>
                      </a:lnTo>
                      <a:lnTo>
                        <a:pt x="2520" y="993"/>
                      </a:lnTo>
                      <a:lnTo>
                        <a:pt x="2300" y="1150"/>
                      </a:lnTo>
                      <a:lnTo>
                        <a:pt x="2079" y="1323"/>
                      </a:lnTo>
                      <a:lnTo>
                        <a:pt x="1875" y="1497"/>
                      </a:lnTo>
                      <a:lnTo>
                        <a:pt x="1686" y="1686"/>
                      </a:lnTo>
                      <a:lnTo>
                        <a:pt x="1481" y="1890"/>
                      </a:lnTo>
                      <a:lnTo>
                        <a:pt x="1308" y="2095"/>
                      </a:lnTo>
                      <a:lnTo>
                        <a:pt x="1134" y="2316"/>
                      </a:lnTo>
                      <a:lnTo>
                        <a:pt x="977" y="2536"/>
                      </a:lnTo>
                      <a:lnTo>
                        <a:pt x="835" y="2773"/>
                      </a:lnTo>
                      <a:lnTo>
                        <a:pt x="693" y="3009"/>
                      </a:lnTo>
                      <a:lnTo>
                        <a:pt x="567" y="3261"/>
                      </a:lnTo>
                      <a:lnTo>
                        <a:pt x="441" y="3513"/>
                      </a:lnTo>
                      <a:lnTo>
                        <a:pt x="347" y="3781"/>
                      </a:lnTo>
                      <a:lnTo>
                        <a:pt x="252" y="4048"/>
                      </a:lnTo>
                      <a:lnTo>
                        <a:pt x="173" y="4316"/>
                      </a:lnTo>
                      <a:lnTo>
                        <a:pt x="110" y="4600"/>
                      </a:lnTo>
                      <a:lnTo>
                        <a:pt x="63" y="4883"/>
                      </a:lnTo>
                      <a:lnTo>
                        <a:pt x="32" y="5167"/>
                      </a:lnTo>
                      <a:lnTo>
                        <a:pt x="0" y="5450"/>
                      </a:lnTo>
                      <a:lnTo>
                        <a:pt x="0" y="5749"/>
                      </a:lnTo>
                      <a:lnTo>
                        <a:pt x="0" y="6049"/>
                      </a:lnTo>
                      <a:lnTo>
                        <a:pt x="32" y="6332"/>
                      </a:lnTo>
                      <a:lnTo>
                        <a:pt x="63" y="6631"/>
                      </a:lnTo>
                      <a:lnTo>
                        <a:pt x="110" y="6915"/>
                      </a:lnTo>
                      <a:lnTo>
                        <a:pt x="173" y="7183"/>
                      </a:lnTo>
                      <a:lnTo>
                        <a:pt x="252" y="7451"/>
                      </a:lnTo>
                      <a:lnTo>
                        <a:pt x="347" y="7718"/>
                      </a:lnTo>
                      <a:lnTo>
                        <a:pt x="441" y="7986"/>
                      </a:lnTo>
                      <a:lnTo>
                        <a:pt x="567" y="8238"/>
                      </a:lnTo>
                      <a:lnTo>
                        <a:pt x="693" y="8490"/>
                      </a:lnTo>
                      <a:lnTo>
                        <a:pt x="835" y="8726"/>
                      </a:lnTo>
                      <a:lnTo>
                        <a:pt x="977" y="8963"/>
                      </a:lnTo>
                      <a:lnTo>
                        <a:pt x="1134" y="9183"/>
                      </a:lnTo>
                      <a:lnTo>
                        <a:pt x="1308" y="9404"/>
                      </a:lnTo>
                      <a:lnTo>
                        <a:pt x="1481" y="9608"/>
                      </a:lnTo>
                      <a:lnTo>
                        <a:pt x="1686" y="9813"/>
                      </a:lnTo>
                      <a:lnTo>
                        <a:pt x="1875" y="10002"/>
                      </a:lnTo>
                      <a:lnTo>
                        <a:pt x="2079" y="10175"/>
                      </a:lnTo>
                      <a:lnTo>
                        <a:pt x="2300" y="10349"/>
                      </a:lnTo>
                      <a:lnTo>
                        <a:pt x="2520" y="10506"/>
                      </a:lnTo>
                      <a:lnTo>
                        <a:pt x="2757" y="10664"/>
                      </a:lnTo>
                      <a:lnTo>
                        <a:pt x="3009" y="10805"/>
                      </a:lnTo>
                      <a:lnTo>
                        <a:pt x="3245" y="10931"/>
                      </a:lnTo>
                      <a:lnTo>
                        <a:pt x="3497" y="11042"/>
                      </a:lnTo>
                      <a:lnTo>
                        <a:pt x="3765" y="11152"/>
                      </a:lnTo>
                      <a:lnTo>
                        <a:pt x="4032" y="11231"/>
                      </a:lnTo>
                      <a:lnTo>
                        <a:pt x="4300" y="11310"/>
                      </a:lnTo>
                      <a:lnTo>
                        <a:pt x="4584" y="11373"/>
                      </a:lnTo>
                      <a:lnTo>
                        <a:pt x="4867" y="11420"/>
                      </a:lnTo>
                      <a:lnTo>
                        <a:pt x="5151" y="11467"/>
                      </a:lnTo>
                      <a:lnTo>
                        <a:pt x="5450" y="11483"/>
                      </a:lnTo>
                      <a:lnTo>
                        <a:pt x="5734" y="11499"/>
                      </a:lnTo>
                      <a:lnTo>
                        <a:pt x="6033" y="11483"/>
                      </a:lnTo>
                      <a:lnTo>
                        <a:pt x="6332" y="11467"/>
                      </a:lnTo>
                      <a:lnTo>
                        <a:pt x="6616" y="11420"/>
                      </a:lnTo>
                      <a:lnTo>
                        <a:pt x="6899" y="11373"/>
                      </a:lnTo>
                      <a:lnTo>
                        <a:pt x="7167" y="11310"/>
                      </a:lnTo>
                      <a:lnTo>
                        <a:pt x="7450" y="11231"/>
                      </a:lnTo>
                      <a:lnTo>
                        <a:pt x="7718" y="11152"/>
                      </a:lnTo>
                      <a:lnTo>
                        <a:pt x="7970" y="11042"/>
                      </a:lnTo>
                      <a:lnTo>
                        <a:pt x="8222" y="10931"/>
                      </a:lnTo>
                      <a:lnTo>
                        <a:pt x="8474" y="10805"/>
                      </a:lnTo>
                      <a:lnTo>
                        <a:pt x="8710" y="10664"/>
                      </a:lnTo>
                      <a:lnTo>
                        <a:pt x="8947" y="10506"/>
                      </a:lnTo>
                      <a:lnTo>
                        <a:pt x="9167" y="10349"/>
                      </a:lnTo>
                      <a:lnTo>
                        <a:pt x="9388" y="10175"/>
                      </a:lnTo>
                      <a:lnTo>
                        <a:pt x="9593" y="10002"/>
                      </a:lnTo>
                      <a:lnTo>
                        <a:pt x="9797" y="9813"/>
                      </a:lnTo>
                      <a:lnTo>
                        <a:pt x="9986" y="9608"/>
                      </a:lnTo>
                      <a:lnTo>
                        <a:pt x="10175" y="9404"/>
                      </a:lnTo>
                      <a:lnTo>
                        <a:pt x="10333" y="9183"/>
                      </a:lnTo>
                      <a:lnTo>
                        <a:pt x="10506" y="8963"/>
                      </a:lnTo>
                      <a:lnTo>
                        <a:pt x="10648" y="8726"/>
                      </a:lnTo>
                      <a:lnTo>
                        <a:pt x="10790" y="8490"/>
                      </a:lnTo>
                      <a:lnTo>
                        <a:pt x="10916" y="8238"/>
                      </a:lnTo>
                      <a:lnTo>
                        <a:pt x="11026" y="7986"/>
                      </a:lnTo>
                      <a:lnTo>
                        <a:pt x="11136" y="7718"/>
                      </a:lnTo>
                      <a:lnTo>
                        <a:pt x="11231" y="7451"/>
                      </a:lnTo>
                      <a:lnTo>
                        <a:pt x="11294" y="7183"/>
                      </a:lnTo>
                      <a:lnTo>
                        <a:pt x="11372" y="6915"/>
                      </a:lnTo>
                      <a:lnTo>
                        <a:pt x="11420" y="6631"/>
                      </a:lnTo>
                      <a:lnTo>
                        <a:pt x="11451" y="6332"/>
                      </a:lnTo>
                      <a:lnTo>
                        <a:pt x="11467" y="6049"/>
                      </a:lnTo>
                      <a:lnTo>
                        <a:pt x="11483" y="5749"/>
                      </a:lnTo>
                      <a:lnTo>
                        <a:pt x="11467" y="5450"/>
                      </a:lnTo>
                      <a:lnTo>
                        <a:pt x="11451" y="5167"/>
                      </a:lnTo>
                      <a:lnTo>
                        <a:pt x="11420" y="4883"/>
                      </a:lnTo>
                      <a:lnTo>
                        <a:pt x="11372" y="4600"/>
                      </a:lnTo>
                      <a:lnTo>
                        <a:pt x="11294" y="4316"/>
                      </a:lnTo>
                      <a:lnTo>
                        <a:pt x="11231" y="4048"/>
                      </a:lnTo>
                      <a:lnTo>
                        <a:pt x="11136" y="3781"/>
                      </a:lnTo>
                      <a:lnTo>
                        <a:pt x="11026" y="3513"/>
                      </a:lnTo>
                      <a:lnTo>
                        <a:pt x="10916" y="3261"/>
                      </a:lnTo>
                      <a:lnTo>
                        <a:pt x="10790" y="3009"/>
                      </a:lnTo>
                      <a:lnTo>
                        <a:pt x="10648" y="2773"/>
                      </a:lnTo>
                      <a:lnTo>
                        <a:pt x="10506" y="2536"/>
                      </a:lnTo>
                      <a:lnTo>
                        <a:pt x="10333" y="2316"/>
                      </a:lnTo>
                      <a:lnTo>
                        <a:pt x="10175" y="2095"/>
                      </a:lnTo>
                      <a:lnTo>
                        <a:pt x="9986" y="1890"/>
                      </a:lnTo>
                      <a:lnTo>
                        <a:pt x="9797" y="1686"/>
                      </a:lnTo>
                      <a:lnTo>
                        <a:pt x="9593" y="1497"/>
                      </a:lnTo>
                      <a:lnTo>
                        <a:pt x="9388" y="1323"/>
                      </a:lnTo>
                      <a:lnTo>
                        <a:pt x="9167" y="1150"/>
                      </a:lnTo>
                      <a:lnTo>
                        <a:pt x="8947" y="993"/>
                      </a:lnTo>
                      <a:lnTo>
                        <a:pt x="8710" y="835"/>
                      </a:lnTo>
                      <a:lnTo>
                        <a:pt x="8474" y="693"/>
                      </a:lnTo>
                      <a:lnTo>
                        <a:pt x="8222" y="567"/>
                      </a:lnTo>
                      <a:lnTo>
                        <a:pt x="7970" y="457"/>
                      </a:lnTo>
                      <a:lnTo>
                        <a:pt x="7718" y="363"/>
                      </a:lnTo>
                      <a:lnTo>
                        <a:pt x="7450" y="268"/>
                      </a:lnTo>
                      <a:lnTo>
                        <a:pt x="7167" y="189"/>
                      </a:lnTo>
                      <a:lnTo>
                        <a:pt x="6899" y="126"/>
                      </a:lnTo>
                      <a:lnTo>
                        <a:pt x="6616" y="79"/>
                      </a:lnTo>
                      <a:lnTo>
                        <a:pt x="6332" y="32"/>
                      </a:lnTo>
                      <a:lnTo>
                        <a:pt x="6033" y="16"/>
                      </a:lnTo>
                      <a:lnTo>
                        <a:pt x="5734" y="0"/>
                      </a:lnTo>
                      <a:close/>
                    </a:path>
                  </a:pathLst>
                </a:custGeom>
                <a:solidFill>
                  <a:srgbClr val="CFC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12709450" y="4865075"/>
                  <a:ext cx="150825" cy="151225"/>
                </a:xfrm>
                <a:custGeom>
                  <a:avLst/>
                  <a:gdLst/>
                  <a:ahLst/>
                  <a:cxnLst/>
                  <a:rect l="l" t="t" r="r" b="b"/>
                  <a:pathLst>
                    <a:path w="6033" h="6049" extrusionOk="0">
                      <a:moveTo>
                        <a:pt x="3009" y="0"/>
                      </a:moveTo>
                      <a:lnTo>
                        <a:pt x="2709" y="16"/>
                      </a:lnTo>
                      <a:lnTo>
                        <a:pt x="2410" y="63"/>
                      </a:lnTo>
                      <a:lnTo>
                        <a:pt x="2111" y="142"/>
                      </a:lnTo>
                      <a:lnTo>
                        <a:pt x="1843" y="237"/>
                      </a:lnTo>
                      <a:lnTo>
                        <a:pt x="1575" y="378"/>
                      </a:lnTo>
                      <a:lnTo>
                        <a:pt x="1323" y="520"/>
                      </a:lnTo>
                      <a:lnTo>
                        <a:pt x="1087" y="693"/>
                      </a:lnTo>
                      <a:lnTo>
                        <a:pt x="882" y="898"/>
                      </a:lnTo>
                      <a:lnTo>
                        <a:pt x="677" y="1103"/>
                      </a:lnTo>
                      <a:lnTo>
                        <a:pt x="504" y="1339"/>
                      </a:lnTo>
                      <a:lnTo>
                        <a:pt x="362" y="1591"/>
                      </a:lnTo>
                      <a:lnTo>
                        <a:pt x="236" y="1843"/>
                      </a:lnTo>
                      <a:lnTo>
                        <a:pt x="126" y="2127"/>
                      </a:lnTo>
                      <a:lnTo>
                        <a:pt x="63" y="2410"/>
                      </a:lnTo>
                      <a:lnTo>
                        <a:pt x="16" y="2709"/>
                      </a:lnTo>
                      <a:lnTo>
                        <a:pt x="0" y="3024"/>
                      </a:lnTo>
                      <a:lnTo>
                        <a:pt x="16" y="3339"/>
                      </a:lnTo>
                      <a:lnTo>
                        <a:pt x="63" y="3639"/>
                      </a:lnTo>
                      <a:lnTo>
                        <a:pt x="126" y="3922"/>
                      </a:lnTo>
                      <a:lnTo>
                        <a:pt x="236" y="4206"/>
                      </a:lnTo>
                      <a:lnTo>
                        <a:pt x="362" y="4458"/>
                      </a:lnTo>
                      <a:lnTo>
                        <a:pt x="504" y="4710"/>
                      </a:lnTo>
                      <a:lnTo>
                        <a:pt x="677" y="4946"/>
                      </a:lnTo>
                      <a:lnTo>
                        <a:pt x="882" y="5167"/>
                      </a:lnTo>
                      <a:lnTo>
                        <a:pt x="1087" y="5356"/>
                      </a:lnTo>
                      <a:lnTo>
                        <a:pt x="1323" y="5529"/>
                      </a:lnTo>
                      <a:lnTo>
                        <a:pt x="1575" y="5686"/>
                      </a:lnTo>
                      <a:lnTo>
                        <a:pt x="1843" y="5812"/>
                      </a:lnTo>
                      <a:lnTo>
                        <a:pt x="2111" y="5907"/>
                      </a:lnTo>
                      <a:lnTo>
                        <a:pt x="2410" y="5986"/>
                      </a:lnTo>
                      <a:lnTo>
                        <a:pt x="2709" y="6033"/>
                      </a:lnTo>
                      <a:lnTo>
                        <a:pt x="3009" y="6049"/>
                      </a:lnTo>
                      <a:lnTo>
                        <a:pt x="3324" y="6033"/>
                      </a:lnTo>
                      <a:lnTo>
                        <a:pt x="3623" y="5986"/>
                      </a:lnTo>
                      <a:lnTo>
                        <a:pt x="3906" y="5907"/>
                      </a:lnTo>
                      <a:lnTo>
                        <a:pt x="4190" y="5812"/>
                      </a:lnTo>
                      <a:lnTo>
                        <a:pt x="4458" y="5686"/>
                      </a:lnTo>
                      <a:lnTo>
                        <a:pt x="4694" y="5529"/>
                      </a:lnTo>
                      <a:lnTo>
                        <a:pt x="4930" y="5356"/>
                      </a:lnTo>
                      <a:lnTo>
                        <a:pt x="5151" y="5167"/>
                      </a:lnTo>
                      <a:lnTo>
                        <a:pt x="5340" y="4946"/>
                      </a:lnTo>
                      <a:lnTo>
                        <a:pt x="5513" y="4710"/>
                      </a:lnTo>
                      <a:lnTo>
                        <a:pt x="5670" y="4458"/>
                      </a:lnTo>
                      <a:lnTo>
                        <a:pt x="5796" y="4206"/>
                      </a:lnTo>
                      <a:lnTo>
                        <a:pt x="5891" y="3922"/>
                      </a:lnTo>
                      <a:lnTo>
                        <a:pt x="5970" y="3639"/>
                      </a:lnTo>
                      <a:lnTo>
                        <a:pt x="6017" y="3339"/>
                      </a:lnTo>
                      <a:lnTo>
                        <a:pt x="6033" y="3024"/>
                      </a:lnTo>
                      <a:lnTo>
                        <a:pt x="6017" y="2709"/>
                      </a:lnTo>
                      <a:lnTo>
                        <a:pt x="5970" y="2410"/>
                      </a:lnTo>
                      <a:lnTo>
                        <a:pt x="5891" y="2127"/>
                      </a:lnTo>
                      <a:lnTo>
                        <a:pt x="5796" y="1843"/>
                      </a:lnTo>
                      <a:lnTo>
                        <a:pt x="5670" y="1591"/>
                      </a:lnTo>
                      <a:lnTo>
                        <a:pt x="5513" y="1339"/>
                      </a:lnTo>
                      <a:lnTo>
                        <a:pt x="5340" y="1103"/>
                      </a:lnTo>
                      <a:lnTo>
                        <a:pt x="5151" y="898"/>
                      </a:lnTo>
                      <a:lnTo>
                        <a:pt x="4930" y="693"/>
                      </a:lnTo>
                      <a:lnTo>
                        <a:pt x="4694" y="520"/>
                      </a:lnTo>
                      <a:lnTo>
                        <a:pt x="4458" y="378"/>
                      </a:lnTo>
                      <a:lnTo>
                        <a:pt x="4190" y="237"/>
                      </a:lnTo>
                      <a:lnTo>
                        <a:pt x="3906" y="142"/>
                      </a:lnTo>
                      <a:lnTo>
                        <a:pt x="3623" y="63"/>
                      </a:lnTo>
                      <a:lnTo>
                        <a:pt x="3324" y="16"/>
                      </a:lnTo>
                      <a:lnTo>
                        <a:pt x="300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13904550" y="4690225"/>
                  <a:ext cx="500900" cy="500900"/>
                </a:xfrm>
                <a:custGeom>
                  <a:avLst/>
                  <a:gdLst/>
                  <a:ahLst/>
                  <a:cxnLst/>
                  <a:rect l="l" t="t" r="r" b="b"/>
                  <a:pathLst>
                    <a:path w="20036" h="20036" extrusionOk="0">
                      <a:moveTo>
                        <a:pt x="10018" y="1"/>
                      </a:moveTo>
                      <a:lnTo>
                        <a:pt x="9498" y="17"/>
                      </a:lnTo>
                      <a:lnTo>
                        <a:pt x="8994" y="48"/>
                      </a:lnTo>
                      <a:lnTo>
                        <a:pt x="8490" y="111"/>
                      </a:lnTo>
                      <a:lnTo>
                        <a:pt x="8002" y="206"/>
                      </a:lnTo>
                      <a:lnTo>
                        <a:pt x="7513" y="316"/>
                      </a:lnTo>
                      <a:lnTo>
                        <a:pt x="7041" y="442"/>
                      </a:lnTo>
                      <a:lnTo>
                        <a:pt x="6568" y="599"/>
                      </a:lnTo>
                      <a:lnTo>
                        <a:pt x="6111" y="788"/>
                      </a:lnTo>
                      <a:lnTo>
                        <a:pt x="5670" y="993"/>
                      </a:lnTo>
                      <a:lnTo>
                        <a:pt x="5245" y="1214"/>
                      </a:lnTo>
                      <a:lnTo>
                        <a:pt x="4820" y="1450"/>
                      </a:lnTo>
                      <a:lnTo>
                        <a:pt x="4410" y="1718"/>
                      </a:lnTo>
                      <a:lnTo>
                        <a:pt x="4017" y="1985"/>
                      </a:lnTo>
                      <a:lnTo>
                        <a:pt x="3639" y="2285"/>
                      </a:lnTo>
                      <a:lnTo>
                        <a:pt x="3276" y="2600"/>
                      </a:lnTo>
                      <a:lnTo>
                        <a:pt x="2930" y="2931"/>
                      </a:lnTo>
                      <a:lnTo>
                        <a:pt x="2599" y="3277"/>
                      </a:lnTo>
                      <a:lnTo>
                        <a:pt x="2284" y="3639"/>
                      </a:lnTo>
                      <a:lnTo>
                        <a:pt x="1985" y="4017"/>
                      </a:lnTo>
                      <a:lnTo>
                        <a:pt x="1701" y="4411"/>
                      </a:lnTo>
                      <a:lnTo>
                        <a:pt x="1449" y="4821"/>
                      </a:lnTo>
                      <a:lnTo>
                        <a:pt x="1213" y="5246"/>
                      </a:lnTo>
                      <a:lnTo>
                        <a:pt x="992" y="5671"/>
                      </a:lnTo>
                      <a:lnTo>
                        <a:pt x="788" y="6112"/>
                      </a:lnTo>
                      <a:lnTo>
                        <a:pt x="599" y="6569"/>
                      </a:lnTo>
                      <a:lnTo>
                        <a:pt x="441" y="7042"/>
                      </a:lnTo>
                      <a:lnTo>
                        <a:pt x="315" y="7514"/>
                      </a:lnTo>
                      <a:lnTo>
                        <a:pt x="205" y="8002"/>
                      </a:lnTo>
                      <a:lnTo>
                        <a:pt x="110" y="8491"/>
                      </a:lnTo>
                      <a:lnTo>
                        <a:pt x="47" y="8995"/>
                      </a:lnTo>
                      <a:lnTo>
                        <a:pt x="16" y="9499"/>
                      </a:lnTo>
                      <a:lnTo>
                        <a:pt x="0" y="10018"/>
                      </a:lnTo>
                      <a:lnTo>
                        <a:pt x="16" y="10538"/>
                      </a:lnTo>
                      <a:lnTo>
                        <a:pt x="47" y="11042"/>
                      </a:lnTo>
                      <a:lnTo>
                        <a:pt x="110" y="11546"/>
                      </a:lnTo>
                      <a:lnTo>
                        <a:pt x="205" y="12035"/>
                      </a:lnTo>
                      <a:lnTo>
                        <a:pt x="315" y="12523"/>
                      </a:lnTo>
                      <a:lnTo>
                        <a:pt x="441" y="12995"/>
                      </a:lnTo>
                      <a:lnTo>
                        <a:pt x="599" y="13468"/>
                      </a:lnTo>
                      <a:lnTo>
                        <a:pt x="788" y="13925"/>
                      </a:lnTo>
                      <a:lnTo>
                        <a:pt x="992" y="14366"/>
                      </a:lnTo>
                      <a:lnTo>
                        <a:pt x="1213" y="14791"/>
                      </a:lnTo>
                      <a:lnTo>
                        <a:pt x="1449" y="15216"/>
                      </a:lnTo>
                      <a:lnTo>
                        <a:pt x="1701" y="15626"/>
                      </a:lnTo>
                      <a:lnTo>
                        <a:pt x="1985" y="16020"/>
                      </a:lnTo>
                      <a:lnTo>
                        <a:pt x="2284" y="16398"/>
                      </a:lnTo>
                      <a:lnTo>
                        <a:pt x="2599" y="16760"/>
                      </a:lnTo>
                      <a:lnTo>
                        <a:pt x="2930" y="17106"/>
                      </a:lnTo>
                      <a:lnTo>
                        <a:pt x="3276" y="17437"/>
                      </a:lnTo>
                      <a:lnTo>
                        <a:pt x="3639" y="17752"/>
                      </a:lnTo>
                      <a:lnTo>
                        <a:pt x="4017" y="18051"/>
                      </a:lnTo>
                      <a:lnTo>
                        <a:pt x="4410" y="18335"/>
                      </a:lnTo>
                      <a:lnTo>
                        <a:pt x="4820" y="18587"/>
                      </a:lnTo>
                      <a:lnTo>
                        <a:pt x="5245" y="18823"/>
                      </a:lnTo>
                      <a:lnTo>
                        <a:pt x="5670" y="19044"/>
                      </a:lnTo>
                      <a:lnTo>
                        <a:pt x="6111" y="19248"/>
                      </a:lnTo>
                      <a:lnTo>
                        <a:pt x="6568" y="19437"/>
                      </a:lnTo>
                      <a:lnTo>
                        <a:pt x="7041" y="19595"/>
                      </a:lnTo>
                      <a:lnTo>
                        <a:pt x="7513" y="19721"/>
                      </a:lnTo>
                      <a:lnTo>
                        <a:pt x="8002" y="19831"/>
                      </a:lnTo>
                      <a:lnTo>
                        <a:pt x="8490" y="19926"/>
                      </a:lnTo>
                      <a:lnTo>
                        <a:pt x="8994" y="19989"/>
                      </a:lnTo>
                      <a:lnTo>
                        <a:pt x="9498" y="20020"/>
                      </a:lnTo>
                      <a:lnTo>
                        <a:pt x="10018" y="20036"/>
                      </a:lnTo>
                      <a:lnTo>
                        <a:pt x="10537" y="20020"/>
                      </a:lnTo>
                      <a:lnTo>
                        <a:pt x="11041" y="19989"/>
                      </a:lnTo>
                      <a:lnTo>
                        <a:pt x="11545" y="19926"/>
                      </a:lnTo>
                      <a:lnTo>
                        <a:pt x="12034" y="19831"/>
                      </a:lnTo>
                      <a:lnTo>
                        <a:pt x="12522" y="19721"/>
                      </a:lnTo>
                      <a:lnTo>
                        <a:pt x="12995" y="19595"/>
                      </a:lnTo>
                      <a:lnTo>
                        <a:pt x="13467" y="19437"/>
                      </a:lnTo>
                      <a:lnTo>
                        <a:pt x="13924" y="19248"/>
                      </a:lnTo>
                      <a:lnTo>
                        <a:pt x="14365" y="19044"/>
                      </a:lnTo>
                      <a:lnTo>
                        <a:pt x="14790" y="18823"/>
                      </a:lnTo>
                      <a:lnTo>
                        <a:pt x="15215" y="18587"/>
                      </a:lnTo>
                      <a:lnTo>
                        <a:pt x="15625" y="18335"/>
                      </a:lnTo>
                      <a:lnTo>
                        <a:pt x="16019" y="18051"/>
                      </a:lnTo>
                      <a:lnTo>
                        <a:pt x="16397" y="17752"/>
                      </a:lnTo>
                      <a:lnTo>
                        <a:pt x="16759" y="17437"/>
                      </a:lnTo>
                      <a:lnTo>
                        <a:pt x="17106" y="17106"/>
                      </a:lnTo>
                      <a:lnTo>
                        <a:pt x="17436" y="16760"/>
                      </a:lnTo>
                      <a:lnTo>
                        <a:pt x="17751" y="16398"/>
                      </a:lnTo>
                      <a:lnTo>
                        <a:pt x="18051" y="16020"/>
                      </a:lnTo>
                      <a:lnTo>
                        <a:pt x="18318" y="15626"/>
                      </a:lnTo>
                      <a:lnTo>
                        <a:pt x="18586" y="15216"/>
                      </a:lnTo>
                      <a:lnTo>
                        <a:pt x="18822" y="14791"/>
                      </a:lnTo>
                      <a:lnTo>
                        <a:pt x="19043" y="14366"/>
                      </a:lnTo>
                      <a:lnTo>
                        <a:pt x="19248" y="13925"/>
                      </a:lnTo>
                      <a:lnTo>
                        <a:pt x="19421" y="13468"/>
                      </a:lnTo>
                      <a:lnTo>
                        <a:pt x="19578" y="12995"/>
                      </a:lnTo>
                      <a:lnTo>
                        <a:pt x="19720" y="12523"/>
                      </a:lnTo>
                      <a:lnTo>
                        <a:pt x="19830" y="12035"/>
                      </a:lnTo>
                      <a:lnTo>
                        <a:pt x="19925" y="11546"/>
                      </a:lnTo>
                      <a:lnTo>
                        <a:pt x="19988" y="11042"/>
                      </a:lnTo>
                      <a:lnTo>
                        <a:pt x="20019" y="10538"/>
                      </a:lnTo>
                      <a:lnTo>
                        <a:pt x="20035" y="10018"/>
                      </a:lnTo>
                      <a:lnTo>
                        <a:pt x="20019" y="9499"/>
                      </a:lnTo>
                      <a:lnTo>
                        <a:pt x="19988" y="8995"/>
                      </a:lnTo>
                      <a:lnTo>
                        <a:pt x="19925" y="8491"/>
                      </a:lnTo>
                      <a:lnTo>
                        <a:pt x="19830" y="8002"/>
                      </a:lnTo>
                      <a:lnTo>
                        <a:pt x="19720" y="7514"/>
                      </a:lnTo>
                      <a:lnTo>
                        <a:pt x="19578" y="7042"/>
                      </a:lnTo>
                      <a:lnTo>
                        <a:pt x="19421" y="6569"/>
                      </a:lnTo>
                      <a:lnTo>
                        <a:pt x="19248" y="6112"/>
                      </a:lnTo>
                      <a:lnTo>
                        <a:pt x="19043" y="5671"/>
                      </a:lnTo>
                      <a:lnTo>
                        <a:pt x="18822" y="5246"/>
                      </a:lnTo>
                      <a:lnTo>
                        <a:pt x="18586" y="4821"/>
                      </a:lnTo>
                      <a:lnTo>
                        <a:pt x="18318" y="4411"/>
                      </a:lnTo>
                      <a:lnTo>
                        <a:pt x="18051" y="4017"/>
                      </a:lnTo>
                      <a:lnTo>
                        <a:pt x="17751" y="3639"/>
                      </a:lnTo>
                      <a:lnTo>
                        <a:pt x="17436" y="3277"/>
                      </a:lnTo>
                      <a:lnTo>
                        <a:pt x="17106" y="2931"/>
                      </a:lnTo>
                      <a:lnTo>
                        <a:pt x="16759" y="2600"/>
                      </a:lnTo>
                      <a:lnTo>
                        <a:pt x="16397" y="2285"/>
                      </a:lnTo>
                      <a:lnTo>
                        <a:pt x="16019" y="1985"/>
                      </a:lnTo>
                      <a:lnTo>
                        <a:pt x="15625" y="1718"/>
                      </a:lnTo>
                      <a:lnTo>
                        <a:pt x="15215" y="1450"/>
                      </a:lnTo>
                      <a:lnTo>
                        <a:pt x="14790" y="1214"/>
                      </a:lnTo>
                      <a:lnTo>
                        <a:pt x="14365" y="993"/>
                      </a:lnTo>
                      <a:lnTo>
                        <a:pt x="13924" y="788"/>
                      </a:lnTo>
                      <a:lnTo>
                        <a:pt x="13467" y="599"/>
                      </a:lnTo>
                      <a:lnTo>
                        <a:pt x="12995" y="442"/>
                      </a:lnTo>
                      <a:lnTo>
                        <a:pt x="12522" y="316"/>
                      </a:lnTo>
                      <a:lnTo>
                        <a:pt x="12034" y="206"/>
                      </a:lnTo>
                      <a:lnTo>
                        <a:pt x="11545" y="111"/>
                      </a:lnTo>
                      <a:lnTo>
                        <a:pt x="11041" y="48"/>
                      </a:lnTo>
                      <a:lnTo>
                        <a:pt x="10537" y="17"/>
                      </a:lnTo>
                      <a:lnTo>
                        <a:pt x="1001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14011250" y="4796950"/>
                  <a:ext cx="287075" cy="287475"/>
                </a:xfrm>
                <a:custGeom>
                  <a:avLst/>
                  <a:gdLst/>
                  <a:ahLst/>
                  <a:cxnLst/>
                  <a:rect l="l" t="t" r="r" b="b"/>
                  <a:pathLst>
                    <a:path w="11483" h="11499" extrusionOk="0">
                      <a:moveTo>
                        <a:pt x="5750" y="0"/>
                      </a:moveTo>
                      <a:lnTo>
                        <a:pt x="5450" y="16"/>
                      </a:lnTo>
                      <a:lnTo>
                        <a:pt x="5167" y="32"/>
                      </a:lnTo>
                      <a:lnTo>
                        <a:pt x="4868" y="79"/>
                      </a:lnTo>
                      <a:lnTo>
                        <a:pt x="4584" y="126"/>
                      </a:lnTo>
                      <a:lnTo>
                        <a:pt x="4316" y="189"/>
                      </a:lnTo>
                      <a:lnTo>
                        <a:pt x="4049" y="268"/>
                      </a:lnTo>
                      <a:lnTo>
                        <a:pt x="3781" y="363"/>
                      </a:lnTo>
                      <a:lnTo>
                        <a:pt x="3513" y="457"/>
                      </a:lnTo>
                      <a:lnTo>
                        <a:pt x="3261" y="567"/>
                      </a:lnTo>
                      <a:lnTo>
                        <a:pt x="3009" y="693"/>
                      </a:lnTo>
                      <a:lnTo>
                        <a:pt x="2773" y="835"/>
                      </a:lnTo>
                      <a:lnTo>
                        <a:pt x="2536" y="993"/>
                      </a:lnTo>
                      <a:lnTo>
                        <a:pt x="2316" y="1150"/>
                      </a:lnTo>
                      <a:lnTo>
                        <a:pt x="2095" y="1323"/>
                      </a:lnTo>
                      <a:lnTo>
                        <a:pt x="1891" y="1497"/>
                      </a:lnTo>
                      <a:lnTo>
                        <a:pt x="1686" y="1686"/>
                      </a:lnTo>
                      <a:lnTo>
                        <a:pt x="1497" y="1890"/>
                      </a:lnTo>
                      <a:lnTo>
                        <a:pt x="1324" y="2095"/>
                      </a:lnTo>
                      <a:lnTo>
                        <a:pt x="1150" y="2316"/>
                      </a:lnTo>
                      <a:lnTo>
                        <a:pt x="993" y="2536"/>
                      </a:lnTo>
                      <a:lnTo>
                        <a:pt x="835" y="2773"/>
                      </a:lnTo>
                      <a:lnTo>
                        <a:pt x="694" y="3009"/>
                      </a:lnTo>
                      <a:lnTo>
                        <a:pt x="568" y="3261"/>
                      </a:lnTo>
                      <a:lnTo>
                        <a:pt x="457" y="3513"/>
                      </a:lnTo>
                      <a:lnTo>
                        <a:pt x="347" y="3781"/>
                      </a:lnTo>
                      <a:lnTo>
                        <a:pt x="268" y="4048"/>
                      </a:lnTo>
                      <a:lnTo>
                        <a:pt x="190" y="4316"/>
                      </a:lnTo>
                      <a:lnTo>
                        <a:pt x="127" y="4600"/>
                      </a:lnTo>
                      <a:lnTo>
                        <a:pt x="79" y="4883"/>
                      </a:lnTo>
                      <a:lnTo>
                        <a:pt x="32" y="5167"/>
                      </a:lnTo>
                      <a:lnTo>
                        <a:pt x="16" y="5450"/>
                      </a:lnTo>
                      <a:lnTo>
                        <a:pt x="1" y="5749"/>
                      </a:lnTo>
                      <a:lnTo>
                        <a:pt x="16" y="6049"/>
                      </a:lnTo>
                      <a:lnTo>
                        <a:pt x="32" y="6332"/>
                      </a:lnTo>
                      <a:lnTo>
                        <a:pt x="79" y="6631"/>
                      </a:lnTo>
                      <a:lnTo>
                        <a:pt x="127" y="6915"/>
                      </a:lnTo>
                      <a:lnTo>
                        <a:pt x="190" y="7183"/>
                      </a:lnTo>
                      <a:lnTo>
                        <a:pt x="268" y="7451"/>
                      </a:lnTo>
                      <a:lnTo>
                        <a:pt x="347" y="7718"/>
                      </a:lnTo>
                      <a:lnTo>
                        <a:pt x="457" y="7986"/>
                      </a:lnTo>
                      <a:lnTo>
                        <a:pt x="568" y="8238"/>
                      </a:lnTo>
                      <a:lnTo>
                        <a:pt x="694" y="8490"/>
                      </a:lnTo>
                      <a:lnTo>
                        <a:pt x="835" y="8726"/>
                      </a:lnTo>
                      <a:lnTo>
                        <a:pt x="993" y="8963"/>
                      </a:lnTo>
                      <a:lnTo>
                        <a:pt x="1150" y="9183"/>
                      </a:lnTo>
                      <a:lnTo>
                        <a:pt x="1324" y="9404"/>
                      </a:lnTo>
                      <a:lnTo>
                        <a:pt x="1497" y="9608"/>
                      </a:lnTo>
                      <a:lnTo>
                        <a:pt x="1686" y="9813"/>
                      </a:lnTo>
                      <a:lnTo>
                        <a:pt x="1891" y="10002"/>
                      </a:lnTo>
                      <a:lnTo>
                        <a:pt x="2095" y="10175"/>
                      </a:lnTo>
                      <a:lnTo>
                        <a:pt x="2316" y="10349"/>
                      </a:lnTo>
                      <a:lnTo>
                        <a:pt x="2536" y="10506"/>
                      </a:lnTo>
                      <a:lnTo>
                        <a:pt x="2773" y="10664"/>
                      </a:lnTo>
                      <a:lnTo>
                        <a:pt x="3009" y="10805"/>
                      </a:lnTo>
                      <a:lnTo>
                        <a:pt x="3261" y="10931"/>
                      </a:lnTo>
                      <a:lnTo>
                        <a:pt x="3513" y="11042"/>
                      </a:lnTo>
                      <a:lnTo>
                        <a:pt x="3781" y="11152"/>
                      </a:lnTo>
                      <a:lnTo>
                        <a:pt x="4049" y="11231"/>
                      </a:lnTo>
                      <a:lnTo>
                        <a:pt x="4316" y="11310"/>
                      </a:lnTo>
                      <a:lnTo>
                        <a:pt x="4584" y="11373"/>
                      </a:lnTo>
                      <a:lnTo>
                        <a:pt x="4868" y="11420"/>
                      </a:lnTo>
                      <a:lnTo>
                        <a:pt x="5167" y="11467"/>
                      </a:lnTo>
                      <a:lnTo>
                        <a:pt x="5450" y="11483"/>
                      </a:lnTo>
                      <a:lnTo>
                        <a:pt x="5750" y="11499"/>
                      </a:lnTo>
                      <a:lnTo>
                        <a:pt x="6049" y="11483"/>
                      </a:lnTo>
                      <a:lnTo>
                        <a:pt x="6332" y="11467"/>
                      </a:lnTo>
                      <a:lnTo>
                        <a:pt x="6616" y="11420"/>
                      </a:lnTo>
                      <a:lnTo>
                        <a:pt x="6899" y="11373"/>
                      </a:lnTo>
                      <a:lnTo>
                        <a:pt x="7183" y="11310"/>
                      </a:lnTo>
                      <a:lnTo>
                        <a:pt x="7451" y="11231"/>
                      </a:lnTo>
                      <a:lnTo>
                        <a:pt x="7718" y="11152"/>
                      </a:lnTo>
                      <a:lnTo>
                        <a:pt x="7986" y="11042"/>
                      </a:lnTo>
                      <a:lnTo>
                        <a:pt x="8238" y="10931"/>
                      </a:lnTo>
                      <a:lnTo>
                        <a:pt x="8490" y="10805"/>
                      </a:lnTo>
                      <a:lnTo>
                        <a:pt x="8727" y="10664"/>
                      </a:lnTo>
                      <a:lnTo>
                        <a:pt x="8963" y="10506"/>
                      </a:lnTo>
                      <a:lnTo>
                        <a:pt x="9183" y="10349"/>
                      </a:lnTo>
                      <a:lnTo>
                        <a:pt x="9404" y="10175"/>
                      </a:lnTo>
                      <a:lnTo>
                        <a:pt x="9609" y="10002"/>
                      </a:lnTo>
                      <a:lnTo>
                        <a:pt x="9813" y="9813"/>
                      </a:lnTo>
                      <a:lnTo>
                        <a:pt x="10002" y="9608"/>
                      </a:lnTo>
                      <a:lnTo>
                        <a:pt x="10176" y="9404"/>
                      </a:lnTo>
                      <a:lnTo>
                        <a:pt x="10349" y="9183"/>
                      </a:lnTo>
                      <a:lnTo>
                        <a:pt x="10506" y="8963"/>
                      </a:lnTo>
                      <a:lnTo>
                        <a:pt x="10664" y="8726"/>
                      </a:lnTo>
                      <a:lnTo>
                        <a:pt x="10790" y="8490"/>
                      </a:lnTo>
                      <a:lnTo>
                        <a:pt x="10932" y="8238"/>
                      </a:lnTo>
                      <a:lnTo>
                        <a:pt x="11042" y="7986"/>
                      </a:lnTo>
                      <a:lnTo>
                        <a:pt x="11136" y="7718"/>
                      </a:lnTo>
                      <a:lnTo>
                        <a:pt x="11231" y="7451"/>
                      </a:lnTo>
                      <a:lnTo>
                        <a:pt x="11310" y="7183"/>
                      </a:lnTo>
                      <a:lnTo>
                        <a:pt x="11373" y="6915"/>
                      </a:lnTo>
                      <a:lnTo>
                        <a:pt x="11420" y="6631"/>
                      </a:lnTo>
                      <a:lnTo>
                        <a:pt x="11467" y="6332"/>
                      </a:lnTo>
                      <a:lnTo>
                        <a:pt x="11483" y="6049"/>
                      </a:lnTo>
                      <a:lnTo>
                        <a:pt x="11483" y="5749"/>
                      </a:lnTo>
                      <a:lnTo>
                        <a:pt x="11483" y="5450"/>
                      </a:lnTo>
                      <a:lnTo>
                        <a:pt x="11467" y="5167"/>
                      </a:lnTo>
                      <a:lnTo>
                        <a:pt x="11420" y="4883"/>
                      </a:lnTo>
                      <a:lnTo>
                        <a:pt x="11373" y="4600"/>
                      </a:lnTo>
                      <a:lnTo>
                        <a:pt x="11310" y="4316"/>
                      </a:lnTo>
                      <a:lnTo>
                        <a:pt x="11231" y="4048"/>
                      </a:lnTo>
                      <a:lnTo>
                        <a:pt x="11136" y="3781"/>
                      </a:lnTo>
                      <a:lnTo>
                        <a:pt x="11042" y="3513"/>
                      </a:lnTo>
                      <a:lnTo>
                        <a:pt x="10932" y="3261"/>
                      </a:lnTo>
                      <a:lnTo>
                        <a:pt x="10790" y="3009"/>
                      </a:lnTo>
                      <a:lnTo>
                        <a:pt x="10664" y="2773"/>
                      </a:lnTo>
                      <a:lnTo>
                        <a:pt x="10506" y="2536"/>
                      </a:lnTo>
                      <a:lnTo>
                        <a:pt x="10349" y="2316"/>
                      </a:lnTo>
                      <a:lnTo>
                        <a:pt x="10176" y="2095"/>
                      </a:lnTo>
                      <a:lnTo>
                        <a:pt x="10002" y="1890"/>
                      </a:lnTo>
                      <a:lnTo>
                        <a:pt x="9813" y="1686"/>
                      </a:lnTo>
                      <a:lnTo>
                        <a:pt x="9609" y="1497"/>
                      </a:lnTo>
                      <a:lnTo>
                        <a:pt x="9404" y="1323"/>
                      </a:lnTo>
                      <a:lnTo>
                        <a:pt x="9183" y="1150"/>
                      </a:lnTo>
                      <a:lnTo>
                        <a:pt x="8963" y="993"/>
                      </a:lnTo>
                      <a:lnTo>
                        <a:pt x="8727" y="835"/>
                      </a:lnTo>
                      <a:lnTo>
                        <a:pt x="8490" y="693"/>
                      </a:lnTo>
                      <a:lnTo>
                        <a:pt x="8238" y="567"/>
                      </a:lnTo>
                      <a:lnTo>
                        <a:pt x="7986" y="457"/>
                      </a:lnTo>
                      <a:lnTo>
                        <a:pt x="7718" y="363"/>
                      </a:lnTo>
                      <a:lnTo>
                        <a:pt x="7451" y="268"/>
                      </a:lnTo>
                      <a:lnTo>
                        <a:pt x="7183" y="189"/>
                      </a:lnTo>
                      <a:lnTo>
                        <a:pt x="6899" y="126"/>
                      </a:lnTo>
                      <a:lnTo>
                        <a:pt x="6616" y="79"/>
                      </a:lnTo>
                      <a:lnTo>
                        <a:pt x="6332" y="32"/>
                      </a:lnTo>
                      <a:lnTo>
                        <a:pt x="6049" y="16"/>
                      </a:lnTo>
                      <a:lnTo>
                        <a:pt x="5750" y="0"/>
                      </a:lnTo>
                      <a:close/>
                    </a:path>
                  </a:pathLst>
                </a:custGeom>
                <a:solidFill>
                  <a:srgbClr val="CFC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14079375" y="4865075"/>
                  <a:ext cx="151225" cy="151225"/>
                </a:xfrm>
                <a:custGeom>
                  <a:avLst/>
                  <a:gdLst/>
                  <a:ahLst/>
                  <a:cxnLst/>
                  <a:rect l="l" t="t" r="r" b="b"/>
                  <a:pathLst>
                    <a:path w="6049" h="6049" extrusionOk="0">
                      <a:moveTo>
                        <a:pt x="3025" y="0"/>
                      </a:moveTo>
                      <a:lnTo>
                        <a:pt x="2710" y="16"/>
                      </a:lnTo>
                      <a:lnTo>
                        <a:pt x="2410" y="63"/>
                      </a:lnTo>
                      <a:lnTo>
                        <a:pt x="2127" y="142"/>
                      </a:lnTo>
                      <a:lnTo>
                        <a:pt x="1843" y="237"/>
                      </a:lnTo>
                      <a:lnTo>
                        <a:pt x="1591" y="378"/>
                      </a:lnTo>
                      <a:lnTo>
                        <a:pt x="1339" y="520"/>
                      </a:lnTo>
                      <a:lnTo>
                        <a:pt x="1103" y="693"/>
                      </a:lnTo>
                      <a:lnTo>
                        <a:pt x="883" y="898"/>
                      </a:lnTo>
                      <a:lnTo>
                        <a:pt x="694" y="1103"/>
                      </a:lnTo>
                      <a:lnTo>
                        <a:pt x="520" y="1339"/>
                      </a:lnTo>
                      <a:lnTo>
                        <a:pt x="363" y="1591"/>
                      </a:lnTo>
                      <a:lnTo>
                        <a:pt x="237" y="1843"/>
                      </a:lnTo>
                      <a:lnTo>
                        <a:pt x="142" y="2127"/>
                      </a:lnTo>
                      <a:lnTo>
                        <a:pt x="63" y="2410"/>
                      </a:lnTo>
                      <a:lnTo>
                        <a:pt x="16" y="2709"/>
                      </a:lnTo>
                      <a:lnTo>
                        <a:pt x="0" y="3024"/>
                      </a:lnTo>
                      <a:lnTo>
                        <a:pt x="16" y="3339"/>
                      </a:lnTo>
                      <a:lnTo>
                        <a:pt x="63" y="3639"/>
                      </a:lnTo>
                      <a:lnTo>
                        <a:pt x="142" y="3922"/>
                      </a:lnTo>
                      <a:lnTo>
                        <a:pt x="237" y="4206"/>
                      </a:lnTo>
                      <a:lnTo>
                        <a:pt x="363" y="4458"/>
                      </a:lnTo>
                      <a:lnTo>
                        <a:pt x="520" y="4710"/>
                      </a:lnTo>
                      <a:lnTo>
                        <a:pt x="694" y="4946"/>
                      </a:lnTo>
                      <a:lnTo>
                        <a:pt x="883" y="5167"/>
                      </a:lnTo>
                      <a:lnTo>
                        <a:pt x="1103" y="5356"/>
                      </a:lnTo>
                      <a:lnTo>
                        <a:pt x="1339" y="5529"/>
                      </a:lnTo>
                      <a:lnTo>
                        <a:pt x="1591" y="5686"/>
                      </a:lnTo>
                      <a:lnTo>
                        <a:pt x="1843" y="5812"/>
                      </a:lnTo>
                      <a:lnTo>
                        <a:pt x="2127" y="5907"/>
                      </a:lnTo>
                      <a:lnTo>
                        <a:pt x="2410" y="5986"/>
                      </a:lnTo>
                      <a:lnTo>
                        <a:pt x="2710" y="6033"/>
                      </a:lnTo>
                      <a:lnTo>
                        <a:pt x="3025" y="6049"/>
                      </a:lnTo>
                      <a:lnTo>
                        <a:pt x="3340" y="6033"/>
                      </a:lnTo>
                      <a:lnTo>
                        <a:pt x="3639" y="5986"/>
                      </a:lnTo>
                      <a:lnTo>
                        <a:pt x="3922" y="5907"/>
                      </a:lnTo>
                      <a:lnTo>
                        <a:pt x="4206" y="5812"/>
                      </a:lnTo>
                      <a:lnTo>
                        <a:pt x="4458" y="5686"/>
                      </a:lnTo>
                      <a:lnTo>
                        <a:pt x="4710" y="5529"/>
                      </a:lnTo>
                      <a:lnTo>
                        <a:pt x="4946" y="5356"/>
                      </a:lnTo>
                      <a:lnTo>
                        <a:pt x="5151" y="5167"/>
                      </a:lnTo>
                      <a:lnTo>
                        <a:pt x="5356" y="4946"/>
                      </a:lnTo>
                      <a:lnTo>
                        <a:pt x="5529" y="4710"/>
                      </a:lnTo>
                      <a:lnTo>
                        <a:pt x="5671" y="4458"/>
                      </a:lnTo>
                      <a:lnTo>
                        <a:pt x="5813" y="4206"/>
                      </a:lnTo>
                      <a:lnTo>
                        <a:pt x="5907" y="3922"/>
                      </a:lnTo>
                      <a:lnTo>
                        <a:pt x="5986" y="3639"/>
                      </a:lnTo>
                      <a:lnTo>
                        <a:pt x="6033" y="3339"/>
                      </a:lnTo>
                      <a:lnTo>
                        <a:pt x="6049" y="3024"/>
                      </a:lnTo>
                      <a:lnTo>
                        <a:pt x="6033" y="2709"/>
                      </a:lnTo>
                      <a:lnTo>
                        <a:pt x="5986" y="2410"/>
                      </a:lnTo>
                      <a:lnTo>
                        <a:pt x="5907" y="2127"/>
                      </a:lnTo>
                      <a:lnTo>
                        <a:pt x="5813" y="1843"/>
                      </a:lnTo>
                      <a:lnTo>
                        <a:pt x="5671" y="1591"/>
                      </a:lnTo>
                      <a:lnTo>
                        <a:pt x="5529" y="1339"/>
                      </a:lnTo>
                      <a:lnTo>
                        <a:pt x="5356" y="1103"/>
                      </a:lnTo>
                      <a:lnTo>
                        <a:pt x="5151" y="898"/>
                      </a:lnTo>
                      <a:lnTo>
                        <a:pt x="4946" y="693"/>
                      </a:lnTo>
                      <a:lnTo>
                        <a:pt x="4710" y="520"/>
                      </a:lnTo>
                      <a:lnTo>
                        <a:pt x="4458" y="378"/>
                      </a:lnTo>
                      <a:lnTo>
                        <a:pt x="4206" y="237"/>
                      </a:lnTo>
                      <a:lnTo>
                        <a:pt x="3922" y="142"/>
                      </a:lnTo>
                      <a:lnTo>
                        <a:pt x="3639" y="63"/>
                      </a:lnTo>
                      <a:lnTo>
                        <a:pt x="3340" y="16"/>
                      </a:lnTo>
                      <a:lnTo>
                        <a:pt x="3025"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12609825" y="4166525"/>
                  <a:ext cx="398900" cy="286675"/>
                </a:xfrm>
                <a:custGeom>
                  <a:avLst/>
                  <a:gdLst/>
                  <a:ahLst/>
                  <a:cxnLst/>
                  <a:rect l="l" t="t" r="r" b="b"/>
                  <a:pathLst>
                    <a:path w="15956" h="11467" extrusionOk="0">
                      <a:moveTo>
                        <a:pt x="5103" y="0"/>
                      </a:moveTo>
                      <a:lnTo>
                        <a:pt x="0" y="11467"/>
                      </a:lnTo>
                      <a:lnTo>
                        <a:pt x="15956" y="11467"/>
                      </a:lnTo>
                      <a:lnTo>
                        <a:pt x="15956" y="0"/>
                      </a:lnTo>
                      <a:close/>
                    </a:path>
                  </a:pathLst>
                </a:custGeom>
                <a:solidFill>
                  <a:srgbClr val="68FF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12219975" y="4655975"/>
                  <a:ext cx="123675" cy="159900"/>
                </a:xfrm>
                <a:custGeom>
                  <a:avLst/>
                  <a:gdLst/>
                  <a:ahLst/>
                  <a:cxnLst/>
                  <a:rect l="l" t="t" r="r" b="b"/>
                  <a:pathLst>
                    <a:path w="4947" h="6396" extrusionOk="0">
                      <a:moveTo>
                        <a:pt x="2474" y="1"/>
                      </a:moveTo>
                      <a:lnTo>
                        <a:pt x="2222" y="16"/>
                      </a:lnTo>
                      <a:lnTo>
                        <a:pt x="1985" y="64"/>
                      </a:lnTo>
                      <a:lnTo>
                        <a:pt x="1749" y="142"/>
                      </a:lnTo>
                      <a:lnTo>
                        <a:pt x="1513" y="253"/>
                      </a:lnTo>
                      <a:lnTo>
                        <a:pt x="1308" y="379"/>
                      </a:lnTo>
                      <a:lnTo>
                        <a:pt x="1103" y="536"/>
                      </a:lnTo>
                      <a:lnTo>
                        <a:pt x="899" y="725"/>
                      </a:lnTo>
                      <a:lnTo>
                        <a:pt x="725" y="930"/>
                      </a:lnTo>
                      <a:lnTo>
                        <a:pt x="568" y="1166"/>
                      </a:lnTo>
                      <a:lnTo>
                        <a:pt x="426" y="1402"/>
                      </a:lnTo>
                      <a:lnTo>
                        <a:pt x="300" y="1670"/>
                      </a:lnTo>
                      <a:lnTo>
                        <a:pt x="206" y="1954"/>
                      </a:lnTo>
                      <a:lnTo>
                        <a:pt x="111" y="2237"/>
                      </a:lnTo>
                      <a:lnTo>
                        <a:pt x="64" y="2552"/>
                      </a:lnTo>
                      <a:lnTo>
                        <a:pt x="17" y="2867"/>
                      </a:lnTo>
                      <a:lnTo>
                        <a:pt x="1" y="3198"/>
                      </a:lnTo>
                      <a:lnTo>
                        <a:pt x="17" y="3529"/>
                      </a:lnTo>
                      <a:lnTo>
                        <a:pt x="64" y="3844"/>
                      </a:lnTo>
                      <a:lnTo>
                        <a:pt x="111" y="4143"/>
                      </a:lnTo>
                      <a:lnTo>
                        <a:pt x="206" y="4442"/>
                      </a:lnTo>
                      <a:lnTo>
                        <a:pt x="300" y="4726"/>
                      </a:lnTo>
                      <a:lnTo>
                        <a:pt x="426" y="4978"/>
                      </a:lnTo>
                      <a:lnTo>
                        <a:pt x="568" y="5230"/>
                      </a:lnTo>
                      <a:lnTo>
                        <a:pt x="725" y="5450"/>
                      </a:lnTo>
                      <a:lnTo>
                        <a:pt x="899" y="5671"/>
                      </a:lnTo>
                      <a:lnTo>
                        <a:pt x="1103" y="5844"/>
                      </a:lnTo>
                      <a:lnTo>
                        <a:pt x="1308" y="6002"/>
                      </a:lnTo>
                      <a:lnTo>
                        <a:pt x="1513" y="6143"/>
                      </a:lnTo>
                      <a:lnTo>
                        <a:pt x="1749" y="6254"/>
                      </a:lnTo>
                      <a:lnTo>
                        <a:pt x="1985" y="6332"/>
                      </a:lnTo>
                      <a:lnTo>
                        <a:pt x="2222" y="6380"/>
                      </a:lnTo>
                      <a:lnTo>
                        <a:pt x="2474" y="6395"/>
                      </a:lnTo>
                      <a:lnTo>
                        <a:pt x="2726" y="6380"/>
                      </a:lnTo>
                      <a:lnTo>
                        <a:pt x="2978" y="6332"/>
                      </a:lnTo>
                      <a:lnTo>
                        <a:pt x="3214" y="6254"/>
                      </a:lnTo>
                      <a:lnTo>
                        <a:pt x="3434" y="6143"/>
                      </a:lnTo>
                      <a:lnTo>
                        <a:pt x="3655" y="6002"/>
                      </a:lnTo>
                      <a:lnTo>
                        <a:pt x="3860" y="5844"/>
                      </a:lnTo>
                      <a:lnTo>
                        <a:pt x="4049" y="5671"/>
                      </a:lnTo>
                      <a:lnTo>
                        <a:pt x="4222" y="5450"/>
                      </a:lnTo>
                      <a:lnTo>
                        <a:pt x="4380" y="5230"/>
                      </a:lnTo>
                      <a:lnTo>
                        <a:pt x="4521" y="4978"/>
                      </a:lnTo>
                      <a:lnTo>
                        <a:pt x="4647" y="4726"/>
                      </a:lnTo>
                      <a:lnTo>
                        <a:pt x="4758" y="4442"/>
                      </a:lnTo>
                      <a:lnTo>
                        <a:pt x="4836" y="4143"/>
                      </a:lnTo>
                      <a:lnTo>
                        <a:pt x="4899" y="3844"/>
                      </a:lnTo>
                      <a:lnTo>
                        <a:pt x="4931" y="3529"/>
                      </a:lnTo>
                      <a:lnTo>
                        <a:pt x="4947" y="3198"/>
                      </a:lnTo>
                      <a:lnTo>
                        <a:pt x="4931" y="2867"/>
                      </a:lnTo>
                      <a:lnTo>
                        <a:pt x="4899" y="2552"/>
                      </a:lnTo>
                      <a:lnTo>
                        <a:pt x="4836" y="2237"/>
                      </a:lnTo>
                      <a:lnTo>
                        <a:pt x="4758" y="1954"/>
                      </a:lnTo>
                      <a:lnTo>
                        <a:pt x="4647" y="1670"/>
                      </a:lnTo>
                      <a:lnTo>
                        <a:pt x="4521" y="1402"/>
                      </a:lnTo>
                      <a:lnTo>
                        <a:pt x="4380" y="1166"/>
                      </a:lnTo>
                      <a:lnTo>
                        <a:pt x="4222" y="930"/>
                      </a:lnTo>
                      <a:lnTo>
                        <a:pt x="4049" y="725"/>
                      </a:lnTo>
                      <a:lnTo>
                        <a:pt x="3860" y="536"/>
                      </a:lnTo>
                      <a:lnTo>
                        <a:pt x="3655" y="379"/>
                      </a:lnTo>
                      <a:lnTo>
                        <a:pt x="3434" y="253"/>
                      </a:lnTo>
                      <a:lnTo>
                        <a:pt x="3214" y="142"/>
                      </a:lnTo>
                      <a:lnTo>
                        <a:pt x="2978" y="64"/>
                      </a:lnTo>
                      <a:lnTo>
                        <a:pt x="2726" y="16"/>
                      </a:lnTo>
                      <a:lnTo>
                        <a:pt x="2474" y="1"/>
                      </a:lnTo>
                      <a:close/>
                    </a:path>
                  </a:pathLst>
                </a:custGeom>
                <a:solidFill>
                  <a:srgbClr val="FEB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13541100" y="4031850"/>
                  <a:ext cx="609575" cy="609575"/>
                </a:xfrm>
                <a:custGeom>
                  <a:avLst/>
                  <a:gdLst/>
                  <a:ahLst/>
                  <a:cxnLst/>
                  <a:rect l="l" t="t" r="r" b="b"/>
                  <a:pathLst>
                    <a:path w="24383" h="24383" extrusionOk="0">
                      <a:moveTo>
                        <a:pt x="7844" y="0"/>
                      </a:moveTo>
                      <a:lnTo>
                        <a:pt x="7844" y="7844"/>
                      </a:lnTo>
                      <a:lnTo>
                        <a:pt x="0" y="7844"/>
                      </a:lnTo>
                      <a:lnTo>
                        <a:pt x="0" y="16539"/>
                      </a:lnTo>
                      <a:lnTo>
                        <a:pt x="7844" y="16539"/>
                      </a:lnTo>
                      <a:lnTo>
                        <a:pt x="7844" y="24383"/>
                      </a:lnTo>
                      <a:lnTo>
                        <a:pt x="16538" y="24383"/>
                      </a:lnTo>
                      <a:lnTo>
                        <a:pt x="16538" y="16539"/>
                      </a:lnTo>
                      <a:lnTo>
                        <a:pt x="24382" y="16539"/>
                      </a:lnTo>
                      <a:lnTo>
                        <a:pt x="24382" y="7844"/>
                      </a:lnTo>
                      <a:lnTo>
                        <a:pt x="16538" y="7844"/>
                      </a:lnTo>
                      <a:lnTo>
                        <a:pt x="16538" y="0"/>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41" name="Google Shape;141;p13"/>
            <p:cNvCxnSpPr/>
            <p:nvPr/>
          </p:nvCxnSpPr>
          <p:spPr>
            <a:xfrm>
              <a:off x="2790500" y="4732075"/>
              <a:ext cx="6022500" cy="0"/>
            </a:xfrm>
            <a:prstGeom prst="straightConnector1">
              <a:avLst/>
            </a:prstGeom>
            <a:noFill/>
            <a:ln w="9525" cap="flat" cmpd="sng">
              <a:solidFill>
                <a:srgbClr val="666666"/>
              </a:solidFill>
              <a:prstDash val="solid"/>
              <a:round/>
              <a:headEnd type="none" w="med" len="med"/>
              <a:tailEnd type="none" w="med" len="med"/>
            </a:ln>
          </p:spPr>
        </p:cxnSp>
      </p:grpSp>
      <p:sp>
        <p:nvSpPr>
          <p:cNvPr id="142" name="Google Shape;142;p13"/>
          <p:cNvSpPr/>
          <p:nvPr/>
        </p:nvSpPr>
        <p:spPr>
          <a:xfrm>
            <a:off x="2964750" y="4122214"/>
            <a:ext cx="3309500" cy="811150"/>
          </a:xfrm>
          <a:custGeom>
            <a:avLst/>
            <a:gdLst/>
            <a:ahLst/>
            <a:cxnLst/>
            <a:rect l="l" t="t" r="r" b="b"/>
            <a:pathLst>
              <a:path w="132380" h="32446" extrusionOk="0">
                <a:moveTo>
                  <a:pt x="0" y="19339"/>
                </a:moveTo>
                <a:cubicBezTo>
                  <a:pt x="6435" y="16122"/>
                  <a:pt x="28407" y="310"/>
                  <a:pt x="38611" y="34"/>
                </a:cubicBezTo>
                <a:cubicBezTo>
                  <a:pt x="48815" y="-242"/>
                  <a:pt x="53044" y="14835"/>
                  <a:pt x="61226" y="17685"/>
                </a:cubicBezTo>
                <a:cubicBezTo>
                  <a:pt x="69408" y="20535"/>
                  <a:pt x="80256" y="17041"/>
                  <a:pt x="87702" y="17133"/>
                </a:cubicBezTo>
                <a:cubicBezTo>
                  <a:pt x="95148" y="17225"/>
                  <a:pt x="102135" y="15754"/>
                  <a:pt x="105904" y="18236"/>
                </a:cubicBezTo>
                <a:cubicBezTo>
                  <a:pt x="109673" y="20718"/>
                  <a:pt x="105903" y="30371"/>
                  <a:pt x="110316" y="32026"/>
                </a:cubicBezTo>
                <a:cubicBezTo>
                  <a:pt x="114729" y="33681"/>
                  <a:pt x="128703" y="28809"/>
                  <a:pt x="132380" y="28165"/>
                </a:cubicBezTo>
              </a:path>
            </a:pathLst>
          </a:custGeom>
          <a:noFill/>
          <a:ln w="19050" cap="flat" cmpd="sng">
            <a:solidFill>
              <a:schemeClr val="dk2"/>
            </a:solidFill>
            <a:prstDash val="dash"/>
            <a:round/>
            <a:headEnd type="none" w="med" len="med"/>
            <a:tailEnd type="none" w="med" len="med"/>
          </a:ln>
        </p:spPr>
      </p:sp>
      <p:grpSp>
        <p:nvGrpSpPr>
          <p:cNvPr id="143" name="Google Shape;143;p13"/>
          <p:cNvGrpSpPr/>
          <p:nvPr/>
        </p:nvGrpSpPr>
        <p:grpSpPr>
          <a:xfrm>
            <a:off x="-8" y="3571397"/>
            <a:ext cx="2978476" cy="1572098"/>
            <a:chOff x="1219200" y="1676400"/>
            <a:chExt cx="3813670" cy="2198431"/>
          </a:xfrm>
        </p:grpSpPr>
        <p:sp>
          <p:nvSpPr>
            <p:cNvPr id="144" name="Google Shape;144;p13"/>
            <p:cNvSpPr/>
            <p:nvPr/>
          </p:nvSpPr>
          <p:spPr>
            <a:xfrm>
              <a:off x="4094195" y="3618045"/>
              <a:ext cx="938675" cy="166737"/>
            </a:xfrm>
            <a:custGeom>
              <a:avLst/>
              <a:gdLst/>
              <a:ahLst/>
              <a:cxnLst/>
              <a:rect l="l" t="t" r="r" b="b"/>
              <a:pathLst>
                <a:path w="29719" h="5279" extrusionOk="0">
                  <a:moveTo>
                    <a:pt x="14853" y="0"/>
                  </a:moveTo>
                  <a:lnTo>
                    <a:pt x="13343" y="13"/>
                  </a:lnTo>
                  <a:lnTo>
                    <a:pt x="11859" y="52"/>
                  </a:lnTo>
                  <a:lnTo>
                    <a:pt x="10440" y="116"/>
                  </a:lnTo>
                  <a:lnTo>
                    <a:pt x="9072" y="207"/>
                  </a:lnTo>
                  <a:lnTo>
                    <a:pt x="7781" y="323"/>
                  </a:lnTo>
                  <a:lnTo>
                    <a:pt x="6555" y="452"/>
                  </a:lnTo>
                  <a:lnTo>
                    <a:pt x="5407" y="607"/>
                  </a:lnTo>
                  <a:lnTo>
                    <a:pt x="4865" y="684"/>
                  </a:lnTo>
                  <a:lnTo>
                    <a:pt x="4349" y="774"/>
                  </a:lnTo>
                  <a:lnTo>
                    <a:pt x="3858" y="865"/>
                  </a:lnTo>
                  <a:lnTo>
                    <a:pt x="3394" y="955"/>
                  </a:lnTo>
                  <a:lnTo>
                    <a:pt x="2955" y="1058"/>
                  </a:lnTo>
                  <a:lnTo>
                    <a:pt x="2542" y="1162"/>
                  </a:lnTo>
                  <a:lnTo>
                    <a:pt x="2155" y="1265"/>
                  </a:lnTo>
                  <a:lnTo>
                    <a:pt x="1794" y="1381"/>
                  </a:lnTo>
                  <a:lnTo>
                    <a:pt x="1471" y="1497"/>
                  </a:lnTo>
                  <a:lnTo>
                    <a:pt x="1174" y="1613"/>
                  </a:lnTo>
                  <a:lnTo>
                    <a:pt x="903" y="1729"/>
                  </a:lnTo>
                  <a:lnTo>
                    <a:pt x="671" y="1858"/>
                  </a:lnTo>
                  <a:lnTo>
                    <a:pt x="465" y="1975"/>
                  </a:lnTo>
                  <a:lnTo>
                    <a:pt x="310" y="2104"/>
                  </a:lnTo>
                  <a:lnTo>
                    <a:pt x="168" y="2233"/>
                  </a:lnTo>
                  <a:lnTo>
                    <a:pt x="116" y="2297"/>
                  </a:lnTo>
                  <a:lnTo>
                    <a:pt x="78" y="2375"/>
                  </a:lnTo>
                  <a:lnTo>
                    <a:pt x="39" y="2439"/>
                  </a:lnTo>
                  <a:lnTo>
                    <a:pt x="26" y="2504"/>
                  </a:lnTo>
                  <a:lnTo>
                    <a:pt x="13" y="2568"/>
                  </a:lnTo>
                  <a:lnTo>
                    <a:pt x="0" y="2633"/>
                  </a:lnTo>
                  <a:lnTo>
                    <a:pt x="0" y="2697"/>
                  </a:lnTo>
                  <a:lnTo>
                    <a:pt x="13" y="2762"/>
                  </a:lnTo>
                  <a:lnTo>
                    <a:pt x="39" y="2826"/>
                  </a:lnTo>
                  <a:lnTo>
                    <a:pt x="65" y="2891"/>
                  </a:lnTo>
                  <a:lnTo>
                    <a:pt x="155" y="3020"/>
                  </a:lnTo>
                  <a:lnTo>
                    <a:pt x="271" y="3136"/>
                  </a:lnTo>
                  <a:lnTo>
                    <a:pt x="478" y="3239"/>
                  </a:lnTo>
                  <a:lnTo>
                    <a:pt x="645" y="3342"/>
                  </a:lnTo>
                  <a:lnTo>
                    <a:pt x="800" y="3459"/>
                  </a:lnTo>
                  <a:lnTo>
                    <a:pt x="929" y="3562"/>
                  </a:lnTo>
                  <a:lnTo>
                    <a:pt x="1149" y="3652"/>
                  </a:lnTo>
                  <a:lnTo>
                    <a:pt x="1368" y="3742"/>
                  </a:lnTo>
                  <a:lnTo>
                    <a:pt x="1613" y="3833"/>
                  </a:lnTo>
                  <a:lnTo>
                    <a:pt x="1871" y="3923"/>
                  </a:lnTo>
                  <a:lnTo>
                    <a:pt x="2452" y="4091"/>
                  </a:lnTo>
                  <a:lnTo>
                    <a:pt x="3097" y="4259"/>
                  </a:lnTo>
                  <a:lnTo>
                    <a:pt x="3807" y="4401"/>
                  </a:lnTo>
                  <a:lnTo>
                    <a:pt x="4581" y="4542"/>
                  </a:lnTo>
                  <a:lnTo>
                    <a:pt x="5407" y="4672"/>
                  </a:lnTo>
                  <a:lnTo>
                    <a:pt x="6297" y="4801"/>
                  </a:lnTo>
                  <a:lnTo>
                    <a:pt x="7226" y="4904"/>
                  </a:lnTo>
                  <a:lnTo>
                    <a:pt x="8207" y="4994"/>
                  </a:lnTo>
                  <a:lnTo>
                    <a:pt x="9227" y="5084"/>
                  </a:lnTo>
                  <a:lnTo>
                    <a:pt x="10285" y="5149"/>
                  </a:lnTo>
                  <a:lnTo>
                    <a:pt x="11382" y="5201"/>
                  </a:lnTo>
                  <a:lnTo>
                    <a:pt x="12517" y="5239"/>
                  </a:lnTo>
                  <a:lnTo>
                    <a:pt x="13678" y="5265"/>
                  </a:lnTo>
                  <a:lnTo>
                    <a:pt x="14853" y="5278"/>
                  </a:lnTo>
                  <a:lnTo>
                    <a:pt x="16375" y="5265"/>
                  </a:lnTo>
                  <a:lnTo>
                    <a:pt x="17846" y="5226"/>
                  </a:lnTo>
                  <a:lnTo>
                    <a:pt x="19279" y="5162"/>
                  </a:lnTo>
                  <a:lnTo>
                    <a:pt x="20634" y="5072"/>
                  </a:lnTo>
                  <a:lnTo>
                    <a:pt x="21937" y="4955"/>
                  </a:lnTo>
                  <a:lnTo>
                    <a:pt x="23163" y="4826"/>
                  </a:lnTo>
                  <a:lnTo>
                    <a:pt x="24311" y="4672"/>
                  </a:lnTo>
                  <a:lnTo>
                    <a:pt x="24840" y="4594"/>
                  </a:lnTo>
                  <a:lnTo>
                    <a:pt x="25357" y="4504"/>
                  </a:lnTo>
                  <a:lnTo>
                    <a:pt x="25860" y="4413"/>
                  </a:lnTo>
                  <a:lnTo>
                    <a:pt x="26324" y="4323"/>
                  </a:lnTo>
                  <a:lnTo>
                    <a:pt x="26763" y="4220"/>
                  </a:lnTo>
                  <a:lnTo>
                    <a:pt x="27176" y="4117"/>
                  </a:lnTo>
                  <a:lnTo>
                    <a:pt x="27563" y="4013"/>
                  </a:lnTo>
                  <a:lnTo>
                    <a:pt x="27925" y="3897"/>
                  </a:lnTo>
                  <a:lnTo>
                    <a:pt x="28247" y="3781"/>
                  </a:lnTo>
                  <a:lnTo>
                    <a:pt x="28544" y="3665"/>
                  </a:lnTo>
                  <a:lnTo>
                    <a:pt x="28815" y="3549"/>
                  </a:lnTo>
                  <a:lnTo>
                    <a:pt x="29047" y="3420"/>
                  </a:lnTo>
                  <a:lnTo>
                    <a:pt x="29241" y="3304"/>
                  </a:lnTo>
                  <a:lnTo>
                    <a:pt x="29409" y="3175"/>
                  </a:lnTo>
                  <a:lnTo>
                    <a:pt x="29538" y="3046"/>
                  </a:lnTo>
                  <a:lnTo>
                    <a:pt x="29589" y="2981"/>
                  </a:lnTo>
                  <a:lnTo>
                    <a:pt x="29641" y="2904"/>
                  </a:lnTo>
                  <a:lnTo>
                    <a:pt x="29667" y="2839"/>
                  </a:lnTo>
                  <a:lnTo>
                    <a:pt x="29692" y="2775"/>
                  </a:lnTo>
                  <a:lnTo>
                    <a:pt x="29705" y="2710"/>
                  </a:lnTo>
                  <a:lnTo>
                    <a:pt x="29718" y="2633"/>
                  </a:lnTo>
                  <a:lnTo>
                    <a:pt x="29705" y="2568"/>
                  </a:lnTo>
                  <a:lnTo>
                    <a:pt x="29692" y="2504"/>
                  </a:lnTo>
                  <a:lnTo>
                    <a:pt x="29667" y="2439"/>
                  </a:lnTo>
                  <a:lnTo>
                    <a:pt x="29641" y="2375"/>
                  </a:lnTo>
                  <a:lnTo>
                    <a:pt x="29589" y="2297"/>
                  </a:lnTo>
                  <a:lnTo>
                    <a:pt x="29538" y="2233"/>
                  </a:lnTo>
                  <a:lnTo>
                    <a:pt x="29409" y="2104"/>
                  </a:lnTo>
                  <a:lnTo>
                    <a:pt x="29241" y="1975"/>
                  </a:lnTo>
                  <a:lnTo>
                    <a:pt x="29047" y="1858"/>
                  </a:lnTo>
                  <a:lnTo>
                    <a:pt x="28815" y="1729"/>
                  </a:lnTo>
                  <a:lnTo>
                    <a:pt x="28544" y="1613"/>
                  </a:lnTo>
                  <a:lnTo>
                    <a:pt x="28247" y="1497"/>
                  </a:lnTo>
                  <a:lnTo>
                    <a:pt x="27925" y="1381"/>
                  </a:lnTo>
                  <a:lnTo>
                    <a:pt x="27563" y="1265"/>
                  </a:lnTo>
                  <a:lnTo>
                    <a:pt x="27176" y="1162"/>
                  </a:lnTo>
                  <a:lnTo>
                    <a:pt x="26763" y="1058"/>
                  </a:lnTo>
                  <a:lnTo>
                    <a:pt x="26324" y="955"/>
                  </a:lnTo>
                  <a:lnTo>
                    <a:pt x="25860" y="865"/>
                  </a:lnTo>
                  <a:lnTo>
                    <a:pt x="25357" y="774"/>
                  </a:lnTo>
                  <a:lnTo>
                    <a:pt x="24840" y="684"/>
                  </a:lnTo>
                  <a:lnTo>
                    <a:pt x="24311" y="607"/>
                  </a:lnTo>
                  <a:lnTo>
                    <a:pt x="23163" y="452"/>
                  </a:lnTo>
                  <a:lnTo>
                    <a:pt x="21937" y="323"/>
                  </a:lnTo>
                  <a:lnTo>
                    <a:pt x="20634" y="207"/>
                  </a:lnTo>
                  <a:lnTo>
                    <a:pt x="19279" y="116"/>
                  </a:lnTo>
                  <a:lnTo>
                    <a:pt x="17846" y="52"/>
                  </a:lnTo>
                  <a:lnTo>
                    <a:pt x="16375" y="13"/>
                  </a:lnTo>
                  <a:lnTo>
                    <a:pt x="1485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4094195" y="3618045"/>
              <a:ext cx="938675" cy="166737"/>
            </a:xfrm>
            <a:custGeom>
              <a:avLst/>
              <a:gdLst/>
              <a:ahLst/>
              <a:cxnLst/>
              <a:rect l="l" t="t" r="r" b="b"/>
              <a:pathLst>
                <a:path w="29719" h="5279" fill="none" extrusionOk="0">
                  <a:moveTo>
                    <a:pt x="14853" y="0"/>
                  </a:moveTo>
                  <a:lnTo>
                    <a:pt x="14853" y="0"/>
                  </a:lnTo>
                  <a:lnTo>
                    <a:pt x="13343" y="13"/>
                  </a:lnTo>
                  <a:lnTo>
                    <a:pt x="11859" y="52"/>
                  </a:lnTo>
                  <a:lnTo>
                    <a:pt x="10440" y="116"/>
                  </a:lnTo>
                  <a:lnTo>
                    <a:pt x="9072" y="207"/>
                  </a:lnTo>
                  <a:lnTo>
                    <a:pt x="7781" y="323"/>
                  </a:lnTo>
                  <a:lnTo>
                    <a:pt x="6555" y="452"/>
                  </a:lnTo>
                  <a:lnTo>
                    <a:pt x="5407" y="607"/>
                  </a:lnTo>
                  <a:lnTo>
                    <a:pt x="4865" y="684"/>
                  </a:lnTo>
                  <a:lnTo>
                    <a:pt x="4349" y="774"/>
                  </a:lnTo>
                  <a:lnTo>
                    <a:pt x="3858" y="865"/>
                  </a:lnTo>
                  <a:lnTo>
                    <a:pt x="3394" y="955"/>
                  </a:lnTo>
                  <a:lnTo>
                    <a:pt x="2955" y="1058"/>
                  </a:lnTo>
                  <a:lnTo>
                    <a:pt x="2542" y="1162"/>
                  </a:lnTo>
                  <a:lnTo>
                    <a:pt x="2155" y="1265"/>
                  </a:lnTo>
                  <a:lnTo>
                    <a:pt x="1794" y="1381"/>
                  </a:lnTo>
                  <a:lnTo>
                    <a:pt x="1471" y="1497"/>
                  </a:lnTo>
                  <a:lnTo>
                    <a:pt x="1174" y="1613"/>
                  </a:lnTo>
                  <a:lnTo>
                    <a:pt x="903" y="1729"/>
                  </a:lnTo>
                  <a:lnTo>
                    <a:pt x="671" y="1858"/>
                  </a:lnTo>
                  <a:lnTo>
                    <a:pt x="465" y="1975"/>
                  </a:lnTo>
                  <a:lnTo>
                    <a:pt x="310" y="2104"/>
                  </a:lnTo>
                  <a:lnTo>
                    <a:pt x="168" y="2233"/>
                  </a:lnTo>
                  <a:lnTo>
                    <a:pt x="116" y="2297"/>
                  </a:lnTo>
                  <a:lnTo>
                    <a:pt x="78" y="2375"/>
                  </a:lnTo>
                  <a:lnTo>
                    <a:pt x="39" y="2439"/>
                  </a:lnTo>
                  <a:lnTo>
                    <a:pt x="26" y="2504"/>
                  </a:lnTo>
                  <a:lnTo>
                    <a:pt x="13" y="2568"/>
                  </a:lnTo>
                  <a:lnTo>
                    <a:pt x="0" y="2633"/>
                  </a:lnTo>
                  <a:lnTo>
                    <a:pt x="0" y="2633"/>
                  </a:lnTo>
                  <a:lnTo>
                    <a:pt x="0" y="2697"/>
                  </a:lnTo>
                  <a:lnTo>
                    <a:pt x="13" y="2762"/>
                  </a:lnTo>
                  <a:lnTo>
                    <a:pt x="39" y="2826"/>
                  </a:lnTo>
                  <a:lnTo>
                    <a:pt x="65" y="2891"/>
                  </a:lnTo>
                  <a:lnTo>
                    <a:pt x="155" y="3020"/>
                  </a:lnTo>
                  <a:lnTo>
                    <a:pt x="271" y="3136"/>
                  </a:lnTo>
                  <a:lnTo>
                    <a:pt x="271" y="3136"/>
                  </a:lnTo>
                  <a:lnTo>
                    <a:pt x="478" y="3239"/>
                  </a:lnTo>
                  <a:lnTo>
                    <a:pt x="645" y="3342"/>
                  </a:lnTo>
                  <a:lnTo>
                    <a:pt x="800" y="3459"/>
                  </a:lnTo>
                  <a:lnTo>
                    <a:pt x="929" y="3562"/>
                  </a:lnTo>
                  <a:lnTo>
                    <a:pt x="929" y="3562"/>
                  </a:lnTo>
                  <a:lnTo>
                    <a:pt x="1149" y="3652"/>
                  </a:lnTo>
                  <a:lnTo>
                    <a:pt x="1368" y="3742"/>
                  </a:lnTo>
                  <a:lnTo>
                    <a:pt x="1613" y="3833"/>
                  </a:lnTo>
                  <a:lnTo>
                    <a:pt x="1871" y="3923"/>
                  </a:lnTo>
                  <a:lnTo>
                    <a:pt x="2452" y="4091"/>
                  </a:lnTo>
                  <a:lnTo>
                    <a:pt x="3097" y="4259"/>
                  </a:lnTo>
                  <a:lnTo>
                    <a:pt x="3807" y="4401"/>
                  </a:lnTo>
                  <a:lnTo>
                    <a:pt x="4581" y="4542"/>
                  </a:lnTo>
                  <a:lnTo>
                    <a:pt x="5407" y="4672"/>
                  </a:lnTo>
                  <a:lnTo>
                    <a:pt x="6297" y="4801"/>
                  </a:lnTo>
                  <a:lnTo>
                    <a:pt x="7226" y="4904"/>
                  </a:lnTo>
                  <a:lnTo>
                    <a:pt x="8207" y="4994"/>
                  </a:lnTo>
                  <a:lnTo>
                    <a:pt x="9227" y="5084"/>
                  </a:lnTo>
                  <a:lnTo>
                    <a:pt x="10285" y="5149"/>
                  </a:lnTo>
                  <a:lnTo>
                    <a:pt x="11382" y="5201"/>
                  </a:lnTo>
                  <a:lnTo>
                    <a:pt x="12517" y="5239"/>
                  </a:lnTo>
                  <a:lnTo>
                    <a:pt x="13678" y="5265"/>
                  </a:lnTo>
                  <a:lnTo>
                    <a:pt x="14853" y="5278"/>
                  </a:lnTo>
                  <a:lnTo>
                    <a:pt x="14853" y="5278"/>
                  </a:lnTo>
                  <a:lnTo>
                    <a:pt x="16375" y="5265"/>
                  </a:lnTo>
                  <a:lnTo>
                    <a:pt x="17846" y="5226"/>
                  </a:lnTo>
                  <a:lnTo>
                    <a:pt x="19279" y="5162"/>
                  </a:lnTo>
                  <a:lnTo>
                    <a:pt x="20634" y="5072"/>
                  </a:lnTo>
                  <a:lnTo>
                    <a:pt x="21937" y="4955"/>
                  </a:lnTo>
                  <a:lnTo>
                    <a:pt x="23163" y="4826"/>
                  </a:lnTo>
                  <a:lnTo>
                    <a:pt x="24311" y="4672"/>
                  </a:lnTo>
                  <a:lnTo>
                    <a:pt x="24840" y="4594"/>
                  </a:lnTo>
                  <a:lnTo>
                    <a:pt x="25357" y="4504"/>
                  </a:lnTo>
                  <a:lnTo>
                    <a:pt x="25860" y="4413"/>
                  </a:lnTo>
                  <a:lnTo>
                    <a:pt x="26324" y="4323"/>
                  </a:lnTo>
                  <a:lnTo>
                    <a:pt x="26763" y="4220"/>
                  </a:lnTo>
                  <a:lnTo>
                    <a:pt x="27176" y="4117"/>
                  </a:lnTo>
                  <a:lnTo>
                    <a:pt x="27563" y="4013"/>
                  </a:lnTo>
                  <a:lnTo>
                    <a:pt x="27925" y="3897"/>
                  </a:lnTo>
                  <a:lnTo>
                    <a:pt x="28247" y="3781"/>
                  </a:lnTo>
                  <a:lnTo>
                    <a:pt x="28544" y="3665"/>
                  </a:lnTo>
                  <a:lnTo>
                    <a:pt x="28815" y="3549"/>
                  </a:lnTo>
                  <a:lnTo>
                    <a:pt x="29047" y="3420"/>
                  </a:lnTo>
                  <a:lnTo>
                    <a:pt x="29241" y="3304"/>
                  </a:lnTo>
                  <a:lnTo>
                    <a:pt x="29409" y="3175"/>
                  </a:lnTo>
                  <a:lnTo>
                    <a:pt x="29538" y="3046"/>
                  </a:lnTo>
                  <a:lnTo>
                    <a:pt x="29589" y="2981"/>
                  </a:lnTo>
                  <a:lnTo>
                    <a:pt x="29641" y="2904"/>
                  </a:lnTo>
                  <a:lnTo>
                    <a:pt x="29667" y="2839"/>
                  </a:lnTo>
                  <a:lnTo>
                    <a:pt x="29692" y="2775"/>
                  </a:lnTo>
                  <a:lnTo>
                    <a:pt x="29705" y="2710"/>
                  </a:lnTo>
                  <a:lnTo>
                    <a:pt x="29718" y="2633"/>
                  </a:lnTo>
                  <a:lnTo>
                    <a:pt x="29718" y="2633"/>
                  </a:lnTo>
                  <a:lnTo>
                    <a:pt x="29705" y="2568"/>
                  </a:lnTo>
                  <a:lnTo>
                    <a:pt x="29692" y="2504"/>
                  </a:lnTo>
                  <a:lnTo>
                    <a:pt x="29667" y="2439"/>
                  </a:lnTo>
                  <a:lnTo>
                    <a:pt x="29641" y="2375"/>
                  </a:lnTo>
                  <a:lnTo>
                    <a:pt x="29589" y="2297"/>
                  </a:lnTo>
                  <a:lnTo>
                    <a:pt x="29538" y="2233"/>
                  </a:lnTo>
                  <a:lnTo>
                    <a:pt x="29409" y="2104"/>
                  </a:lnTo>
                  <a:lnTo>
                    <a:pt x="29241" y="1975"/>
                  </a:lnTo>
                  <a:lnTo>
                    <a:pt x="29047" y="1858"/>
                  </a:lnTo>
                  <a:lnTo>
                    <a:pt x="28815" y="1729"/>
                  </a:lnTo>
                  <a:lnTo>
                    <a:pt x="28544" y="1613"/>
                  </a:lnTo>
                  <a:lnTo>
                    <a:pt x="28247" y="1497"/>
                  </a:lnTo>
                  <a:lnTo>
                    <a:pt x="27925" y="1381"/>
                  </a:lnTo>
                  <a:lnTo>
                    <a:pt x="27563" y="1265"/>
                  </a:lnTo>
                  <a:lnTo>
                    <a:pt x="27176" y="1162"/>
                  </a:lnTo>
                  <a:lnTo>
                    <a:pt x="26763" y="1058"/>
                  </a:lnTo>
                  <a:lnTo>
                    <a:pt x="26324" y="955"/>
                  </a:lnTo>
                  <a:lnTo>
                    <a:pt x="25860" y="865"/>
                  </a:lnTo>
                  <a:lnTo>
                    <a:pt x="25357" y="774"/>
                  </a:lnTo>
                  <a:lnTo>
                    <a:pt x="24840" y="684"/>
                  </a:lnTo>
                  <a:lnTo>
                    <a:pt x="24311" y="607"/>
                  </a:lnTo>
                  <a:lnTo>
                    <a:pt x="23163" y="452"/>
                  </a:lnTo>
                  <a:lnTo>
                    <a:pt x="21937" y="323"/>
                  </a:lnTo>
                  <a:lnTo>
                    <a:pt x="20634" y="207"/>
                  </a:lnTo>
                  <a:lnTo>
                    <a:pt x="19279" y="116"/>
                  </a:lnTo>
                  <a:lnTo>
                    <a:pt x="17846" y="52"/>
                  </a:lnTo>
                  <a:lnTo>
                    <a:pt x="16375" y="13"/>
                  </a:lnTo>
                  <a:lnTo>
                    <a:pt x="148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1860299" y="3618045"/>
              <a:ext cx="2272288" cy="256786"/>
            </a:xfrm>
            <a:custGeom>
              <a:avLst/>
              <a:gdLst/>
              <a:ahLst/>
              <a:cxnLst/>
              <a:rect l="l" t="t" r="r" b="b"/>
              <a:pathLst>
                <a:path w="71942" h="8130" extrusionOk="0">
                  <a:moveTo>
                    <a:pt x="34119" y="0"/>
                  </a:moveTo>
                  <a:lnTo>
                    <a:pt x="32300" y="26"/>
                  </a:lnTo>
                  <a:lnTo>
                    <a:pt x="30506" y="52"/>
                  </a:lnTo>
                  <a:lnTo>
                    <a:pt x="28738" y="78"/>
                  </a:lnTo>
                  <a:lnTo>
                    <a:pt x="26996" y="129"/>
                  </a:lnTo>
                  <a:lnTo>
                    <a:pt x="25293" y="181"/>
                  </a:lnTo>
                  <a:lnTo>
                    <a:pt x="23615" y="245"/>
                  </a:lnTo>
                  <a:lnTo>
                    <a:pt x="21989" y="323"/>
                  </a:lnTo>
                  <a:lnTo>
                    <a:pt x="20402" y="400"/>
                  </a:lnTo>
                  <a:lnTo>
                    <a:pt x="18841" y="491"/>
                  </a:lnTo>
                  <a:lnTo>
                    <a:pt x="17344" y="594"/>
                  </a:lnTo>
                  <a:lnTo>
                    <a:pt x="15886" y="697"/>
                  </a:lnTo>
                  <a:lnTo>
                    <a:pt x="14466" y="813"/>
                  </a:lnTo>
                  <a:lnTo>
                    <a:pt x="13111" y="929"/>
                  </a:lnTo>
                  <a:lnTo>
                    <a:pt x="11808" y="1058"/>
                  </a:lnTo>
                  <a:lnTo>
                    <a:pt x="10556" y="1187"/>
                  </a:lnTo>
                  <a:lnTo>
                    <a:pt x="9356" y="1329"/>
                  </a:lnTo>
                  <a:lnTo>
                    <a:pt x="8234" y="1484"/>
                  </a:lnTo>
                  <a:lnTo>
                    <a:pt x="7163" y="1639"/>
                  </a:lnTo>
                  <a:lnTo>
                    <a:pt x="6156" y="1794"/>
                  </a:lnTo>
                  <a:lnTo>
                    <a:pt x="5214" y="1962"/>
                  </a:lnTo>
                  <a:lnTo>
                    <a:pt x="4350" y="2129"/>
                  </a:lnTo>
                  <a:lnTo>
                    <a:pt x="3550" y="2310"/>
                  </a:lnTo>
                  <a:lnTo>
                    <a:pt x="2827" y="2478"/>
                  </a:lnTo>
                  <a:lnTo>
                    <a:pt x="2182" y="2671"/>
                  </a:lnTo>
                  <a:lnTo>
                    <a:pt x="1614" y="2852"/>
                  </a:lnTo>
                  <a:lnTo>
                    <a:pt x="1369" y="2955"/>
                  </a:lnTo>
                  <a:lnTo>
                    <a:pt x="1136" y="3046"/>
                  </a:lnTo>
                  <a:lnTo>
                    <a:pt x="917" y="3149"/>
                  </a:lnTo>
                  <a:lnTo>
                    <a:pt x="724" y="3252"/>
                  </a:lnTo>
                  <a:lnTo>
                    <a:pt x="556" y="3342"/>
                  </a:lnTo>
                  <a:lnTo>
                    <a:pt x="414" y="3446"/>
                  </a:lnTo>
                  <a:lnTo>
                    <a:pt x="285" y="3549"/>
                  </a:lnTo>
                  <a:lnTo>
                    <a:pt x="182" y="3652"/>
                  </a:lnTo>
                  <a:lnTo>
                    <a:pt x="104" y="3755"/>
                  </a:lnTo>
                  <a:lnTo>
                    <a:pt x="40" y="3859"/>
                  </a:lnTo>
                  <a:lnTo>
                    <a:pt x="14" y="3962"/>
                  </a:lnTo>
                  <a:lnTo>
                    <a:pt x="1" y="4065"/>
                  </a:lnTo>
                  <a:lnTo>
                    <a:pt x="14" y="4181"/>
                  </a:lnTo>
                  <a:lnTo>
                    <a:pt x="53" y="4297"/>
                  </a:lnTo>
                  <a:lnTo>
                    <a:pt x="130" y="4426"/>
                  </a:lnTo>
                  <a:lnTo>
                    <a:pt x="246" y="4542"/>
                  </a:lnTo>
                  <a:lnTo>
                    <a:pt x="491" y="4697"/>
                  </a:lnTo>
                  <a:lnTo>
                    <a:pt x="698" y="4865"/>
                  </a:lnTo>
                  <a:lnTo>
                    <a:pt x="853" y="4943"/>
                  </a:lnTo>
                  <a:lnTo>
                    <a:pt x="1033" y="5033"/>
                  </a:lnTo>
                  <a:lnTo>
                    <a:pt x="1446" y="5201"/>
                  </a:lnTo>
                  <a:lnTo>
                    <a:pt x="1911" y="5368"/>
                  </a:lnTo>
                  <a:lnTo>
                    <a:pt x="2440" y="5536"/>
                  </a:lnTo>
                  <a:lnTo>
                    <a:pt x="3033" y="5691"/>
                  </a:lnTo>
                  <a:lnTo>
                    <a:pt x="3679" y="5859"/>
                  </a:lnTo>
                  <a:lnTo>
                    <a:pt x="4388" y="6001"/>
                  </a:lnTo>
                  <a:lnTo>
                    <a:pt x="5150" y="6155"/>
                  </a:lnTo>
                  <a:lnTo>
                    <a:pt x="5963" y="6297"/>
                  </a:lnTo>
                  <a:lnTo>
                    <a:pt x="6827" y="6439"/>
                  </a:lnTo>
                  <a:lnTo>
                    <a:pt x="7756" y="6581"/>
                  </a:lnTo>
                  <a:lnTo>
                    <a:pt x="8724" y="6710"/>
                  </a:lnTo>
                  <a:lnTo>
                    <a:pt x="9731" y="6839"/>
                  </a:lnTo>
                  <a:lnTo>
                    <a:pt x="10789" y="6956"/>
                  </a:lnTo>
                  <a:lnTo>
                    <a:pt x="11898" y="7085"/>
                  </a:lnTo>
                  <a:lnTo>
                    <a:pt x="13047" y="7188"/>
                  </a:lnTo>
                  <a:lnTo>
                    <a:pt x="14234" y="7304"/>
                  </a:lnTo>
                  <a:lnTo>
                    <a:pt x="15460" y="7394"/>
                  </a:lnTo>
                  <a:lnTo>
                    <a:pt x="16725" y="7498"/>
                  </a:lnTo>
                  <a:lnTo>
                    <a:pt x="18028" y="7588"/>
                  </a:lnTo>
                  <a:lnTo>
                    <a:pt x="19370" y="7665"/>
                  </a:lnTo>
                  <a:lnTo>
                    <a:pt x="20738" y="7743"/>
                  </a:lnTo>
                  <a:lnTo>
                    <a:pt x="22144" y="7820"/>
                  </a:lnTo>
                  <a:lnTo>
                    <a:pt x="23577" y="7872"/>
                  </a:lnTo>
                  <a:lnTo>
                    <a:pt x="25048" y="7936"/>
                  </a:lnTo>
                  <a:lnTo>
                    <a:pt x="26532" y="7988"/>
                  </a:lnTo>
                  <a:lnTo>
                    <a:pt x="28054" y="8027"/>
                  </a:lnTo>
                  <a:lnTo>
                    <a:pt x="29590" y="8065"/>
                  </a:lnTo>
                  <a:lnTo>
                    <a:pt x="31151" y="8091"/>
                  </a:lnTo>
                  <a:lnTo>
                    <a:pt x="32739" y="8117"/>
                  </a:lnTo>
                  <a:lnTo>
                    <a:pt x="34339" y="8117"/>
                  </a:lnTo>
                  <a:lnTo>
                    <a:pt x="35965" y="8130"/>
                  </a:lnTo>
                  <a:lnTo>
                    <a:pt x="37810" y="8117"/>
                  </a:lnTo>
                  <a:lnTo>
                    <a:pt x="39629" y="8104"/>
                  </a:lnTo>
                  <a:lnTo>
                    <a:pt x="41436" y="8078"/>
                  </a:lnTo>
                  <a:lnTo>
                    <a:pt x="43204" y="8039"/>
                  </a:lnTo>
                  <a:lnTo>
                    <a:pt x="44933" y="8001"/>
                  </a:lnTo>
                  <a:lnTo>
                    <a:pt x="46649" y="7949"/>
                  </a:lnTo>
                  <a:lnTo>
                    <a:pt x="48314" y="7885"/>
                  </a:lnTo>
                  <a:lnTo>
                    <a:pt x="49940" y="7807"/>
                  </a:lnTo>
                  <a:lnTo>
                    <a:pt x="51540" y="7730"/>
                  </a:lnTo>
                  <a:lnTo>
                    <a:pt x="53088" y="7639"/>
                  </a:lnTo>
                  <a:lnTo>
                    <a:pt x="54598" y="7536"/>
                  </a:lnTo>
                  <a:lnTo>
                    <a:pt x="56056" y="7433"/>
                  </a:lnTo>
                  <a:lnTo>
                    <a:pt x="57463" y="7317"/>
                  </a:lnTo>
                  <a:lnTo>
                    <a:pt x="58831" y="7201"/>
                  </a:lnTo>
                  <a:lnTo>
                    <a:pt x="60134" y="7072"/>
                  </a:lnTo>
                  <a:lnTo>
                    <a:pt x="61386" y="6930"/>
                  </a:lnTo>
                  <a:lnTo>
                    <a:pt x="62573" y="6788"/>
                  </a:lnTo>
                  <a:lnTo>
                    <a:pt x="63708" y="6646"/>
                  </a:lnTo>
                  <a:lnTo>
                    <a:pt x="64779" y="6491"/>
                  </a:lnTo>
                  <a:lnTo>
                    <a:pt x="65786" y="6336"/>
                  </a:lnTo>
                  <a:lnTo>
                    <a:pt x="66715" y="6168"/>
                  </a:lnTo>
                  <a:lnTo>
                    <a:pt x="67580" y="6001"/>
                  </a:lnTo>
                  <a:lnTo>
                    <a:pt x="68380" y="5820"/>
                  </a:lnTo>
                  <a:lnTo>
                    <a:pt x="69102" y="5639"/>
                  </a:lnTo>
                  <a:lnTo>
                    <a:pt x="69747" y="5459"/>
                  </a:lnTo>
                  <a:lnTo>
                    <a:pt x="70315" y="5265"/>
                  </a:lnTo>
                  <a:lnTo>
                    <a:pt x="70573" y="5175"/>
                  </a:lnTo>
                  <a:lnTo>
                    <a:pt x="70806" y="5072"/>
                  </a:lnTo>
                  <a:lnTo>
                    <a:pt x="71012" y="4981"/>
                  </a:lnTo>
                  <a:lnTo>
                    <a:pt x="71206" y="4878"/>
                  </a:lnTo>
                  <a:lnTo>
                    <a:pt x="71373" y="4775"/>
                  </a:lnTo>
                  <a:lnTo>
                    <a:pt x="71515" y="4684"/>
                  </a:lnTo>
                  <a:lnTo>
                    <a:pt x="71644" y="4581"/>
                  </a:lnTo>
                  <a:lnTo>
                    <a:pt x="71748" y="4478"/>
                  </a:lnTo>
                  <a:lnTo>
                    <a:pt x="71838" y="4375"/>
                  </a:lnTo>
                  <a:lnTo>
                    <a:pt x="71890" y="4271"/>
                  </a:lnTo>
                  <a:lnTo>
                    <a:pt x="71928" y="4168"/>
                  </a:lnTo>
                  <a:lnTo>
                    <a:pt x="71941" y="4065"/>
                  </a:lnTo>
                  <a:lnTo>
                    <a:pt x="71928" y="4001"/>
                  </a:lnTo>
                  <a:lnTo>
                    <a:pt x="71915" y="3936"/>
                  </a:lnTo>
                  <a:lnTo>
                    <a:pt x="71902" y="3871"/>
                  </a:lnTo>
                  <a:lnTo>
                    <a:pt x="71864" y="3807"/>
                  </a:lnTo>
                  <a:lnTo>
                    <a:pt x="71786" y="3691"/>
                  </a:lnTo>
                  <a:lnTo>
                    <a:pt x="71657" y="3562"/>
                  </a:lnTo>
                  <a:lnTo>
                    <a:pt x="71464" y="3459"/>
                  </a:lnTo>
                  <a:lnTo>
                    <a:pt x="71283" y="3355"/>
                  </a:lnTo>
                  <a:lnTo>
                    <a:pt x="71128" y="3252"/>
                  </a:lnTo>
                  <a:lnTo>
                    <a:pt x="70999" y="3136"/>
                  </a:lnTo>
                  <a:lnTo>
                    <a:pt x="70612" y="2968"/>
                  </a:lnTo>
                  <a:lnTo>
                    <a:pt x="70173" y="2813"/>
                  </a:lnTo>
                  <a:lnTo>
                    <a:pt x="69683" y="2646"/>
                  </a:lnTo>
                  <a:lnTo>
                    <a:pt x="69128" y="2491"/>
                  </a:lnTo>
                  <a:lnTo>
                    <a:pt x="68509" y="2336"/>
                  </a:lnTo>
                  <a:lnTo>
                    <a:pt x="67838" y="2181"/>
                  </a:lnTo>
                  <a:lnTo>
                    <a:pt x="67115" y="2039"/>
                  </a:lnTo>
                  <a:lnTo>
                    <a:pt x="66341" y="1897"/>
                  </a:lnTo>
                  <a:lnTo>
                    <a:pt x="65528" y="1755"/>
                  </a:lnTo>
                  <a:lnTo>
                    <a:pt x="64650" y="1613"/>
                  </a:lnTo>
                  <a:lnTo>
                    <a:pt x="63734" y="1484"/>
                  </a:lnTo>
                  <a:lnTo>
                    <a:pt x="62766" y="1355"/>
                  </a:lnTo>
                  <a:lnTo>
                    <a:pt x="61747" y="1239"/>
                  </a:lnTo>
                  <a:lnTo>
                    <a:pt x="60702" y="1123"/>
                  </a:lnTo>
                  <a:lnTo>
                    <a:pt x="59605" y="1007"/>
                  </a:lnTo>
                  <a:lnTo>
                    <a:pt x="58469" y="891"/>
                  </a:lnTo>
                  <a:lnTo>
                    <a:pt x="57282" y="787"/>
                  </a:lnTo>
                  <a:lnTo>
                    <a:pt x="56069" y="697"/>
                  </a:lnTo>
                  <a:lnTo>
                    <a:pt x="54830" y="607"/>
                  </a:lnTo>
                  <a:lnTo>
                    <a:pt x="53540" y="516"/>
                  </a:lnTo>
                  <a:lnTo>
                    <a:pt x="52224" y="439"/>
                  </a:lnTo>
                  <a:lnTo>
                    <a:pt x="50882" y="362"/>
                  </a:lnTo>
                  <a:lnTo>
                    <a:pt x="49501" y="297"/>
                  </a:lnTo>
                  <a:lnTo>
                    <a:pt x="48094" y="233"/>
                  </a:lnTo>
                  <a:lnTo>
                    <a:pt x="45191" y="129"/>
                  </a:lnTo>
                  <a:lnTo>
                    <a:pt x="42197" y="65"/>
                  </a:lnTo>
                  <a:lnTo>
                    <a:pt x="39126" y="13"/>
                  </a:lnTo>
                  <a:lnTo>
                    <a:pt x="37552"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1860299" y="3618045"/>
              <a:ext cx="2272288" cy="256786"/>
            </a:xfrm>
            <a:custGeom>
              <a:avLst/>
              <a:gdLst/>
              <a:ahLst/>
              <a:cxnLst/>
              <a:rect l="l" t="t" r="r" b="b"/>
              <a:pathLst>
                <a:path w="71942" h="8130" fill="none" extrusionOk="0">
                  <a:moveTo>
                    <a:pt x="35965" y="0"/>
                  </a:moveTo>
                  <a:lnTo>
                    <a:pt x="35965" y="0"/>
                  </a:lnTo>
                  <a:lnTo>
                    <a:pt x="34119" y="0"/>
                  </a:lnTo>
                  <a:lnTo>
                    <a:pt x="32300" y="26"/>
                  </a:lnTo>
                  <a:lnTo>
                    <a:pt x="30506" y="52"/>
                  </a:lnTo>
                  <a:lnTo>
                    <a:pt x="28738" y="78"/>
                  </a:lnTo>
                  <a:lnTo>
                    <a:pt x="26996" y="129"/>
                  </a:lnTo>
                  <a:lnTo>
                    <a:pt x="25293" y="181"/>
                  </a:lnTo>
                  <a:lnTo>
                    <a:pt x="23615" y="245"/>
                  </a:lnTo>
                  <a:lnTo>
                    <a:pt x="21989" y="323"/>
                  </a:lnTo>
                  <a:lnTo>
                    <a:pt x="20402" y="400"/>
                  </a:lnTo>
                  <a:lnTo>
                    <a:pt x="18841" y="491"/>
                  </a:lnTo>
                  <a:lnTo>
                    <a:pt x="17344" y="594"/>
                  </a:lnTo>
                  <a:lnTo>
                    <a:pt x="15886" y="697"/>
                  </a:lnTo>
                  <a:lnTo>
                    <a:pt x="14466" y="813"/>
                  </a:lnTo>
                  <a:lnTo>
                    <a:pt x="13111" y="929"/>
                  </a:lnTo>
                  <a:lnTo>
                    <a:pt x="11808" y="1058"/>
                  </a:lnTo>
                  <a:lnTo>
                    <a:pt x="10556" y="1187"/>
                  </a:lnTo>
                  <a:lnTo>
                    <a:pt x="9356" y="1329"/>
                  </a:lnTo>
                  <a:lnTo>
                    <a:pt x="8234" y="1484"/>
                  </a:lnTo>
                  <a:lnTo>
                    <a:pt x="7163" y="1639"/>
                  </a:lnTo>
                  <a:lnTo>
                    <a:pt x="6156" y="1794"/>
                  </a:lnTo>
                  <a:lnTo>
                    <a:pt x="5214" y="1962"/>
                  </a:lnTo>
                  <a:lnTo>
                    <a:pt x="4350" y="2129"/>
                  </a:lnTo>
                  <a:lnTo>
                    <a:pt x="3550" y="2310"/>
                  </a:lnTo>
                  <a:lnTo>
                    <a:pt x="2827" y="2478"/>
                  </a:lnTo>
                  <a:lnTo>
                    <a:pt x="2182" y="2671"/>
                  </a:lnTo>
                  <a:lnTo>
                    <a:pt x="1614" y="2852"/>
                  </a:lnTo>
                  <a:lnTo>
                    <a:pt x="1369" y="2955"/>
                  </a:lnTo>
                  <a:lnTo>
                    <a:pt x="1136" y="3046"/>
                  </a:lnTo>
                  <a:lnTo>
                    <a:pt x="917" y="3149"/>
                  </a:lnTo>
                  <a:lnTo>
                    <a:pt x="724" y="3252"/>
                  </a:lnTo>
                  <a:lnTo>
                    <a:pt x="556" y="3342"/>
                  </a:lnTo>
                  <a:lnTo>
                    <a:pt x="414" y="3446"/>
                  </a:lnTo>
                  <a:lnTo>
                    <a:pt x="285" y="3549"/>
                  </a:lnTo>
                  <a:lnTo>
                    <a:pt x="182" y="3652"/>
                  </a:lnTo>
                  <a:lnTo>
                    <a:pt x="104" y="3755"/>
                  </a:lnTo>
                  <a:lnTo>
                    <a:pt x="40" y="3859"/>
                  </a:lnTo>
                  <a:lnTo>
                    <a:pt x="14" y="3962"/>
                  </a:lnTo>
                  <a:lnTo>
                    <a:pt x="1" y="4065"/>
                  </a:lnTo>
                  <a:lnTo>
                    <a:pt x="1" y="4065"/>
                  </a:lnTo>
                  <a:lnTo>
                    <a:pt x="14" y="4181"/>
                  </a:lnTo>
                  <a:lnTo>
                    <a:pt x="53" y="4297"/>
                  </a:lnTo>
                  <a:lnTo>
                    <a:pt x="130" y="4426"/>
                  </a:lnTo>
                  <a:lnTo>
                    <a:pt x="246" y="4542"/>
                  </a:lnTo>
                  <a:lnTo>
                    <a:pt x="246" y="4542"/>
                  </a:lnTo>
                  <a:lnTo>
                    <a:pt x="491" y="4697"/>
                  </a:lnTo>
                  <a:lnTo>
                    <a:pt x="698" y="4865"/>
                  </a:lnTo>
                  <a:lnTo>
                    <a:pt x="698" y="4865"/>
                  </a:lnTo>
                  <a:lnTo>
                    <a:pt x="853" y="4943"/>
                  </a:lnTo>
                  <a:lnTo>
                    <a:pt x="1033" y="5033"/>
                  </a:lnTo>
                  <a:lnTo>
                    <a:pt x="1446" y="5201"/>
                  </a:lnTo>
                  <a:lnTo>
                    <a:pt x="1911" y="5368"/>
                  </a:lnTo>
                  <a:lnTo>
                    <a:pt x="2440" y="5536"/>
                  </a:lnTo>
                  <a:lnTo>
                    <a:pt x="3033" y="5691"/>
                  </a:lnTo>
                  <a:lnTo>
                    <a:pt x="3679" y="5859"/>
                  </a:lnTo>
                  <a:lnTo>
                    <a:pt x="4388" y="6001"/>
                  </a:lnTo>
                  <a:lnTo>
                    <a:pt x="5150" y="6155"/>
                  </a:lnTo>
                  <a:lnTo>
                    <a:pt x="5963" y="6297"/>
                  </a:lnTo>
                  <a:lnTo>
                    <a:pt x="6827" y="6439"/>
                  </a:lnTo>
                  <a:lnTo>
                    <a:pt x="7756" y="6581"/>
                  </a:lnTo>
                  <a:lnTo>
                    <a:pt x="8724" y="6710"/>
                  </a:lnTo>
                  <a:lnTo>
                    <a:pt x="9731" y="6839"/>
                  </a:lnTo>
                  <a:lnTo>
                    <a:pt x="10789" y="6956"/>
                  </a:lnTo>
                  <a:lnTo>
                    <a:pt x="11898" y="7085"/>
                  </a:lnTo>
                  <a:lnTo>
                    <a:pt x="13047" y="7188"/>
                  </a:lnTo>
                  <a:lnTo>
                    <a:pt x="14234" y="7304"/>
                  </a:lnTo>
                  <a:lnTo>
                    <a:pt x="15460" y="7394"/>
                  </a:lnTo>
                  <a:lnTo>
                    <a:pt x="16725" y="7498"/>
                  </a:lnTo>
                  <a:lnTo>
                    <a:pt x="18028" y="7588"/>
                  </a:lnTo>
                  <a:lnTo>
                    <a:pt x="19370" y="7665"/>
                  </a:lnTo>
                  <a:lnTo>
                    <a:pt x="20738" y="7743"/>
                  </a:lnTo>
                  <a:lnTo>
                    <a:pt x="22144" y="7820"/>
                  </a:lnTo>
                  <a:lnTo>
                    <a:pt x="23577" y="7872"/>
                  </a:lnTo>
                  <a:lnTo>
                    <a:pt x="25048" y="7936"/>
                  </a:lnTo>
                  <a:lnTo>
                    <a:pt x="26532" y="7988"/>
                  </a:lnTo>
                  <a:lnTo>
                    <a:pt x="28054" y="8027"/>
                  </a:lnTo>
                  <a:lnTo>
                    <a:pt x="29590" y="8065"/>
                  </a:lnTo>
                  <a:lnTo>
                    <a:pt x="31151" y="8091"/>
                  </a:lnTo>
                  <a:lnTo>
                    <a:pt x="32739" y="8117"/>
                  </a:lnTo>
                  <a:lnTo>
                    <a:pt x="34339" y="8117"/>
                  </a:lnTo>
                  <a:lnTo>
                    <a:pt x="35965" y="8130"/>
                  </a:lnTo>
                  <a:lnTo>
                    <a:pt x="35965" y="8130"/>
                  </a:lnTo>
                  <a:lnTo>
                    <a:pt x="37810" y="8117"/>
                  </a:lnTo>
                  <a:lnTo>
                    <a:pt x="39629" y="8104"/>
                  </a:lnTo>
                  <a:lnTo>
                    <a:pt x="41436" y="8078"/>
                  </a:lnTo>
                  <a:lnTo>
                    <a:pt x="43204" y="8039"/>
                  </a:lnTo>
                  <a:lnTo>
                    <a:pt x="44933" y="8001"/>
                  </a:lnTo>
                  <a:lnTo>
                    <a:pt x="46649" y="7949"/>
                  </a:lnTo>
                  <a:lnTo>
                    <a:pt x="48314" y="7885"/>
                  </a:lnTo>
                  <a:lnTo>
                    <a:pt x="49940" y="7807"/>
                  </a:lnTo>
                  <a:lnTo>
                    <a:pt x="51540" y="7730"/>
                  </a:lnTo>
                  <a:lnTo>
                    <a:pt x="53088" y="7639"/>
                  </a:lnTo>
                  <a:lnTo>
                    <a:pt x="54598" y="7536"/>
                  </a:lnTo>
                  <a:lnTo>
                    <a:pt x="56056" y="7433"/>
                  </a:lnTo>
                  <a:lnTo>
                    <a:pt x="57463" y="7317"/>
                  </a:lnTo>
                  <a:lnTo>
                    <a:pt x="58831" y="7201"/>
                  </a:lnTo>
                  <a:lnTo>
                    <a:pt x="60134" y="7072"/>
                  </a:lnTo>
                  <a:lnTo>
                    <a:pt x="61386" y="6930"/>
                  </a:lnTo>
                  <a:lnTo>
                    <a:pt x="62573" y="6788"/>
                  </a:lnTo>
                  <a:lnTo>
                    <a:pt x="63708" y="6646"/>
                  </a:lnTo>
                  <a:lnTo>
                    <a:pt x="64779" y="6491"/>
                  </a:lnTo>
                  <a:lnTo>
                    <a:pt x="65786" y="6336"/>
                  </a:lnTo>
                  <a:lnTo>
                    <a:pt x="66715" y="6168"/>
                  </a:lnTo>
                  <a:lnTo>
                    <a:pt x="67580" y="6001"/>
                  </a:lnTo>
                  <a:lnTo>
                    <a:pt x="68380" y="5820"/>
                  </a:lnTo>
                  <a:lnTo>
                    <a:pt x="69102" y="5639"/>
                  </a:lnTo>
                  <a:lnTo>
                    <a:pt x="69747" y="5459"/>
                  </a:lnTo>
                  <a:lnTo>
                    <a:pt x="70315" y="5265"/>
                  </a:lnTo>
                  <a:lnTo>
                    <a:pt x="70573" y="5175"/>
                  </a:lnTo>
                  <a:lnTo>
                    <a:pt x="70806" y="5072"/>
                  </a:lnTo>
                  <a:lnTo>
                    <a:pt x="71012" y="4981"/>
                  </a:lnTo>
                  <a:lnTo>
                    <a:pt x="71206" y="4878"/>
                  </a:lnTo>
                  <a:lnTo>
                    <a:pt x="71373" y="4775"/>
                  </a:lnTo>
                  <a:lnTo>
                    <a:pt x="71515" y="4684"/>
                  </a:lnTo>
                  <a:lnTo>
                    <a:pt x="71644" y="4581"/>
                  </a:lnTo>
                  <a:lnTo>
                    <a:pt x="71748" y="4478"/>
                  </a:lnTo>
                  <a:lnTo>
                    <a:pt x="71838" y="4375"/>
                  </a:lnTo>
                  <a:lnTo>
                    <a:pt x="71890" y="4271"/>
                  </a:lnTo>
                  <a:lnTo>
                    <a:pt x="71928" y="4168"/>
                  </a:lnTo>
                  <a:lnTo>
                    <a:pt x="71941" y="4065"/>
                  </a:lnTo>
                  <a:lnTo>
                    <a:pt x="71941" y="4065"/>
                  </a:lnTo>
                  <a:lnTo>
                    <a:pt x="71928" y="4001"/>
                  </a:lnTo>
                  <a:lnTo>
                    <a:pt x="71915" y="3936"/>
                  </a:lnTo>
                  <a:lnTo>
                    <a:pt x="71902" y="3871"/>
                  </a:lnTo>
                  <a:lnTo>
                    <a:pt x="71864" y="3807"/>
                  </a:lnTo>
                  <a:lnTo>
                    <a:pt x="71786" y="3691"/>
                  </a:lnTo>
                  <a:lnTo>
                    <a:pt x="71657" y="3562"/>
                  </a:lnTo>
                  <a:lnTo>
                    <a:pt x="71657" y="3562"/>
                  </a:lnTo>
                  <a:lnTo>
                    <a:pt x="71464" y="3459"/>
                  </a:lnTo>
                  <a:lnTo>
                    <a:pt x="71283" y="3355"/>
                  </a:lnTo>
                  <a:lnTo>
                    <a:pt x="71128" y="3252"/>
                  </a:lnTo>
                  <a:lnTo>
                    <a:pt x="70999" y="3136"/>
                  </a:lnTo>
                  <a:lnTo>
                    <a:pt x="70999" y="3136"/>
                  </a:lnTo>
                  <a:lnTo>
                    <a:pt x="70612" y="2968"/>
                  </a:lnTo>
                  <a:lnTo>
                    <a:pt x="70173" y="2813"/>
                  </a:lnTo>
                  <a:lnTo>
                    <a:pt x="69683" y="2646"/>
                  </a:lnTo>
                  <a:lnTo>
                    <a:pt x="69128" y="2491"/>
                  </a:lnTo>
                  <a:lnTo>
                    <a:pt x="68509" y="2336"/>
                  </a:lnTo>
                  <a:lnTo>
                    <a:pt x="67838" y="2181"/>
                  </a:lnTo>
                  <a:lnTo>
                    <a:pt x="67115" y="2039"/>
                  </a:lnTo>
                  <a:lnTo>
                    <a:pt x="66341" y="1897"/>
                  </a:lnTo>
                  <a:lnTo>
                    <a:pt x="65528" y="1755"/>
                  </a:lnTo>
                  <a:lnTo>
                    <a:pt x="64650" y="1613"/>
                  </a:lnTo>
                  <a:lnTo>
                    <a:pt x="63734" y="1484"/>
                  </a:lnTo>
                  <a:lnTo>
                    <a:pt x="62766" y="1355"/>
                  </a:lnTo>
                  <a:lnTo>
                    <a:pt x="61747" y="1239"/>
                  </a:lnTo>
                  <a:lnTo>
                    <a:pt x="60702" y="1123"/>
                  </a:lnTo>
                  <a:lnTo>
                    <a:pt x="59605" y="1007"/>
                  </a:lnTo>
                  <a:lnTo>
                    <a:pt x="58469" y="891"/>
                  </a:lnTo>
                  <a:lnTo>
                    <a:pt x="57282" y="787"/>
                  </a:lnTo>
                  <a:lnTo>
                    <a:pt x="56069" y="697"/>
                  </a:lnTo>
                  <a:lnTo>
                    <a:pt x="54830" y="607"/>
                  </a:lnTo>
                  <a:lnTo>
                    <a:pt x="53540" y="516"/>
                  </a:lnTo>
                  <a:lnTo>
                    <a:pt x="52224" y="439"/>
                  </a:lnTo>
                  <a:lnTo>
                    <a:pt x="50882" y="362"/>
                  </a:lnTo>
                  <a:lnTo>
                    <a:pt x="49501" y="297"/>
                  </a:lnTo>
                  <a:lnTo>
                    <a:pt x="48094" y="233"/>
                  </a:lnTo>
                  <a:lnTo>
                    <a:pt x="45191" y="129"/>
                  </a:lnTo>
                  <a:lnTo>
                    <a:pt x="42197" y="65"/>
                  </a:lnTo>
                  <a:lnTo>
                    <a:pt x="39126" y="13"/>
                  </a:lnTo>
                  <a:lnTo>
                    <a:pt x="37552" y="0"/>
                  </a:lnTo>
                  <a:lnTo>
                    <a:pt x="3596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4102755" y="3717061"/>
              <a:ext cx="20815" cy="13487"/>
            </a:xfrm>
            <a:custGeom>
              <a:avLst/>
              <a:gdLst/>
              <a:ahLst/>
              <a:cxnLst/>
              <a:rect l="l" t="t" r="r" b="b"/>
              <a:pathLst>
                <a:path w="659" h="427" extrusionOk="0">
                  <a:moveTo>
                    <a:pt x="0" y="1"/>
                  </a:moveTo>
                  <a:lnTo>
                    <a:pt x="129" y="117"/>
                  </a:lnTo>
                  <a:lnTo>
                    <a:pt x="284" y="220"/>
                  </a:lnTo>
                  <a:lnTo>
                    <a:pt x="465" y="324"/>
                  </a:lnTo>
                  <a:lnTo>
                    <a:pt x="658" y="427"/>
                  </a:lnTo>
                  <a:lnTo>
                    <a:pt x="529" y="324"/>
                  </a:lnTo>
                  <a:lnTo>
                    <a:pt x="374" y="207"/>
                  </a:lnTo>
                  <a:lnTo>
                    <a:pt x="207" y="104"/>
                  </a:lnTo>
                  <a:lnTo>
                    <a:pt x="0" y="1"/>
                  </a:lnTo>
                  <a:close/>
                </a:path>
              </a:pathLst>
            </a:custGeom>
            <a:solidFill>
              <a:srgbClr val="AC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4102755" y="3717061"/>
              <a:ext cx="20815" cy="13487"/>
            </a:xfrm>
            <a:custGeom>
              <a:avLst/>
              <a:gdLst/>
              <a:ahLst/>
              <a:cxnLst/>
              <a:rect l="l" t="t" r="r" b="b"/>
              <a:pathLst>
                <a:path w="659" h="427" fill="none" extrusionOk="0">
                  <a:moveTo>
                    <a:pt x="0" y="1"/>
                  </a:moveTo>
                  <a:lnTo>
                    <a:pt x="0" y="1"/>
                  </a:lnTo>
                  <a:lnTo>
                    <a:pt x="129" y="117"/>
                  </a:lnTo>
                  <a:lnTo>
                    <a:pt x="284" y="220"/>
                  </a:lnTo>
                  <a:lnTo>
                    <a:pt x="465" y="324"/>
                  </a:lnTo>
                  <a:lnTo>
                    <a:pt x="658" y="427"/>
                  </a:lnTo>
                  <a:lnTo>
                    <a:pt x="658" y="427"/>
                  </a:lnTo>
                  <a:lnTo>
                    <a:pt x="529" y="324"/>
                  </a:lnTo>
                  <a:lnTo>
                    <a:pt x="374" y="207"/>
                  </a:lnTo>
                  <a:lnTo>
                    <a:pt x="207" y="104"/>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1219200" y="3710966"/>
              <a:ext cx="674592" cy="163863"/>
            </a:xfrm>
            <a:custGeom>
              <a:avLst/>
              <a:gdLst/>
              <a:ahLst/>
              <a:cxnLst/>
              <a:rect l="l" t="t" r="r" b="b"/>
              <a:pathLst>
                <a:path w="21358" h="5188" extrusionOk="0">
                  <a:moveTo>
                    <a:pt x="10685" y="0"/>
                  </a:moveTo>
                  <a:lnTo>
                    <a:pt x="9589" y="13"/>
                  </a:lnTo>
                  <a:lnTo>
                    <a:pt x="8530" y="52"/>
                  </a:lnTo>
                  <a:lnTo>
                    <a:pt x="7511" y="117"/>
                  </a:lnTo>
                  <a:lnTo>
                    <a:pt x="6530" y="207"/>
                  </a:lnTo>
                  <a:lnTo>
                    <a:pt x="5588" y="310"/>
                  </a:lnTo>
                  <a:lnTo>
                    <a:pt x="4711" y="439"/>
                  </a:lnTo>
                  <a:lnTo>
                    <a:pt x="3885" y="594"/>
                  </a:lnTo>
                  <a:lnTo>
                    <a:pt x="3498" y="671"/>
                  </a:lnTo>
                  <a:lnTo>
                    <a:pt x="3137" y="762"/>
                  </a:lnTo>
                  <a:lnTo>
                    <a:pt x="2775" y="852"/>
                  </a:lnTo>
                  <a:lnTo>
                    <a:pt x="2440" y="942"/>
                  </a:lnTo>
                  <a:lnTo>
                    <a:pt x="2130" y="1046"/>
                  </a:lnTo>
                  <a:lnTo>
                    <a:pt x="1833" y="1149"/>
                  </a:lnTo>
                  <a:lnTo>
                    <a:pt x="1549" y="1252"/>
                  </a:lnTo>
                  <a:lnTo>
                    <a:pt x="1291" y="1355"/>
                  </a:lnTo>
                  <a:lnTo>
                    <a:pt x="1059" y="1471"/>
                  </a:lnTo>
                  <a:lnTo>
                    <a:pt x="840" y="1588"/>
                  </a:lnTo>
                  <a:lnTo>
                    <a:pt x="646" y="1704"/>
                  </a:lnTo>
                  <a:lnTo>
                    <a:pt x="478" y="1820"/>
                  </a:lnTo>
                  <a:lnTo>
                    <a:pt x="336" y="1949"/>
                  </a:lnTo>
                  <a:lnTo>
                    <a:pt x="220" y="2065"/>
                  </a:lnTo>
                  <a:lnTo>
                    <a:pt x="130" y="2194"/>
                  </a:lnTo>
                  <a:lnTo>
                    <a:pt x="52" y="2323"/>
                  </a:lnTo>
                  <a:lnTo>
                    <a:pt x="14" y="2465"/>
                  </a:lnTo>
                  <a:lnTo>
                    <a:pt x="1" y="2594"/>
                  </a:lnTo>
                  <a:lnTo>
                    <a:pt x="14" y="2723"/>
                  </a:lnTo>
                  <a:lnTo>
                    <a:pt x="52" y="2852"/>
                  </a:lnTo>
                  <a:lnTo>
                    <a:pt x="130" y="2981"/>
                  </a:lnTo>
                  <a:lnTo>
                    <a:pt x="220" y="3110"/>
                  </a:lnTo>
                  <a:lnTo>
                    <a:pt x="336" y="3239"/>
                  </a:lnTo>
                  <a:lnTo>
                    <a:pt x="478" y="3368"/>
                  </a:lnTo>
                  <a:lnTo>
                    <a:pt x="646" y="3484"/>
                  </a:lnTo>
                  <a:lnTo>
                    <a:pt x="840" y="3601"/>
                  </a:lnTo>
                  <a:lnTo>
                    <a:pt x="1059" y="3717"/>
                  </a:lnTo>
                  <a:lnTo>
                    <a:pt x="1291" y="3833"/>
                  </a:lnTo>
                  <a:lnTo>
                    <a:pt x="1549" y="3936"/>
                  </a:lnTo>
                  <a:lnTo>
                    <a:pt x="1833" y="4039"/>
                  </a:lnTo>
                  <a:lnTo>
                    <a:pt x="2130" y="4143"/>
                  </a:lnTo>
                  <a:lnTo>
                    <a:pt x="2440" y="4246"/>
                  </a:lnTo>
                  <a:lnTo>
                    <a:pt x="2775" y="4336"/>
                  </a:lnTo>
                  <a:lnTo>
                    <a:pt x="3137" y="4426"/>
                  </a:lnTo>
                  <a:lnTo>
                    <a:pt x="3498" y="4517"/>
                  </a:lnTo>
                  <a:lnTo>
                    <a:pt x="3885" y="4594"/>
                  </a:lnTo>
                  <a:lnTo>
                    <a:pt x="4711" y="4736"/>
                  </a:lnTo>
                  <a:lnTo>
                    <a:pt x="5588" y="4878"/>
                  </a:lnTo>
                  <a:lnTo>
                    <a:pt x="6530" y="4981"/>
                  </a:lnTo>
                  <a:lnTo>
                    <a:pt x="7511" y="5072"/>
                  </a:lnTo>
                  <a:lnTo>
                    <a:pt x="8530" y="5136"/>
                  </a:lnTo>
                  <a:lnTo>
                    <a:pt x="9589" y="5175"/>
                  </a:lnTo>
                  <a:lnTo>
                    <a:pt x="10685" y="5188"/>
                  </a:lnTo>
                  <a:lnTo>
                    <a:pt x="11769" y="5175"/>
                  </a:lnTo>
                  <a:lnTo>
                    <a:pt x="12827" y="5136"/>
                  </a:lnTo>
                  <a:lnTo>
                    <a:pt x="13860" y="5072"/>
                  </a:lnTo>
                  <a:lnTo>
                    <a:pt x="14841" y="4981"/>
                  </a:lnTo>
                  <a:lnTo>
                    <a:pt x="15770" y="4878"/>
                  </a:lnTo>
                  <a:lnTo>
                    <a:pt x="16647" y="4736"/>
                  </a:lnTo>
                  <a:lnTo>
                    <a:pt x="17473" y="4594"/>
                  </a:lnTo>
                  <a:lnTo>
                    <a:pt x="17860" y="4517"/>
                  </a:lnTo>
                  <a:lnTo>
                    <a:pt x="18234" y="4426"/>
                  </a:lnTo>
                  <a:lnTo>
                    <a:pt x="18583" y="4336"/>
                  </a:lnTo>
                  <a:lnTo>
                    <a:pt x="18918" y="4246"/>
                  </a:lnTo>
                  <a:lnTo>
                    <a:pt x="19241" y="4143"/>
                  </a:lnTo>
                  <a:lnTo>
                    <a:pt x="19538" y="4039"/>
                  </a:lnTo>
                  <a:lnTo>
                    <a:pt x="19809" y="3936"/>
                  </a:lnTo>
                  <a:lnTo>
                    <a:pt x="20067" y="3833"/>
                  </a:lnTo>
                  <a:lnTo>
                    <a:pt x="20299" y="3717"/>
                  </a:lnTo>
                  <a:lnTo>
                    <a:pt x="20518" y="3601"/>
                  </a:lnTo>
                  <a:lnTo>
                    <a:pt x="20712" y="3484"/>
                  </a:lnTo>
                  <a:lnTo>
                    <a:pt x="20880" y="3368"/>
                  </a:lnTo>
                  <a:lnTo>
                    <a:pt x="21022" y="3239"/>
                  </a:lnTo>
                  <a:lnTo>
                    <a:pt x="21138" y="3110"/>
                  </a:lnTo>
                  <a:lnTo>
                    <a:pt x="21228" y="2981"/>
                  </a:lnTo>
                  <a:lnTo>
                    <a:pt x="21305" y="2852"/>
                  </a:lnTo>
                  <a:lnTo>
                    <a:pt x="21344" y="2723"/>
                  </a:lnTo>
                  <a:lnTo>
                    <a:pt x="21357" y="2594"/>
                  </a:lnTo>
                  <a:lnTo>
                    <a:pt x="21357" y="2504"/>
                  </a:lnTo>
                  <a:lnTo>
                    <a:pt x="21331" y="2413"/>
                  </a:lnTo>
                  <a:lnTo>
                    <a:pt x="21305" y="2336"/>
                  </a:lnTo>
                  <a:lnTo>
                    <a:pt x="21267" y="2246"/>
                  </a:lnTo>
                  <a:lnTo>
                    <a:pt x="21215" y="2168"/>
                  </a:lnTo>
                  <a:lnTo>
                    <a:pt x="21151" y="2078"/>
                  </a:lnTo>
                  <a:lnTo>
                    <a:pt x="21073" y="2001"/>
                  </a:lnTo>
                  <a:lnTo>
                    <a:pt x="20996" y="1923"/>
                  </a:lnTo>
                  <a:lnTo>
                    <a:pt x="20854" y="1833"/>
                  </a:lnTo>
                  <a:lnTo>
                    <a:pt x="20738" y="1755"/>
                  </a:lnTo>
                  <a:lnTo>
                    <a:pt x="20634" y="1678"/>
                  </a:lnTo>
                  <a:lnTo>
                    <a:pt x="20544" y="1600"/>
                  </a:lnTo>
                  <a:lnTo>
                    <a:pt x="20209" y="1420"/>
                  </a:lnTo>
                  <a:lnTo>
                    <a:pt x="19834" y="1252"/>
                  </a:lnTo>
                  <a:lnTo>
                    <a:pt x="19409" y="1097"/>
                  </a:lnTo>
                  <a:lnTo>
                    <a:pt x="18944" y="955"/>
                  </a:lnTo>
                  <a:lnTo>
                    <a:pt x="18441" y="813"/>
                  </a:lnTo>
                  <a:lnTo>
                    <a:pt x="17886" y="684"/>
                  </a:lnTo>
                  <a:lnTo>
                    <a:pt x="17292" y="555"/>
                  </a:lnTo>
                  <a:lnTo>
                    <a:pt x="16673" y="452"/>
                  </a:lnTo>
                  <a:lnTo>
                    <a:pt x="16015" y="349"/>
                  </a:lnTo>
                  <a:lnTo>
                    <a:pt x="15331" y="258"/>
                  </a:lnTo>
                  <a:lnTo>
                    <a:pt x="14608" y="181"/>
                  </a:lnTo>
                  <a:lnTo>
                    <a:pt x="13873" y="117"/>
                  </a:lnTo>
                  <a:lnTo>
                    <a:pt x="13098" y="65"/>
                  </a:lnTo>
                  <a:lnTo>
                    <a:pt x="12311" y="26"/>
                  </a:lnTo>
                  <a:lnTo>
                    <a:pt x="11511" y="13"/>
                  </a:lnTo>
                  <a:lnTo>
                    <a:pt x="10685"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1219200" y="3710966"/>
              <a:ext cx="674592" cy="163863"/>
            </a:xfrm>
            <a:custGeom>
              <a:avLst/>
              <a:gdLst/>
              <a:ahLst/>
              <a:cxnLst/>
              <a:rect l="l" t="t" r="r" b="b"/>
              <a:pathLst>
                <a:path w="21358" h="5188" fill="none" extrusionOk="0">
                  <a:moveTo>
                    <a:pt x="10685" y="0"/>
                  </a:moveTo>
                  <a:lnTo>
                    <a:pt x="10685" y="0"/>
                  </a:lnTo>
                  <a:lnTo>
                    <a:pt x="9589" y="13"/>
                  </a:lnTo>
                  <a:lnTo>
                    <a:pt x="8530" y="52"/>
                  </a:lnTo>
                  <a:lnTo>
                    <a:pt x="7511" y="117"/>
                  </a:lnTo>
                  <a:lnTo>
                    <a:pt x="6530" y="207"/>
                  </a:lnTo>
                  <a:lnTo>
                    <a:pt x="5588" y="310"/>
                  </a:lnTo>
                  <a:lnTo>
                    <a:pt x="4711" y="439"/>
                  </a:lnTo>
                  <a:lnTo>
                    <a:pt x="3885" y="594"/>
                  </a:lnTo>
                  <a:lnTo>
                    <a:pt x="3498" y="671"/>
                  </a:lnTo>
                  <a:lnTo>
                    <a:pt x="3137" y="762"/>
                  </a:lnTo>
                  <a:lnTo>
                    <a:pt x="2775" y="852"/>
                  </a:lnTo>
                  <a:lnTo>
                    <a:pt x="2440" y="942"/>
                  </a:lnTo>
                  <a:lnTo>
                    <a:pt x="2130" y="1046"/>
                  </a:lnTo>
                  <a:lnTo>
                    <a:pt x="1833" y="1149"/>
                  </a:lnTo>
                  <a:lnTo>
                    <a:pt x="1549" y="1252"/>
                  </a:lnTo>
                  <a:lnTo>
                    <a:pt x="1291" y="1355"/>
                  </a:lnTo>
                  <a:lnTo>
                    <a:pt x="1059" y="1471"/>
                  </a:lnTo>
                  <a:lnTo>
                    <a:pt x="840" y="1588"/>
                  </a:lnTo>
                  <a:lnTo>
                    <a:pt x="646" y="1704"/>
                  </a:lnTo>
                  <a:lnTo>
                    <a:pt x="478" y="1820"/>
                  </a:lnTo>
                  <a:lnTo>
                    <a:pt x="336" y="1949"/>
                  </a:lnTo>
                  <a:lnTo>
                    <a:pt x="220" y="2065"/>
                  </a:lnTo>
                  <a:lnTo>
                    <a:pt x="130" y="2194"/>
                  </a:lnTo>
                  <a:lnTo>
                    <a:pt x="52" y="2323"/>
                  </a:lnTo>
                  <a:lnTo>
                    <a:pt x="14" y="2465"/>
                  </a:lnTo>
                  <a:lnTo>
                    <a:pt x="1" y="2594"/>
                  </a:lnTo>
                  <a:lnTo>
                    <a:pt x="1" y="2594"/>
                  </a:lnTo>
                  <a:lnTo>
                    <a:pt x="14" y="2723"/>
                  </a:lnTo>
                  <a:lnTo>
                    <a:pt x="52" y="2852"/>
                  </a:lnTo>
                  <a:lnTo>
                    <a:pt x="130" y="2981"/>
                  </a:lnTo>
                  <a:lnTo>
                    <a:pt x="220" y="3110"/>
                  </a:lnTo>
                  <a:lnTo>
                    <a:pt x="336" y="3239"/>
                  </a:lnTo>
                  <a:lnTo>
                    <a:pt x="478" y="3368"/>
                  </a:lnTo>
                  <a:lnTo>
                    <a:pt x="646" y="3484"/>
                  </a:lnTo>
                  <a:lnTo>
                    <a:pt x="840" y="3601"/>
                  </a:lnTo>
                  <a:lnTo>
                    <a:pt x="1059" y="3717"/>
                  </a:lnTo>
                  <a:lnTo>
                    <a:pt x="1291" y="3833"/>
                  </a:lnTo>
                  <a:lnTo>
                    <a:pt x="1549" y="3936"/>
                  </a:lnTo>
                  <a:lnTo>
                    <a:pt x="1833" y="4039"/>
                  </a:lnTo>
                  <a:lnTo>
                    <a:pt x="2130" y="4143"/>
                  </a:lnTo>
                  <a:lnTo>
                    <a:pt x="2440" y="4246"/>
                  </a:lnTo>
                  <a:lnTo>
                    <a:pt x="2775" y="4336"/>
                  </a:lnTo>
                  <a:lnTo>
                    <a:pt x="3137" y="4426"/>
                  </a:lnTo>
                  <a:lnTo>
                    <a:pt x="3498" y="4517"/>
                  </a:lnTo>
                  <a:lnTo>
                    <a:pt x="3885" y="4594"/>
                  </a:lnTo>
                  <a:lnTo>
                    <a:pt x="4711" y="4736"/>
                  </a:lnTo>
                  <a:lnTo>
                    <a:pt x="5588" y="4878"/>
                  </a:lnTo>
                  <a:lnTo>
                    <a:pt x="6530" y="4981"/>
                  </a:lnTo>
                  <a:lnTo>
                    <a:pt x="7511" y="5072"/>
                  </a:lnTo>
                  <a:lnTo>
                    <a:pt x="8530" y="5136"/>
                  </a:lnTo>
                  <a:lnTo>
                    <a:pt x="9589" y="5175"/>
                  </a:lnTo>
                  <a:lnTo>
                    <a:pt x="10685" y="5188"/>
                  </a:lnTo>
                  <a:lnTo>
                    <a:pt x="10685" y="5188"/>
                  </a:lnTo>
                  <a:lnTo>
                    <a:pt x="11769" y="5175"/>
                  </a:lnTo>
                  <a:lnTo>
                    <a:pt x="12827" y="5136"/>
                  </a:lnTo>
                  <a:lnTo>
                    <a:pt x="13860" y="5072"/>
                  </a:lnTo>
                  <a:lnTo>
                    <a:pt x="14841" y="4981"/>
                  </a:lnTo>
                  <a:lnTo>
                    <a:pt x="15770" y="4878"/>
                  </a:lnTo>
                  <a:lnTo>
                    <a:pt x="16647" y="4736"/>
                  </a:lnTo>
                  <a:lnTo>
                    <a:pt x="17473" y="4594"/>
                  </a:lnTo>
                  <a:lnTo>
                    <a:pt x="17860" y="4517"/>
                  </a:lnTo>
                  <a:lnTo>
                    <a:pt x="18234" y="4426"/>
                  </a:lnTo>
                  <a:lnTo>
                    <a:pt x="18583" y="4336"/>
                  </a:lnTo>
                  <a:lnTo>
                    <a:pt x="18918" y="4246"/>
                  </a:lnTo>
                  <a:lnTo>
                    <a:pt x="19241" y="4143"/>
                  </a:lnTo>
                  <a:lnTo>
                    <a:pt x="19538" y="4039"/>
                  </a:lnTo>
                  <a:lnTo>
                    <a:pt x="19809" y="3936"/>
                  </a:lnTo>
                  <a:lnTo>
                    <a:pt x="20067" y="3833"/>
                  </a:lnTo>
                  <a:lnTo>
                    <a:pt x="20299" y="3717"/>
                  </a:lnTo>
                  <a:lnTo>
                    <a:pt x="20518" y="3601"/>
                  </a:lnTo>
                  <a:lnTo>
                    <a:pt x="20712" y="3484"/>
                  </a:lnTo>
                  <a:lnTo>
                    <a:pt x="20880" y="3368"/>
                  </a:lnTo>
                  <a:lnTo>
                    <a:pt x="21022" y="3239"/>
                  </a:lnTo>
                  <a:lnTo>
                    <a:pt x="21138" y="3110"/>
                  </a:lnTo>
                  <a:lnTo>
                    <a:pt x="21228" y="2981"/>
                  </a:lnTo>
                  <a:lnTo>
                    <a:pt x="21305" y="2852"/>
                  </a:lnTo>
                  <a:lnTo>
                    <a:pt x="21344" y="2723"/>
                  </a:lnTo>
                  <a:lnTo>
                    <a:pt x="21357" y="2594"/>
                  </a:lnTo>
                  <a:lnTo>
                    <a:pt x="21357" y="2594"/>
                  </a:lnTo>
                  <a:lnTo>
                    <a:pt x="21357" y="2504"/>
                  </a:lnTo>
                  <a:lnTo>
                    <a:pt x="21331" y="2413"/>
                  </a:lnTo>
                  <a:lnTo>
                    <a:pt x="21305" y="2336"/>
                  </a:lnTo>
                  <a:lnTo>
                    <a:pt x="21267" y="2246"/>
                  </a:lnTo>
                  <a:lnTo>
                    <a:pt x="21215" y="2168"/>
                  </a:lnTo>
                  <a:lnTo>
                    <a:pt x="21151" y="2078"/>
                  </a:lnTo>
                  <a:lnTo>
                    <a:pt x="21073" y="2001"/>
                  </a:lnTo>
                  <a:lnTo>
                    <a:pt x="20996" y="1923"/>
                  </a:lnTo>
                  <a:lnTo>
                    <a:pt x="20996" y="1923"/>
                  </a:lnTo>
                  <a:lnTo>
                    <a:pt x="20854" y="1833"/>
                  </a:lnTo>
                  <a:lnTo>
                    <a:pt x="20738" y="1755"/>
                  </a:lnTo>
                  <a:lnTo>
                    <a:pt x="20634" y="1678"/>
                  </a:lnTo>
                  <a:lnTo>
                    <a:pt x="20544" y="1600"/>
                  </a:lnTo>
                  <a:lnTo>
                    <a:pt x="20544" y="1600"/>
                  </a:lnTo>
                  <a:lnTo>
                    <a:pt x="20209" y="1420"/>
                  </a:lnTo>
                  <a:lnTo>
                    <a:pt x="19834" y="1252"/>
                  </a:lnTo>
                  <a:lnTo>
                    <a:pt x="19409" y="1097"/>
                  </a:lnTo>
                  <a:lnTo>
                    <a:pt x="18944" y="955"/>
                  </a:lnTo>
                  <a:lnTo>
                    <a:pt x="18441" y="813"/>
                  </a:lnTo>
                  <a:lnTo>
                    <a:pt x="17886" y="684"/>
                  </a:lnTo>
                  <a:lnTo>
                    <a:pt x="17292" y="555"/>
                  </a:lnTo>
                  <a:lnTo>
                    <a:pt x="16673" y="452"/>
                  </a:lnTo>
                  <a:lnTo>
                    <a:pt x="16015" y="349"/>
                  </a:lnTo>
                  <a:lnTo>
                    <a:pt x="15331" y="258"/>
                  </a:lnTo>
                  <a:lnTo>
                    <a:pt x="14608" y="181"/>
                  </a:lnTo>
                  <a:lnTo>
                    <a:pt x="13873" y="117"/>
                  </a:lnTo>
                  <a:lnTo>
                    <a:pt x="13098" y="65"/>
                  </a:lnTo>
                  <a:lnTo>
                    <a:pt x="12311" y="26"/>
                  </a:lnTo>
                  <a:lnTo>
                    <a:pt x="11511" y="13"/>
                  </a:lnTo>
                  <a:lnTo>
                    <a:pt x="1068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1868068" y="3761501"/>
              <a:ext cx="14276" cy="10234"/>
            </a:xfrm>
            <a:custGeom>
              <a:avLst/>
              <a:gdLst/>
              <a:ahLst/>
              <a:cxnLst/>
              <a:rect l="l" t="t" r="r" b="b"/>
              <a:pathLst>
                <a:path w="452" h="324" extrusionOk="0">
                  <a:moveTo>
                    <a:pt x="0" y="0"/>
                  </a:moveTo>
                  <a:lnTo>
                    <a:pt x="90" y="78"/>
                  </a:lnTo>
                  <a:lnTo>
                    <a:pt x="194" y="155"/>
                  </a:lnTo>
                  <a:lnTo>
                    <a:pt x="310" y="233"/>
                  </a:lnTo>
                  <a:lnTo>
                    <a:pt x="452" y="323"/>
                  </a:lnTo>
                  <a:lnTo>
                    <a:pt x="452" y="323"/>
                  </a:lnTo>
                  <a:lnTo>
                    <a:pt x="245" y="155"/>
                  </a:lnTo>
                  <a:lnTo>
                    <a:pt x="0" y="0"/>
                  </a:lnTo>
                  <a:close/>
                </a:path>
              </a:pathLst>
            </a:custGeom>
            <a:solidFill>
              <a:srgbClr val="ACA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1868068" y="3761501"/>
              <a:ext cx="14276" cy="10234"/>
            </a:xfrm>
            <a:custGeom>
              <a:avLst/>
              <a:gdLst/>
              <a:ahLst/>
              <a:cxnLst/>
              <a:rect l="l" t="t" r="r" b="b"/>
              <a:pathLst>
                <a:path w="452" h="324" fill="none" extrusionOk="0">
                  <a:moveTo>
                    <a:pt x="0" y="0"/>
                  </a:moveTo>
                  <a:lnTo>
                    <a:pt x="0" y="0"/>
                  </a:lnTo>
                  <a:lnTo>
                    <a:pt x="90" y="78"/>
                  </a:lnTo>
                  <a:lnTo>
                    <a:pt x="194" y="155"/>
                  </a:lnTo>
                  <a:lnTo>
                    <a:pt x="310" y="233"/>
                  </a:lnTo>
                  <a:lnTo>
                    <a:pt x="452" y="323"/>
                  </a:lnTo>
                  <a:lnTo>
                    <a:pt x="452" y="323"/>
                  </a:lnTo>
                  <a:lnTo>
                    <a:pt x="245" y="155"/>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3377673" y="1676400"/>
              <a:ext cx="1214222" cy="598757"/>
            </a:xfrm>
            <a:custGeom>
              <a:avLst/>
              <a:gdLst/>
              <a:ahLst/>
              <a:cxnLst/>
              <a:rect l="l" t="t" r="r" b="b"/>
              <a:pathLst>
                <a:path w="38443" h="18957" extrusionOk="0">
                  <a:moveTo>
                    <a:pt x="1" y="0"/>
                  </a:moveTo>
                  <a:lnTo>
                    <a:pt x="1" y="6633"/>
                  </a:lnTo>
                  <a:lnTo>
                    <a:pt x="1162" y="6633"/>
                  </a:lnTo>
                  <a:lnTo>
                    <a:pt x="1162" y="1161"/>
                  </a:lnTo>
                  <a:lnTo>
                    <a:pt x="37268" y="1161"/>
                  </a:lnTo>
                  <a:lnTo>
                    <a:pt x="37268" y="18956"/>
                  </a:lnTo>
                  <a:lnTo>
                    <a:pt x="38442" y="18956"/>
                  </a:lnTo>
                  <a:lnTo>
                    <a:pt x="3844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4457731" y="2275112"/>
              <a:ext cx="231139" cy="642755"/>
            </a:xfrm>
            <a:custGeom>
              <a:avLst/>
              <a:gdLst/>
              <a:ahLst/>
              <a:cxnLst/>
              <a:rect l="l" t="t" r="r" b="b"/>
              <a:pathLst>
                <a:path w="7318" h="20350" extrusionOk="0">
                  <a:moveTo>
                    <a:pt x="1" y="20350"/>
                  </a:moveTo>
                  <a:lnTo>
                    <a:pt x="7317" y="20350"/>
                  </a:lnTo>
                  <a:lnTo>
                    <a:pt x="7317" y="0"/>
                  </a:lnTo>
                  <a:lnTo>
                    <a:pt x="1" y="0"/>
                  </a:lnTo>
                  <a:lnTo>
                    <a:pt x="1" y="2035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4233577" y="2275112"/>
              <a:ext cx="679457" cy="409215"/>
            </a:xfrm>
            <a:custGeom>
              <a:avLst/>
              <a:gdLst/>
              <a:ahLst/>
              <a:cxnLst/>
              <a:rect l="l" t="t" r="r" b="b"/>
              <a:pathLst>
                <a:path w="21512" h="12956" extrusionOk="0">
                  <a:moveTo>
                    <a:pt x="0" y="12956"/>
                  </a:moveTo>
                  <a:lnTo>
                    <a:pt x="21511" y="12956"/>
                  </a:lnTo>
                  <a:lnTo>
                    <a:pt x="21511" y="0"/>
                  </a:lnTo>
                  <a:lnTo>
                    <a:pt x="0" y="0"/>
                  </a:lnTo>
                  <a:lnTo>
                    <a:pt x="0" y="12956"/>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4306126" y="2338691"/>
              <a:ext cx="534355" cy="282054"/>
            </a:xfrm>
            <a:custGeom>
              <a:avLst/>
              <a:gdLst/>
              <a:ahLst/>
              <a:cxnLst/>
              <a:rect l="l" t="t" r="r" b="b"/>
              <a:pathLst>
                <a:path w="16918" h="8930" extrusionOk="0">
                  <a:moveTo>
                    <a:pt x="0" y="8930"/>
                  </a:moveTo>
                  <a:lnTo>
                    <a:pt x="16918" y="8930"/>
                  </a:lnTo>
                  <a:lnTo>
                    <a:pt x="16918" y="0"/>
                  </a:lnTo>
                  <a:lnTo>
                    <a:pt x="0" y="0"/>
                  </a:lnTo>
                  <a:lnTo>
                    <a:pt x="0" y="893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4233577" y="2783335"/>
              <a:ext cx="679457" cy="897109"/>
            </a:xfrm>
            <a:custGeom>
              <a:avLst/>
              <a:gdLst/>
              <a:ahLst/>
              <a:cxnLst/>
              <a:rect l="l" t="t" r="r" b="b"/>
              <a:pathLst>
                <a:path w="21512" h="28403" extrusionOk="0">
                  <a:moveTo>
                    <a:pt x="0" y="28403"/>
                  </a:moveTo>
                  <a:lnTo>
                    <a:pt x="21511" y="28403"/>
                  </a:lnTo>
                  <a:lnTo>
                    <a:pt x="21511" y="1"/>
                  </a:lnTo>
                  <a:lnTo>
                    <a:pt x="0" y="1"/>
                  </a:lnTo>
                  <a:lnTo>
                    <a:pt x="0" y="28403"/>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4332625" y="3286283"/>
              <a:ext cx="481355" cy="275137"/>
            </a:xfrm>
            <a:custGeom>
              <a:avLst/>
              <a:gdLst/>
              <a:ahLst/>
              <a:cxnLst/>
              <a:rect l="l" t="t" r="r" b="b"/>
              <a:pathLst>
                <a:path w="15240" h="8711" extrusionOk="0">
                  <a:moveTo>
                    <a:pt x="0" y="8711"/>
                  </a:moveTo>
                  <a:lnTo>
                    <a:pt x="15240" y="8711"/>
                  </a:lnTo>
                  <a:lnTo>
                    <a:pt x="15240" y="0"/>
                  </a:lnTo>
                  <a:lnTo>
                    <a:pt x="0" y="0"/>
                  </a:lnTo>
                  <a:lnTo>
                    <a:pt x="0" y="871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332625" y="2901934"/>
              <a:ext cx="481355" cy="275548"/>
            </a:xfrm>
            <a:custGeom>
              <a:avLst/>
              <a:gdLst/>
              <a:ahLst/>
              <a:cxnLst/>
              <a:rect l="l" t="t" r="r" b="b"/>
              <a:pathLst>
                <a:path w="15240" h="8724" extrusionOk="0">
                  <a:moveTo>
                    <a:pt x="0" y="8724"/>
                  </a:moveTo>
                  <a:lnTo>
                    <a:pt x="15240" y="8724"/>
                  </a:lnTo>
                  <a:lnTo>
                    <a:pt x="15240" y="1"/>
                  </a:lnTo>
                  <a:lnTo>
                    <a:pt x="0" y="1"/>
                  </a:lnTo>
                  <a:lnTo>
                    <a:pt x="0" y="8724"/>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3086687" y="1885867"/>
              <a:ext cx="618308" cy="130857"/>
            </a:xfrm>
            <a:custGeom>
              <a:avLst/>
              <a:gdLst/>
              <a:ahLst/>
              <a:cxnLst/>
              <a:rect l="l" t="t" r="r" b="b"/>
              <a:pathLst>
                <a:path w="19576" h="4143" extrusionOk="0">
                  <a:moveTo>
                    <a:pt x="3007" y="1"/>
                  </a:moveTo>
                  <a:lnTo>
                    <a:pt x="16582" y="1"/>
                  </a:lnTo>
                  <a:lnTo>
                    <a:pt x="16582" y="1"/>
                  </a:lnTo>
                  <a:lnTo>
                    <a:pt x="16737" y="14"/>
                  </a:lnTo>
                  <a:lnTo>
                    <a:pt x="16892" y="27"/>
                  </a:lnTo>
                  <a:lnTo>
                    <a:pt x="17034" y="52"/>
                  </a:lnTo>
                  <a:lnTo>
                    <a:pt x="17189" y="91"/>
                  </a:lnTo>
                  <a:lnTo>
                    <a:pt x="17330" y="130"/>
                  </a:lnTo>
                  <a:lnTo>
                    <a:pt x="17472" y="181"/>
                  </a:lnTo>
                  <a:lnTo>
                    <a:pt x="17614" y="246"/>
                  </a:lnTo>
                  <a:lnTo>
                    <a:pt x="17743" y="323"/>
                  </a:lnTo>
                  <a:lnTo>
                    <a:pt x="17872" y="401"/>
                  </a:lnTo>
                  <a:lnTo>
                    <a:pt x="18001" y="478"/>
                  </a:lnTo>
                  <a:lnTo>
                    <a:pt x="18131" y="581"/>
                  </a:lnTo>
                  <a:lnTo>
                    <a:pt x="18260" y="685"/>
                  </a:lnTo>
                  <a:lnTo>
                    <a:pt x="18376" y="788"/>
                  </a:lnTo>
                  <a:lnTo>
                    <a:pt x="18479" y="904"/>
                  </a:lnTo>
                  <a:lnTo>
                    <a:pt x="18595" y="1033"/>
                  </a:lnTo>
                  <a:lnTo>
                    <a:pt x="18698" y="1162"/>
                  </a:lnTo>
                  <a:lnTo>
                    <a:pt x="18892" y="1446"/>
                  </a:lnTo>
                  <a:lnTo>
                    <a:pt x="19060" y="1743"/>
                  </a:lnTo>
                  <a:lnTo>
                    <a:pt x="19214" y="2078"/>
                  </a:lnTo>
                  <a:lnTo>
                    <a:pt x="19343" y="2414"/>
                  </a:lnTo>
                  <a:lnTo>
                    <a:pt x="19447" y="2775"/>
                  </a:lnTo>
                  <a:lnTo>
                    <a:pt x="19524" y="3149"/>
                  </a:lnTo>
                  <a:lnTo>
                    <a:pt x="19563" y="3549"/>
                  </a:lnTo>
                  <a:lnTo>
                    <a:pt x="19576" y="3743"/>
                  </a:lnTo>
                  <a:lnTo>
                    <a:pt x="19576" y="3949"/>
                  </a:lnTo>
                  <a:lnTo>
                    <a:pt x="19576" y="3949"/>
                  </a:lnTo>
                  <a:lnTo>
                    <a:pt x="19576" y="4143"/>
                  </a:lnTo>
                  <a:lnTo>
                    <a:pt x="0" y="4143"/>
                  </a:lnTo>
                  <a:lnTo>
                    <a:pt x="0" y="4143"/>
                  </a:lnTo>
                  <a:lnTo>
                    <a:pt x="0" y="3949"/>
                  </a:lnTo>
                  <a:lnTo>
                    <a:pt x="0" y="3949"/>
                  </a:lnTo>
                  <a:lnTo>
                    <a:pt x="0" y="3743"/>
                  </a:lnTo>
                  <a:lnTo>
                    <a:pt x="13" y="3549"/>
                  </a:lnTo>
                  <a:lnTo>
                    <a:pt x="65" y="3149"/>
                  </a:lnTo>
                  <a:lnTo>
                    <a:pt x="142" y="2775"/>
                  </a:lnTo>
                  <a:lnTo>
                    <a:pt x="233" y="2414"/>
                  </a:lnTo>
                  <a:lnTo>
                    <a:pt x="362" y="2078"/>
                  </a:lnTo>
                  <a:lnTo>
                    <a:pt x="516" y="1743"/>
                  </a:lnTo>
                  <a:lnTo>
                    <a:pt x="684" y="1446"/>
                  </a:lnTo>
                  <a:lnTo>
                    <a:pt x="878" y="1162"/>
                  </a:lnTo>
                  <a:lnTo>
                    <a:pt x="981" y="1033"/>
                  </a:lnTo>
                  <a:lnTo>
                    <a:pt x="1097" y="904"/>
                  </a:lnTo>
                  <a:lnTo>
                    <a:pt x="1213" y="788"/>
                  </a:lnTo>
                  <a:lnTo>
                    <a:pt x="1329" y="685"/>
                  </a:lnTo>
                  <a:lnTo>
                    <a:pt x="1446" y="581"/>
                  </a:lnTo>
                  <a:lnTo>
                    <a:pt x="1575" y="478"/>
                  </a:lnTo>
                  <a:lnTo>
                    <a:pt x="1704" y="401"/>
                  </a:lnTo>
                  <a:lnTo>
                    <a:pt x="1833" y="323"/>
                  </a:lnTo>
                  <a:lnTo>
                    <a:pt x="1975" y="246"/>
                  </a:lnTo>
                  <a:lnTo>
                    <a:pt x="2117" y="181"/>
                  </a:lnTo>
                  <a:lnTo>
                    <a:pt x="2258" y="130"/>
                  </a:lnTo>
                  <a:lnTo>
                    <a:pt x="2400" y="91"/>
                  </a:lnTo>
                  <a:lnTo>
                    <a:pt x="2542" y="52"/>
                  </a:lnTo>
                  <a:lnTo>
                    <a:pt x="2697" y="27"/>
                  </a:lnTo>
                  <a:lnTo>
                    <a:pt x="2852" y="14"/>
                  </a:lnTo>
                  <a:lnTo>
                    <a:pt x="3007" y="1"/>
                  </a:lnTo>
                  <a:lnTo>
                    <a:pt x="3007"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3086687" y="2016689"/>
              <a:ext cx="618308" cy="39987"/>
            </a:xfrm>
            <a:custGeom>
              <a:avLst/>
              <a:gdLst/>
              <a:ahLst/>
              <a:cxnLst/>
              <a:rect l="l" t="t" r="r" b="b"/>
              <a:pathLst>
                <a:path w="19576" h="1266" extrusionOk="0">
                  <a:moveTo>
                    <a:pt x="929" y="1266"/>
                  </a:moveTo>
                  <a:lnTo>
                    <a:pt x="18660" y="1266"/>
                  </a:lnTo>
                  <a:lnTo>
                    <a:pt x="18660" y="1266"/>
                  </a:lnTo>
                  <a:lnTo>
                    <a:pt x="18750" y="1266"/>
                  </a:lnTo>
                  <a:lnTo>
                    <a:pt x="18840" y="1253"/>
                  </a:lnTo>
                  <a:lnTo>
                    <a:pt x="18931" y="1214"/>
                  </a:lnTo>
                  <a:lnTo>
                    <a:pt x="19008" y="1175"/>
                  </a:lnTo>
                  <a:lnTo>
                    <a:pt x="19098" y="1124"/>
                  </a:lnTo>
                  <a:lnTo>
                    <a:pt x="19176" y="1059"/>
                  </a:lnTo>
                  <a:lnTo>
                    <a:pt x="19240" y="995"/>
                  </a:lnTo>
                  <a:lnTo>
                    <a:pt x="19305" y="917"/>
                  </a:lnTo>
                  <a:lnTo>
                    <a:pt x="19369" y="827"/>
                  </a:lnTo>
                  <a:lnTo>
                    <a:pt x="19421" y="736"/>
                  </a:lnTo>
                  <a:lnTo>
                    <a:pt x="19460" y="633"/>
                  </a:lnTo>
                  <a:lnTo>
                    <a:pt x="19498" y="530"/>
                  </a:lnTo>
                  <a:lnTo>
                    <a:pt x="19537" y="414"/>
                  </a:lnTo>
                  <a:lnTo>
                    <a:pt x="19563" y="298"/>
                  </a:lnTo>
                  <a:lnTo>
                    <a:pt x="19576" y="182"/>
                  </a:lnTo>
                  <a:lnTo>
                    <a:pt x="19576" y="65"/>
                  </a:lnTo>
                  <a:lnTo>
                    <a:pt x="19576" y="65"/>
                  </a:lnTo>
                  <a:lnTo>
                    <a:pt x="19576" y="1"/>
                  </a:lnTo>
                  <a:lnTo>
                    <a:pt x="0" y="1"/>
                  </a:lnTo>
                  <a:lnTo>
                    <a:pt x="0" y="1"/>
                  </a:lnTo>
                  <a:lnTo>
                    <a:pt x="0" y="65"/>
                  </a:lnTo>
                  <a:lnTo>
                    <a:pt x="0" y="65"/>
                  </a:lnTo>
                  <a:lnTo>
                    <a:pt x="0" y="182"/>
                  </a:lnTo>
                  <a:lnTo>
                    <a:pt x="26" y="298"/>
                  </a:lnTo>
                  <a:lnTo>
                    <a:pt x="39" y="414"/>
                  </a:lnTo>
                  <a:lnTo>
                    <a:pt x="78" y="530"/>
                  </a:lnTo>
                  <a:lnTo>
                    <a:pt x="116" y="633"/>
                  </a:lnTo>
                  <a:lnTo>
                    <a:pt x="155" y="736"/>
                  </a:lnTo>
                  <a:lnTo>
                    <a:pt x="207" y="827"/>
                  </a:lnTo>
                  <a:lnTo>
                    <a:pt x="271" y="917"/>
                  </a:lnTo>
                  <a:lnTo>
                    <a:pt x="336" y="995"/>
                  </a:lnTo>
                  <a:lnTo>
                    <a:pt x="413" y="1059"/>
                  </a:lnTo>
                  <a:lnTo>
                    <a:pt x="491" y="1124"/>
                  </a:lnTo>
                  <a:lnTo>
                    <a:pt x="568" y="1175"/>
                  </a:lnTo>
                  <a:lnTo>
                    <a:pt x="645" y="1214"/>
                  </a:lnTo>
                  <a:lnTo>
                    <a:pt x="736" y="1253"/>
                  </a:lnTo>
                  <a:lnTo>
                    <a:pt x="826" y="1266"/>
                  </a:lnTo>
                  <a:lnTo>
                    <a:pt x="929" y="1266"/>
                  </a:lnTo>
                  <a:lnTo>
                    <a:pt x="929" y="1266"/>
                  </a:lnTo>
                  <a:close/>
                </a:path>
              </a:pathLst>
            </a:custGeom>
            <a:solidFill>
              <a:srgbClr val="FEB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1718896" y="2467050"/>
              <a:ext cx="191184" cy="170022"/>
            </a:xfrm>
            <a:custGeom>
              <a:avLst/>
              <a:gdLst/>
              <a:ahLst/>
              <a:cxnLst/>
              <a:rect l="l" t="t" r="r" b="b"/>
              <a:pathLst>
                <a:path w="6053" h="5383" extrusionOk="0">
                  <a:moveTo>
                    <a:pt x="4852" y="3021"/>
                  </a:moveTo>
                  <a:lnTo>
                    <a:pt x="3278" y="4001"/>
                  </a:lnTo>
                  <a:lnTo>
                    <a:pt x="3278" y="4001"/>
                  </a:lnTo>
                  <a:lnTo>
                    <a:pt x="3097" y="4117"/>
                  </a:lnTo>
                  <a:lnTo>
                    <a:pt x="3097" y="4117"/>
                  </a:lnTo>
                  <a:lnTo>
                    <a:pt x="2555" y="4440"/>
                  </a:lnTo>
                  <a:lnTo>
                    <a:pt x="2026" y="4750"/>
                  </a:lnTo>
                  <a:lnTo>
                    <a:pt x="981" y="5382"/>
                  </a:lnTo>
                  <a:lnTo>
                    <a:pt x="0" y="3730"/>
                  </a:lnTo>
                  <a:lnTo>
                    <a:pt x="0" y="3730"/>
                  </a:lnTo>
                  <a:lnTo>
                    <a:pt x="413" y="3472"/>
                  </a:lnTo>
                  <a:lnTo>
                    <a:pt x="800" y="3214"/>
                  </a:lnTo>
                  <a:lnTo>
                    <a:pt x="1200" y="2969"/>
                  </a:lnTo>
                  <a:lnTo>
                    <a:pt x="1407" y="2853"/>
                  </a:lnTo>
                  <a:lnTo>
                    <a:pt x="1626" y="2737"/>
                  </a:lnTo>
                  <a:lnTo>
                    <a:pt x="1691" y="2685"/>
                  </a:lnTo>
                  <a:lnTo>
                    <a:pt x="1691" y="2685"/>
                  </a:lnTo>
                  <a:lnTo>
                    <a:pt x="1678" y="2582"/>
                  </a:lnTo>
                  <a:lnTo>
                    <a:pt x="1678" y="2479"/>
                  </a:lnTo>
                  <a:lnTo>
                    <a:pt x="1704" y="2375"/>
                  </a:lnTo>
                  <a:lnTo>
                    <a:pt x="1729" y="2272"/>
                  </a:lnTo>
                  <a:lnTo>
                    <a:pt x="1781" y="2169"/>
                  </a:lnTo>
                  <a:lnTo>
                    <a:pt x="1833" y="2079"/>
                  </a:lnTo>
                  <a:lnTo>
                    <a:pt x="1936" y="1924"/>
                  </a:lnTo>
                  <a:lnTo>
                    <a:pt x="3123" y="453"/>
                  </a:lnTo>
                  <a:lnTo>
                    <a:pt x="3123" y="453"/>
                  </a:lnTo>
                  <a:lnTo>
                    <a:pt x="3175" y="401"/>
                  </a:lnTo>
                  <a:lnTo>
                    <a:pt x="3239" y="362"/>
                  </a:lnTo>
                  <a:lnTo>
                    <a:pt x="3304" y="337"/>
                  </a:lnTo>
                  <a:lnTo>
                    <a:pt x="3355" y="337"/>
                  </a:lnTo>
                  <a:lnTo>
                    <a:pt x="3420" y="337"/>
                  </a:lnTo>
                  <a:lnTo>
                    <a:pt x="3484" y="349"/>
                  </a:lnTo>
                  <a:lnTo>
                    <a:pt x="3536" y="375"/>
                  </a:lnTo>
                  <a:lnTo>
                    <a:pt x="3588" y="414"/>
                  </a:lnTo>
                  <a:lnTo>
                    <a:pt x="3639" y="453"/>
                  </a:lnTo>
                  <a:lnTo>
                    <a:pt x="3678" y="504"/>
                  </a:lnTo>
                  <a:lnTo>
                    <a:pt x="3704" y="569"/>
                  </a:lnTo>
                  <a:lnTo>
                    <a:pt x="3717" y="633"/>
                  </a:lnTo>
                  <a:lnTo>
                    <a:pt x="3717" y="698"/>
                  </a:lnTo>
                  <a:lnTo>
                    <a:pt x="3704" y="762"/>
                  </a:lnTo>
                  <a:lnTo>
                    <a:pt x="3678" y="827"/>
                  </a:lnTo>
                  <a:lnTo>
                    <a:pt x="3639" y="891"/>
                  </a:lnTo>
                  <a:lnTo>
                    <a:pt x="3278" y="1343"/>
                  </a:lnTo>
                  <a:lnTo>
                    <a:pt x="3278" y="1343"/>
                  </a:lnTo>
                  <a:lnTo>
                    <a:pt x="3278" y="1343"/>
                  </a:lnTo>
                  <a:lnTo>
                    <a:pt x="3252" y="1446"/>
                  </a:lnTo>
                  <a:lnTo>
                    <a:pt x="3226" y="1524"/>
                  </a:lnTo>
                  <a:lnTo>
                    <a:pt x="3226" y="1588"/>
                  </a:lnTo>
                  <a:lnTo>
                    <a:pt x="3239" y="1640"/>
                  </a:lnTo>
                  <a:lnTo>
                    <a:pt x="3265" y="1666"/>
                  </a:lnTo>
                  <a:lnTo>
                    <a:pt x="3317" y="1679"/>
                  </a:lnTo>
                  <a:lnTo>
                    <a:pt x="3368" y="1666"/>
                  </a:lnTo>
                  <a:lnTo>
                    <a:pt x="3433" y="1653"/>
                  </a:lnTo>
                  <a:lnTo>
                    <a:pt x="3600" y="1588"/>
                  </a:lnTo>
                  <a:lnTo>
                    <a:pt x="3794" y="1472"/>
                  </a:lnTo>
                  <a:lnTo>
                    <a:pt x="4000" y="1343"/>
                  </a:lnTo>
                  <a:lnTo>
                    <a:pt x="4233" y="1175"/>
                  </a:lnTo>
                  <a:lnTo>
                    <a:pt x="4697" y="814"/>
                  </a:lnTo>
                  <a:lnTo>
                    <a:pt x="5110" y="466"/>
                  </a:lnTo>
                  <a:lnTo>
                    <a:pt x="5394" y="207"/>
                  </a:lnTo>
                  <a:lnTo>
                    <a:pt x="5459" y="130"/>
                  </a:lnTo>
                  <a:lnTo>
                    <a:pt x="5484" y="104"/>
                  </a:lnTo>
                  <a:lnTo>
                    <a:pt x="5472" y="91"/>
                  </a:lnTo>
                  <a:lnTo>
                    <a:pt x="5472" y="91"/>
                  </a:lnTo>
                  <a:lnTo>
                    <a:pt x="5523" y="53"/>
                  </a:lnTo>
                  <a:lnTo>
                    <a:pt x="5575" y="27"/>
                  </a:lnTo>
                  <a:lnTo>
                    <a:pt x="5639" y="1"/>
                  </a:lnTo>
                  <a:lnTo>
                    <a:pt x="5691" y="1"/>
                  </a:lnTo>
                  <a:lnTo>
                    <a:pt x="5755" y="1"/>
                  </a:lnTo>
                  <a:lnTo>
                    <a:pt x="5820" y="14"/>
                  </a:lnTo>
                  <a:lnTo>
                    <a:pt x="5872" y="40"/>
                  </a:lnTo>
                  <a:lnTo>
                    <a:pt x="5923" y="78"/>
                  </a:lnTo>
                  <a:lnTo>
                    <a:pt x="5923" y="78"/>
                  </a:lnTo>
                  <a:lnTo>
                    <a:pt x="5962" y="130"/>
                  </a:lnTo>
                  <a:lnTo>
                    <a:pt x="5988" y="182"/>
                  </a:lnTo>
                  <a:lnTo>
                    <a:pt x="6014" y="246"/>
                  </a:lnTo>
                  <a:lnTo>
                    <a:pt x="6014" y="298"/>
                  </a:lnTo>
                  <a:lnTo>
                    <a:pt x="6014" y="362"/>
                  </a:lnTo>
                  <a:lnTo>
                    <a:pt x="6001" y="414"/>
                  </a:lnTo>
                  <a:lnTo>
                    <a:pt x="5975" y="478"/>
                  </a:lnTo>
                  <a:lnTo>
                    <a:pt x="5936" y="530"/>
                  </a:lnTo>
                  <a:lnTo>
                    <a:pt x="5768" y="685"/>
                  </a:lnTo>
                  <a:lnTo>
                    <a:pt x="5768" y="685"/>
                  </a:lnTo>
                  <a:lnTo>
                    <a:pt x="5820" y="698"/>
                  </a:lnTo>
                  <a:lnTo>
                    <a:pt x="5884" y="724"/>
                  </a:lnTo>
                  <a:lnTo>
                    <a:pt x="5936" y="762"/>
                  </a:lnTo>
                  <a:lnTo>
                    <a:pt x="5988" y="801"/>
                  </a:lnTo>
                  <a:lnTo>
                    <a:pt x="5988" y="801"/>
                  </a:lnTo>
                  <a:lnTo>
                    <a:pt x="6026" y="853"/>
                  </a:lnTo>
                  <a:lnTo>
                    <a:pt x="6039" y="917"/>
                  </a:lnTo>
                  <a:lnTo>
                    <a:pt x="6052" y="969"/>
                  </a:lnTo>
                  <a:lnTo>
                    <a:pt x="6052" y="1033"/>
                  </a:lnTo>
                  <a:lnTo>
                    <a:pt x="6039" y="1098"/>
                  </a:lnTo>
                  <a:lnTo>
                    <a:pt x="6014" y="1149"/>
                  </a:lnTo>
                  <a:lnTo>
                    <a:pt x="5988" y="1201"/>
                  </a:lnTo>
                  <a:lnTo>
                    <a:pt x="5936" y="1240"/>
                  </a:lnTo>
                  <a:lnTo>
                    <a:pt x="5794" y="1382"/>
                  </a:lnTo>
                  <a:lnTo>
                    <a:pt x="5794" y="1382"/>
                  </a:lnTo>
                  <a:lnTo>
                    <a:pt x="5859" y="1420"/>
                  </a:lnTo>
                  <a:lnTo>
                    <a:pt x="5910" y="1472"/>
                  </a:lnTo>
                  <a:lnTo>
                    <a:pt x="5910" y="1472"/>
                  </a:lnTo>
                  <a:lnTo>
                    <a:pt x="5949" y="1524"/>
                  </a:lnTo>
                  <a:lnTo>
                    <a:pt x="5975" y="1575"/>
                  </a:lnTo>
                  <a:lnTo>
                    <a:pt x="5988" y="1640"/>
                  </a:lnTo>
                  <a:lnTo>
                    <a:pt x="5988" y="1704"/>
                  </a:lnTo>
                  <a:lnTo>
                    <a:pt x="5975" y="1756"/>
                  </a:lnTo>
                  <a:lnTo>
                    <a:pt x="5949" y="1820"/>
                  </a:lnTo>
                  <a:lnTo>
                    <a:pt x="5910" y="1872"/>
                  </a:lnTo>
                  <a:lnTo>
                    <a:pt x="5872" y="1911"/>
                  </a:lnTo>
                  <a:lnTo>
                    <a:pt x="5704" y="2066"/>
                  </a:lnTo>
                  <a:lnTo>
                    <a:pt x="5704" y="2066"/>
                  </a:lnTo>
                  <a:lnTo>
                    <a:pt x="5743" y="2104"/>
                  </a:lnTo>
                  <a:lnTo>
                    <a:pt x="5768" y="2143"/>
                  </a:lnTo>
                  <a:lnTo>
                    <a:pt x="5768" y="2143"/>
                  </a:lnTo>
                  <a:lnTo>
                    <a:pt x="5794" y="2208"/>
                  </a:lnTo>
                  <a:lnTo>
                    <a:pt x="5807" y="2259"/>
                  </a:lnTo>
                  <a:lnTo>
                    <a:pt x="5807" y="2324"/>
                  </a:lnTo>
                  <a:lnTo>
                    <a:pt x="5794" y="2388"/>
                  </a:lnTo>
                  <a:lnTo>
                    <a:pt x="5768" y="2440"/>
                  </a:lnTo>
                  <a:lnTo>
                    <a:pt x="5730" y="2491"/>
                  </a:lnTo>
                  <a:lnTo>
                    <a:pt x="5691" y="2530"/>
                  </a:lnTo>
                  <a:lnTo>
                    <a:pt x="5639" y="2569"/>
                  </a:lnTo>
                  <a:lnTo>
                    <a:pt x="4917" y="2982"/>
                  </a:lnTo>
                  <a:lnTo>
                    <a:pt x="4917" y="2982"/>
                  </a:lnTo>
                  <a:lnTo>
                    <a:pt x="4852" y="3021"/>
                  </a:lnTo>
                  <a:lnTo>
                    <a:pt x="4852" y="3021"/>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1856635" y="2531450"/>
              <a:ext cx="45293" cy="27353"/>
            </a:xfrm>
            <a:custGeom>
              <a:avLst/>
              <a:gdLst/>
              <a:ahLst/>
              <a:cxnLst/>
              <a:rect l="l" t="t" r="r" b="b"/>
              <a:pathLst>
                <a:path w="1434" h="866" extrusionOk="0">
                  <a:moveTo>
                    <a:pt x="1" y="865"/>
                  </a:moveTo>
                  <a:lnTo>
                    <a:pt x="1" y="865"/>
                  </a:lnTo>
                  <a:lnTo>
                    <a:pt x="285" y="672"/>
                  </a:lnTo>
                  <a:lnTo>
                    <a:pt x="723" y="388"/>
                  </a:lnTo>
                  <a:lnTo>
                    <a:pt x="1162" y="130"/>
                  </a:lnTo>
                  <a:lnTo>
                    <a:pt x="1317" y="40"/>
                  </a:lnTo>
                  <a:lnTo>
                    <a:pt x="1407" y="1"/>
                  </a:lnTo>
                  <a:lnTo>
                    <a:pt x="1407" y="1"/>
                  </a:lnTo>
                  <a:lnTo>
                    <a:pt x="1433" y="1"/>
                  </a:lnTo>
                  <a:lnTo>
                    <a:pt x="1420" y="27"/>
                  </a:lnTo>
                  <a:lnTo>
                    <a:pt x="1356" y="91"/>
                  </a:lnTo>
                  <a:lnTo>
                    <a:pt x="1214" y="194"/>
                  </a:lnTo>
                  <a:lnTo>
                    <a:pt x="1020" y="336"/>
                  </a:lnTo>
                  <a:lnTo>
                    <a:pt x="801" y="478"/>
                  </a:lnTo>
                  <a:lnTo>
                    <a:pt x="543" y="633"/>
                  </a:lnTo>
                  <a:lnTo>
                    <a:pt x="272" y="762"/>
                  </a:lnTo>
                  <a:lnTo>
                    <a:pt x="1" y="865"/>
                  </a:lnTo>
                  <a:lnTo>
                    <a:pt x="1" y="865"/>
                  </a:lnTo>
                  <a:close/>
                </a:path>
              </a:pathLst>
            </a:custGeom>
            <a:solidFill>
              <a:srgbClr val="6F9B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1855024" y="2509846"/>
              <a:ext cx="49336" cy="29785"/>
            </a:xfrm>
            <a:custGeom>
              <a:avLst/>
              <a:gdLst/>
              <a:ahLst/>
              <a:cxnLst/>
              <a:rect l="l" t="t" r="r" b="b"/>
              <a:pathLst>
                <a:path w="1562" h="943" extrusionOk="0">
                  <a:moveTo>
                    <a:pt x="0" y="943"/>
                  </a:moveTo>
                  <a:lnTo>
                    <a:pt x="0" y="943"/>
                  </a:lnTo>
                  <a:lnTo>
                    <a:pt x="310" y="724"/>
                  </a:lnTo>
                  <a:lnTo>
                    <a:pt x="787" y="427"/>
                  </a:lnTo>
                  <a:lnTo>
                    <a:pt x="1265" y="143"/>
                  </a:lnTo>
                  <a:lnTo>
                    <a:pt x="1433" y="40"/>
                  </a:lnTo>
                  <a:lnTo>
                    <a:pt x="1536" y="1"/>
                  </a:lnTo>
                  <a:lnTo>
                    <a:pt x="1536" y="1"/>
                  </a:lnTo>
                  <a:lnTo>
                    <a:pt x="1562" y="1"/>
                  </a:lnTo>
                  <a:lnTo>
                    <a:pt x="1549" y="14"/>
                  </a:lnTo>
                  <a:lnTo>
                    <a:pt x="1471" y="91"/>
                  </a:lnTo>
                  <a:lnTo>
                    <a:pt x="1316" y="220"/>
                  </a:lnTo>
                  <a:lnTo>
                    <a:pt x="1110" y="362"/>
                  </a:lnTo>
                  <a:lnTo>
                    <a:pt x="865" y="530"/>
                  </a:lnTo>
                  <a:lnTo>
                    <a:pt x="581" y="685"/>
                  </a:lnTo>
                  <a:lnTo>
                    <a:pt x="297" y="827"/>
                  </a:lnTo>
                  <a:lnTo>
                    <a:pt x="142" y="891"/>
                  </a:lnTo>
                  <a:lnTo>
                    <a:pt x="0" y="943"/>
                  </a:lnTo>
                  <a:lnTo>
                    <a:pt x="0" y="943"/>
                  </a:lnTo>
                  <a:close/>
                </a:path>
              </a:pathLst>
            </a:custGeom>
            <a:solidFill>
              <a:srgbClr val="6F9B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1856635" y="2487043"/>
              <a:ext cx="48546" cy="35091"/>
            </a:xfrm>
            <a:custGeom>
              <a:avLst/>
              <a:gdLst/>
              <a:ahLst/>
              <a:cxnLst/>
              <a:rect l="l" t="t" r="r" b="b"/>
              <a:pathLst>
                <a:path w="1537" h="1111" extrusionOk="0">
                  <a:moveTo>
                    <a:pt x="1" y="1110"/>
                  </a:moveTo>
                  <a:lnTo>
                    <a:pt x="1" y="1110"/>
                  </a:lnTo>
                  <a:lnTo>
                    <a:pt x="117" y="1007"/>
                  </a:lnTo>
                  <a:lnTo>
                    <a:pt x="298" y="852"/>
                  </a:lnTo>
                  <a:lnTo>
                    <a:pt x="775" y="504"/>
                  </a:lnTo>
                  <a:lnTo>
                    <a:pt x="1240" y="168"/>
                  </a:lnTo>
                  <a:lnTo>
                    <a:pt x="1420" y="52"/>
                  </a:lnTo>
                  <a:lnTo>
                    <a:pt x="1511" y="0"/>
                  </a:lnTo>
                  <a:lnTo>
                    <a:pt x="1511" y="0"/>
                  </a:lnTo>
                  <a:lnTo>
                    <a:pt x="1536" y="0"/>
                  </a:lnTo>
                  <a:lnTo>
                    <a:pt x="1523" y="13"/>
                  </a:lnTo>
                  <a:lnTo>
                    <a:pt x="1446" y="104"/>
                  </a:lnTo>
                  <a:lnTo>
                    <a:pt x="1291" y="233"/>
                  </a:lnTo>
                  <a:lnTo>
                    <a:pt x="1085" y="400"/>
                  </a:lnTo>
                  <a:lnTo>
                    <a:pt x="840" y="581"/>
                  </a:lnTo>
                  <a:lnTo>
                    <a:pt x="556" y="775"/>
                  </a:lnTo>
                  <a:lnTo>
                    <a:pt x="272" y="955"/>
                  </a:lnTo>
                  <a:lnTo>
                    <a:pt x="1" y="1110"/>
                  </a:lnTo>
                  <a:lnTo>
                    <a:pt x="1" y="1110"/>
                  </a:lnTo>
                  <a:close/>
                </a:path>
              </a:pathLst>
            </a:custGeom>
            <a:solidFill>
              <a:srgbClr val="6F9B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1500837" y="2541652"/>
              <a:ext cx="304479" cy="190773"/>
            </a:xfrm>
            <a:custGeom>
              <a:avLst/>
              <a:gdLst/>
              <a:ahLst/>
              <a:cxnLst/>
              <a:rect l="l" t="t" r="r" b="b"/>
              <a:pathLst>
                <a:path w="9640" h="6040" extrusionOk="0">
                  <a:moveTo>
                    <a:pt x="852" y="2749"/>
                  </a:moveTo>
                  <a:lnTo>
                    <a:pt x="8169" y="0"/>
                  </a:lnTo>
                  <a:lnTo>
                    <a:pt x="9640" y="2491"/>
                  </a:lnTo>
                  <a:lnTo>
                    <a:pt x="4349" y="5291"/>
                  </a:lnTo>
                  <a:lnTo>
                    <a:pt x="4349" y="5291"/>
                  </a:lnTo>
                  <a:lnTo>
                    <a:pt x="3923" y="5498"/>
                  </a:lnTo>
                  <a:lnTo>
                    <a:pt x="3536" y="5678"/>
                  </a:lnTo>
                  <a:lnTo>
                    <a:pt x="3149" y="5820"/>
                  </a:lnTo>
                  <a:lnTo>
                    <a:pt x="2801" y="5923"/>
                  </a:lnTo>
                  <a:lnTo>
                    <a:pt x="2465" y="5988"/>
                  </a:lnTo>
                  <a:lnTo>
                    <a:pt x="2168" y="6027"/>
                  </a:lnTo>
                  <a:lnTo>
                    <a:pt x="1872" y="6040"/>
                  </a:lnTo>
                  <a:lnTo>
                    <a:pt x="1614" y="6027"/>
                  </a:lnTo>
                  <a:lnTo>
                    <a:pt x="1368" y="5988"/>
                  </a:lnTo>
                  <a:lnTo>
                    <a:pt x="1149" y="5923"/>
                  </a:lnTo>
                  <a:lnTo>
                    <a:pt x="955" y="5833"/>
                  </a:lnTo>
                  <a:lnTo>
                    <a:pt x="775" y="5743"/>
                  </a:lnTo>
                  <a:lnTo>
                    <a:pt x="607" y="5614"/>
                  </a:lnTo>
                  <a:lnTo>
                    <a:pt x="465" y="5485"/>
                  </a:lnTo>
                  <a:lnTo>
                    <a:pt x="349" y="5343"/>
                  </a:lnTo>
                  <a:lnTo>
                    <a:pt x="246" y="5188"/>
                  </a:lnTo>
                  <a:lnTo>
                    <a:pt x="155" y="5020"/>
                  </a:lnTo>
                  <a:lnTo>
                    <a:pt x="91" y="4839"/>
                  </a:lnTo>
                  <a:lnTo>
                    <a:pt x="39" y="4659"/>
                  </a:lnTo>
                  <a:lnTo>
                    <a:pt x="13" y="4478"/>
                  </a:lnTo>
                  <a:lnTo>
                    <a:pt x="1" y="4298"/>
                  </a:lnTo>
                  <a:lnTo>
                    <a:pt x="1" y="4117"/>
                  </a:lnTo>
                  <a:lnTo>
                    <a:pt x="13" y="3936"/>
                  </a:lnTo>
                  <a:lnTo>
                    <a:pt x="52" y="3756"/>
                  </a:lnTo>
                  <a:lnTo>
                    <a:pt x="104" y="3588"/>
                  </a:lnTo>
                  <a:lnTo>
                    <a:pt x="168" y="3433"/>
                  </a:lnTo>
                  <a:lnTo>
                    <a:pt x="246" y="3278"/>
                  </a:lnTo>
                  <a:lnTo>
                    <a:pt x="349" y="3149"/>
                  </a:lnTo>
                  <a:lnTo>
                    <a:pt x="452" y="3020"/>
                  </a:lnTo>
                  <a:lnTo>
                    <a:pt x="568" y="2917"/>
                  </a:lnTo>
                  <a:lnTo>
                    <a:pt x="710" y="2826"/>
                  </a:lnTo>
                  <a:lnTo>
                    <a:pt x="852" y="2749"/>
                  </a:lnTo>
                  <a:lnTo>
                    <a:pt x="852" y="2749"/>
                  </a:lnTo>
                  <a:close/>
                </a:path>
              </a:pathLst>
            </a:custGeom>
            <a:solidFill>
              <a:srgbClr val="00C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1346769" y="3641259"/>
              <a:ext cx="274347" cy="172865"/>
            </a:xfrm>
            <a:custGeom>
              <a:avLst/>
              <a:gdLst/>
              <a:ahLst/>
              <a:cxnLst/>
              <a:rect l="l" t="t" r="r" b="b"/>
              <a:pathLst>
                <a:path w="8686" h="5473" extrusionOk="0">
                  <a:moveTo>
                    <a:pt x="414" y="672"/>
                  </a:moveTo>
                  <a:lnTo>
                    <a:pt x="414" y="672"/>
                  </a:lnTo>
                  <a:lnTo>
                    <a:pt x="349" y="801"/>
                  </a:lnTo>
                  <a:lnTo>
                    <a:pt x="298" y="981"/>
                  </a:lnTo>
                  <a:lnTo>
                    <a:pt x="246" y="1175"/>
                  </a:lnTo>
                  <a:lnTo>
                    <a:pt x="194" y="1407"/>
                  </a:lnTo>
                  <a:lnTo>
                    <a:pt x="117" y="1911"/>
                  </a:lnTo>
                  <a:lnTo>
                    <a:pt x="52" y="2465"/>
                  </a:lnTo>
                  <a:lnTo>
                    <a:pt x="14" y="3020"/>
                  </a:lnTo>
                  <a:lnTo>
                    <a:pt x="1" y="3549"/>
                  </a:lnTo>
                  <a:lnTo>
                    <a:pt x="1" y="4001"/>
                  </a:lnTo>
                  <a:lnTo>
                    <a:pt x="14" y="4362"/>
                  </a:lnTo>
                  <a:lnTo>
                    <a:pt x="14" y="4362"/>
                  </a:lnTo>
                  <a:lnTo>
                    <a:pt x="52" y="4866"/>
                  </a:lnTo>
                  <a:lnTo>
                    <a:pt x="78" y="5046"/>
                  </a:lnTo>
                  <a:lnTo>
                    <a:pt x="104" y="5124"/>
                  </a:lnTo>
                  <a:lnTo>
                    <a:pt x="130" y="5201"/>
                  </a:lnTo>
                  <a:lnTo>
                    <a:pt x="169" y="5266"/>
                  </a:lnTo>
                  <a:lnTo>
                    <a:pt x="207" y="5317"/>
                  </a:lnTo>
                  <a:lnTo>
                    <a:pt x="259" y="5356"/>
                  </a:lnTo>
                  <a:lnTo>
                    <a:pt x="310" y="5395"/>
                  </a:lnTo>
                  <a:lnTo>
                    <a:pt x="388" y="5420"/>
                  </a:lnTo>
                  <a:lnTo>
                    <a:pt x="478" y="5446"/>
                  </a:lnTo>
                  <a:lnTo>
                    <a:pt x="581" y="5459"/>
                  </a:lnTo>
                  <a:lnTo>
                    <a:pt x="698" y="5472"/>
                  </a:lnTo>
                  <a:lnTo>
                    <a:pt x="698" y="5472"/>
                  </a:lnTo>
                  <a:lnTo>
                    <a:pt x="930" y="5472"/>
                  </a:lnTo>
                  <a:lnTo>
                    <a:pt x="1136" y="5472"/>
                  </a:lnTo>
                  <a:lnTo>
                    <a:pt x="1304" y="5446"/>
                  </a:lnTo>
                  <a:lnTo>
                    <a:pt x="1459" y="5420"/>
                  </a:lnTo>
                  <a:lnTo>
                    <a:pt x="1575" y="5369"/>
                  </a:lnTo>
                  <a:lnTo>
                    <a:pt x="1665" y="5317"/>
                  </a:lnTo>
                  <a:lnTo>
                    <a:pt x="1730" y="5240"/>
                  </a:lnTo>
                  <a:lnTo>
                    <a:pt x="1782" y="5150"/>
                  </a:lnTo>
                  <a:lnTo>
                    <a:pt x="1782" y="5150"/>
                  </a:lnTo>
                  <a:lnTo>
                    <a:pt x="1794" y="5137"/>
                  </a:lnTo>
                  <a:lnTo>
                    <a:pt x="1807" y="5111"/>
                  </a:lnTo>
                  <a:lnTo>
                    <a:pt x="1872" y="5085"/>
                  </a:lnTo>
                  <a:lnTo>
                    <a:pt x="1949" y="5085"/>
                  </a:lnTo>
                  <a:lnTo>
                    <a:pt x="2053" y="5085"/>
                  </a:lnTo>
                  <a:lnTo>
                    <a:pt x="2298" y="5111"/>
                  </a:lnTo>
                  <a:lnTo>
                    <a:pt x="2595" y="5162"/>
                  </a:lnTo>
                  <a:lnTo>
                    <a:pt x="3240" y="5304"/>
                  </a:lnTo>
                  <a:lnTo>
                    <a:pt x="3549" y="5356"/>
                  </a:lnTo>
                  <a:lnTo>
                    <a:pt x="3678" y="5369"/>
                  </a:lnTo>
                  <a:lnTo>
                    <a:pt x="3807" y="5382"/>
                  </a:lnTo>
                  <a:lnTo>
                    <a:pt x="3807" y="5382"/>
                  </a:lnTo>
                  <a:lnTo>
                    <a:pt x="4349" y="5395"/>
                  </a:lnTo>
                  <a:lnTo>
                    <a:pt x="5033" y="5408"/>
                  </a:lnTo>
                  <a:lnTo>
                    <a:pt x="5408" y="5420"/>
                  </a:lnTo>
                  <a:lnTo>
                    <a:pt x="5782" y="5408"/>
                  </a:lnTo>
                  <a:lnTo>
                    <a:pt x="6169" y="5395"/>
                  </a:lnTo>
                  <a:lnTo>
                    <a:pt x="6556" y="5369"/>
                  </a:lnTo>
                  <a:lnTo>
                    <a:pt x="6930" y="5317"/>
                  </a:lnTo>
                  <a:lnTo>
                    <a:pt x="7279" y="5266"/>
                  </a:lnTo>
                  <a:lnTo>
                    <a:pt x="7614" y="5175"/>
                  </a:lnTo>
                  <a:lnTo>
                    <a:pt x="7769" y="5124"/>
                  </a:lnTo>
                  <a:lnTo>
                    <a:pt x="7911" y="5072"/>
                  </a:lnTo>
                  <a:lnTo>
                    <a:pt x="8053" y="5008"/>
                  </a:lnTo>
                  <a:lnTo>
                    <a:pt x="8182" y="4943"/>
                  </a:lnTo>
                  <a:lnTo>
                    <a:pt x="8298" y="4866"/>
                  </a:lnTo>
                  <a:lnTo>
                    <a:pt x="8401" y="4775"/>
                  </a:lnTo>
                  <a:lnTo>
                    <a:pt x="8492" y="4685"/>
                  </a:lnTo>
                  <a:lnTo>
                    <a:pt x="8556" y="4582"/>
                  </a:lnTo>
                  <a:lnTo>
                    <a:pt x="8621" y="4478"/>
                  </a:lnTo>
                  <a:lnTo>
                    <a:pt x="8672" y="4362"/>
                  </a:lnTo>
                  <a:lnTo>
                    <a:pt x="8672" y="4362"/>
                  </a:lnTo>
                  <a:lnTo>
                    <a:pt x="8685" y="4246"/>
                  </a:lnTo>
                  <a:lnTo>
                    <a:pt x="8672" y="4143"/>
                  </a:lnTo>
                  <a:lnTo>
                    <a:pt x="8647" y="4040"/>
                  </a:lnTo>
                  <a:lnTo>
                    <a:pt x="8595" y="3937"/>
                  </a:lnTo>
                  <a:lnTo>
                    <a:pt x="8517" y="3846"/>
                  </a:lnTo>
                  <a:lnTo>
                    <a:pt x="8414" y="3743"/>
                  </a:lnTo>
                  <a:lnTo>
                    <a:pt x="8311" y="3653"/>
                  </a:lnTo>
                  <a:lnTo>
                    <a:pt x="8182" y="3562"/>
                  </a:lnTo>
                  <a:lnTo>
                    <a:pt x="8040" y="3485"/>
                  </a:lnTo>
                  <a:lnTo>
                    <a:pt x="7898" y="3407"/>
                  </a:lnTo>
                  <a:lnTo>
                    <a:pt x="7730" y="3330"/>
                  </a:lnTo>
                  <a:lnTo>
                    <a:pt x="7575" y="3266"/>
                  </a:lnTo>
                  <a:lnTo>
                    <a:pt x="7395" y="3214"/>
                  </a:lnTo>
                  <a:lnTo>
                    <a:pt x="7227" y="3162"/>
                  </a:lnTo>
                  <a:lnTo>
                    <a:pt x="7059" y="3111"/>
                  </a:lnTo>
                  <a:lnTo>
                    <a:pt x="6892" y="3085"/>
                  </a:lnTo>
                  <a:lnTo>
                    <a:pt x="6892" y="3085"/>
                  </a:lnTo>
                  <a:lnTo>
                    <a:pt x="6311" y="2969"/>
                  </a:lnTo>
                  <a:lnTo>
                    <a:pt x="6014" y="2891"/>
                  </a:lnTo>
                  <a:lnTo>
                    <a:pt x="5730" y="2814"/>
                  </a:lnTo>
                  <a:lnTo>
                    <a:pt x="5446" y="2736"/>
                  </a:lnTo>
                  <a:lnTo>
                    <a:pt x="5175" y="2633"/>
                  </a:lnTo>
                  <a:lnTo>
                    <a:pt x="4904" y="2530"/>
                  </a:lnTo>
                  <a:lnTo>
                    <a:pt x="4646" y="2414"/>
                  </a:lnTo>
                  <a:lnTo>
                    <a:pt x="4401" y="2285"/>
                  </a:lnTo>
                  <a:lnTo>
                    <a:pt x="4169" y="2143"/>
                  </a:lnTo>
                  <a:lnTo>
                    <a:pt x="3962" y="1988"/>
                  </a:lnTo>
                  <a:lnTo>
                    <a:pt x="3769" y="1820"/>
                  </a:lnTo>
                  <a:lnTo>
                    <a:pt x="3601" y="1627"/>
                  </a:lnTo>
                  <a:lnTo>
                    <a:pt x="3459" y="1420"/>
                  </a:lnTo>
                  <a:lnTo>
                    <a:pt x="3395" y="1317"/>
                  </a:lnTo>
                  <a:lnTo>
                    <a:pt x="3330" y="1201"/>
                  </a:lnTo>
                  <a:lnTo>
                    <a:pt x="3291" y="1085"/>
                  </a:lnTo>
                  <a:lnTo>
                    <a:pt x="3240" y="956"/>
                  </a:lnTo>
                  <a:lnTo>
                    <a:pt x="3240" y="956"/>
                  </a:lnTo>
                  <a:lnTo>
                    <a:pt x="3214" y="840"/>
                  </a:lnTo>
                  <a:lnTo>
                    <a:pt x="3201" y="723"/>
                  </a:lnTo>
                  <a:lnTo>
                    <a:pt x="3188" y="607"/>
                  </a:lnTo>
                  <a:lnTo>
                    <a:pt x="3201" y="504"/>
                  </a:lnTo>
                  <a:lnTo>
                    <a:pt x="3214" y="310"/>
                  </a:lnTo>
                  <a:lnTo>
                    <a:pt x="3253" y="156"/>
                  </a:lnTo>
                  <a:lnTo>
                    <a:pt x="3266" y="52"/>
                  </a:lnTo>
                  <a:lnTo>
                    <a:pt x="3266" y="27"/>
                  </a:lnTo>
                  <a:lnTo>
                    <a:pt x="3253" y="1"/>
                  </a:lnTo>
                  <a:lnTo>
                    <a:pt x="3227" y="1"/>
                  </a:lnTo>
                  <a:lnTo>
                    <a:pt x="3188" y="27"/>
                  </a:lnTo>
                  <a:lnTo>
                    <a:pt x="3046" y="117"/>
                  </a:lnTo>
                  <a:lnTo>
                    <a:pt x="3046" y="117"/>
                  </a:lnTo>
                  <a:lnTo>
                    <a:pt x="2865" y="259"/>
                  </a:lnTo>
                  <a:lnTo>
                    <a:pt x="2698" y="414"/>
                  </a:lnTo>
                  <a:lnTo>
                    <a:pt x="2530" y="581"/>
                  </a:lnTo>
                  <a:lnTo>
                    <a:pt x="2362" y="723"/>
                  </a:lnTo>
                  <a:lnTo>
                    <a:pt x="2272" y="788"/>
                  </a:lnTo>
                  <a:lnTo>
                    <a:pt x="2182" y="840"/>
                  </a:lnTo>
                  <a:lnTo>
                    <a:pt x="2091" y="878"/>
                  </a:lnTo>
                  <a:lnTo>
                    <a:pt x="1988" y="917"/>
                  </a:lnTo>
                  <a:lnTo>
                    <a:pt x="1885" y="943"/>
                  </a:lnTo>
                  <a:lnTo>
                    <a:pt x="1769" y="943"/>
                  </a:lnTo>
                  <a:lnTo>
                    <a:pt x="1653" y="930"/>
                  </a:lnTo>
                  <a:lnTo>
                    <a:pt x="1523" y="904"/>
                  </a:lnTo>
                  <a:lnTo>
                    <a:pt x="1523" y="904"/>
                  </a:lnTo>
                  <a:lnTo>
                    <a:pt x="1291" y="814"/>
                  </a:lnTo>
                  <a:lnTo>
                    <a:pt x="1098" y="736"/>
                  </a:lnTo>
                  <a:lnTo>
                    <a:pt x="788" y="607"/>
                  </a:lnTo>
                  <a:lnTo>
                    <a:pt x="685" y="569"/>
                  </a:lnTo>
                  <a:lnTo>
                    <a:pt x="633" y="556"/>
                  </a:lnTo>
                  <a:lnTo>
                    <a:pt x="581" y="556"/>
                  </a:lnTo>
                  <a:lnTo>
                    <a:pt x="530" y="569"/>
                  </a:lnTo>
                  <a:lnTo>
                    <a:pt x="491" y="594"/>
                  </a:lnTo>
                  <a:lnTo>
                    <a:pt x="452" y="620"/>
                  </a:lnTo>
                  <a:lnTo>
                    <a:pt x="414" y="672"/>
                  </a:lnTo>
                  <a:lnTo>
                    <a:pt x="414" y="672"/>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1302362" y="2838765"/>
              <a:ext cx="235182" cy="553938"/>
            </a:xfrm>
            <a:custGeom>
              <a:avLst/>
              <a:gdLst/>
              <a:ahLst/>
              <a:cxnLst/>
              <a:rect l="l" t="t" r="r" b="b"/>
              <a:pathLst>
                <a:path w="7446" h="17538" extrusionOk="0">
                  <a:moveTo>
                    <a:pt x="7433" y="3588"/>
                  </a:moveTo>
                  <a:lnTo>
                    <a:pt x="6246" y="17150"/>
                  </a:lnTo>
                  <a:lnTo>
                    <a:pt x="1149" y="17537"/>
                  </a:lnTo>
                  <a:lnTo>
                    <a:pt x="65" y="5975"/>
                  </a:lnTo>
                  <a:lnTo>
                    <a:pt x="65" y="5975"/>
                  </a:lnTo>
                  <a:lnTo>
                    <a:pt x="39" y="5562"/>
                  </a:lnTo>
                  <a:lnTo>
                    <a:pt x="13" y="5149"/>
                  </a:lnTo>
                  <a:lnTo>
                    <a:pt x="0" y="4762"/>
                  </a:lnTo>
                  <a:lnTo>
                    <a:pt x="13" y="4388"/>
                  </a:lnTo>
                  <a:lnTo>
                    <a:pt x="26" y="4040"/>
                  </a:lnTo>
                  <a:lnTo>
                    <a:pt x="52" y="3704"/>
                  </a:lnTo>
                  <a:lnTo>
                    <a:pt x="103" y="3381"/>
                  </a:lnTo>
                  <a:lnTo>
                    <a:pt x="155" y="3085"/>
                  </a:lnTo>
                  <a:lnTo>
                    <a:pt x="207" y="2788"/>
                  </a:lnTo>
                  <a:lnTo>
                    <a:pt x="284" y="2517"/>
                  </a:lnTo>
                  <a:lnTo>
                    <a:pt x="362" y="2272"/>
                  </a:lnTo>
                  <a:lnTo>
                    <a:pt x="452" y="2026"/>
                  </a:lnTo>
                  <a:lnTo>
                    <a:pt x="555" y="1807"/>
                  </a:lnTo>
                  <a:lnTo>
                    <a:pt x="658" y="1588"/>
                  </a:lnTo>
                  <a:lnTo>
                    <a:pt x="774" y="1394"/>
                  </a:lnTo>
                  <a:lnTo>
                    <a:pt x="904" y="1214"/>
                  </a:lnTo>
                  <a:lnTo>
                    <a:pt x="1033" y="1046"/>
                  </a:lnTo>
                  <a:lnTo>
                    <a:pt x="1162" y="891"/>
                  </a:lnTo>
                  <a:lnTo>
                    <a:pt x="1304" y="749"/>
                  </a:lnTo>
                  <a:lnTo>
                    <a:pt x="1458" y="620"/>
                  </a:lnTo>
                  <a:lnTo>
                    <a:pt x="1613" y="517"/>
                  </a:lnTo>
                  <a:lnTo>
                    <a:pt x="1768" y="413"/>
                  </a:lnTo>
                  <a:lnTo>
                    <a:pt x="1936" y="323"/>
                  </a:lnTo>
                  <a:lnTo>
                    <a:pt x="2104" y="246"/>
                  </a:lnTo>
                  <a:lnTo>
                    <a:pt x="2271" y="181"/>
                  </a:lnTo>
                  <a:lnTo>
                    <a:pt x="2452" y="117"/>
                  </a:lnTo>
                  <a:lnTo>
                    <a:pt x="2620" y="78"/>
                  </a:lnTo>
                  <a:lnTo>
                    <a:pt x="2800" y="39"/>
                  </a:lnTo>
                  <a:lnTo>
                    <a:pt x="2981" y="13"/>
                  </a:lnTo>
                  <a:lnTo>
                    <a:pt x="3175" y="13"/>
                  </a:lnTo>
                  <a:lnTo>
                    <a:pt x="3355" y="1"/>
                  </a:lnTo>
                  <a:lnTo>
                    <a:pt x="3536" y="13"/>
                  </a:lnTo>
                  <a:lnTo>
                    <a:pt x="3730" y="26"/>
                  </a:lnTo>
                  <a:lnTo>
                    <a:pt x="3910" y="52"/>
                  </a:lnTo>
                  <a:lnTo>
                    <a:pt x="4104" y="91"/>
                  </a:lnTo>
                  <a:lnTo>
                    <a:pt x="4284" y="130"/>
                  </a:lnTo>
                  <a:lnTo>
                    <a:pt x="4465" y="181"/>
                  </a:lnTo>
                  <a:lnTo>
                    <a:pt x="4646" y="233"/>
                  </a:lnTo>
                  <a:lnTo>
                    <a:pt x="4826" y="310"/>
                  </a:lnTo>
                  <a:lnTo>
                    <a:pt x="5007" y="375"/>
                  </a:lnTo>
                  <a:lnTo>
                    <a:pt x="5355" y="543"/>
                  </a:lnTo>
                  <a:lnTo>
                    <a:pt x="5691" y="736"/>
                  </a:lnTo>
                  <a:lnTo>
                    <a:pt x="6001" y="955"/>
                  </a:lnTo>
                  <a:lnTo>
                    <a:pt x="6285" y="1188"/>
                  </a:lnTo>
                  <a:lnTo>
                    <a:pt x="6426" y="1317"/>
                  </a:lnTo>
                  <a:lnTo>
                    <a:pt x="6556" y="1446"/>
                  </a:lnTo>
                  <a:lnTo>
                    <a:pt x="6672" y="1588"/>
                  </a:lnTo>
                  <a:lnTo>
                    <a:pt x="6788" y="1717"/>
                  </a:lnTo>
                  <a:lnTo>
                    <a:pt x="6904" y="1859"/>
                  </a:lnTo>
                  <a:lnTo>
                    <a:pt x="6994" y="2014"/>
                  </a:lnTo>
                  <a:lnTo>
                    <a:pt x="7085" y="2156"/>
                  </a:lnTo>
                  <a:lnTo>
                    <a:pt x="7175" y="2310"/>
                  </a:lnTo>
                  <a:lnTo>
                    <a:pt x="7239" y="2465"/>
                  </a:lnTo>
                  <a:lnTo>
                    <a:pt x="7304" y="2620"/>
                  </a:lnTo>
                  <a:lnTo>
                    <a:pt x="7356" y="2775"/>
                  </a:lnTo>
                  <a:lnTo>
                    <a:pt x="7394" y="2930"/>
                  </a:lnTo>
                  <a:lnTo>
                    <a:pt x="7420" y="3098"/>
                  </a:lnTo>
                  <a:lnTo>
                    <a:pt x="7433" y="3252"/>
                  </a:lnTo>
                  <a:lnTo>
                    <a:pt x="7446" y="3420"/>
                  </a:lnTo>
                  <a:lnTo>
                    <a:pt x="7433" y="3588"/>
                  </a:lnTo>
                  <a:lnTo>
                    <a:pt x="7433" y="3588"/>
                  </a:lnTo>
                  <a:close/>
                </a:path>
              </a:pathLst>
            </a:custGeom>
            <a:solidFill>
              <a:srgbClr val="00C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1742110" y="2542473"/>
              <a:ext cx="204229" cy="146333"/>
            </a:xfrm>
            <a:custGeom>
              <a:avLst/>
              <a:gdLst/>
              <a:ahLst/>
              <a:cxnLst/>
              <a:rect l="l" t="t" r="r" b="b"/>
              <a:pathLst>
                <a:path w="6466" h="4633" extrusionOk="0">
                  <a:moveTo>
                    <a:pt x="4917" y="2878"/>
                  </a:moveTo>
                  <a:lnTo>
                    <a:pt x="3214" y="3613"/>
                  </a:lnTo>
                  <a:lnTo>
                    <a:pt x="3214" y="3613"/>
                  </a:lnTo>
                  <a:lnTo>
                    <a:pt x="3007" y="3704"/>
                  </a:lnTo>
                  <a:lnTo>
                    <a:pt x="3007" y="3704"/>
                  </a:lnTo>
                  <a:lnTo>
                    <a:pt x="2440" y="3949"/>
                  </a:lnTo>
                  <a:lnTo>
                    <a:pt x="1872" y="4181"/>
                  </a:lnTo>
                  <a:lnTo>
                    <a:pt x="736" y="4633"/>
                  </a:lnTo>
                  <a:lnTo>
                    <a:pt x="1" y="2865"/>
                  </a:lnTo>
                  <a:lnTo>
                    <a:pt x="1" y="2865"/>
                  </a:lnTo>
                  <a:lnTo>
                    <a:pt x="452" y="2671"/>
                  </a:lnTo>
                  <a:lnTo>
                    <a:pt x="878" y="2478"/>
                  </a:lnTo>
                  <a:lnTo>
                    <a:pt x="1304" y="2284"/>
                  </a:lnTo>
                  <a:lnTo>
                    <a:pt x="1523" y="2207"/>
                  </a:lnTo>
                  <a:lnTo>
                    <a:pt x="1769" y="2117"/>
                  </a:lnTo>
                  <a:lnTo>
                    <a:pt x="1833" y="2078"/>
                  </a:lnTo>
                  <a:lnTo>
                    <a:pt x="1833" y="2078"/>
                  </a:lnTo>
                  <a:lnTo>
                    <a:pt x="1833" y="1975"/>
                  </a:lnTo>
                  <a:lnTo>
                    <a:pt x="1846" y="1884"/>
                  </a:lnTo>
                  <a:lnTo>
                    <a:pt x="1885" y="1781"/>
                  </a:lnTo>
                  <a:lnTo>
                    <a:pt x="1936" y="1678"/>
                  </a:lnTo>
                  <a:lnTo>
                    <a:pt x="2001" y="1587"/>
                  </a:lnTo>
                  <a:lnTo>
                    <a:pt x="2065" y="1497"/>
                  </a:lnTo>
                  <a:lnTo>
                    <a:pt x="2194" y="1355"/>
                  </a:lnTo>
                  <a:lnTo>
                    <a:pt x="3575" y="78"/>
                  </a:lnTo>
                  <a:lnTo>
                    <a:pt x="3575" y="78"/>
                  </a:lnTo>
                  <a:lnTo>
                    <a:pt x="3640" y="39"/>
                  </a:lnTo>
                  <a:lnTo>
                    <a:pt x="3704" y="13"/>
                  </a:lnTo>
                  <a:lnTo>
                    <a:pt x="3769" y="0"/>
                  </a:lnTo>
                  <a:lnTo>
                    <a:pt x="3833" y="0"/>
                  </a:lnTo>
                  <a:lnTo>
                    <a:pt x="3885" y="13"/>
                  </a:lnTo>
                  <a:lnTo>
                    <a:pt x="3949" y="39"/>
                  </a:lnTo>
                  <a:lnTo>
                    <a:pt x="4001" y="65"/>
                  </a:lnTo>
                  <a:lnTo>
                    <a:pt x="4053" y="116"/>
                  </a:lnTo>
                  <a:lnTo>
                    <a:pt x="4078" y="168"/>
                  </a:lnTo>
                  <a:lnTo>
                    <a:pt x="4117" y="220"/>
                  </a:lnTo>
                  <a:lnTo>
                    <a:pt x="4130" y="284"/>
                  </a:lnTo>
                  <a:lnTo>
                    <a:pt x="4143" y="336"/>
                  </a:lnTo>
                  <a:lnTo>
                    <a:pt x="4130" y="400"/>
                  </a:lnTo>
                  <a:lnTo>
                    <a:pt x="4117" y="465"/>
                  </a:lnTo>
                  <a:lnTo>
                    <a:pt x="4078" y="529"/>
                  </a:lnTo>
                  <a:lnTo>
                    <a:pt x="4027" y="594"/>
                  </a:lnTo>
                  <a:lnTo>
                    <a:pt x="3601" y="994"/>
                  </a:lnTo>
                  <a:lnTo>
                    <a:pt x="3601" y="994"/>
                  </a:lnTo>
                  <a:lnTo>
                    <a:pt x="3601" y="994"/>
                  </a:lnTo>
                  <a:lnTo>
                    <a:pt x="3549" y="1084"/>
                  </a:lnTo>
                  <a:lnTo>
                    <a:pt x="3524" y="1162"/>
                  </a:lnTo>
                  <a:lnTo>
                    <a:pt x="3511" y="1226"/>
                  </a:lnTo>
                  <a:lnTo>
                    <a:pt x="3524" y="1265"/>
                  </a:lnTo>
                  <a:lnTo>
                    <a:pt x="3549" y="1304"/>
                  </a:lnTo>
                  <a:lnTo>
                    <a:pt x="3588" y="1316"/>
                  </a:lnTo>
                  <a:lnTo>
                    <a:pt x="3640" y="1316"/>
                  </a:lnTo>
                  <a:lnTo>
                    <a:pt x="3704" y="1316"/>
                  </a:lnTo>
                  <a:lnTo>
                    <a:pt x="3872" y="1265"/>
                  </a:lnTo>
                  <a:lnTo>
                    <a:pt x="4091" y="1187"/>
                  </a:lnTo>
                  <a:lnTo>
                    <a:pt x="4324" y="1084"/>
                  </a:lnTo>
                  <a:lnTo>
                    <a:pt x="4569" y="955"/>
                  </a:lnTo>
                  <a:lnTo>
                    <a:pt x="5085" y="671"/>
                  </a:lnTo>
                  <a:lnTo>
                    <a:pt x="5537" y="387"/>
                  </a:lnTo>
                  <a:lnTo>
                    <a:pt x="5859" y="168"/>
                  </a:lnTo>
                  <a:lnTo>
                    <a:pt x="5937" y="103"/>
                  </a:lnTo>
                  <a:lnTo>
                    <a:pt x="5962" y="78"/>
                  </a:lnTo>
                  <a:lnTo>
                    <a:pt x="5962" y="65"/>
                  </a:lnTo>
                  <a:lnTo>
                    <a:pt x="5962" y="65"/>
                  </a:lnTo>
                  <a:lnTo>
                    <a:pt x="6014" y="39"/>
                  </a:lnTo>
                  <a:lnTo>
                    <a:pt x="6066" y="13"/>
                  </a:lnTo>
                  <a:lnTo>
                    <a:pt x="6130" y="0"/>
                  </a:lnTo>
                  <a:lnTo>
                    <a:pt x="6195" y="0"/>
                  </a:lnTo>
                  <a:lnTo>
                    <a:pt x="6246" y="13"/>
                  </a:lnTo>
                  <a:lnTo>
                    <a:pt x="6298" y="39"/>
                  </a:lnTo>
                  <a:lnTo>
                    <a:pt x="6350" y="78"/>
                  </a:lnTo>
                  <a:lnTo>
                    <a:pt x="6401" y="129"/>
                  </a:lnTo>
                  <a:lnTo>
                    <a:pt x="6401" y="129"/>
                  </a:lnTo>
                  <a:lnTo>
                    <a:pt x="6427" y="181"/>
                  </a:lnTo>
                  <a:lnTo>
                    <a:pt x="6453" y="233"/>
                  </a:lnTo>
                  <a:lnTo>
                    <a:pt x="6466" y="297"/>
                  </a:lnTo>
                  <a:lnTo>
                    <a:pt x="6466" y="349"/>
                  </a:lnTo>
                  <a:lnTo>
                    <a:pt x="6453" y="413"/>
                  </a:lnTo>
                  <a:lnTo>
                    <a:pt x="6427" y="465"/>
                  </a:lnTo>
                  <a:lnTo>
                    <a:pt x="6388" y="516"/>
                  </a:lnTo>
                  <a:lnTo>
                    <a:pt x="6350" y="568"/>
                  </a:lnTo>
                  <a:lnTo>
                    <a:pt x="6156" y="697"/>
                  </a:lnTo>
                  <a:lnTo>
                    <a:pt x="6156" y="697"/>
                  </a:lnTo>
                  <a:lnTo>
                    <a:pt x="6221" y="723"/>
                  </a:lnTo>
                  <a:lnTo>
                    <a:pt x="6272" y="749"/>
                  </a:lnTo>
                  <a:lnTo>
                    <a:pt x="6324" y="800"/>
                  </a:lnTo>
                  <a:lnTo>
                    <a:pt x="6362" y="852"/>
                  </a:lnTo>
                  <a:lnTo>
                    <a:pt x="6362" y="852"/>
                  </a:lnTo>
                  <a:lnTo>
                    <a:pt x="6388" y="904"/>
                  </a:lnTo>
                  <a:lnTo>
                    <a:pt x="6401" y="968"/>
                  </a:lnTo>
                  <a:lnTo>
                    <a:pt x="6401" y="1020"/>
                  </a:lnTo>
                  <a:lnTo>
                    <a:pt x="6388" y="1084"/>
                  </a:lnTo>
                  <a:lnTo>
                    <a:pt x="6375" y="1136"/>
                  </a:lnTo>
                  <a:lnTo>
                    <a:pt x="6337" y="1187"/>
                  </a:lnTo>
                  <a:lnTo>
                    <a:pt x="6298" y="1239"/>
                  </a:lnTo>
                  <a:lnTo>
                    <a:pt x="6246" y="1278"/>
                  </a:lnTo>
                  <a:lnTo>
                    <a:pt x="6079" y="1394"/>
                  </a:lnTo>
                  <a:lnTo>
                    <a:pt x="6079" y="1394"/>
                  </a:lnTo>
                  <a:lnTo>
                    <a:pt x="6143" y="1433"/>
                  </a:lnTo>
                  <a:lnTo>
                    <a:pt x="6195" y="1497"/>
                  </a:lnTo>
                  <a:lnTo>
                    <a:pt x="6195" y="1497"/>
                  </a:lnTo>
                  <a:lnTo>
                    <a:pt x="6221" y="1549"/>
                  </a:lnTo>
                  <a:lnTo>
                    <a:pt x="6233" y="1613"/>
                  </a:lnTo>
                  <a:lnTo>
                    <a:pt x="6233" y="1678"/>
                  </a:lnTo>
                  <a:lnTo>
                    <a:pt x="6221" y="1729"/>
                  </a:lnTo>
                  <a:lnTo>
                    <a:pt x="6208" y="1794"/>
                  </a:lnTo>
                  <a:lnTo>
                    <a:pt x="6169" y="1846"/>
                  </a:lnTo>
                  <a:lnTo>
                    <a:pt x="6130" y="1884"/>
                  </a:lnTo>
                  <a:lnTo>
                    <a:pt x="6079" y="1923"/>
                  </a:lnTo>
                  <a:lnTo>
                    <a:pt x="5898" y="2052"/>
                  </a:lnTo>
                  <a:lnTo>
                    <a:pt x="5898" y="2052"/>
                  </a:lnTo>
                  <a:lnTo>
                    <a:pt x="5924" y="2091"/>
                  </a:lnTo>
                  <a:lnTo>
                    <a:pt x="5950" y="2142"/>
                  </a:lnTo>
                  <a:lnTo>
                    <a:pt x="5950" y="2142"/>
                  </a:lnTo>
                  <a:lnTo>
                    <a:pt x="5962" y="2207"/>
                  </a:lnTo>
                  <a:lnTo>
                    <a:pt x="5962" y="2271"/>
                  </a:lnTo>
                  <a:lnTo>
                    <a:pt x="5950" y="2323"/>
                  </a:lnTo>
                  <a:lnTo>
                    <a:pt x="5924" y="2388"/>
                  </a:lnTo>
                  <a:lnTo>
                    <a:pt x="5898" y="2426"/>
                  </a:lnTo>
                  <a:lnTo>
                    <a:pt x="5859" y="2478"/>
                  </a:lnTo>
                  <a:lnTo>
                    <a:pt x="5808" y="2517"/>
                  </a:lnTo>
                  <a:lnTo>
                    <a:pt x="5756" y="2542"/>
                  </a:lnTo>
                  <a:lnTo>
                    <a:pt x="4982" y="2852"/>
                  </a:lnTo>
                  <a:lnTo>
                    <a:pt x="4982" y="2852"/>
                  </a:lnTo>
                  <a:lnTo>
                    <a:pt x="4917" y="2878"/>
                  </a:lnTo>
                  <a:lnTo>
                    <a:pt x="4917" y="2878"/>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1882313" y="2606873"/>
              <a:ext cx="48546" cy="20815"/>
            </a:xfrm>
            <a:custGeom>
              <a:avLst/>
              <a:gdLst/>
              <a:ahLst/>
              <a:cxnLst/>
              <a:rect l="l" t="t" r="r" b="b"/>
              <a:pathLst>
                <a:path w="1537" h="659" extrusionOk="0">
                  <a:moveTo>
                    <a:pt x="1" y="658"/>
                  </a:moveTo>
                  <a:lnTo>
                    <a:pt x="1" y="658"/>
                  </a:lnTo>
                  <a:lnTo>
                    <a:pt x="310" y="503"/>
                  </a:lnTo>
                  <a:lnTo>
                    <a:pt x="788" y="284"/>
                  </a:lnTo>
                  <a:lnTo>
                    <a:pt x="1252" y="90"/>
                  </a:lnTo>
                  <a:lnTo>
                    <a:pt x="1433" y="26"/>
                  </a:lnTo>
                  <a:lnTo>
                    <a:pt x="1523" y="0"/>
                  </a:lnTo>
                  <a:lnTo>
                    <a:pt x="1523" y="0"/>
                  </a:lnTo>
                  <a:lnTo>
                    <a:pt x="1536" y="0"/>
                  </a:lnTo>
                  <a:lnTo>
                    <a:pt x="1536" y="26"/>
                  </a:lnTo>
                  <a:lnTo>
                    <a:pt x="1459" y="78"/>
                  </a:lnTo>
                  <a:lnTo>
                    <a:pt x="1304" y="168"/>
                  </a:lnTo>
                  <a:lnTo>
                    <a:pt x="1098" y="271"/>
                  </a:lnTo>
                  <a:lnTo>
                    <a:pt x="852" y="387"/>
                  </a:lnTo>
                  <a:lnTo>
                    <a:pt x="569" y="490"/>
                  </a:lnTo>
                  <a:lnTo>
                    <a:pt x="285" y="581"/>
                  </a:lnTo>
                  <a:lnTo>
                    <a:pt x="1" y="658"/>
                  </a:lnTo>
                  <a:lnTo>
                    <a:pt x="1" y="658"/>
                  </a:lnTo>
                  <a:close/>
                </a:path>
              </a:pathLst>
            </a:custGeom>
            <a:solidFill>
              <a:srgbClr val="91B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1883545" y="2585680"/>
              <a:ext cx="53000" cy="22425"/>
            </a:xfrm>
            <a:custGeom>
              <a:avLst/>
              <a:gdLst/>
              <a:ahLst/>
              <a:cxnLst/>
              <a:rect l="l" t="t" r="r" b="b"/>
              <a:pathLst>
                <a:path w="1678" h="710" extrusionOk="0">
                  <a:moveTo>
                    <a:pt x="0" y="710"/>
                  </a:moveTo>
                  <a:lnTo>
                    <a:pt x="0" y="710"/>
                  </a:lnTo>
                  <a:lnTo>
                    <a:pt x="336" y="542"/>
                  </a:lnTo>
                  <a:lnTo>
                    <a:pt x="865" y="310"/>
                  </a:lnTo>
                  <a:lnTo>
                    <a:pt x="1368" y="103"/>
                  </a:lnTo>
                  <a:lnTo>
                    <a:pt x="1549" y="39"/>
                  </a:lnTo>
                  <a:lnTo>
                    <a:pt x="1665" y="0"/>
                  </a:lnTo>
                  <a:lnTo>
                    <a:pt x="1665" y="0"/>
                  </a:lnTo>
                  <a:lnTo>
                    <a:pt x="1678" y="13"/>
                  </a:lnTo>
                  <a:lnTo>
                    <a:pt x="1665" y="26"/>
                  </a:lnTo>
                  <a:lnTo>
                    <a:pt x="1588" y="90"/>
                  </a:lnTo>
                  <a:lnTo>
                    <a:pt x="1420" y="181"/>
                  </a:lnTo>
                  <a:lnTo>
                    <a:pt x="1188" y="297"/>
                  </a:lnTo>
                  <a:lnTo>
                    <a:pt x="917" y="426"/>
                  </a:lnTo>
                  <a:lnTo>
                    <a:pt x="620" y="542"/>
                  </a:lnTo>
                  <a:lnTo>
                    <a:pt x="310" y="645"/>
                  </a:lnTo>
                  <a:lnTo>
                    <a:pt x="155" y="684"/>
                  </a:lnTo>
                  <a:lnTo>
                    <a:pt x="0" y="710"/>
                  </a:lnTo>
                  <a:lnTo>
                    <a:pt x="0" y="710"/>
                  </a:lnTo>
                  <a:close/>
                </a:path>
              </a:pathLst>
            </a:custGeom>
            <a:solidFill>
              <a:srgbClr val="91B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1887619" y="2563255"/>
              <a:ext cx="53031" cy="27732"/>
            </a:xfrm>
            <a:custGeom>
              <a:avLst/>
              <a:gdLst/>
              <a:ahLst/>
              <a:cxnLst/>
              <a:rect l="l" t="t" r="r" b="b"/>
              <a:pathLst>
                <a:path w="1679" h="878" extrusionOk="0">
                  <a:moveTo>
                    <a:pt x="0" y="878"/>
                  </a:moveTo>
                  <a:lnTo>
                    <a:pt x="0" y="878"/>
                  </a:lnTo>
                  <a:lnTo>
                    <a:pt x="130" y="788"/>
                  </a:lnTo>
                  <a:lnTo>
                    <a:pt x="336" y="671"/>
                  </a:lnTo>
                  <a:lnTo>
                    <a:pt x="852" y="387"/>
                  </a:lnTo>
                  <a:lnTo>
                    <a:pt x="1368" y="129"/>
                  </a:lnTo>
                  <a:lnTo>
                    <a:pt x="1562" y="39"/>
                  </a:lnTo>
                  <a:lnTo>
                    <a:pt x="1665" y="0"/>
                  </a:lnTo>
                  <a:lnTo>
                    <a:pt x="1665" y="0"/>
                  </a:lnTo>
                  <a:lnTo>
                    <a:pt x="1678" y="0"/>
                  </a:lnTo>
                  <a:lnTo>
                    <a:pt x="1678" y="26"/>
                  </a:lnTo>
                  <a:lnTo>
                    <a:pt x="1588" y="91"/>
                  </a:lnTo>
                  <a:lnTo>
                    <a:pt x="1407" y="194"/>
                  </a:lnTo>
                  <a:lnTo>
                    <a:pt x="1188" y="336"/>
                  </a:lnTo>
                  <a:lnTo>
                    <a:pt x="904" y="478"/>
                  </a:lnTo>
                  <a:lnTo>
                    <a:pt x="607" y="633"/>
                  </a:lnTo>
                  <a:lnTo>
                    <a:pt x="297" y="762"/>
                  </a:lnTo>
                  <a:lnTo>
                    <a:pt x="0" y="878"/>
                  </a:lnTo>
                  <a:lnTo>
                    <a:pt x="0" y="878"/>
                  </a:lnTo>
                  <a:close/>
                </a:path>
              </a:pathLst>
            </a:custGeom>
            <a:solidFill>
              <a:srgbClr val="91B8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1334546" y="3256120"/>
              <a:ext cx="164684" cy="452424"/>
            </a:xfrm>
            <a:custGeom>
              <a:avLst/>
              <a:gdLst/>
              <a:ahLst/>
              <a:cxnLst/>
              <a:rect l="l" t="t" r="r" b="b"/>
              <a:pathLst>
                <a:path w="5214" h="14324" extrusionOk="0">
                  <a:moveTo>
                    <a:pt x="5214" y="3355"/>
                  </a:moveTo>
                  <a:lnTo>
                    <a:pt x="4620" y="14324"/>
                  </a:lnTo>
                  <a:lnTo>
                    <a:pt x="478" y="14311"/>
                  </a:lnTo>
                  <a:lnTo>
                    <a:pt x="1" y="3626"/>
                  </a:lnTo>
                  <a:lnTo>
                    <a:pt x="1" y="3626"/>
                  </a:lnTo>
                  <a:lnTo>
                    <a:pt x="1" y="3330"/>
                  </a:lnTo>
                  <a:lnTo>
                    <a:pt x="1" y="3059"/>
                  </a:lnTo>
                  <a:lnTo>
                    <a:pt x="1" y="2788"/>
                  </a:lnTo>
                  <a:lnTo>
                    <a:pt x="14" y="2530"/>
                  </a:lnTo>
                  <a:lnTo>
                    <a:pt x="39" y="2297"/>
                  </a:lnTo>
                  <a:lnTo>
                    <a:pt x="65" y="2065"/>
                  </a:lnTo>
                  <a:lnTo>
                    <a:pt x="104" y="1859"/>
                  </a:lnTo>
                  <a:lnTo>
                    <a:pt x="156" y="1665"/>
                  </a:lnTo>
                  <a:lnTo>
                    <a:pt x="207" y="1471"/>
                  </a:lnTo>
                  <a:lnTo>
                    <a:pt x="259" y="1304"/>
                  </a:lnTo>
                  <a:lnTo>
                    <a:pt x="323" y="1136"/>
                  </a:lnTo>
                  <a:lnTo>
                    <a:pt x="388" y="994"/>
                  </a:lnTo>
                  <a:lnTo>
                    <a:pt x="465" y="852"/>
                  </a:lnTo>
                  <a:lnTo>
                    <a:pt x="543" y="723"/>
                  </a:lnTo>
                  <a:lnTo>
                    <a:pt x="633" y="607"/>
                  </a:lnTo>
                  <a:lnTo>
                    <a:pt x="723" y="504"/>
                  </a:lnTo>
                  <a:lnTo>
                    <a:pt x="814" y="413"/>
                  </a:lnTo>
                  <a:lnTo>
                    <a:pt x="904" y="323"/>
                  </a:lnTo>
                  <a:lnTo>
                    <a:pt x="1007" y="258"/>
                  </a:lnTo>
                  <a:lnTo>
                    <a:pt x="1110" y="194"/>
                  </a:lnTo>
                  <a:lnTo>
                    <a:pt x="1227" y="129"/>
                  </a:lnTo>
                  <a:lnTo>
                    <a:pt x="1330" y="91"/>
                  </a:lnTo>
                  <a:lnTo>
                    <a:pt x="1446" y="52"/>
                  </a:lnTo>
                  <a:lnTo>
                    <a:pt x="1562" y="26"/>
                  </a:lnTo>
                  <a:lnTo>
                    <a:pt x="1678" y="13"/>
                  </a:lnTo>
                  <a:lnTo>
                    <a:pt x="1807" y="0"/>
                  </a:lnTo>
                  <a:lnTo>
                    <a:pt x="1923" y="0"/>
                  </a:lnTo>
                  <a:lnTo>
                    <a:pt x="2052" y="13"/>
                  </a:lnTo>
                  <a:lnTo>
                    <a:pt x="2298" y="39"/>
                  </a:lnTo>
                  <a:lnTo>
                    <a:pt x="2556" y="104"/>
                  </a:lnTo>
                  <a:lnTo>
                    <a:pt x="2801" y="194"/>
                  </a:lnTo>
                  <a:lnTo>
                    <a:pt x="3059" y="310"/>
                  </a:lnTo>
                  <a:lnTo>
                    <a:pt x="3304" y="452"/>
                  </a:lnTo>
                  <a:lnTo>
                    <a:pt x="3549" y="607"/>
                  </a:lnTo>
                  <a:lnTo>
                    <a:pt x="3782" y="788"/>
                  </a:lnTo>
                  <a:lnTo>
                    <a:pt x="4001" y="981"/>
                  </a:lnTo>
                  <a:lnTo>
                    <a:pt x="4220" y="1188"/>
                  </a:lnTo>
                  <a:lnTo>
                    <a:pt x="4414" y="1407"/>
                  </a:lnTo>
                  <a:lnTo>
                    <a:pt x="4595" y="1639"/>
                  </a:lnTo>
                  <a:lnTo>
                    <a:pt x="4749" y="1871"/>
                  </a:lnTo>
                  <a:lnTo>
                    <a:pt x="4891" y="2117"/>
                  </a:lnTo>
                  <a:lnTo>
                    <a:pt x="5007" y="2362"/>
                  </a:lnTo>
                  <a:lnTo>
                    <a:pt x="5111" y="2620"/>
                  </a:lnTo>
                  <a:lnTo>
                    <a:pt x="5175" y="2865"/>
                  </a:lnTo>
                  <a:lnTo>
                    <a:pt x="5201" y="3110"/>
                  </a:lnTo>
                  <a:lnTo>
                    <a:pt x="5214" y="3239"/>
                  </a:lnTo>
                  <a:lnTo>
                    <a:pt x="5214" y="3355"/>
                  </a:lnTo>
                  <a:lnTo>
                    <a:pt x="5214" y="3355"/>
                  </a:lnTo>
                  <a:close/>
                </a:path>
              </a:pathLst>
            </a:custGeom>
            <a:solidFill>
              <a:srgbClr val="00C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1368373" y="2143879"/>
              <a:ext cx="146775" cy="353784"/>
            </a:xfrm>
            <a:custGeom>
              <a:avLst/>
              <a:gdLst/>
              <a:ahLst/>
              <a:cxnLst/>
              <a:rect l="l" t="t" r="r" b="b"/>
              <a:pathLst>
                <a:path w="4647" h="11201" extrusionOk="0">
                  <a:moveTo>
                    <a:pt x="1098" y="1419"/>
                  </a:moveTo>
                  <a:lnTo>
                    <a:pt x="39" y="6684"/>
                  </a:lnTo>
                  <a:lnTo>
                    <a:pt x="39" y="6684"/>
                  </a:lnTo>
                  <a:lnTo>
                    <a:pt x="14" y="6852"/>
                  </a:lnTo>
                  <a:lnTo>
                    <a:pt x="1" y="7033"/>
                  </a:lnTo>
                  <a:lnTo>
                    <a:pt x="14" y="7226"/>
                  </a:lnTo>
                  <a:lnTo>
                    <a:pt x="39" y="7420"/>
                  </a:lnTo>
                  <a:lnTo>
                    <a:pt x="65" y="7626"/>
                  </a:lnTo>
                  <a:lnTo>
                    <a:pt x="117" y="7833"/>
                  </a:lnTo>
                  <a:lnTo>
                    <a:pt x="181" y="8052"/>
                  </a:lnTo>
                  <a:lnTo>
                    <a:pt x="246" y="8272"/>
                  </a:lnTo>
                  <a:lnTo>
                    <a:pt x="336" y="8491"/>
                  </a:lnTo>
                  <a:lnTo>
                    <a:pt x="427" y="8710"/>
                  </a:lnTo>
                  <a:lnTo>
                    <a:pt x="620" y="9149"/>
                  </a:lnTo>
                  <a:lnTo>
                    <a:pt x="852" y="9575"/>
                  </a:lnTo>
                  <a:lnTo>
                    <a:pt x="1085" y="9975"/>
                  </a:lnTo>
                  <a:lnTo>
                    <a:pt x="1343" y="10336"/>
                  </a:lnTo>
                  <a:lnTo>
                    <a:pt x="1588" y="10646"/>
                  </a:lnTo>
                  <a:lnTo>
                    <a:pt x="1704" y="10775"/>
                  </a:lnTo>
                  <a:lnTo>
                    <a:pt x="1820" y="10904"/>
                  </a:lnTo>
                  <a:lnTo>
                    <a:pt x="1936" y="10994"/>
                  </a:lnTo>
                  <a:lnTo>
                    <a:pt x="2052" y="11085"/>
                  </a:lnTo>
                  <a:lnTo>
                    <a:pt x="2156" y="11149"/>
                  </a:lnTo>
                  <a:lnTo>
                    <a:pt x="2246" y="11188"/>
                  </a:lnTo>
                  <a:lnTo>
                    <a:pt x="2336" y="11201"/>
                  </a:lnTo>
                  <a:lnTo>
                    <a:pt x="2427" y="11201"/>
                  </a:lnTo>
                  <a:lnTo>
                    <a:pt x="2491" y="11162"/>
                  </a:lnTo>
                  <a:lnTo>
                    <a:pt x="2556" y="11110"/>
                  </a:lnTo>
                  <a:lnTo>
                    <a:pt x="2607" y="11020"/>
                  </a:lnTo>
                  <a:lnTo>
                    <a:pt x="2633" y="10904"/>
                  </a:lnTo>
                  <a:lnTo>
                    <a:pt x="4595" y="2116"/>
                  </a:lnTo>
                  <a:lnTo>
                    <a:pt x="4595" y="2116"/>
                  </a:lnTo>
                  <a:lnTo>
                    <a:pt x="4633" y="1910"/>
                  </a:lnTo>
                  <a:lnTo>
                    <a:pt x="4646" y="1703"/>
                  </a:lnTo>
                  <a:lnTo>
                    <a:pt x="4633" y="1510"/>
                  </a:lnTo>
                  <a:lnTo>
                    <a:pt x="4607" y="1329"/>
                  </a:lnTo>
                  <a:lnTo>
                    <a:pt x="4569" y="1161"/>
                  </a:lnTo>
                  <a:lnTo>
                    <a:pt x="4504" y="994"/>
                  </a:lnTo>
                  <a:lnTo>
                    <a:pt x="4427" y="852"/>
                  </a:lnTo>
                  <a:lnTo>
                    <a:pt x="4324" y="710"/>
                  </a:lnTo>
                  <a:lnTo>
                    <a:pt x="4220" y="581"/>
                  </a:lnTo>
                  <a:lnTo>
                    <a:pt x="4104" y="465"/>
                  </a:lnTo>
                  <a:lnTo>
                    <a:pt x="3975" y="361"/>
                  </a:lnTo>
                  <a:lnTo>
                    <a:pt x="3833" y="271"/>
                  </a:lnTo>
                  <a:lnTo>
                    <a:pt x="3691" y="194"/>
                  </a:lnTo>
                  <a:lnTo>
                    <a:pt x="3536" y="129"/>
                  </a:lnTo>
                  <a:lnTo>
                    <a:pt x="3382" y="77"/>
                  </a:lnTo>
                  <a:lnTo>
                    <a:pt x="3214" y="39"/>
                  </a:lnTo>
                  <a:lnTo>
                    <a:pt x="3046" y="13"/>
                  </a:lnTo>
                  <a:lnTo>
                    <a:pt x="2878" y="0"/>
                  </a:lnTo>
                  <a:lnTo>
                    <a:pt x="2711" y="0"/>
                  </a:lnTo>
                  <a:lnTo>
                    <a:pt x="2543" y="13"/>
                  </a:lnTo>
                  <a:lnTo>
                    <a:pt x="2375" y="52"/>
                  </a:lnTo>
                  <a:lnTo>
                    <a:pt x="2220" y="90"/>
                  </a:lnTo>
                  <a:lnTo>
                    <a:pt x="2065" y="155"/>
                  </a:lnTo>
                  <a:lnTo>
                    <a:pt x="1911" y="232"/>
                  </a:lnTo>
                  <a:lnTo>
                    <a:pt x="1769" y="323"/>
                  </a:lnTo>
                  <a:lnTo>
                    <a:pt x="1640" y="426"/>
                  </a:lnTo>
                  <a:lnTo>
                    <a:pt x="1510" y="555"/>
                  </a:lnTo>
                  <a:lnTo>
                    <a:pt x="1407" y="697"/>
                  </a:lnTo>
                  <a:lnTo>
                    <a:pt x="1304" y="852"/>
                  </a:lnTo>
                  <a:lnTo>
                    <a:pt x="1214" y="1019"/>
                  </a:lnTo>
                  <a:lnTo>
                    <a:pt x="1149" y="1213"/>
                  </a:lnTo>
                  <a:lnTo>
                    <a:pt x="1098" y="1419"/>
                  </a:lnTo>
                  <a:lnTo>
                    <a:pt x="1098" y="1419"/>
                  </a:lnTo>
                  <a:close/>
                </a:path>
              </a:pathLst>
            </a:custGeom>
            <a:solidFill>
              <a:srgbClr val="D0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1359813" y="1925411"/>
              <a:ext cx="397845" cy="465468"/>
            </a:xfrm>
            <a:custGeom>
              <a:avLst/>
              <a:gdLst/>
              <a:ahLst/>
              <a:cxnLst/>
              <a:rect l="l" t="t" r="r" b="b"/>
              <a:pathLst>
                <a:path w="12596" h="14737" extrusionOk="0">
                  <a:moveTo>
                    <a:pt x="52" y="7253"/>
                  </a:moveTo>
                  <a:lnTo>
                    <a:pt x="52" y="7253"/>
                  </a:lnTo>
                  <a:lnTo>
                    <a:pt x="143" y="7627"/>
                  </a:lnTo>
                  <a:lnTo>
                    <a:pt x="259" y="8001"/>
                  </a:lnTo>
                  <a:lnTo>
                    <a:pt x="375" y="8388"/>
                  </a:lnTo>
                  <a:lnTo>
                    <a:pt x="517" y="8749"/>
                  </a:lnTo>
                  <a:lnTo>
                    <a:pt x="672" y="9124"/>
                  </a:lnTo>
                  <a:lnTo>
                    <a:pt x="827" y="9485"/>
                  </a:lnTo>
                  <a:lnTo>
                    <a:pt x="994" y="9846"/>
                  </a:lnTo>
                  <a:lnTo>
                    <a:pt x="1188" y="10195"/>
                  </a:lnTo>
                  <a:lnTo>
                    <a:pt x="1381" y="10543"/>
                  </a:lnTo>
                  <a:lnTo>
                    <a:pt x="1575" y="10879"/>
                  </a:lnTo>
                  <a:lnTo>
                    <a:pt x="1794" y="11201"/>
                  </a:lnTo>
                  <a:lnTo>
                    <a:pt x="2014" y="11524"/>
                  </a:lnTo>
                  <a:lnTo>
                    <a:pt x="2246" y="11833"/>
                  </a:lnTo>
                  <a:lnTo>
                    <a:pt x="2491" y="12130"/>
                  </a:lnTo>
                  <a:lnTo>
                    <a:pt x="2736" y="12414"/>
                  </a:lnTo>
                  <a:lnTo>
                    <a:pt x="2994" y="12685"/>
                  </a:lnTo>
                  <a:lnTo>
                    <a:pt x="3253" y="12943"/>
                  </a:lnTo>
                  <a:lnTo>
                    <a:pt x="3524" y="13188"/>
                  </a:lnTo>
                  <a:lnTo>
                    <a:pt x="3795" y="13421"/>
                  </a:lnTo>
                  <a:lnTo>
                    <a:pt x="4078" y="13627"/>
                  </a:lnTo>
                  <a:lnTo>
                    <a:pt x="4362" y="13834"/>
                  </a:lnTo>
                  <a:lnTo>
                    <a:pt x="4646" y="14014"/>
                  </a:lnTo>
                  <a:lnTo>
                    <a:pt x="4943" y="14169"/>
                  </a:lnTo>
                  <a:lnTo>
                    <a:pt x="5240" y="14311"/>
                  </a:lnTo>
                  <a:lnTo>
                    <a:pt x="5537" y="14440"/>
                  </a:lnTo>
                  <a:lnTo>
                    <a:pt x="5833" y="14543"/>
                  </a:lnTo>
                  <a:lnTo>
                    <a:pt x="6143" y="14634"/>
                  </a:lnTo>
                  <a:lnTo>
                    <a:pt x="6453" y="14685"/>
                  </a:lnTo>
                  <a:lnTo>
                    <a:pt x="6762" y="14724"/>
                  </a:lnTo>
                  <a:lnTo>
                    <a:pt x="7072" y="14737"/>
                  </a:lnTo>
                  <a:lnTo>
                    <a:pt x="7382" y="14724"/>
                  </a:lnTo>
                  <a:lnTo>
                    <a:pt x="7692" y="14698"/>
                  </a:lnTo>
                  <a:lnTo>
                    <a:pt x="7692" y="14698"/>
                  </a:lnTo>
                  <a:lnTo>
                    <a:pt x="8001" y="14634"/>
                  </a:lnTo>
                  <a:lnTo>
                    <a:pt x="8298" y="14556"/>
                  </a:lnTo>
                  <a:lnTo>
                    <a:pt x="8582" y="14440"/>
                  </a:lnTo>
                  <a:lnTo>
                    <a:pt x="8866" y="14311"/>
                  </a:lnTo>
                  <a:lnTo>
                    <a:pt x="9137" y="14169"/>
                  </a:lnTo>
                  <a:lnTo>
                    <a:pt x="9395" y="13988"/>
                  </a:lnTo>
                  <a:lnTo>
                    <a:pt x="9653" y="13808"/>
                  </a:lnTo>
                  <a:lnTo>
                    <a:pt x="9898" y="13601"/>
                  </a:lnTo>
                  <a:lnTo>
                    <a:pt x="10130" y="13369"/>
                  </a:lnTo>
                  <a:lnTo>
                    <a:pt x="10363" y="13124"/>
                  </a:lnTo>
                  <a:lnTo>
                    <a:pt x="10569" y="12866"/>
                  </a:lnTo>
                  <a:lnTo>
                    <a:pt x="10776" y="12595"/>
                  </a:lnTo>
                  <a:lnTo>
                    <a:pt x="10982" y="12311"/>
                  </a:lnTo>
                  <a:lnTo>
                    <a:pt x="11163" y="12001"/>
                  </a:lnTo>
                  <a:lnTo>
                    <a:pt x="11343" y="11692"/>
                  </a:lnTo>
                  <a:lnTo>
                    <a:pt x="11498" y="11369"/>
                  </a:lnTo>
                  <a:lnTo>
                    <a:pt x="11653" y="11033"/>
                  </a:lnTo>
                  <a:lnTo>
                    <a:pt x="11795" y="10685"/>
                  </a:lnTo>
                  <a:lnTo>
                    <a:pt x="11937" y="10324"/>
                  </a:lnTo>
                  <a:lnTo>
                    <a:pt x="12053" y="9962"/>
                  </a:lnTo>
                  <a:lnTo>
                    <a:pt x="12156" y="9601"/>
                  </a:lnTo>
                  <a:lnTo>
                    <a:pt x="12260" y="9227"/>
                  </a:lnTo>
                  <a:lnTo>
                    <a:pt x="12350" y="8840"/>
                  </a:lnTo>
                  <a:lnTo>
                    <a:pt x="12414" y="8453"/>
                  </a:lnTo>
                  <a:lnTo>
                    <a:pt x="12479" y="8065"/>
                  </a:lnTo>
                  <a:lnTo>
                    <a:pt x="12531" y="7678"/>
                  </a:lnTo>
                  <a:lnTo>
                    <a:pt x="12569" y="7278"/>
                  </a:lnTo>
                  <a:lnTo>
                    <a:pt x="12582" y="6891"/>
                  </a:lnTo>
                  <a:lnTo>
                    <a:pt x="12595" y="6491"/>
                  </a:lnTo>
                  <a:lnTo>
                    <a:pt x="12595" y="6104"/>
                  </a:lnTo>
                  <a:lnTo>
                    <a:pt x="12582" y="5704"/>
                  </a:lnTo>
                  <a:lnTo>
                    <a:pt x="12543" y="5317"/>
                  </a:lnTo>
                  <a:lnTo>
                    <a:pt x="12543" y="5317"/>
                  </a:lnTo>
                  <a:lnTo>
                    <a:pt x="12414" y="4814"/>
                  </a:lnTo>
                  <a:lnTo>
                    <a:pt x="12260" y="4323"/>
                  </a:lnTo>
                  <a:lnTo>
                    <a:pt x="12066" y="3846"/>
                  </a:lnTo>
                  <a:lnTo>
                    <a:pt x="11976" y="3614"/>
                  </a:lnTo>
                  <a:lnTo>
                    <a:pt x="11860" y="3394"/>
                  </a:lnTo>
                  <a:lnTo>
                    <a:pt x="11860" y="3394"/>
                  </a:lnTo>
                  <a:lnTo>
                    <a:pt x="11731" y="3136"/>
                  </a:lnTo>
                  <a:lnTo>
                    <a:pt x="11589" y="2891"/>
                  </a:lnTo>
                  <a:lnTo>
                    <a:pt x="11434" y="2659"/>
                  </a:lnTo>
                  <a:lnTo>
                    <a:pt x="11279" y="2426"/>
                  </a:lnTo>
                  <a:lnTo>
                    <a:pt x="11124" y="2220"/>
                  </a:lnTo>
                  <a:lnTo>
                    <a:pt x="10943" y="2013"/>
                  </a:lnTo>
                  <a:lnTo>
                    <a:pt x="10763" y="1820"/>
                  </a:lnTo>
                  <a:lnTo>
                    <a:pt x="10582" y="1639"/>
                  </a:lnTo>
                  <a:lnTo>
                    <a:pt x="10389" y="1471"/>
                  </a:lnTo>
                  <a:lnTo>
                    <a:pt x="10195" y="1304"/>
                  </a:lnTo>
                  <a:lnTo>
                    <a:pt x="10001" y="1149"/>
                  </a:lnTo>
                  <a:lnTo>
                    <a:pt x="9795" y="1007"/>
                  </a:lnTo>
                  <a:lnTo>
                    <a:pt x="9576" y="878"/>
                  </a:lnTo>
                  <a:lnTo>
                    <a:pt x="9369" y="749"/>
                  </a:lnTo>
                  <a:lnTo>
                    <a:pt x="9150" y="633"/>
                  </a:lnTo>
                  <a:lnTo>
                    <a:pt x="8917" y="529"/>
                  </a:lnTo>
                  <a:lnTo>
                    <a:pt x="8698" y="439"/>
                  </a:lnTo>
                  <a:lnTo>
                    <a:pt x="8466" y="349"/>
                  </a:lnTo>
                  <a:lnTo>
                    <a:pt x="8234" y="284"/>
                  </a:lnTo>
                  <a:lnTo>
                    <a:pt x="8001" y="207"/>
                  </a:lnTo>
                  <a:lnTo>
                    <a:pt x="7756" y="155"/>
                  </a:lnTo>
                  <a:lnTo>
                    <a:pt x="7524" y="104"/>
                  </a:lnTo>
                  <a:lnTo>
                    <a:pt x="7279" y="65"/>
                  </a:lnTo>
                  <a:lnTo>
                    <a:pt x="7033" y="39"/>
                  </a:lnTo>
                  <a:lnTo>
                    <a:pt x="6788" y="13"/>
                  </a:lnTo>
                  <a:lnTo>
                    <a:pt x="6556" y="13"/>
                  </a:lnTo>
                  <a:lnTo>
                    <a:pt x="6311" y="0"/>
                  </a:lnTo>
                  <a:lnTo>
                    <a:pt x="6066" y="13"/>
                  </a:lnTo>
                  <a:lnTo>
                    <a:pt x="5820" y="26"/>
                  </a:lnTo>
                  <a:lnTo>
                    <a:pt x="5575" y="52"/>
                  </a:lnTo>
                  <a:lnTo>
                    <a:pt x="5330" y="91"/>
                  </a:lnTo>
                  <a:lnTo>
                    <a:pt x="5098" y="129"/>
                  </a:lnTo>
                  <a:lnTo>
                    <a:pt x="4853" y="181"/>
                  </a:lnTo>
                  <a:lnTo>
                    <a:pt x="4620" y="233"/>
                  </a:lnTo>
                  <a:lnTo>
                    <a:pt x="4388" y="297"/>
                  </a:lnTo>
                  <a:lnTo>
                    <a:pt x="4156" y="375"/>
                  </a:lnTo>
                  <a:lnTo>
                    <a:pt x="3924" y="465"/>
                  </a:lnTo>
                  <a:lnTo>
                    <a:pt x="3704" y="555"/>
                  </a:lnTo>
                  <a:lnTo>
                    <a:pt x="3472" y="659"/>
                  </a:lnTo>
                  <a:lnTo>
                    <a:pt x="3265" y="762"/>
                  </a:lnTo>
                  <a:lnTo>
                    <a:pt x="3046" y="878"/>
                  </a:lnTo>
                  <a:lnTo>
                    <a:pt x="2840" y="1007"/>
                  </a:lnTo>
                  <a:lnTo>
                    <a:pt x="2633" y="1136"/>
                  </a:lnTo>
                  <a:lnTo>
                    <a:pt x="2427" y="1278"/>
                  </a:lnTo>
                  <a:lnTo>
                    <a:pt x="2233" y="1420"/>
                  </a:lnTo>
                  <a:lnTo>
                    <a:pt x="2052" y="1588"/>
                  </a:lnTo>
                  <a:lnTo>
                    <a:pt x="1872" y="1742"/>
                  </a:lnTo>
                  <a:lnTo>
                    <a:pt x="1691" y="1923"/>
                  </a:lnTo>
                  <a:lnTo>
                    <a:pt x="1523" y="2091"/>
                  </a:lnTo>
                  <a:lnTo>
                    <a:pt x="1369" y="2284"/>
                  </a:lnTo>
                  <a:lnTo>
                    <a:pt x="1214" y="2478"/>
                  </a:lnTo>
                  <a:lnTo>
                    <a:pt x="1059" y="2672"/>
                  </a:lnTo>
                  <a:lnTo>
                    <a:pt x="930" y="2891"/>
                  </a:lnTo>
                  <a:lnTo>
                    <a:pt x="801" y="3097"/>
                  </a:lnTo>
                  <a:lnTo>
                    <a:pt x="672" y="3330"/>
                  </a:lnTo>
                  <a:lnTo>
                    <a:pt x="556" y="3562"/>
                  </a:lnTo>
                  <a:lnTo>
                    <a:pt x="465" y="3794"/>
                  </a:lnTo>
                  <a:lnTo>
                    <a:pt x="362" y="4039"/>
                  </a:lnTo>
                  <a:lnTo>
                    <a:pt x="285" y="4285"/>
                  </a:lnTo>
                  <a:lnTo>
                    <a:pt x="207" y="4556"/>
                  </a:lnTo>
                  <a:lnTo>
                    <a:pt x="143" y="4814"/>
                  </a:lnTo>
                  <a:lnTo>
                    <a:pt x="91" y="5085"/>
                  </a:lnTo>
                  <a:lnTo>
                    <a:pt x="52" y="5369"/>
                  </a:lnTo>
                  <a:lnTo>
                    <a:pt x="27" y="5652"/>
                  </a:lnTo>
                  <a:lnTo>
                    <a:pt x="27" y="5652"/>
                  </a:lnTo>
                  <a:lnTo>
                    <a:pt x="1" y="6040"/>
                  </a:lnTo>
                  <a:lnTo>
                    <a:pt x="1" y="6440"/>
                  </a:lnTo>
                  <a:lnTo>
                    <a:pt x="14" y="6840"/>
                  </a:lnTo>
                  <a:lnTo>
                    <a:pt x="52" y="7253"/>
                  </a:lnTo>
                  <a:lnTo>
                    <a:pt x="52" y="7253"/>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1614952" y="2242485"/>
              <a:ext cx="72993" cy="97440"/>
            </a:xfrm>
            <a:custGeom>
              <a:avLst/>
              <a:gdLst/>
              <a:ahLst/>
              <a:cxnLst/>
              <a:rect l="l" t="t" r="r" b="b"/>
              <a:pathLst>
                <a:path w="2311" h="3085" extrusionOk="0">
                  <a:moveTo>
                    <a:pt x="117" y="1"/>
                  </a:moveTo>
                  <a:lnTo>
                    <a:pt x="65" y="27"/>
                  </a:lnTo>
                  <a:lnTo>
                    <a:pt x="26" y="65"/>
                  </a:lnTo>
                  <a:lnTo>
                    <a:pt x="1" y="117"/>
                  </a:lnTo>
                  <a:lnTo>
                    <a:pt x="1" y="181"/>
                  </a:lnTo>
                  <a:lnTo>
                    <a:pt x="52" y="427"/>
                  </a:lnTo>
                  <a:lnTo>
                    <a:pt x="130" y="659"/>
                  </a:lnTo>
                  <a:lnTo>
                    <a:pt x="207" y="891"/>
                  </a:lnTo>
                  <a:lnTo>
                    <a:pt x="297" y="1111"/>
                  </a:lnTo>
                  <a:lnTo>
                    <a:pt x="414" y="1330"/>
                  </a:lnTo>
                  <a:lnTo>
                    <a:pt x="530" y="1536"/>
                  </a:lnTo>
                  <a:lnTo>
                    <a:pt x="659" y="1743"/>
                  </a:lnTo>
                  <a:lnTo>
                    <a:pt x="788" y="1936"/>
                  </a:lnTo>
                  <a:lnTo>
                    <a:pt x="930" y="2117"/>
                  </a:lnTo>
                  <a:lnTo>
                    <a:pt x="1085" y="2298"/>
                  </a:lnTo>
                  <a:lnTo>
                    <a:pt x="1239" y="2453"/>
                  </a:lnTo>
                  <a:lnTo>
                    <a:pt x="1407" y="2607"/>
                  </a:lnTo>
                  <a:lnTo>
                    <a:pt x="1575" y="2749"/>
                  </a:lnTo>
                  <a:lnTo>
                    <a:pt x="1756" y="2866"/>
                  </a:lnTo>
                  <a:lnTo>
                    <a:pt x="1923" y="2982"/>
                  </a:lnTo>
                  <a:lnTo>
                    <a:pt x="2104" y="3085"/>
                  </a:lnTo>
                  <a:lnTo>
                    <a:pt x="2311" y="2853"/>
                  </a:lnTo>
                  <a:lnTo>
                    <a:pt x="2130" y="2762"/>
                  </a:lnTo>
                  <a:lnTo>
                    <a:pt x="1962" y="2659"/>
                  </a:lnTo>
                  <a:lnTo>
                    <a:pt x="1794" y="2530"/>
                  </a:lnTo>
                  <a:lnTo>
                    <a:pt x="1627" y="2401"/>
                  </a:lnTo>
                  <a:lnTo>
                    <a:pt x="1472" y="2259"/>
                  </a:lnTo>
                  <a:lnTo>
                    <a:pt x="1317" y="2104"/>
                  </a:lnTo>
                  <a:lnTo>
                    <a:pt x="1175" y="1936"/>
                  </a:lnTo>
                  <a:lnTo>
                    <a:pt x="1033" y="1756"/>
                  </a:lnTo>
                  <a:lnTo>
                    <a:pt x="904" y="1575"/>
                  </a:lnTo>
                  <a:lnTo>
                    <a:pt x="788" y="1394"/>
                  </a:lnTo>
                  <a:lnTo>
                    <a:pt x="672" y="1188"/>
                  </a:lnTo>
                  <a:lnTo>
                    <a:pt x="581" y="994"/>
                  </a:lnTo>
                  <a:lnTo>
                    <a:pt x="491" y="775"/>
                  </a:lnTo>
                  <a:lnTo>
                    <a:pt x="414" y="569"/>
                  </a:lnTo>
                  <a:lnTo>
                    <a:pt x="349" y="349"/>
                  </a:lnTo>
                  <a:lnTo>
                    <a:pt x="297" y="117"/>
                  </a:lnTo>
                  <a:lnTo>
                    <a:pt x="272" y="65"/>
                  </a:lnTo>
                  <a:lnTo>
                    <a:pt x="233" y="27"/>
                  </a:lnTo>
                  <a:lnTo>
                    <a:pt x="181" y="1"/>
                  </a:lnTo>
                  <a:close/>
                </a:path>
              </a:pathLst>
            </a:custGeom>
            <a:solidFill>
              <a:srgbClr val="D0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1414012" y="2154871"/>
              <a:ext cx="61180" cy="86448"/>
            </a:xfrm>
            <a:custGeom>
              <a:avLst/>
              <a:gdLst/>
              <a:ahLst/>
              <a:cxnLst/>
              <a:rect l="l" t="t" r="r" b="b"/>
              <a:pathLst>
                <a:path w="1937" h="2737" extrusionOk="0">
                  <a:moveTo>
                    <a:pt x="466" y="39"/>
                  </a:moveTo>
                  <a:lnTo>
                    <a:pt x="466" y="39"/>
                  </a:lnTo>
                  <a:lnTo>
                    <a:pt x="375" y="78"/>
                  </a:lnTo>
                  <a:lnTo>
                    <a:pt x="311" y="129"/>
                  </a:lnTo>
                  <a:lnTo>
                    <a:pt x="233" y="194"/>
                  </a:lnTo>
                  <a:lnTo>
                    <a:pt x="182" y="271"/>
                  </a:lnTo>
                  <a:lnTo>
                    <a:pt x="130" y="349"/>
                  </a:lnTo>
                  <a:lnTo>
                    <a:pt x="91" y="452"/>
                  </a:lnTo>
                  <a:lnTo>
                    <a:pt x="53" y="542"/>
                  </a:lnTo>
                  <a:lnTo>
                    <a:pt x="27" y="659"/>
                  </a:lnTo>
                  <a:lnTo>
                    <a:pt x="14" y="775"/>
                  </a:lnTo>
                  <a:lnTo>
                    <a:pt x="1" y="891"/>
                  </a:lnTo>
                  <a:lnTo>
                    <a:pt x="1" y="1020"/>
                  </a:lnTo>
                  <a:lnTo>
                    <a:pt x="14" y="1149"/>
                  </a:lnTo>
                  <a:lnTo>
                    <a:pt x="27" y="1278"/>
                  </a:lnTo>
                  <a:lnTo>
                    <a:pt x="53" y="1407"/>
                  </a:lnTo>
                  <a:lnTo>
                    <a:pt x="91" y="1549"/>
                  </a:lnTo>
                  <a:lnTo>
                    <a:pt x="143" y="1691"/>
                  </a:lnTo>
                  <a:lnTo>
                    <a:pt x="143" y="1691"/>
                  </a:lnTo>
                  <a:lnTo>
                    <a:pt x="207" y="1820"/>
                  </a:lnTo>
                  <a:lnTo>
                    <a:pt x="259" y="1949"/>
                  </a:lnTo>
                  <a:lnTo>
                    <a:pt x="336" y="2065"/>
                  </a:lnTo>
                  <a:lnTo>
                    <a:pt x="414" y="2181"/>
                  </a:lnTo>
                  <a:lnTo>
                    <a:pt x="491" y="2284"/>
                  </a:lnTo>
                  <a:lnTo>
                    <a:pt x="569" y="2375"/>
                  </a:lnTo>
                  <a:lnTo>
                    <a:pt x="659" y="2452"/>
                  </a:lnTo>
                  <a:lnTo>
                    <a:pt x="749" y="2530"/>
                  </a:lnTo>
                  <a:lnTo>
                    <a:pt x="840" y="2594"/>
                  </a:lnTo>
                  <a:lnTo>
                    <a:pt x="930" y="2646"/>
                  </a:lnTo>
                  <a:lnTo>
                    <a:pt x="1020" y="2684"/>
                  </a:lnTo>
                  <a:lnTo>
                    <a:pt x="1124" y="2710"/>
                  </a:lnTo>
                  <a:lnTo>
                    <a:pt x="1214" y="2736"/>
                  </a:lnTo>
                  <a:lnTo>
                    <a:pt x="1304" y="2736"/>
                  </a:lnTo>
                  <a:lnTo>
                    <a:pt x="1395" y="2723"/>
                  </a:lnTo>
                  <a:lnTo>
                    <a:pt x="1485" y="2697"/>
                  </a:lnTo>
                  <a:lnTo>
                    <a:pt x="1485" y="2697"/>
                  </a:lnTo>
                  <a:lnTo>
                    <a:pt x="1562" y="2659"/>
                  </a:lnTo>
                  <a:lnTo>
                    <a:pt x="1640" y="2607"/>
                  </a:lnTo>
                  <a:lnTo>
                    <a:pt x="1704" y="2543"/>
                  </a:lnTo>
                  <a:lnTo>
                    <a:pt x="1769" y="2465"/>
                  </a:lnTo>
                  <a:lnTo>
                    <a:pt x="1820" y="2388"/>
                  </a:lnTo>
                  <a:lnTo>
                    <a:pt x="1859" y="2297"/>
                  </a:lnTo>
                  <a:lnTo>
                    <a:pt x="1885" y="2194"/>
                  </a:lnTo>
                  <a:lnTo>
                    <a:pt x="1911" y="2078"/>
                  </a:lnTo>
                  <a:lnTo>
                    <a:pt x="1937" y="1962"/>
                  </a:lnTo>
                  <a:lnTo>
                    <a:pt x="1937" y="1846"/>
                  </a:lnTo>
                  <a:lnTo>
                    <a:pt x="1937" y="1717"/>
                  </a:lnTo>
                  <a:lnTo>
                    <a:pt x="1937" y="1588"/>
                  </a:lnTo>
                  <a:lnTo>
                    <a:pt x="1911" y="1459"/>
                  </a:lnTo>
                  <a:lnTo>
                    <a:pt x="1885" y="1330"/>
                  </a:lnTo>
                  <a:lnTo>
                    <a:pt x="1846" y="1188"/>
                  </a:lnTo>
                  <a:lnTo>
                    <a:pt x="1795" y="1046"/>
                  </a:lnTo>
                  <a:lnTo>
                    <a:pt x="1795" y="1046"/>
                  </a:lnTo>
                  <a:lnTo>
                    <a:pt x="1743" y="917"/>
                  </a:lnTo>
                  <a:lnTo>
                    <a:pt x="1678" y="788"/>
                  </a:lnTo>
                  <a:lnTo>
                    <a:pt x="1614" y="671"/>
                  </a:lnTo>
                  <a:lnTo>
                    <a:pt x="1537" y="555"/>
                  </a:lnTo>
                  <a:lnTo>
                    <a:pt x="1459" y="452"/>
                  </a:lnTo>
                  <a:lnTo>
                    <a:pt x="1369" y="362"/>
                  </a:lnTo>
                  <a:lnTo>
                    <a:pt x="1291" y="284"/>
                  </a:lnTo>
                  <a:lnTo>
                    <a:pt x="1201" y="207"/>
                  </a:lnTo>
                  <a:lnTo>
                    <a:pt x="1111" y="142"/>
                  </a:lnTo>
                  <a:lnTo>
                    <a:pt x="1007" y="91"/>
                  </a:lnTo>
                  <a:lnTo>
                    <a:pt x="917" y="52"/>
                  </a:lnTo>
                  <a:lnTo>
                    <a:pt x="827" y="26"/>
                  </a:lnTo>
                  <a:lnTo>
                    <a:pt x="736" y="13"/>
                  </a:lnTo>
                  <a:lnTo>
                    <a:pt x="646" y="0"/>
                  </a:lnTo>
                  <a:lnTo>
                    <a:pt x="556" y="13"/>
                  </a:lnTo>
                  <a:lnTo>
                    <a:pt x="466" y="39"/>
                  </a:lnTo>
                  <a:lnTo>
                    <a:pt x="466" y="39"/>
                  </a:lnTo>
                  <a:close/>
                </a:path>
              </a:pathLst>
            </a:custGeom>
            <a:solidFill>
              <a:srgbClr val="D0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1414833" y="2145490"/>
              <a:ext cx="61591" cy="86038"/>
            </a:xfrm>
            <a:custGeom>
              <a:avLst/>
              <a:gdLst/>
              <a:ahLst/>
              <a:cxnLst/>
              <a:rect l="l" t="t" r="r" b="b"/>
              <a:pathLst>
                <a:path w="1950" h="2724" extrusionOk="0">
                  <a:moveTo>
                    <a:pt x="465" y="26"/>
                  </a:moveTo>
                  <a:lnTo>
                    <a:pt x="465" y="26"/>
                  </a:lnTo>
                  <a:lnTo>
                    <a:pt x="388" y="78"/>
                  </a:lnTo>
                  <a:lnTo>
                    <a:pt x="310" y="130"/>
                  </a:lnTo>
                  <a:lnTo>
                    <a:pt x="246" y="181"/>
                  </a:lnTo>
                  <a:lnTo>
                    <a:pt x="181" y="259"/>
                  </a:lnTo>
                  <a:lnTo>
                    <a:pt x="130" y="349"/>
                  </a:lnTo>
                  <a:lnTo>
                    <a:pt x="91" y="439"/>
                  </a:lnTo>
                  <a:lnTo>
                    <a:pt x="52" y="543"/>
                  </a:lnTo>
                  <a:lnTo>
                    <a:pt x="27" y="646"/>
                  </a:lnTo>
                  <a:lnTo>
                    <a:pt x="14" y="762"/>
                  </a:lnTo>
                  <a:lnTo>
                    <a:pt x="1" y="878"/>
                  </a:lnTo>
                  <a:lnTo>
                    <a:pt x="1" y="1007"/>
                  </a:lnTo>
                  <a:lnTo>
                    <a:pt x="14" y="1136"/>
                  </a:lnTo>
                  <a:lnTo>
                    <a:pt x="39" y="1265"/>
                  </a:lnTo>
                  <a:lnTo>
                    <a:pt x="65" y="1407"/>
                  </a:lnTo>
                  <a:lnTo>
                    <a:pt x="104" y="1536"/>
                  </a:lnTo>
                  <a:lnTo>
                    <a:pt x="143" y="1678"/>
                  </a:lnTo>
                  <a:lnTo>
                    <a:pt x="143" y="1678"/>
                  </a:lnTo>
                  <a:lnTo>
                    <a:pt x="207" y="1807"/>
                  </a:lnTo>
                  <a:lnTo>
                    <a:pt x="272" y="1936"/>
                  </a:lnTo>
                  <a:lnTo>
                    <a:pt x="336" y="2052"/>
                  </a:lnTo>
                  <a:lnTo>
                    <a:pt x="414" y="2169"/>
                  </a:lnTo>
                  <a:lnTo>
                    <a:pt x="491" y="2272"/>
                  </a:lnTo>
                  <a:lnTo>
                    <a:pt x="569" y="2362"/>
                  </a:lnTo>
                  <a:lnTo>
                    <a:pt x="659" y="2452"/>
                  </a:lnTo>
                  <a:lnTo>
                    <a:pt x="749" y="2517"/>
                  </a:lnTo>
                  <a:lnTo>
                    <a:pt x="840" y="2581"/>
                  </a:lnTo>
                  <a:lnTo>
                    <a:pt x="930" y="2633"/>
                  </a:lnTo>
                  <a:lnTo>
                    <a:pt x="1033" y="2672"/>
                  </a:lnTo>
                  <a:lnTo>
                    <a:pt x="1123" y="2711"/>
                  </a:lnTo>
                  <a:lnTo>
                    <a:pt x="1214" y="2723"/>
                  </a:lnTo>
                  <a:lnTo>
                    <a:pt x="1304" y="2723"/>
                  </a:lnTo>
                  <a:lnTo>
                    <a:pt x="1394" y="2711"/>
                  </a:lnTo>
                  <a:lnTo>
                    <a:pt x="1485" y="2685"/>
                  </a:lnTo>
                  <a:lnTo>
                    <a:pt x="1485" y="2685"/>
                  </a:lnTo>
                  <a:lnTo>
                    <a:pt x="1562" y="2646"/>
                  </a:lnTo>
                  <a:lnTo>
                    <a:pt x="1640" y="2594"/>
                  </a:lnTo>
                  <a:lnTo>
                    <a:pt x="1704" y="2530"/>
                  </a:lnTo>
                  <a:lnTo>
                    <a:pt x="1769" y="2452"/>
                  </a:lnTo>
                  <a:lnTo>
                    <a:pt x="1820" y="2375"/>
                  </a:lnTo>
                  <a:lnTo>
                    <a:pt x="1859" y="2285"/>
                  </a:lnTo>
                  <a:lnTo>
                    <a:pt x="1898" y="2181"/>
                  </a:lnTo>
                  <a:lnTo>
                    <a:pt x="1923" y="2078"/>
                  </a:lnTo>
                  <a:lnTo>
                    <a:pt x="1936" y="1962"/>
                  </a:lnTo>
                  <a:lnTo>
                    <a:pt x="1949" y="1833"/>
                  </a:lnTo>
                  <a:lnTo>
                    <a:pt x="1949" y="1717"/>
                  </a:lnTo>
                  <a:lnTo>
                    <a:pt x="1936" y="1588"/>
                  </a:lnTo>
                  <a:lnTo>
                    <a:pt x="1923" y="1446"/>
                  </a:lnTo>
                  <a:lnTo>
                    <a:pt x="1885" y="1317"/>
                  </a:lnTo>
                  <a:lnTo>
                    <a:pt x="1846" y="1175"/>
                  </a:lnTo>
                  <a:lnTo>
                    <a:pt x="1807" y="1046"/>
                  </a:lnTo>
                  <a:lnTo>
                    <a:pt x="1807" y="1046"/>
                  </a:lnTo>
                  <a:lnTo>
                    <a:pt x="1743" y="904"/>
                  </a:lnTo>
                  <a:lnTo>
                    <a:pt x="1678" y="775"/>
                  </a:lnTo>
                  <a:lnTo>
                    <a:pt x="1614" y="659"/>
                  </a:lnTo>
                  <a:lnTo>
                    <a:pt x="1536" y="556"/>
                  </a:lnTo>
                  <a:lnTo>
                    <a:pt x="1459" y="452"/>
                  </a:lnTo>
                  <a:lnTo>
                    <a:pt x="1382" y="349"/>
                  </a:lnTo>
                  <a:lnTo>
                    <a:pt x="1291" y="272"/>
                  </a:lnTo>
                  <a:lnTo>
                    <a:pt x="1201" y="194"/>
                  </a:lnTo>
                  <a:lnTo>
                    <a:pt x="1111" y="130"/>
                  </a:lnTo>
                  <a:lnTo>
                    <a:pt x="1020" y="78"/>
                  </a:lnTo>
                  <a:lnTo>
                    <a:pt x="917" y="39"/>
                  </a:lnTo>
                  <a:lnTo>
                    <a:pt x="827" y="14"/>
                  </a:lnTo>
                  <a:lnTo>
                    <a:pt x="736" y="1"/>
                  </a:lnTo>
                  <a:lnTo>
                    <a:pt x="646" y="1"/>
                  </a:lnTo>
                  <a:lnTo>
                    <a:pt x="556" y="1"/>
                  </a:lnTo>
                  <a:lnTo>
                    <a:pt x="465" y="26"/>
                  </a:lnTo>
                  <a:lnTo>
                    <a:pt x="465" y="26"/>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1703388" y="2216397"/>
              <a:ext cx="42419" cy="44882"/>
            </a:xfrm>
            <a:custGeom>
              <a:avLst/>
              <a:gdLst/>
              <a:ahLst/>
              <a:cxnLst/>
              <a:rect l="l" t="t" r="r" b="b"/>
              <a:pathLst>
                <a:path w="1343" h="1421" extrusionOk="0">
                  <a:moveTo>
                    <a:pt x="569" y="1"/>
                  </a:moveTo>
                  <a:lnTo>
                    <a:pt x="569" y="1"/>
                  </a:lnTo>
                  <a:lnTo>
                    <a:pt x="427" y="40"/>
                  </a:lnTo>
                  <a:lnTo>
                    <a:pt x="311" y="104"/>
                  </a:lnTo>
                  <a:lnTo>
                    <a:pt x="207" y="182"/>
                  </a:lnTo>
                  <a:lnTo>
                    <a:pt x="117" y="285"/>
                  </a:lnTo>
                  <a:lnTo>
                    <a:pt x="52" y="401"/>
                  </a:lnTo>
                  <a:lnTo>
                    <a:pt x="14" y="530"/>
                  </a:lnTo>
                  <a:lnTo>
                    <a:pt x="1" y="672"/>
                  </a:lnTo>
                  <a:lnTo>
                    <a:pt x="1" y="814"/>
                  </a:lnTo>
                  <a:lnTo>
                    <a:pt x="1" y="814"/>
                  </a:lnTo>
                  <a:lnTo>
                    <a:pt x="40" y="956"/>
                  </a:lnTo>
                  <a:lnTo>
                    <a:pt x="104" y="1085"/>
                  </a:lnTo>
                  <a:lnTo>
                    <a:pt x="182" y="1188"/>
                  </a:lnTo>
                  <a:lnTo>
                    <a:pt x="272" y="1278"/>
                  </a:lnTo>
                  <a:lnTo>
                    <a:pt x="388" y="1356"/>
                  </a:lnTo>
                  <a:lnTo>
                    <a:pt x="517" y="1395"/>
                  </a:lnTo>
                  <a:lnTo>
                    <a:pt x="646" y="1420"/>
                  </a:lnTo>
                  <a:lnTo>
                    <a:pt x="775" y="1420"/>
                  </a:lnTo>
                  <a:lnTo>
                    <a:pt x="775" y="1420"/>
                  </a:lnTo>
                  <a:lnTo>
                    <a:pt x="917" y="1382"/>
                  </a:lnTo>
                  <a:lnTo>
                    <a:pt x="1033" y="1317"/>
                  </a:lnTo>
                  <a:lnTo>
                    <a:pt x="1136" y="1240"/>
                  </a:lnTo>
                  <a:lnTo>
                    <a:pt x="1227" y="1137"/>
                  </a:lnTo>
                  <a:lnTo>
                    <a:pt x="1291" y="1020"/>
                  </a:lnTo>
                  <a:lnTo>
                    <a:pt x="1330" y="891"/>
                  </a:lnTo>
                  <a:lnTo>
                    <a:pt x="1343" y="749"/>
                  </a:lnTo>
                  <a:lnTo>
                    <a:pt x="1343" y="607"/>
                  </a:lnTo>
                  <a:lnTo>
                    <a:pt x="1343" y="607"/>
                  </a:lnTo>
                  <a:lnTo>
                    <a:pt x="1304" y="466"/>
                  </a:lnTo>
                  <a:lnTo>
                    <a:pt x="1240" y="336"/>
                  </a:lnTo>
                  <a:lnTo>
                    <a:pt x="1162" y="233"/>
                  </a:lnTo>
                  <a:lnTo>
                    <a:pt x="1072" y="143"/>
                  </a:lnTo>
                  <a:lnTo>
                    <a:pt x="956" y="65"/>
                  </a:lnTo>
                  <a:lnTo>
                    <a:pt x="827" y="27"/>
                  </a:lnTo>
                  <a:lnTo>
                    <a:pt x="698" y="1"/>
                  </a:lnTo>
                  <a:lnTo>
                    <a:pt x="569" y="1"/>
                  </a:lnTo>
                  <a:lnTo>
                    <a:pt x="569" y="1"/>
                  </a:lnTo>
                  <a:close/>
                </a:path>
              </a:pathLst>
            </a:custGeom>
            <a:solidFill>
              <a:srgbClr val="D0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1704620" y="2198078"/>
              <a:ext cx="63202" cy="62380"/>
            </a:xfrm>
            <a:custGeom>
              <a:avLst/>
              <a:gdLst/>
              <a:ahLst/>
              <a:cxnLst/>
              <a:rect l="l" t="t" r="r" b="b"/>
              <a:pathLst>
                <a:path w="2001" h="1975" extrusionOk="0">
                  <a:moveTo>
                    <a:pt x="839" y="13"/>
                  </a:moveTo>
                  <a:lnTo>
                    <a:pt x="839" y="13"/>
                  </a:lnTo>
                  <a:lnTo>
                    <a:pt x="749" y="26"/>
                  </a:lnTo>
                  <a:lnTo>
                    <a:pt x="646" y="65"/>
                  </a:lnTo>
                  <a:lnTo>
                    <a:pt x="555" y="104"/>
                  </a:lnTo>
                  <a:lnTo>
                    <a:pt x="465" y="142"/>
                  </a:lnTo>
                  <a:lnTo>
                    <a:pt x="388" y="207"/>
                  </a:lnTo>
                  <a:lnTo>
                    <a:pt x="310" y="258"/>
                  </a:lnTo>
                  <a:lnTo>
                    <a:pt x="246" y="336"/>
                  </a:lnTo>
                  <a:lnTo>
                    <a:pt x="194" y="400"/>
                  </a:lnTo>
                  <a:lnTo>
                    <a:pt x="130" y="491"/>
                  </a:lnTo>
                  <a:lnTo>
                    <a:pt x="91" y="568"/>
                  </a:lnTo>
                  <a:lnTo>
                    <a:pt x="52" y="658"/>
                  </a:lnTo>
                  <a:lnTo>
                    <a:pt x="26" y="749"/>
                  </a:lnTo>
                  <a:lnTo>
                    <a:pt x="1" y="839"/>
                  </a:lnTo>
                  <a:lnTo>
                    <a:pt x="1" y="942"/>
                  </a:lnTo>
                  <a:lnTo>
                    <a:pt x="1" y="1046"/>
                  </a:lnTo>
                  <a:lnTo>
                    <a:pt x="1" y="1149"/>
                  </a:lnTo>
                  <a:lnTo>
                    <a:pt x="1" y="1149"/>
                  </a:lnTo>
                  <a:lnTo>
                    <a:pt x="26" y="1239"/>
                  </a:lnTo>
                  <a:lnTo>
                    <a:pt x="52" y="1342"/>
                  </a:lnTo>
                  <a:lnTo>
                    <a:pt x="91" y="1433"/>
                  </a:lnTo>
                  <a:lnTo>
                    <a:pt x="143" y="1510"/>
                  </a:lnTo>
                  <a:lnTo>
                    <a:pt x="194" y="1587"/>
                  </a:lnTo>
                  <a:lnTo>
                    <a:pt x="259" y="1665"/>
                  </a:lnTo>
                  <a:lnTo>
                    <a:pt x="323" y="1729"/>
                  </a:lnTo>
                  <a:lnTo>
                    <a:pt x="401" y="1794"/>
                  </a:lnTo>
                  <a:lnTo>
                    <a:pt x="478" y="1846"/>
                  </a:lnTo>
                  <a:lnTo>
                    <a:pt x="568" y="1884"/>
                  </a:lnTo>
                  <a:lnTo>
                    <a:pt x="659" y="1923"/>
                  </a:lnTo>
                  <a:lnTo>
                    <a:pt x="749" y="1949"/>
                  </a:lnTo>
                  <a:lnTo>
                    <a:pt x="839" y="1975"/>
                  </a:lnTo>
                  <a:lnTo>
                    <a:pt x="943" y="1975"/>
                  </a:lnTo>
                  <a:lnTo>
                    <a:pt x="1046" y="1975"/>
                  </a:lnTo>
                  <a:lnTo>
                    <a:pt x="1149" y="1975"/>
                  </a:lnTo>
                  <a:lnTo>
                    <a:pt x="1149" y="1975"/>
                  </a:lnTo>
                  <a:lnTo>
                    <a:pt x="1252" y="1949"/>
                  </a:lnTo>
                  <a:lnTo>
                    <a:pt x="1343" y="1923"/>
                  </a:lnTo>
                  <a:lnTo>
                    <a:pt x="1433" y="1884"/>
                  </a:lnTo>
                  <a:lnTo>
                    <a:pt x="1523" y="1833"/>
                  </a:lnTo>
                  <a:lnTo>
                    <a:pt x="1601" y="1781"/>
                  </a:lnTo>
                  <a:lnTo>
                    <a:pt x="1678" y="1717"/>
                  </a:lnTo>
                  <a:lnTo>
                    <a:pt x="1743" y="1652"/>
                  </a:lnTo>
                  <a:lnTo>
                    <a:pt x="1807" y="1575"/>
                  </a:lnTo>
                  <a:lnTo>
                    <a:pt x="1859" y="1497"/>
                  </a:lnTo>
                  <a:lnTo>
                    <a:pt x="1897" y="1407"/>
                  </a:lnTo>
                  <a:lnTo>
                    <a:pt x="1936" y="1316"/>
                  </a:lnTo>
                  <a:lnTo>
                    <a:pt x="1962" y="1226"/>
                  </a:lnTo>
                  <a:lnTo>
                    <a:pt x="1988" y="1136"/>
                  </a:lnTo>
                  <a:lnTo>
                    <a:pt x="2001" y="1033"/>
                  </a:lnTo>
                  <a:lnTo>
                    <a:pt x="2001" y="942"/>
                  </a:lnTo>
                  <a:lnTo>
                    <a:pt x="1988" y="839"/>
                  </a:lnTo>
                  <a:lnTo>
                    <a:pt x="1988" y="839"/>
                  </a:lnTo>
                  <a:lnTo>
                    <a:pt x="1962" y="736"/>
                  </a:lnTo>
                  <a:lnTo>
                    <a:pt x="1936" y="645"/>
                  </a:lnTo>
                  <a:lnTo>
                    <a:pt x="1897" y="555"/>
                  </a:lnTo>
                  <a:lnTo>
                    <a:pt x="1846" y="465"/>
                  </a:lnTo>
                  <a:lnTo>
                    <a:pt x="1794" y="387"/>
                  </a:lnTo>
                  <a:lnTo>
                    <a:pt x="1730" y="310"/>
                  </a:lnTo>
                  <a:lnTo>
                    <a:pt x="1665" y="245"/>
                  </a:lnTo>
                  <a:lnTo>
                    <a:pt x="1588" y="194"/>
                  </a:lnTo>
                  <a:lnTo>
                    <a:pt x="1510" y="142"/>
                  </a:lnTo>
                  <a:lnTo>
                    <a:pt x="1420" y="91"/>
                  </a:lnTo>
                  <a:lnTo>
                    <a:pt x="1330" y="52"/>
                  </a:lnTo>
                  <a:lnTo>
                    <a:pt x="1239" y="26"/>
                  </a:lnTo>
                  <a:lnTo>
                    <a:pt x="1149" y="13"/>
                  </a:lnTo>
                  <a:lnTo>
                    <a:pt x="1046" y="0"/>
                  </a:lnTo>
                  <a:lnTo>
                    <a:pt x="943" y="0"/>
                  </a:lnTo>
                  <a:lnTo>
                    <a:pt x="839" y="13"/>
                  </a:lnTo>
                  <a:lnTo>
                    <a:pt x="839" y="13"/>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1659801" y="2149564"/>
              <a:ext cx="37112" cy="37112"/>
            </a:xfrm>
            <a:custGeom>
              <a:avLst/>
              <a:gdLst/>
              <a:ahLst/>
              <a:cxnLst/>
              <a:rect l="l" t="t" r="r" b="b"/>
              <a:pathLst>
                <a:path w="1175" h="1175" extrusionOk="0">
                  <a:moveTo>
                    <a:pt x="503" y="1"/>
                  </a:moveTo>
                  <a:lnTo>
                    <a:pt x="503" y="1"/>
                  </a:lnTo>
                  <a:lnTo>
                    <a:pt x="387" y="26"/>
                  </a:lnTo>
                  <a:lnTo>
                    <a:pt x="284" y="78"/>
                  </a:lnTo>
                  <a:lnTo>
                    <a:pt x="194" y="156"/>
                  </a:lnTo>
                  <a:lnTo>
                    <a:pt x="116" y="233"/>
                  </a:lnTo>
                  <a:lnTo>
                    <a:pt x="65" y="336"/>
                  </a:lnTo>
                  <a:lnTo>
                    <a:pt x="26" y="439"/>
                  </a:lnTo>
                  <a:lnTo>
                    <a:pt x="0" y="556"/>
                  </a:lnTo>
                  <a:lnTo>
                    <a:pt x="13" y="672"/>
                  </a:lnTo>
                  <a:lnTo>
                    <a:pt x="13" y="672"/>
                  </a:lnTo>
                  <a:lnTo>
                    <a:pt x="39" y="788"/>
                  </a:lnTo>
                  <a:lnTo>
                    <a:pt x="90" y="891"/>
                  </a:lnTo>
                  <a:lnTo>
                    <a:pt x="155" y="981"/>
                  </a:lnTo>
                  <a:lnTo>
                    <a:pt x="245" y="1059"/>
                  </a:lnTo>
                  <a:lnTo>
                    <a:pt x="336" y="1110"/>
                  </a:lnTo>
                  <a:lnTo>
                    <a:pt x="452" y="1149"/>
                  </a:lnTo>
                  <a:lnTo>
                    <a:pt x="568" y="1175"/>
                  </a:lnTo>
                  <a:lnTo>
                    <a:pt x="684" y="1162"/>
                  </a:lnTo>
                  <a:lnTo>
                    <a:pt x="684" y="1162"/>
                  </a:lnTo>
                  <a:lnTo>
                    <a:pt x="800" y="1136"/>
                  </a:lnTo>
                  <a:lnTo>
                    <a:pt x="903" y="1085"/>
                  </a:lnTo>
                  <a:lnTo>
                    <a:pt x="994" y="1020"/>
                  </a:lnTo>
                  <a:lnTo>
                    <a:pt x="1071" y="930"/>
                  </a:lnTo>
                  <a:lnTo>
                    <a:pt x="1123" y="839"/>
                  </a:lnTo>
                  <a:lnTo>
                    <a:pt x="1161" y="723"/>
                  </a:lnTo>
                  <a:lnTo>
                    <a:pt x="1174" y="607"/>
                  </a:lnTo>
                  <a:lnTo>
                    <a:pt x="1174" y="491"/>
                  </a:lnTo>
                  <a:lnTo>
                    <a:pt x="1174" y="491"/>
                  </a:lnTo>
                  <a:lnTo>
                    <a:pt x="1149" y="375"/>
                  </a:lnTo>
                  <a:lnTo>
                    <a:pt x="1097" y="272"/>
                  </a:lnTo>
                  <a:lnTo>
                    <a:pt x="1020" y="181"/>
                  </a:lnTo>
                  <a:lnTo>
                    <a:pt x="942" y="104"/>
                  </a:lnTo>
                  <a:lnTo>
                    <a:pt x="839" y="52"/>
                  </a:lnTo>
                  <a:lnTo>
                    <a:pt x="736" y="14"/>
                  </a:lnTo>
                  <a:lnTo>
                    <a:pt x="620" y="1"/>
                  </a:lnTo>
                  <a:lnTo>
                    <a:pt x="503" y="1"/>
                  </a:lnTo>
                  <a:lnTo>
                    <a:pt x="503" y="1"/>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1512650" y="2596261"/>
              <a:ext cx="310196" cy="160610"/>
            </a:xfrm>
            <a:custGeom>
              <a:avLst/>
              <a:gdLst/>
              <a:ahLst/>
              <a:cxnLst/>
              <a:rect l="l" t="t" r="r" b="b"/>
              <a:pathLst>
                <a:path w="9821" h="5085" extrusionOk="0">
                  <a:moveTo>
                    <a:pt x="1085" y="1652"/>
                  </a:moveTo>
                  <a:lnTo>
                    <a:pt x="8724" y="1"/>
                  </a:lnTo>
                  <a:lnTo>
                    <a:pt x="9821" y="2672"/>
                  </a:lnTo>
                  <a:lnTo>
                    <a:pt x="4182" y="4672"/>
                  </a:lnTo>
                  <a:lnTo>
                    <a:pt x="4182" y="4672"/>
                  </a:lnTo>
                  <a:lnTo>
                    <a:pt x="3730" y="4814"/>
                  </a:lnTo>
                  <a:lnTo>
                    <a:pt x="3304" y="4930"/>
                  </a:lnTo>
                  <a:lnTo>
                    <a:pt x="2917" y="5007"/>
                  </a:lnTo>
                  <a:lnTo>
                    <a:pt x="2543" y="5059"/>
                  </a:lnTo>
                  <a:lnTo>
                    <a:pt x="2207" y="5085"/>
                  </a:lnTo>
                  <a:lnTo>
                    <a:pt x="1898" y="5085"/>
                  </a:lnTo>
                  <a:lnTo>
                    <a:pt x="1614" y="5046"/>
                  </a:lnTo>
                  <a:lnTo>
                    <a:pt x="1356" y="4994"/>
                  </a:lnTo>
                  <a:lnTo>
                    <a:pt x="1123" y="4917"/>
                  </a:lnTo>
                  <a:lnTo>
                    <a:pt x="917" y="4827"/>
                  </a:lnTo>
                  <a:lnTo>
                    <a:pt x="723" y="4711"/>
                  </a:lnTo>
                  <a:lnTo>
                    <a:pt x="569" y="4582"/>
                  </a:lnTo>
                  <a:lnTo>
                    <a:pt x="427" y="4453"/>
                  </a:lnTo>
                  <a:lnTo>
                    <a:pt x="298" y="4298"/>
                  </a:lnTo>
                  <a:lnTo>
                    <a:pt x="207" y="4130"/>
                  </a:lnTo>
                  <a:lnTo>
                    <a:pt x="130" y="3962"/>
                  </a:lnTo>
                  <a:lnTo>
                    <a:pt x="65" y="3782"/>
                  </a:lnTo>
                  <a:lnTo>
                    <a:pt x="27" y="3601"/>
                  </a:lnTo>
                  <a:lnTo>
                    <a:pt x="1" y="3420"/>
                  </a:lnTo>
                  <a:lnTo>
                    <a:pt x="1" y="3240"/>
                  </a:lnTo>
                  <a:lnTo>
                    <a:pt x="14" y="3046"/>
                  </a:lnTo>
                  <a:lnTo>
                    <a:pt x="39" y="2865"/>
                  </a:lnTo>
                  <a:lnTo>
                    <a:pt x="91" y="2698"/>
                  </a:lnTo>
                  <a:lnTo>
                    <a:pt x="143" y="2530"/>
                  </a:lnTo>
                  <a:lnTo>
                    <a:pt x="220" y="2362"/>
                  </a:lnTo>
                  <a:lnTo>
                    <a:pt x="310" y="2220"/>
                  </a:lnTo>
                  <a:lnTo>
                    <a:pt x="414" y="2078"/>
                  </a:lnTo>
                  <a:lnTo>
                    <a:pt x="517" y="1962"/>
                  </a:lnTo>
                  <a:lnTo>
                    <a:pt x="646" y="1859"/>
                  </a:lnTo>
                  <a:lnTo>
                    <a:pt x="788" y="1768"/>
                  </a:lnTo>
                  <a:lnTo>
                    <a:pt x="930" y="1691"/>
                  </a:lnTo>
                  <a:lnTo>
                    <a:pt x="1085" y="1652"/>
                  </a:lnTo>
                  <a:lnTo>
                    <a:pt x="1085" y="1652"/>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1268945" y="2325236"/>
              <a:ext cx="319135" cy="704725"/>
            </a:xfrm>
            <a:custGeom>
              <a:avLst/>
              <a:gdLst/>
              <a:ahLst/>
              <a:cxnLst/>
              <a:rect l="l" t="t" r="r" b="b"/>
              <a:pathLst>
                <a:path w="10104" h="22312" extrusionOk="0">
                  <a:moveTo>
                    <a:pt x="103" y="11408"/>
                  </a:moveTo>
                  <a:lnTo>
                    <a:pt x="103" y="11408"/>
                  </a:lnTo>
                  <a:lnTo>
                    <a:pt x="90" y="11743"/>
                  </a:lnTo>
                  <a:lnTo>
                    <a:pt x="65" y="12195"/>
                  </a:lnTo>
                  <a:lnTo>
                    <a:pt x="39" y="13408"/>
                  </a:lnTo>
                  <a:lnTo>
                    <a:pt x="13" y="14930"/>
                  </a:lnTo>
                  <a:lnTo>
                    <a:pt x="0" y="16608"/>
                  </a:lnTo>
                  <a:lnTo>
                    <a:pt x="0" y="18298"/>
                  </a:lnTo>
                  <a:lnTo>
                    <a:pt x="13" y="19847"/>
                  </a:lnTo>
                  <a:lnTo>
                    <a:pt x="52" y="21124"/>
                  </a:lnTo>
                  <a:lnTo>
                    <a:pt x="78" y="21615"/>
                  </a:lnTo>
                  <a:lnTo>
                    <a:pt x="103" y="21976"/>
                  </a:lnTo>
                  <a:lnTo>
                    <a:pt x="103" y="21976"/>
                  </a:lnTo>
                  <a:lnTo>
                    <a:pt x="658" y="22079"/>
                  </a:lnTo>
                  <a:lnTo>
                    <a:pt x="1213" y="22170"/>
                  </a:lnTo>
                  <a:lnTo>
                    <a:pt x="1768" y="22247"/>
                  </a:lnTo>
                  <a:lnTo>
                    <a:pt x="2336" y="22286"/>
                  </a:lnTo>
                  <a:lnTo>
                    <a:pt x="2904" y="22312"/>
                  </a:lnTo>
                  <a:lnTo>
                    <a:pt x="3484" y="22299"/>
                  </a:lnTo>
                  <a:lnTo>
                    <a:pt x="4078" y="22273"/>
                  </a:lnTo>
                  <a:lnTo>
                    <a:pt x="4684" y="22208"/>
                  </a:lnTo>
                  <a:lnTo>
                    <a:pt x="5291" y="22118"/>
                  </a:lnTo>
                  <a:lnTo>
                    <a:pt x="5923" y="22015"/>
                  </a:lnTo>
                  <a:lnTo>
                    <a:pt x="6568" y="21860"/>
                  </a:lnTo>
                  <a:lnTo>
                    <a:pt x="7226" y="21692"/>
                  </a:lnTo>
                  <a:lnTo>
                    <a:pt x="7910" y="21486"/>
                  </a:lnTo>
                  <a:lnTo>
                    <a:pt x="8620" y="21241"/>
                  </a:lnTo>
                  <a:lnTo>
                    <a:pt x="9356" y="20970"/>
                  </a:lnTo>
                  <a:lnTo>
                    <a:pt x="10104" y="20673"/>
                  </a:lnTo>
                  <a:lnTo>
                    <a:pt x="10104" y="20673"/>
                  </a:lnTo>
                  <a:lnTo>
                    <a:pt x="9962" y="20221"/>
                  </a:lnTo>
                  <a:lnTo>
                    <a:pt x="9820" y="19744"/>
                  </a:lnTo>
                  <a:lnTo>
                    <a:pt x="9678" y="19253"/>
                  </a:lnTo>
                  <a:lnTo>
                    <a:pt x="9536" y="18737"/>
                  </a:lnTo>
                  <a:lnTo>
                    <a:pt x="9278" y="17679"/>
                  </a:lnTo>
                  <a:lnTo>
                    <a:pt x="9033" y="16556"/>
                  </a:lnTo>
                  <a:lnTo>
                    <a:pt x="8788" y="15395"/>
                  </a:lnTo>
                  <a:lnTo>
                    <a:pt x="8556" y="14208"/>
                  </a:lnTo>
                  <a:lnTo>
                    <a:pt x="8323" y="12995"/>
                  </a:lnTo>
                  <a:lnTo>
                    <a:pt x="8104" y="11756"/>
                  </a:lnTo>
                  <a:lnTo>
                    <a:pt x="7678" y="9291"/>
                  </a:lnTo>
                  <a:lnTo>
                    <a:pt x="7252" y="6878"/>
                  </a:lnTo>
                  <a:lnTo>
                    <a:pt x="7033" y="5730"/>
                  </a:lnTo>
                  <a:lnTo>
                    <a:pt x="6813" y="4607"/>
                  </a:lnTo>
                  <a:lnTo>
                    <a:pt x="6581" y="3549"/>
                  </a:lnTo>
                  <a:lnTo>
                    <a:pt x="6362" y="2542"/>
                  </a:lnTo>
                  <a:lnTo>
                    <a:pt x="6362" y="2542"/>
                  </a:lnTo>
                  <a:lnTo>
                    <a:pt x="5897" y="2336"/>
                  </a:lnTo>
                  <a:lnTo>
                    <a:pt x="5433" y="2104"/>
                  </a:lnTo>
                  <a:lnTo>
                    <a:pt x="5213" y="1975"/>
                  </a:lnTo>
                  <a:lnTo>
                    <a:pt x="4994" y="1846"/>
                  </a:lnTo>
                  <a:lnTo>
                    <a:pt x="4775" y="1704"/>
                  </a:lnTo>
                  <a:lnTo>
                    <a:pt x="4555" y="1549"/>
                  </a:lnTo>
                  <a:lnTo>
                    <a:pt x="4336" y="1394"/>
                  </a:lnTo>
                  <a:lnTo>
                    <a:pt x="4129" y="1226"/>
                  </a:lnTo>
                  <a:lnTo>
                    <a:pt x="3923" y="1046"/>
                  </a:lnTo>
                  <a:lnTo>
                    <a:pt x="3729" y="852"/>
                  </a:lnTo>
                  <a:lnTo>
                    <a:pt x="3536" y="658"/>
                  </a:lnTo>
                  <a:lnTo>
                    <a:pt x="3355" y="452"/>
                  </a:lnTo>
                  <a:lnTo>
                    <a:pt x="3175" y="233"/>
                  </a:lnTo>
                  <a:lnTo>
                    <a:pt x="2994" y="0"/>
                  </a:lnTo>
                  <a:lnTo>
                    <a:pt x="2994" y="0"/>
                  </a:lnTo>
                  <a:lnTo>
                    <a:pt x="2697" y="491"/>
                  </a:lnTo>
                  <a:lnTo>
                    <a:pt x="2516" y="800"/>
                  </a:lnTo>
                  <a:lnTo>
                    <a:pt x="2336" y="1149"/>
                  </a:lnTo>
                  <a:lnTo>
                    <a:pt x="2129" y="1549"/>
                  </a:lnTo>
                  <a:lnTo>
                    <a:pt x="1936" y="2000"/>
                  </a:lnTo>
                  <a:lnTo>
                    <a:pt x="1729" y="2530"/>
                  </a:lnTo>
                  <a:lnTo>
                    <a:pt x="1523" y="3136"/>
                  </a:lnTo>
                  <a:lnTo>
                    <a:pt x="1316" y="3807"/>
                  </a:lnTo>
                  <a:lnTo>
                    <a:pt x="1110" y="4581"/>
                  </a:lnTo>
                  <a:lnTo>
                    <a:pt x="916" y="5446"/>
                  </a:lnTo>
                  <a:lnTo>
                    <a:pt x="723" y="6401"/>
                  </a:lnTo>
                  <a:lnTo>
                    <a:pt x="555" y="7472"/>
                  </a:lnTo>
                  <a:lnTo>
                    <a:pt x="465" y="8053"/>
                  </a:lnTo>
                  <a:lnTo>
                    <a:pt x="387" y="8659"/>
                  </a:lnTo>
                  <a:lnTo>
                    <a:pt x="310" y="9304"/>
                  </a:lnTo>
                  <a:lnTo>
                    <a:pt x="232" y="9975"/>
                  </a:lnTo>
                  <a:lnTo>
                    <a:pt x="168" y="10672"/>
                  </a:lnTo>
                  <a:lnTo>
                    <a:pt x="103" y="11408"/>
                  </a:lnTo>
                  <a:lnTo>
                    <a:pt x="103" y="11408"/>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1314174" y="2400628"/>
              <a:ext cx="213609" cy="336696"/>
            </a:xfrm>
            <a:custGeom>
              <a:avLst/>
              <a:gdLst/>
              <a:ahLst/>
              <a:cxnLst/>
              <a:rect l="l" t="t" r="r" b="b"/>
              <a:pathLst>
                <a:path w="6763" h="10660" extrusionOk="0">
                  <a:moveTo>
                    <a:pt x="4375" y="917"/>
                  </a:moveTo>
                  <a:lnTo>
                    <a:pt x="5007" y="1910"/>
                  </a:lnTo>
                  <a:lnTo>
                    <a:pt x="6762" y="10659"/>
                  </a:lnTo>
                  <a:lnTo>
                    <a:pt x="1136" y="4594"/>
                  </a:lnTo>
                  <a:lnTo>
                    <a:pt x="1136" y="4594"/>
                  </a:lnTo>
                  <a:lnTo>
                    <a:pt x="981" y="4414"/>
                  </a:lnTo>
                  <a:lnTo>
                    <a:pt x="839" y="4246"/>
                  </a:lnTo>
                  <a:lnTo>
                    <a:pt x="710" y="4078"/>
                  </a:lnTo>
                  <a:lnTo>
                    <a:pt x="594" y="3923"/>
                  </a:lnTo>
                  <a:lnTo>
                    <a:pt x="491" y="3756"/>
                  </a:lnTo>
                  <a:lnTo>
                    <a:pt x="400" y="3601"/>
                  </a:lnTo>
                  <a:lnTo>
                    <a:pt x="310" y="3433"/>
                  </a:lnTo>
                  <a:lnTo>
                    <a:pt x="246" y="3278"/>
                  </a:lnTo>
                  <a:lnTo>
                    <a:pt x="181" y="3136"/>
                  </a:lnTo>
                  <a:lnTo>
                    <a:pt x="130" y="2981"/>
                  </a:lnTo>
                  <a:lnTo>
                    <a:pt x="78" y="2840"/>
                  </a:lnTo>
                  <a:lnTo>
                    <a:pt x="52" y="2698"/>
                  </a:lnTo>
                  <a:lnTo>
                    <a:pt x="26" y="2556"/>
                  </a:lnTo>
                  <a:lnTo>
                    <a:pt x="13" y="2414"/>
                  </a:lnTo>
                  <a:lnTo>
                    <a:pt x="0" y="2285"/>
                  </a:lnTo>
                  <a:lnTo>
                    <a:pt x="0" y="2143"/>
                  </a:lnTo>
                  <a:lnTo>
                    <a:pt x="13" y="2014"/>
                  </a:lnTo>
                  <a:lnTo>
                    <a:pt x="26" y="1898"/>
                  </a:lnTo>
                  <a:lnTo>
                    <a:pt x="52" y="1768"/>
                  </a:lnTo>
                  <a:lnTo>
                    <a:pt x="91" y="1652"/>
                  </a:lnTo>
                  <a:lnTo>
                    <a:pt x="168" y="1420"/>
                  </a:lnTo>
                  <a:lnTo>
                    <a:pt x="284" y="1214"/>
                  </a:lnTo>
                  <a:lnTo>
                    <a:pt x="413" y="1020"/>
                  </a:lnTo>
                  <a:lnTo>
                    <a:pt x="568" y="839"/>
                  </a:lnTo>
                  <a:lnTo>
                    <a:pt x="749" y="672"/>
                  </a:lnTo>
                  <a:lnTo>
                    <a:pt x="930" y="517"/>
                  </a:lnTo>
                  <a:lnTo>
                    <a:pt x="1136" y="388"/>
                  </a:lnTo>
                  <a:lnTo>
                    <a:pt x="1355" y="272"/>
                  </a:lnTo>
                  <a:lnTo>
                    <a:pt x="1575" y="181"/>
                  </a:lnTo>
                  <a:lnTo>
                    <a:pt x="1807" y="104"/>
                  </a:lnTo>
                  <a:lnTo>
                    <a:pt x="2052" y="52"/>
                  </a:lnTo>
                  <a:lnTo>
                    <a:pt x="2297" y="14"/>
                  </a:lnTo>
                  <a:lnTo>
                    <a:pt x="2530" y="1"/>
                  </a:lnTo>
                  <a:lnTo>
                    <a:pt x="2775" y="14"/>
                  </a:lnTo>
                  <a:lnTo>
                    <a:pt x="3007" y="39"/>
                  </a:lnTo>
                  <a:lnTo>
                    <a:pt x="3239" y="91"/>
                  </a:lnTo>
                  <a:lnTo>
                    <a:pt x="3459" y="168"/>
                  </a:lnTo>
                  <a:lnTo>
                    <a:pt x="3678" y="272"/>
                  </a:lnTo>
                  <a:lnTo>
                    <a:pt x="3872" y="388"/>
                  </a:lnTo>
                  <a:lnTo>
                    <a:pt x="4065" y="543"/>
                  </a:lnTo>
                  <a:lnTo>
                    <a:pt x="4143" y="620"/>
                  </a:lnTo>
                  <a:lnTo>
                    <a:pt x="4233" y="710"/>
                  </a:lnTo>
                  <a:lnTo>
                    <a:pt x="4298" y="814"/>
                  </a:lnTo>
                  <a:lnTo>
                    <a:pt x="4375" y="917"/>
                  </a:lnTo>
                  <a:lnTo>
                    <a:pt x="4375" y="917"/>
                  </a:lnTo>
                  <a:close/>
                </a:path>
              </a:pathLst>
            </a:custGeom>
            <a:solidFill>
              <a:srgbClr val="00CC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1331703" y="2416515"/>
              <a:ext cx="280854" cy="336285"/>
            </a:xfrm>
            <a:custGeom>
              <a:avLst/>
              <a:gdLst/>
              <a:ahLst/>
              <a:cxnLst/>
              <a:rect l="l" t="t" r="r" b="b"/>
              <a:pathLst>
                <a:path w="8892" h="10647" extrusionOk="0">
                  <a:moveTo>
                    <a:pt x="4168" y="1059"/>
                  </a:moveTo>
                  <a:lnTo>
                    <a:pt x="8891" y="8234"/>
                  </a:lnTo>
                  <a:lnTo>
                    <a:pt x="6633" y="10647"/>
                  </a:lnTo>
                  <a:lnTo>
                    <a:pt x="1097" y="4130"/>
                  </a:lnTo>
                  <a:lnTo>
                    <a:pt x="1097" y="4130"/>
                  </a:lnTo>
                  <a:lnTo>
                    <a:pt x="813" y="3769"/>
                  </a:lnTo>
                  <a:lnTo>
                    <a:pt x="581" y="3433"/>
                  </a:lnTo>
                  <a:lnTo>
                    <a:pt x="387" y="3111"/>
                  </a:lnTo>
                  <a:lnTo>
                    <a:pt x="233" y="2801"/>
                  </a:lnTo>
                  <a:lnTo>
                    <a:pt x="116" y="2517"/>
                  </a:lnTo>
                  <a:lnTo>
                    <a:pt x="52" y="2233"/>
                  </a:lnTo>
                  <a:lnTo>
                    <a:pt x="26" y="2104"/>
                  </a:lnTo>
                  <a:lnTo>
                    <a:pt x="0" y="1962"/>
                  </a:lnTo>
                  <a:lnTo>
                    <a:pt x="0" y="1846"/>
                  </a:lnTo>
                  <a:lnTo>
                    <a:pt x="0" y="1717"/>
                  </a:lnTo>
                  <a:lnTo>
                    <a:pt x="0" y="1601"/>
                  </a:lnTo>
                  <a:lnTo>
                    <a:pt x="26" y="1485"/>
                  </a:lnTo>
                  <a:lnTo>
                    <a:pt x="65" y="1265"/>
                  </a:lnTo>
                  <a:lnTo>
                    <a:pt x="142" y="1072"/>
                  </a:lnTo>
                  <a:lnTo>
                    <a:pt x="246" y="878"/>
                  </a:lnTo>
                  <a:lnTo>
                    <a:pt x="375" y="711"/>
                  </a:lnTo>
                  <a:lnTo>
                    <a:pt x="517" y="556"/>
                  </a:lnTo>
                  <a:lnTo>
                    <a:pt x="684" y="427"/>
                  </a:lnTo>
                  <a:lnTo>
                    <a:pt x="852" y="311"/>
                  </a:lnTo>
                  <a:lnTo>
                    <a:pt x="1046" y="207"/>
                  </a:lnTo>
                  <a:lnTo>
                    <a:pt x="1252" y="130"/>
                  </a:lnTo>
                  <a:lnTo>
                    <a:pt x="1459" y="65"/>
                  </a:lnTo>
                  <a:lnTo>
                    <a:pt x="1691" y="27"/>
                  </a:lnTo>
                  <a:lnTo>
                    <a:pt x="1910" y="1"/>
                  </a:lnTo>
                  <a:lnTo>
                    <a:pt x="2142" y="1"/>
                  </a:lnTo>
                  <a:lnTo>
                    <a:pt x="2375" y="14"/>
                  </a:lnTo>
                  <a:lnTo>
                    <a:pt x="2607" y="40"/>
                  </a:lnTo>
                  <a:lnTo>
                    <a:pt x="2826" y="91"/>
                  </a:lnTo>
                  <a:lnTo>
                    <a:pt x="3046" y="169"/>
                  </a:lnTo>
                  <a:lnTo>
                    <a:pt x="3265" y="259"/>
                  </a:lnTo>
                  <a:lnTo>
                    <a:pt x="3472" y="375"/>
                  </a:lnTo>
                  <a:lnTo>
                    <a:pt x="3665" y="517"/>
                  </a:lnTo>
                  <a:lnTo>
                    <a:pt x="3846" y="672"/>
                  </a:lnTo>
                  <a:lnTo>
                    <a:pt x="4014" y="853"/>
                  </a:lnTo>
                  <a:lnTo>
                    <a:pt x="4168" y="1059"/>
                  </a:lnTo>
                  <a:lnTo>
                    <a:pt x="4168" y="1059"/>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1327629" y="1912777"/>
              <a:ext cx="425545" cy="323241"/>
            </a:xfrm>
            <a:custGeom>
              <a:avLst/>
              <a:gdLst/>
              <a:ahLst/>
              <a:cxnLst/>
              <a:rect l="l" t="t" r="r" b="b"/>
              <a:pathLst>
                <a:path w="13473" h="10234" extrusionOk="0">
                  <a:moveTo>
                    <a:pt x="1897" y="10233"/>
                  </a:moveTo>
                  <a:lnTo>
                    <a:pt x="1897" y="10233"/>
                  </a:lnTo>
                  <a:lnTo>
                    <a:pt x="2104" y="10195"/>
                  </a:lnTo>
                  <a:lnTo>
                    <a:pt x="2349" y="10130"/>
                  </a:lnTo>
                  <a:lnTo>
                    <a:pt x="2620" y="10040"/>
                  </a:lnTo>
                  <a:lnTo>
                    <a:pt x="2930" y="9937"/>
                  </a:lnTo>
                  <a:lnTo>
                    <a:pt x="3626" y="9678"/>
                  </a:lnTo>
                  <a:lnTo>
                    <a:pt x="4413" y="9356"/>
                  </a:lnTo>
                  <a:lnTo>
                    <a:pt x="5278" y="8982"/>
                  </a:lnTo>
                  <a:lnTo>
                    <a:pt x="6194" y="8569"/>
                  </a:lnTo>
                  <a:lnTo>
                    <a:pt x="7136" y="8117"/>
                  </a:lnTo>
                  <a:lnTo>
                    <a:pt x="8091" y="7653"/>
                  </a:lnTo>
                  <a:lnTo>
                    <a:pt x="9020" y="7175"/>
                  </a:lnTo>
                  <a:lnTo>
                    <a:pt x="9911" y="6698"/>
                  </a:lnTo>
                  <a:lnTo>
                    <a:pt x="10749" y="6233"/>
                  </a:lnTo>
                  <a:lnTo>
                    <a:pt x="11511" y="5794"/>
                  </a:lnTo>
                  <a:lnTo>
                    <a:pt x="12156" y="5394"/>
                  </a:lnTo>
                  <a:lnTo>
                    <a:pt x="12427" y="5201"/>
                  </a:lnTo>
                  <a:lnTo>
                    <a:pt x="12672" y="5033"/>
                  </a:lnTo>
                  <a:lnTo>
                    <a:pt x="12879" y="4865"/>
                  </a:lnTo>
                  <a:lnTo>
                    <a:pt x="13046" y="4723"/>
                  </a:lnTo>
                  <a:lnTo>
                    <a:pt x="13175" y="4594"/>
                  </a:lnTo>
                  <a:lnTo>
                    <a:pt x="13253" y="4491"/>
                  </a:lnTo>
                  <a:lnTo>
                    <a:pt x="13253" y="4491"/>
                  </a:lnTo>
                  <a:lnTo>
                    <a:pt x="13330" y="4336"/>
                  </a:lnTo>
                  <a:lnTo>
                    <a:pt x="13382" y="4168"/>
                  </a:lnTo>
                  <a:lnTo>
                    <a:pt x="13433" y="4014"/>
                  </a:lnTo>
                  <a:lnTo>
                    <a:pt x="13459" y="3846"/>
                  </a:lnTo>
                  <a:lnTo>
                    <a:pt x="13472" y="3678"/>
                  </a:lnTo>
                  <a:lnTo>
                    <a:pt x="13472" y="3510"/>
                  </a:lnTo>
                  <a:lnTo>
                    <a:pt x="13459" y="3343"/>
                  </a:lnTo>
                  <a:lnTo>
                    <a:pt x="13421" y="3175"/>
                  </a:lnTo>
                  <a:lnTo>
                    <a:pt x="13382" y="3007"/>
                  </a:lnTo>
                  <a:lnTo>
                    <a:pt x="13317" y="2839"/>
                  </a:lnTo>
                  <a:lnTo>
                    <a:pt x="13240" y="2672"/>
                  </a:lnTo>
                  <a:lnTo>
                    <a:pt x="13150" y="2504"/>
                  </a:lnTo>
                  <a:lnTo>
                    <a:pt x="13046" y="2349"/>
                  </a:lnTo>
                  <a:lnTo>
                    <a:pt x="12943" y="2181"/>
                  </a:lnTo>
                  <a:lnTo>
                    <a:pt x="12814" y="2026"/>
                  </a:lnTo>
                  <a:lnTo>
                    <a:pt x="12672" y="1871"/>
                  </a:lnTo>
                  <a:lnTo>
                    <a:pt x="12504" y="1717"/>
                  </a:lnTo>
                  <a:lnTo>
                    <a:pt x="12337" y="1562"/>
                  </a:lnTo>
                  <a:lnTo>
                    <a:pt x="12156" y="1420"/>
                  </a:lnTo>
                  <a:lnTo>
                    <a:pt x="11975" y="1278"/>
                  </a:lnTo>
                  <a:lnTo>
                    <a:pt x="11769" y="1136"/>
                  </a:lnTo>
                  <a:lnTo>
                    <a:pt x="11549" y="1007"/>
                  </a:lnTo>
                  <a:lnTo>
                    <a:pt x="11317" y="891"/>
                  </a:lnTo>
                  <a:lnTo>
                    <a:pt x="11072" y="775"/>
                  </a:lnTo>
                  <a:lnTo>
                    <a:pt x="10827" y="659"/>
                  </a:lnTo>
                  <a:lnTo>
                    <a:pt x="10556" y="555"/>
                  </a:lnTo>
                  <a:lnTo>
                    <a:pt x="10285" y="452"/>
                  </a:lnTo>
                  <a:lnTo>
                    <a:pt x="10001" y="362"/>
                  </a:lnTo>
                  <a:lnTo>
                    <a:pt x="9704" y="284"/>
                  </a:lnTo>
                  <a:lnTo>
                    <a:pt x="9394" y="207"/>
                  </a:lnTo>
                  <a:lnTo>
                    <a:pt x="9085" y="142"/>
                  </a:lnTo>
                  <a:lnTo>
                    <a:pt x="8749" y="91"/>
                  </a:lnTo>
                  <a:lnTo>
                    <a:pt x="8749" y="91"/>
                  </a:lnTo>
                  <a:lnTo>
                    <a:pt x="8414" y="52"/>
                  </a:lnTo>
                  <a:lnTo>
                    <a:pt x="8078" y="26"/>
                  </a:lnTo>
                  <a:lnTo>
                    <a:pt x="7730" y="0"/>
                  </a:lnTo>
                  <a:lnTo>
                    <a:pt x="7381" y="0"/>
                  </a:lnTo>
                  <a:lnTo>
                    <a:pt x="7046" y="13"/>
                  </a:lnTo>
                  <a:lnTo>
                    <a:pt x="6698" y="39"/>
                  </a:lnTo>
                  <a:lnTo>
                    <a:pt x="6362" y="78"/>
                  </a:lnTo>
                  <a:lnTo>
                    <a:pt x="6014" y="117"/>
                  </a:lnTo>
                  <a:lnTo>
                    <a:pt x="5678" y="181"/>
                  </a:lnTo>
                  <a:lnTo>
                    <a:pt x="5343" y="258"/>
                  </a:lnTo>
                  <a:lnTo>
                    <a:pt x="5020" y="349"/>
                  </a:lnTo>
                  <a:lnTo>
                    <a:pt x="4684" y="452"/>
                  </a:lnTo>
                  <a:lnTo>
                    <a:pt x="4375" y="568"/>
                  </a:lnTo>
                  <a:lnTo>
                    <a:pt x="4052" y="697"/>
                  </a:lnTo>
                  <a:lnTo>
                    <a:pt x="3742" y="839"/>
                  </a:lnTo>
                  <a:lnTo>
                    <a:pt x="3446" y="994"/>
                  </a:lnTo>
                  <a:lnTo>
                    <a:pt x="3149" y="1149"/>
                  </a:lnTo>
                  <a:lnTo>
                    <a:pt x="2865" y="1330"/>
                  </a:lnTo>
                  <a:lnTo>
                    <a:pt x="2594" y="1523"/>
                  </a:lnTo>
                  <a:lnTo>
                    <a:pt x="2323" y="1730"/>
                  </a:lnTo>
                  <a:lnTo>
                    <a:pt x="2065" y="1936"/>
                  </a:lnTo>
                  <a:lnTo>
                    <a:pt x="1833" y="2168"/>
                  </a:lnTo>
                  <a:lnTo>
                    <a:pt x="1600" y="2413"/>
                  </a:lnTo>
                  <a:lnTo>
                    <a:pt x="1381" y="2659"/>
                  </a:lnTo>
                  <a:lnTo>
                    <a:pt x="1175" y="2930"/>
                  </a:lnTo>
                  <a:lnTo>
                    <a:pt x="981" y="3201"/>
                  </a:lnTo>
                  <a:lnTo>
                    <a:pt x="800" y="3497"/>
                  </a:lnTo>
                  <a:lnTo>
                    <a:pt x="646" y="3794"/>
                  </a:lnTo>
                  <a:lnTo>
                    <a:pt x="504" y="4117"/>
                  </a:lnTo>
                  <a:lnTo>
                    <a:pt x="375" y="4439"/>
                  </a:lnTo>
                  <a:lnTo>
                    <a:pt x="258" y="4775"/>
                  </a:lnTo>
                  <a:lnTo>
                    <a:pt x="168" y="5123"/>
                  </a:lnTo>
                  <a:lnTo>
                    <a:pt x="168" y="5123"/>
                  </a:lnTo>
                  <a:lnTo>
                    <a:pt x="104" y="5420"/>
                  </a:lnTo>
                  <a:lnTo>
                    <a:pt x="65" y="5730"/>
                  </a:lnTo>
                  <a:lnTo>
                    <a:pt x="26" y="6078"/>
                  </a:lnTo>
                  <a:lnTo>
                    <a:pt x="0" y="6427"/>
                  </a:lnTo>
                  <a:lnTo>
                    <a:pt x="0" y="6788"/>
                  </a:lnTo>
                  <a:lnTo>
                    <a:pt x="13" y="7162"/>
                  </a:lnTo>
                  <a:lnTo>
                    <a:pt x="65" y="7523"/>
                  </a:lnTo>
                  <a:lnTo>
                    <a:pt x="129" y="7898"/>
                  </a:lnTo>
                  <a:lnTo>
                    <a:pt x="168" y="8078"/>
                  </a:lnTo>
                  <a:lnTo>
                    <a:pt x="220" y="8259"/>
                  </a:lnTo>
                  <a:lnTo>
                    <a:pt x="284" y="8440"/>
                  </a:lnTo>
                  <a:lnTo>
                    <a:pt x="349" y="8607"/>
                  </a:lnTo>
                  <a:lnTo>
                    <a:pt x="426" y="8775"/>
                  </a:lnTo>
                  <a:lnTo>
                    <a:pt x="504" y="8943"/>
                  </a:lnTo>
                  <a:lnTo>
                    <a:pt x="607" y="9098"/>
                  </a:lnTo>
                  <a:lnTo>
                    <a:pt x="710" y="9253"/>
                  </a:lnTo>
                  <a:lnTo>
                    <a:pt x="813" y="9407"/>
                  </a:lnTo>
                  <a:lnTo>
                    <a:pt x="942" y="9549"/>
                  </a:lnTo>
                  <a:lnTo>
                    <a:pt x="1071" y="9678"/>
                  </a:lnTo>
                  <a:lnTo>
                    <a:pt x="1213" y="9808"/>
                  </a:lnTo>
                  <a:lnTo>
                    <a:pt x="1368" y="9924"/>
                  </a:lnTo>
                  <a:lnTo>
                    <a:pt x="1536" y="10040"/>
                  </a:lnTo>
                  <a:lnTo>
                    <a:pt x="1717" y="10143"/>
                  </a:lnTo>
                  <a:lnTo>
                    <a:pt x="1897" y="10233"/>
                  </a:lnTo>
                  <a:lnTo>
                    <a:pt x="1897" y="10233"/>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1479644" y="2191129"/>
              <a:ext cx="260892" cy="210356"/>
            </a:xfrm>
            <a:custGeom>
              <a:avLst/>
              <a:gdLst/>
              <a:ahLst/>
              <a:cxnLst/>
              <a:rect l="l" t="t" r="r" b="b"/>
              <a:pathLst>
                <a:path w="8260" h="6660" extrusionOk="0">
                  <a:moveTo>
                    <a:pt x="788" y="1"/>
                  </a:moveTo>
                  <a:lnTo>
                    <a:pt x="788" y="1"/>
                  </a:lnTo>
                  <a:lnTo>
                    <a:pt x="891" y="91"/>
                  </a:lnTo>
                  <a:lnTo>
                    <a:pt x="1020" y="182"/>
                  </a:lnTo>
                  <a:lnTo>
                    <a:pt x="1304" y="375"/>
                  </a:lnTo>
                  <a:lnTo>
                    <a:pt x="1626" y="569"/>
                  </a:lnTo>
                  <a:lnTo>
                    <a:pt x="2014" y="749"/>
                  </a:lnTo>
                  <a:lnTo>
                    <a:pt x="2426" y="943"/>
                  </a:lnTo>
                  <a:lnTo>
                    <a:pt x="2891" y="1111"/>
                  </a:lnTo>
                  <a:lnTo>
                    <a:pt x="3368" y="1291"/>
                  </a:lnTo>
                  <a:lnTo>
                    <a:pt x="3872" y="1459"/>
                  </a:lnTo>
                  <a:lnTo>
                    <a:pt x="4388" y="1614"/>
                  </a:lnTo>
                  <a:lnTo>
                    <a:pt x="4930" y="1756"/>
                  </a:lnTo>
                  <a:lnTo>
                    <a:pt x="5459" y="1885"/>
                  </a:lnTo>
                  <a:lnTo>
                    <a:pt x="6001" y="1988"/>
                  </a:lnTo>
                  <a:lnTo>
                    <a:pt x="6530" y="2091"/>
                  </a:lnTo>
                  <a:lnTo>
                    <a:pt x="7046" y="2169"/>
                  </a:lnTo>
                  <a:lnTo>
                    <a:pt x="7549" y="2220"/>
                  </a:lnTo>
                  <a:lnTo>
                    <a:pt x="8027" y="2259"/>
                  </a:lnTo>
                  <a:lnTo>
                    <a:pt x="8027" y="2259"/>
                  </a:lnTo>
                  <a:lnTo>
                    <a:pt x="8091" y="2272"/>
                  </a:lnTo>
                  <a:lnTo>
                    <a:pt x="8143" y="2311"/>
                  </a:lnTo>
                  <a:lnTo>
                    <a:pt x="8195" y="2349"/>
                  </a:lnTo>
                  <a:lnTo>
                    <a:pt x="8220" y="2414"/>
                  </a:lnTo>
                  <a:lnTo>
                    <a:pt x="8246" y="2491"/>
                  </a:lnTo>
                  <a:lnTo>
                    <a:pt x="8259" y="2569"/>
                  </a:lnTo>
                  <a:lnTo>
                    <a:pt x="8259" y="2672"/>
                  </a:lnTo>
                  <a:lnTo>
                    <a:pt x="8246" y="2788"/>
                  </a:lnTo>
                  <a:lnTo>
                    <a:pt x="8220" y="2904"/>
                  </a:lnTo>
                  <a:lnTo>
                    <a:pt x="8195" y="3046"/>
                  </a:lnTo>
                  <a:lnTo>
                    <a:pt x="8091" y="3330"/>
                  </a:lnTo>
                  <a:lnTo>
                    <a:pt x="7949" y="3640"/>
                  </a:lnTo>
                  <a:lnTo>
                    <a:pt x="7769" y="3975"/>
                  </a:lnTo>
                  <a:lnTo>
                    <a:pt x="7549" y="4324"/>
                  </a:lnTo>
                  <a:lnTo>
                    <a:pt x="7433" y="4492"/>
                  </a:lnTo>
                  <a:lnTo>
                    <a:pt x="7291" y="4659"/>
                  </a:lnTo>
                  <a:lnTo>
                    <a:pt x="7149" y="4840"/>
                  </a:lnTo>
                  <a:lnTo>
                    <a:pt x="6995" y="5008"/>
                  </a:lnTo>
                  <a:lnTo>
                    <a:pt x="6840" y="5175"/>
                  </a:lnTo>
                  <a:lnTo>
                    <a:pt x="6659" y="5343"/>
                  </a:lnTo>
                  <a:lnTo>
                    <a:pt x="6478" y="5498"/>
                  </a:lnTo>
                  <a:lnTo>
                    <a:pt x="6285" y="5653"/>
                  </a:lnTo>
                  <a:lnTo>
                    <a:pt x="6091" y="5795"/>
                  </a:lnTo>
                  <a:lnTo>
                    <a:pt x="5885" y="5937"/>
                  </a:lnTo>
                  <a:lnTo>
                    <a:pt x="5665" y="6066"/>
                  </a:lnTo>
                  <a:lnTo>
                    <a:pt x="5433" y="6182"/>
                  </a:lnTo>
                  <a:lnTo>
                    <a:pt x="5201" y="6298"/>
                  </a:lnTo>
                  <a:lnTo>
                    <a:pt x="4956" y="6388"/>
                  </a:lnTo>
                  <a:lnTo>
                    <a:pt x="4956" y="6388"/>
                  </a:lnTo>
                  <a:lnTo>
                    <a:pt x="4775" y="6453"/>
                  </a:lnTo>
                  <a:lnTo>
                    <a:pt x="4594" y="6505"/>
                  </a:lnTo>
                  <a:lnTo>
                    <a:pt x="4401" y="6556"/>
                  </a:lnTo>
                  <a:lnTo>
                    <a:pt x="4220" y="6595"/>
                  </a:lnTo>
                  <a:lnTo>
                    <a:pt x="4027" y="6621"/>
                  </a:lnTo>
                  <a:lnTo>
                    <a:pt x="3846" y="6634"/>
                  </a:lnTo>
                  <a:lnTo>
                    <a:pt x="3472" y="6659"/>
                  </a:lnTo>
                  <a:lnTo>
                    <a:pt x="3110" y="6647"/>
                  </a:lnTo>
                  <a:lnTo>
                    <a:pt x="2749" y="6608"/>
                  </a:lnTo>
                  <a:lnTo>
                    <a:pt x="2414" y="6543"/>
                  </a:lnTo>
                  <a:lnTo>
                    <a:pt x="2078" y="6453"/>
                  </a:lnTo>
                  <a:lnTo>
                    <a:pt x="1781" y="6350"/>
                  </a:lnTo>
                  <a:lnTo>
                    <a:pt x="1484" y="6234"/>
                  </a:lnTo>
                  <a:lnTo>
                    <a:pt x="1226" y="6105"/>
                  </a:lnTo>
                  <a:lnTo>
                    <a:pt x="994" y="5950"/>
                  </a:lnTo>
                  <a:lnTo>
                    <a:pt x="788" y="5795"/>
                  </a:lnTo>
                  <a:lnTo>
                    <a:pt x="620" y="5640"/>
                  </a:lnTo>
                  <a:lnTo>
                    <a:pt x="555" y="5550"/>
                  </a:lnTo>
                  <a:lnTo>
                    <a:pt x="491" y="5472"/>
                  </a:lnTo>
                  <a:lnTo>
                    <a:pt x="439" y="5382"/>
                  </a:lnTo>
                  <a:lnTo>
                    <a:pt x="401" y="5304"/>
                  </a:lnTo>
                  <a:lnTo>
                    <a:pt x="401" y="5304"/>
                  </a:lnTo>
                  <a:lnTo>
                    <a:pt x="323" y="5111"/>
                  </a:lnTo>
                  <a:lnTo>
                    <a:pt x="259" y="4904"/>
                  </a:lnTo>
                  <a:lnTo>
                    <a:pt x="194" y="4711"/>
                  </a:lnTo>
                  <a:lnTo>
                    <a:pt x="142" y="4517"/>
                  </a:lnTo>
                  <a:lnTo>
                    <a:pt x="65" y="4130"/>
                  </a:lnTo>
                  <a:lnTo>
                    <a:pt x="13" y="3743"/>
                  </a:lnTo>
                  <a:lnTo>
                    <a:pt x="1" y="3369"/>
                  </a:lnTo>
                  <a:lnTo>
                    <a:pt x="1" y="2995"/>
                  </a:lnTo>
                  <a:lnTo>
                    <a:pt x="26" y="2633"/>
                  </a:lnTo>
                  <a:lnTo>
                    <a:pt x="78" y="2272"/>
                  </a:lnTo>
                  <a:lnTo>
                    <a:pt x="142" y="1937"/>
                  </a:lnTo>
                  <a:lnTo>
                    <a:pt x="207" y="1601"/>
                  </a:lnTo>
                  <a:lnTo>
                    <a:pt x="297" y="1291"/>
                  </a:lnTo>
                  <a:lnTo>
                    <a:pt x="388" y="995"/>
                  </a:lnTo>
                  <a:lnTo>
                    <a:pt x="491" y="711"/>
                  </a:lnTo>
                  <a:lnTo>
                    <a:pt x="594" y="453"/>
                  </a:lnTo>
                  <a:lnTo>
                    <a:pt x="788" y="1"/>
                  </a:lnTo>
                  <a:lnTo>
                    <a:pt x="788" y="1"/>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1857456" y="3192130"/>
              <a:ext cx="2226616" cy="91312"/>
            </a:xfrm>
            <a:custGeom>
              <a:avLst/>
              <a:gdLst/>
              <a:ahLst/>
              <a:cxnLst/>
              <a:rect l="l" t="t" r="r" b="b"/>
              <a:pathLst>
                <a:path w="70496" h="2891" extrusionOk="0">
                  <a:moveTo>
                    <a:pt x="1" y="2891"/>
                  </a:moveTo>
                  <a:lnTo>
                    <a:pt x="70496" y="2891"/>
                  </a:lnTo>
                  <a:lnTo>
                    <a:pt x="70496" y="0"/>
                  </a:lnTo>
                  <a:lnTo>
                    <a:pt x="1" y="0"/>
                  </a:lnTo>
                  <a:lnTo>
                    <a:pt x="1" y="2891"/>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3314915" y="2831027"/>
              <a:ext cx="341181" cy="136984"/>
            </a:xfrm>
            <a:custGeom>
              <a:avLst/>
              <a:gdLst/>
              <a:ahLst/>
              <a:cxnLst/>
              <a:rect l="l" t="t" r="r" b="b"/>
              <a:pathLst>
                <a:path w="10802" h="4337" extrusionOk="0">
                  <a:moveTo>
                    <a:pt x="9253" y="3394"/>
                  </a:moveTo>
                  <a:lnTo>
                    <a:pt x="2943" y="4323"/>
                  </a:lnTo>
                  <a:lnTo>
                    <a:pt x="2943" y="4323"/>
                  </a:lnTo>
                  <a:lnTo>
                    <a:pt x="2788" y="4336"/>
                  </a:lnTo>
                  <a:lnTo>
                    <a:pt x="2620" y="4323"/>
                  </a:lnTo>
                  <a:lnTo>
                    <a:pt x="2465" y="4297"/>
                  </a:lnTo>
                  <a:lnTo>
                    <a:pt x="2297" y="4246"/>
                  </a:lnTo>
                  <a:lnTo>
                    <a:pt x="2143" y="4181"/>
                  </a:lnTo>
                  <a:lnTo>
                    <a:pt x="1975" y="4104"/>
                  </a:lnTo>
                  <a:lnTo>
                    <a:pt x="1820" y="4014"/>
                  </a:lnTo>
                  <a:lnTo>
                    <a:pt x="1665" y="3897"/>
                  </a:lnTo>
                  <a:lnTo>
                    <a:pt x="1497" y="3781"/>
                  </a:lnTo>
                  <a:lnTo>
                    <a:pt x="1355" y="3652"/>
                  </a:lnTo>
                  <a:lnTo>
                    <a:pt x="1201" y="3510"/>
                  </a:lnTo>
                  <a:lnTo>
                    <a:pt x="1059" y="3368"/>
                  </a:lnTo>
                  <a:lnTo>
                    <a:pt x="917" y="3213"/>
                  </a:lnTo>
                  <a:lnTo>
                    <a:pt x="788" y="3059"/>
                  </a:lnTo>
                  <a:lnTo>
                    <a:pt x="672" y="2904"/>
                  </a:lnTo>
                  <a:lnTo>
                    <a:pt x="555" y="2736"/>
                  </a:lnTo>
                  <a:lnTo>
                    <a:pt x="439" y="2568"/>
                  </a:lnTo>
                  <a:lnTo>
                    <a:pt x="349" y="2413"/>
                  </a:lnTo>
                  <a:lnTo>
                    <a:pt x="259" y="2246"/>
                  </a:lnTo>
                  <a:lnTo>
                    <a:pt x="181" y="2091"/>
                  </a:lnTo>
                  <a:lnTo>
                    <a:pt x="117" y="1923"/>
                  </a:lnTo>
                  <a:lnTo>
                    <a:pt x="65" y="1781"/>
                  </a:lnTo>
                  <a:lnTo>
                    <a:pt x="39" y="1639"/>
                  </a:lnTo>
                  <a:lnTo>
                    <a:pt x="13" y="1497"/>
                  </a:lnTo>
                  <a:lnTo>
                    <a:pt x="1" y="1381"/>
                  </a:lnTo>
                  <a:lnTo>
                    <a:pt x="13" y="1265"/>
                  </a:lnTo>
                  <a:lnTo>
                    <a:pt x="39" y="1162"/>
                  </a:lnTo>
                  <a:lnTo>
                    <a:pt x="78" y="1071"/>
                  </a:lnTo>
                  <a:lnTo>
                    <a:pt x="143" y="994"/>
                  </a:lnTo>
                  <a:lnTo>
                    <a:pt x="220" y="929"/>
                  </a:lnTo>
                  <a:lnTo>
                    <a:pt x="310" y="891"/>
                  </a:lnTo>
                  <a:lnTo>
                    <a:pt x="439" y="865"/>
                  </a:lnTo>
                  <a:lnTo>
                    <a:pt x="8982" y="0"/>
                  </a:lnTo>
                  <a:lnTo>
                    <a:pt x="8982" y="0"/>
                  </a:lnTo>
                  <a:lnTo>
                    <a:pt x="9188" y="0"/>
                  </a:lnTo>
                  <a:lnTo>
                    <a:pt x="9382" y="0"/>
                  </a:lnTo>
                  <a:lnTo>
                    <a:pt x="9562" y="39"/>
                  </a:lnTo>
                  <a:lnTo>
                    <a:pt x="9730" y="78"/>
                  </a:lnTo>
                  <a:lnTo>
                    <a:pt x="9885" y="142"/>
                  </a:lnTo>
                  <a:lnTo>
                    <a:pt x="10040" y="220"/>
                  </a:lnTo>
                  <a:lnTo>
                    <a:pt x="10169" y="310"/>
                  </a:lnTo>
                  <a:lnTo>
                    <a:pt x="10285" y="413"/>
                  </a:lnTo>
                  <a:lnTo>
                    <a:pt x="10401" y="529"/>
                  </a:lnTo>
                  <a:lnTo>
                    <a:pt x="10492" y="658"/>
                  </a:lnTo>
                  <a:lnTo>
                    <a:pt x="10569" y="788"/>
                  </a:lnTo>
                  <a:lnTo>
                    <a:pt x="10646" y="929"/>
                  </a:lnTo>
                  <a:lnTo>
                    <a:pt x="10698" y="1084"/>
                  </a:lnTo>
                  <a:lnTo>
                    <a:pt x="10750" y="1239"/>
                  </a:lnTo>
                  <a:lnTo>
                    <a:pt x="10775" y="1394"/>
                  </a:lnTo>
                  <a:lnTo>
                    <a:pt x="10801" y="1549"/>
                  </a:lnTo>
                  <a:lnTo>
                    <a:pt x="10801" y="1717"/>
                  </a:lnTo>
                  <a:lnTo>
                    <a:pt x="10801" y="1871"/>
                  </a:lnTo>
                  <a:lnTo>
                    <a:pt x="10775" y="2026"/>
                  </a:lnTo>
                  <a:lnTo>
                    <a:pt x="10737" y="2181"/>
                  </a:lnTo>
                  <a:lnTo>
                    <a:pt x="10698" y="2336"/>
                  </a:lnTo>
                  <a:lnTo>
                    <a:pt x="10634" y="2491"/>
                  </a:lnTo>
                  <a:lnTo>
                    <a:pt x="10556" y="2633"/>
                  </a:lnTo>
                  <a:lnTo>
                    <a:pt x="10466" y="2762"/>
                  </a:lnTo>
                  <a:lnTo>
                    <a:pt x="10363" y="2891"/>
                  </a:lnTo>
                  <a:lnTo>
                    <a:pt x="10246" y="2994"/>
                  </a:lnTo>
                  <a:lnTo>
                    <a:pt x="10117" y="3097"/>
                  </a:lnTo>
                  <a:lnTo>
                    <a:pt x="9975" y="3188"/>
                  </a:lnTo>
                  <a:lnTo>
                    <a:pt x="9821" y="3265"/>
                  </a:lnTo>
                  <a:lnTo>
                    <a:pt x="9640" y="3330"/>
                  </a:lnTo>
                  <a:lnTo>
                    <a:pt x="9446" y="3368"/>
                  </a:lnTo>
                  <a:lnTo>
                    <a:pt x="9253" y="3394"/>
                  </a:lnTo>
                  <a:lnTo>
                    <a:pt x="9253" y="3394"/>
                  </a:lnTo>
                  <a:close/>
                </a:path>
              </a:pathLst>
            </a:custGeom>
            <a:solidFill>
              <a:srgbClr val="D0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3378905" y="2572636"/>
              <a:ext cx="464679" cy="398224"/>
            </a:xfrm>
            <a:custGeom>
              <a:avLst/>
              <a:gdLst/>
              <a:ahLst/>
              <a:cxnLst/>
              <a:rect l="l" t="t" r="r" b="b"/>
              <a:pathLst>
                <a:path w="14712" h="12608" extrusionOk="0">
                  <a:moveTo>
                    <a:pt x="7265" y="12530"/>
                  </a:moveTo>
                  <a:lnTo>
                    <a:pt x="7265" y="12530"/>
                  </a:lnTo>
                  <a:lnTo>
                    <a:pt x="6878" y="12414"/>
                  </a:lnTo>
                  <a:lnTo>
                    <a:pt x="6504" y="12298"/>
                  </a:lnTo>
                  <a:lnTo>
                    <a:pt x="6143" y="12156"/>
                  </a:lnTo>
                  <a:lnTo>
                    <a:pt x="5769" y="12001"/>
                  </a:lnTo>
                  <a:lnTo>
                    <a:pt x="5407" y="11846"/>
                  </a:lnTo>
                  <a:lnTo>
                    <a:pt x="5046" y="11678"/>
                  </a:lnTo>
                  <a:lnTo>
                    <a:pt x="4698" y="11485"/>
                  </a:lnTo>
                  <a:lnTo>
                    <a:pt x="4349" y="11291"/>
                  </a:lnTo>
                  <a:lnTo>
                    <a:pt x="4014" y="11085"/>
                  </a:lnTo>
                  <a:lnTo>
                    <a:pt x="3691" y="10878"/>
                  </a:lnTo>
                  <a:lnTo>
                    <a:pt x="3368" y="10646"/>
                  </a:lnTo>
                  <a:lnTo>
                    <a:pt x="3059" y="10414"/>
                  </a:lnTo>
                  <a:lnTo>
                    <a:pt x="2749" y="10182"/>
                  </a:lnTo>
                  <a:lnTo>
                    <a:pt x="2465" y="9923"/>
                  </a:lnTo>
                  <a:lnTo>
                    <a:pt x="2194" y="9678"/>
                  </a:lnTo>
                  <a:lnTo>
                    <a:pt x="1923" y="9407"/>
                  </a:lnTo>
                  <a:lnTo>
                    <a:pt x="1678" y="9136"/>
                  </a:lnTo>
                  <a:lnTo>
                    <a:pt x="1433" y="8865"/>
                  </a:lnTo>
                  <a:lnTo>
                    <a:pt x="1213" y="8581"/>
                  </a:lnTo>
                  <a:lnTo>
                    <a:pt x="1007" y="8298"/>
                  </a:lnTo>
                  <a:lnTo>
                    <a:pt x="826" y="8001"/>
                  </a:lnTo>
                  <a:lnTo>
                    <a:pt x="646" y="7704"/>
                  </a:lnTo>
                  <a:lnTo>
                    <a:pt x="504" y="7407"/>
                  </a:lnTo>
                  <a:lnTo>
                    <a:pt x="362" y="7110"/>
                  </a:lnTo>
                  <a:lnTo>
                    <a:pt x="246" y="6801"/>
                  </a:lnTo>
                  <a:lnTo>
                    <a:pt x="155" y="6504"/>
                  </a:lnTo>
                  <a:lnTo>
                    <a:pt x="78" y="6194"/>
                  </a:lnTo>
                  <a:lnTo>
                    <a:pt x="26" y="5884"/>
                  </a:lnTo>
                  <a:lnTo>
                    <a:pt x="0" y="5575"/>
                  </a:lnTo>
                  <a:lnTo>
                    <a:pt x="0" y="5265"/>
                  </a:lnTo>
                  <a:lnTo>
                    <a:pt x="13" y="4955"/>
                  </a:lnTo>
                  <a:lnTo>
                    <a:pt x="65" y="4646"/>
                  </a:lnTo>
                  <a:lnTo>
                    <a:pt x="65" y="4646"/>
                  </a:lnTo>
                  <a:lnTo>
                    <a:pt x="130" y="4349"/>
                  </a:lnTo>
                  <a:lnTo>
                    <a:pt x="233" y="4052"/>
                  </a:lnTo>
                  <a:lnTo>
                    <a:pt x="349" y="3768"/>
                  </a:lnTo>
                  <a:lnTo>
                    <a:pt x="478" y="3484"/>
                  </a:lnTo>
                  <a:lnTo>
                    <a:pt x="646" y="3213"/>
                  </a:lnTo>
                  <a:lnTo>
                    <a:pt x="826" y="2955"/>
                  </a:lnTo>
                  <a:lnTo>
                    <a:pt x="1020" y="2710"/>
                  </a:lnTo>
                  <a:lnTo>
                    <a:pt x="1239" y="2478"/>
                  </a:lnTo>
                  <a:lnTo>
                    <a:pt x="1472" y="2245"/>
                  </a:lnTo>
                  <a:lnTo>
                    <a:pt x="1717" y="2026"/>
                  </a:lnTo>
                  <a:lnTo>
                    <a:pt x="1988" y="1820"/>
                  </a:lnTo>
                  <a:lnTo>
                    <a:pt x="2259" y="1626"/>
                  </a:lnTo>
                  <a:lnTo>
                    <a:pt x="2556" y="1433"/>
                  </a:lnTo>
                  <a:lnTo>
                    <a:pt x="2865" y="1265"/>
                  </a:lnTo>
                  <a:lnTo>
                    <a:pt x="3188" y="1097"/>
                  </a:lnTo>
                  <a:lnTo>
                    <a:pt x="3510" y="942"/>
                  </a:lnTo>
                  <a:lnTo>
                    <a:pt x="3859" y="800"/>
                  </a:lnTo>
                  <a:lnTo>
                    <a:pt x="4207" y="671"/>
                  </a:lnTo>
                  <a:lnTo>
                    <a:pt x="4569" y="542"/>
                  </a:lnTo>
                  <a:lnTo>
                    <a:pt x="4930" y="439"/>
                  </a:lnTo>
                  <a:lnTo>
                    <a:pt x="5304" y="336"/>
                  </a:lnTo>
                  <a:lnTo>
                    <a:pt x="5678" y="258"/>
                  </a:lnTo>
                  <a:lnTo>
                    <a:pt x="6065" y="181"/>
                  </a:lnTo>
                  <a:lnTo>
                    <a:pt x="6453" y="116"/>
                  </a:lnTo>
                  <a:lnTo>
                    <a:pt x="6840" y="78"/>
                  </a:lnTo>
                  <a:lnTo>
                    <a:pt x="7240" y="39"/>
                  </a:lnTo>
                  <a:lnTo>
                    <a:pt x="7627" y="13"/>
                  </a:lnTo>
                  <a:lnTo>
                    <a:pt x="8027" y="0"/>
                  </a:lnTo>
                  <a:lnTo>
                    <a:pt x="8427" y="0"/>
                  </a:lnTo>
                  <a:lnTo>
                    <a:pt x="8814" y="26"/>
                  </a:lnTo>
                  <a:lnTo>
                    <a:pt x="9201" y="52"/>
                  </a:lnTo>
                  <a:lnTo>
                    <a:pt x="9588" y="90"/>
                  </a:lnTo>
                  <a:lnTo>
                    <a:pt x="9588" y="90"/>
                  </a:lnTo>
                  <a:lnTo>
                    <a:pt x="10091" y="245"/>
                  </a:lnTo>
                  <a:lnTo>
                    <a:pt x="10582" y="413"/>
                  </a:lnTo>
                  <a:lnTo>
                    <a:pt x="11046" y="620"/>
                  </a:lnTo>
                  <a:lnTo>
                    <a:pt x="11279" y="723"/>
                  </a:lnTo>
                  <a:lnTo>
                    <a:pt x="11498" y="839"/>
                  </a:lnTo>
                  <a:lnTo>
                    <a:pt x="11498" y="839"/>
                  </a:lnTo>
                  <a:lnTo>
                    <a:pt x="11756" y="981"/>
                  </a:lnTo>
                  <a:lnTo>
                    <a:pt x="11988" y="1136"/>
                  </a:lnTo>
                  <a:lnTo>
                    <a:pt x="12221" y="1291"/>
                  </a:lnTo>
                  <a:lnTo>
                    <a:pt x="12440" y="1445"/>
                  </a:lnTo>
                  <a:lnTo>
                    <a:pt x="12646" y="1626"/>
                  </a:lnTo>
                  <a:lnTo>
                    <a:pt x="12840" y="1794"/>
                  </a:lnTo>
                  <a:lnTo>
                    <a:pt x="13034" y="1987"/>
                  </a:lnTo>
                  <a:lnTo>
                    <a:pt x="13201" y="2168"/>
                  </a:lnTo>
                  <a:lnTo>
                    <a:pt x="13369" y="2375"/>
                  </a:lnTo>
                  <a:lnTo>
                    <a:pt x="13524" y="2568"/>
                  </a:lnTo>
                  <a:lnTo>
                    <a:pt x="13679" y="2775"/>
                  </a:lnTo>
                  <a:lnTo>
                    <a:pt x="13808" y="2981"/>
                  </a:lnTo>
                  <a:lnTo>
                    <a:pt x="13937" y="3200"/>
                  </a:lnTo>
                  <a:lnTo>
                    <a:pt x="14053" y="3420"/>
                  </a:lnTo>
                  <a:lnTo>
                    <a:pt x="14156" y="3639"/>
                  </a:lnTo>
                  <a:lnTo>
                    <a:pt x="14260" y="3871"/>
                  </a:lnTo>
                  <a:lnTo>
                    <a:pt x="14350" y="4104"/>
                  </a:lnTo>
                  <a:lnTo>
                    <a:pt x="14427" y="4336"/>
                  </a:lnTo>
                  <a:lnTo>
                    <a:pt x="14492" y="4568"/>
                  </a:lnTo>
                  <a:lnTo>
                    <a:pt x="14556" y="4800"/>
                  </a:lnTo>
                  <a:lnTo>
                    <a:pt x="14595" y="5046"/>
                  </a:lnTo>
                  <a:lnTo>
                    <a:pt x="14634" y="5291"/>
                  </a:lnTo>
                  <a:lnTo>
                    <a:pt x="14672" y="5523"/>
                  </a:lnTo>
                  <a:lnTo>
                    <a:pt x="14685" y="5768"/>
                  </a:lnTo>
                  <a:lnTo>
                    <a:pt x="14698" y="6013"/>
                  </a:lnTo>
                  <a:lnTo>
                    <a:pt x="14711" y="6259"/>
                  </a:lnTo>
                  <a:lnTo>
                    <a:pt x="14698" y="6504"/>
                  </a:lnTo>
                  <a:lnTo>
                    <a:pt x="14685" y="6749"/>
                  </a:lnTo>
                  <a:lnTo>
                    <a:pt x="14660" y="6994"/>
                  </a:lnTo>
                  <a:lnTo>
                    <a:pt x="14634" y="7226"/>
                  </a:lnTo>
                  <a:lnTo>
                    <a:pt x="14595" y="7472"/>
                  </a:lnTo>
                  <a:lnTo>
                    <a:pt x="14543" y="7704"/>
                  </a:lnTo>
                  <a:lnTo>
                    <a:pt x="14479" y="7949"/>
                  </a:lnTo>
                  <a:lnTo>
                    <a:pt x="14414" y="8181"/>
                  </a:lnTo>
                  <a:lnTo>
                    <a:pt x="14350" y="8414"/>
                  </a:lnTo>
                  <a:lnTo>
                    <a:pt x="14260" y="8646"/>
                  </a:lnTo>
                  <a:lnTo>
                    <a:pt x="14169" y="8865"/>
                  </a:lnTo>
                  <a:lnTo>
                    <a:pt x="14066" y="9085"/>
                  </a:lnTo>
                  <a:lnTo>
                    <a:pt x="13963" y="9304"/>
                  </a:lnTo>
                  <a:lnTo>
                    <a:pt x="13847" y="9523"/>
                  </a:lnTo>
                  <a:lnTo>
                    <a:pt x="13718" y="9730"/>
                  </a:lnTo>
                  <a:lnTo>
                    <a:pt x="13588" y="9936"/>
                  </a:lnTo>
                  <a:lnTo>
                    <a:pt x="13459" y="10143"/>
                  </a:lnTo>
                  <a:lnTo>
                    <a:pt x="13305" y="10336"/>
                  </a:lnTo>
                  <a:lnTo>
                    <a:pt x="13150" y="10517"/>
                  </a:lnTo>
                  <a:lnTo>
                    <a:pt x="12995" y="10711"/>
                  </a:lnTo>
                  <a:lnTo>
                    <a:pt x="12814" y="10878"/>
                  </a:lnTo>
                  <a:lnTo>
                    <a:pt x="12646" y="11046"/>
                  </a:lnTo>
                  <a:lnTo>
                    <a:pt x="12453" y="11214"/>
                  </a:lnTo>
                  <a:lnTo>
                    <a:pt x="12272" y="11369"/>
                  </a:lnTo>
                  <a:lnTo>
                    <a:pt x="12066" y="11511"/>
                  </a:lnTo>
                  <a:lnTo>
                    <a:pt x="11859" y="11653"/>
                  </a:lnTo>
                  <a:lnTo>
                    <a:pt x="11653" y="11782"/>
                  </a:lnTo>
                  <a:lnTo>
                    <a:pt x="11434" y="11911"/>
                  </a:lnTo>
                  <a:lnTo>
                    <a:pt x="11201" y="12027"/>
                  </a:lnTo>
                  <a:lnTo>
                    <a:pt x="10969" y="12130"/>
                  </a:lnTo>
                  <a:lnTo>
                    <a:pt x="10724" y="12220"/>
                  </a:lnTo>
                  <a:lnTo>
                    <a:pt x="10479" y="12311"/>
                  </a:lnTo>
                  <a:lnTo>
                    <a:pt x="10221" y="12388"/>
                  </a:lnTo>
                  <a:lnTo>
                    <a:pt x="9962" y="12453"/>
                  </a:lnTo>
                  <a:lnTo>
                    <a:pt x="9691" y="12504"/>
                  </a:lnTo>
                  <a:lnTo>
                    <a:pt x="9420" y="12543"/>
                  </a:lnTo>
                  <a:lnTo>
                    <a:pt x="9149" y="12582"/>
                  </a:lnTo>
                  <a:lnTo>
                    <a:pt x="8853" y="12595"/>
                  </a:lnTo>
                  <a:lnTo>
                    <a:pt x="8853" y="12595"/>
                  </a:lnTo>
                  <a:lnTo>
                    <a:pt x="8466" y="12607"/>
                  </a:lnTo>
                  <a:lnTo>
                    <a:pt x="8066" y="12595"/>
                  </a:lnTo>
                  <a:lnTo>
                    <a:pt x="7666" y="12569"/>
                  </a:lnTo>
                  <a:lnTo>
                    <a:pt x="7265" y="12530"/>
                  </a:lnTo>
                  <a:lnTo>
                    <a:pt x="7265" y="12530"/>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3425365" y="2636215"/>
              <a:ext cx="57516" cy="90112"/>
            </a:xfrm>
            <a:custGeom>
              <a:avLst/>
              <a:gdLst/>
              <a:ahLst/>
              <a:cxnLst/>
              <a:rect l="l" t="t" r="r" b="b"/>
              <a:pathLst>
                <a:path w="1821" h="2853" extrusionOk="0">
                  <a:moveTo>
                    <a:pt x="272" y="0"/>
                  </a:moveTo>
                  <a:lnTo>
                    <a:pt x="1" y="232"/>
                  </a:lnTo>
                  <a:lnTo>
                    <a:pt x="65" y="503"/>
                  </a:lnTo>
                  <a:lnTo>
                    <a:pt x="143" y="787"/>
                  </a:lnTo>
                  <a:lnTo>
                    <a:pt x="246" y="1058"/>
                  </a:lnTo>
                  <a:lnTo>
                    <a:pt x="375" y="1329"/>
                  </a:lnTo>
                  <a:lnTo>
                    <a:pt x="478" y="1536"/>
                  </a:lnTo>
                  <a:lnTo>
                    <a:pt x="607" y="1742"/>
                  </a:lnTo>
                  <a:lnTo>
                    <a:pt x="736" y="1936"/>
                  </a:lnTo>
                  <a:lnTo>
                    <a:pt x="891" y="2129"/>
                  </a:lnTo>
                  <a:lnTo>
                    <a:pt x="1046" y="2323"/>
                  </a:lnTo>
                  <a:lnTo>
                    <a:pt x="1214" y="2504"/>
                  </a:lnTo>
                  <a:lnTo>
                    <a:pt x="1394" y="2671"/>
                  </a:lnTo>
                  <a:lnTo>
                    <a:pt x="1575" y="2826"/>
                  </a:lnTo>
                  <a:lnTo>
                    <a:pt x="1639" y="2852"/>
                  </a:lnTo>
                  <a:lnTo>
                    <a:pt x="1691" y="2852"/>
                  </a:lnTo>
                  <a:lnTo>
                    <a:pt x="1743" y="2839"/>
                  </a:lnTo>
                  <a:lnTo>
                    <a:pt x="1794" y="2800"/>
                  </a:lnTo>
                  <a:lnTo>
                    <a:pt x="1820" y="2749"/>
                  </a:lnTo>
                  <a:lnTo>
                    <a:pt x="1820" y="2684"/>
                  </a:lnTo>
                  <a:lnTo>
                    <a:pt x="1807" y="2633"/>
                  </a:lnTo>
                  <a:lnTo>
                    <a:pt x="1768" y="2594"/>
                  </a:lnTo>
                  <a:lnTo>
                    <a:pt x="1588" y="2439"/>
                  </a:lnTo>
                  <a:lnTo>
                    <a:pt x="1420" y="2284"/>
                  </a:lnTo>
                  <a:lnTo>
                    <a:pt x="1265" y="2116"/>
                  </a:lnTo>
                  <a:lnTo>
                    <a:pt x="1123" y="1949"/>
                  </a:lnTo>
                  <a:lnTo>
                    <a:pt x="981" y="1768"/>
                  </a:lnTo>
                  <a:lnTo>
                    <a:pt x="852" y="1575"/>
                  </a:lnTo>
                  <a:lnTo>
                    <a:pt x="736" y="1394"/>
                  </a:lnTo>
                  <a:lnTo>
                    <a:pt x="633" y="1187"/>
                  </a:lnTo>
                  <a:lnTo>
                    <a:pt x="504" y="891"/>
                  </a:lnTo>
                  <a:lnTo>
                    <a:pt x="401" y="594"/>
                  </a:lnTo>
                  <a:lnTo>
                    <a:pt x="323" y="297"/>
                  </a:lnTo>
                  <a:lnTo>
                    <a:pt x="272" y="0"/>
                  </a:lnTo>
                  <a:close/>
                </a:path>
              </a:pathLst>
            </a:custGeom>
            <a:solidFill>
              <a:srgbClr val="D0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3511370" y="2572225"/>
              <a:ext cx="337896" cy="421881"/>
            </a:xfrm>
            <a:custGeom>
              <a:avLst/>
              <a:gdLst/>
              <a:ahLst/>
              <a:cxnLst/>
              <a:rect l="l" t="t" r="r" b="b"/>
              <a:pathLst>
                <a:path w="10698" h="13357" extrusionOk="0">
                  <a:moveTo>
                    <a:pt x="0" y="12311"/>
                  </a:moveTo>
                  <a:lnTo>
                    <a:pt x="0" y="12311"/>
                  </a:lnTo>
                  <a:lnTo>
                    <a:pt x="52" y="12027"/>
                  </a:lnTo>
                  <a:lnTo>
                    <a:pt x="129" y="11756"/>
                  </a:lnTo>
                  <a:lnTo>
                    <a:pt x="207" y="11498"/>
                  </a:lnTo>
                  <a:lnTo>
                    <a:pt x="284" y="11240"/>
                  </a:lnTo>
                  <a:lnTo>
                    <a:pt x="387" y="10995"/>
                  </a:lnTo>
                  <a:lnTo>
                    <a:pt x="491" y="10749"/>
                  </a:lnTo>
                  <a:lnTo>
                    <a:pt x="607" y="10504"/>
                  </a:lnTo>
                  <a:lnTo>
                    <a:pt x="736" y="10272"/>
                  </a:lnTo>
                  <a:lnTo>
                    <a:pt x="878" y="10040"/>
                  </a:lnTo>
                  <a:lnTo>
                    <a:pt x="1020" y="9820"/>
                  </a:lnTo>
                  <a:lnTo>
                    <a:pt x="1175" y="9601"/>
                  </a:lnTo>
                  <a:lnTo>
                    <a:pt x="1342" y="9382"/>
                  </a:lnTo>
                  <a:lnTo>
                    <a:pt x="1523" y="9175"/>
                  </a:lnTo>
                  <a:lnTo>
                    <a:pt x="1704" y="8969"/>
                  </a:lnTo>
                  <a:lnTo>
                    <a:pt x="1897" y="8762"/>
                  </a:lnTo>
                  <a:lnTo>
                    <a:pt x="2104" y="8556"/>
                  </a:lnTo>
                  <a:lnTo>
                    <a:pt x="2542" y="8156"/>
                  </a:lnTo>
                  <a:lnTo>
                    <a:pt x="3007" y="7769"/>
                  </a:lnTo>
                  <a:lnTo>
                    <a:pt x="3510" y="7381"/>
                  </a:lnTo>
                  <a:lnTo>
                    <a:pt x="4052" y="6994"/>
                  </a:lnTo>
                  <a:lnTo>
                    <a:pt x="4620" y="6607"/>
                  </a:lnTo>
                  <a:lnTo>
                    <a:pt x="5226" y="6207"/>
                  </a:lnTo>
                  <a:lnTo>
                    <a:pt x="5872" y="5807"/>
                  </a:lnTo>
                  <a:lnTo>
                    <a:pt x="6543" y="5394"/>
                  </a:lnTo>
                  <a:lnTo>
                    <a:pt x="6543" y="5394"/>
                  </a:lnTo>
                  <a:lnTo>
                    <a:pt x="6194" y="4826"/>
                  </a:lnTo>
                  <a:lnTo>
                    <a:pt x="5859" y="4220"/>
                  </a:lnTo>
                  <a:lnTo>
                    <a:pt x="5523" y="3562"/>
                  </a:lnTo>
                  <a:lnTo>
                    <a:pt x="5188" y="2891"/>
                  </a:lnTo>
                  <a:lnTo>
                    <a:pt x="4878" y="2194"/>
                  </a:lnTo>
                  <a:lnTo>
                    <a:pt x="4736" y="1833"/>
                  </a:lnTo>
                  <a:lnTo>
                    <a:pt x="4594" y="1471"/>
                  </a:lnTo>
                  <a:lnTo>
                    <a:pt x="4465" y="1110"/>
                  </a:lnTo>
                  <a:lnTo>
                    <a:pt x="4349" y="736"/>
                  </a:lnTo>
                  <a:lnTo>
                    <a:pt x="4233" y="374"/>
                  </a:lnTo>
                  <a:lnTo>
                    <a:pt x="4130" y="0"/>
                  </a:lnTo>
                  <a:lnTo>
                    <a:pt x="4130" y="0"/>
                  </a:lnTo>
                  <a:lnTo>
                    <a:pt x="4672" y="26"/>
                  </a:lnTo>
                  <a:lnTo>
                    <a:pt x="5149" y="65"/>
                  </a:lnTo>
                  <a:lnTo>
                    <a:pt x="5588" y="129"/>
                  </a:lnTo>
                  <a:lnTo>
                    <a:pt x="5781" y="168"/>
                  </a:lnTo>
                  <a:lnTo>
                    <a:pt x="5975" y="220"/>
                  </a:lnTo>
                  <a:lnTo>
                    <a:pt x="6168" y="271"/>
                  </a:lnTo>
                  <a:lnTo>
                    <a:pt x="6362" y="336"/>
                  </a:lnTo>
                  <a:lnTo>
                    <a:pt x="6749" y="491"/>
                  </a:lnTo>
                  <a:lnTo>
                    <a:pt x="7149" y="684"/>
                  </a:lnTo>
                  <a:lnTo>
                    <a:pt x="7601" y="916"/>
                  </a:lnTo>
                  <a:lnTo>
                    <a:pt x="7601" y="916"/>
                  </a:lnTo>
                  <a:lnTo>
                    <a:pt x="7807" y="1033"/>
                  </a:lnTo>
                  <a:lnTo>
                    <a:pt x="8014" y="1162"/>
                  </a:lnTo>
                  <a:lnTo>
                    <a:pt x="8220" y="1304"/>
                  </a:lnTo>
                  <a:lnTo>
                    <a:pt x="8414" y="1446"/>
                  </a:lnTo>
                  <a:lnTo>
                    <a:pt x="8594" y="1600"/>
                  </a:lnTo>
                  <a:lnTo>
                    <a:pt x="8762" y="1768"/>
                  </a:lnTo>
                  <a:lnTo>
                    <a:pt x="8930" y="1936"/>
                  </a:lnTo>
                  <a:lnTo>
                    <a:pt x="9098" y="2117"/>
                  </a:lnTo>
                  <a:lnTo>
                    <a:pt x="9253" y="2297"/>
                  </a:lnTo>
                  <a:lnTo>
                    <a:pt x="9394" y="2478"/>
                  </a:lnTo>
                  <a:lnTo>
                    <a:pt x="9536" y="2671"/>
                  </a:lnTo>
                  <a:lnTo>
                    <a:pt x="9665" y="2878"/>
                  </a:lnTo>
                  <a:lnTo>
                    <a:pt x="9782" y="3084"/>
                  </a:lnTo>
                  <a:lnTo>
                    <a:pt x="9898" y="3291"/>
                  </a:lnTo>
                  <a:lnTo>
                    <a:pt x="10014" y="3510"/>
                  </a:lnTo>
                  <a:lnTo>
                    <a:pt x="10104" y="3717"/>
                  </a:lnTo>
                  <a:lnTo>
                    <a:pt x="10195" y="3949"/>
                  </a:lnTo>
                  <a:lnTo>
                    <a:pt x="10285" y="4168"/>
                  </a:lnTo>
                  <a:lnTo>
                    <a:pt x="10362" y="4401"/>
                  </a:lnTo>
                  <a:lnTo>
                    <a:pt x="10427" y="4633"/>
                  </a:lnTo>
                  <a:lnTo>
                    <a:pt x="10491" y="4865"/>
                  </a:lnTo>
                  <a:lnTo>
                    <a:pt x="10543" y="5110"/>
                  </a:lnTo>
                  <a:lnTo>
                    <a:pt x="10582" y="5343"/>
                  </a:lnTo>
                  <a:lnTo>
                    <a:pt x="10620" y="5588"/>
                  </a:lnTo>
                  <a:lnTo>
                    <a:pt x="10659" y="5833"/>
                  </a:lnTo>
                  <a:lnTo>
                    <a:pt x="10672" y="6078"/>
                  </a:lnTo>
                  <a:lnTo>
                    <a:pt x="10685" y="6323"/>
                  </a:lnTo>
                  <a:lnTo>
                    <a:pt x="10698" y="6568"/>
                  </a:lnTo>
                  <a:lnTo>
                    <a:pt x="10685" y="6814"/>
                  </a:lnTo>
                  <a:lnTo>
                    <a:pt x="10685" y="7059"/>
                  </a:lnTo>
                  <a:lnTo>
                    <a:pt x="10659" y="7304"/>
                  </a:lnTo>
                  <a:lnTo>
                    <a:pt x="10633" y="7549"/>
                  </a:lnTo>
                  <a:lnTo>
                    <a:pt x="10595" y="7794"/>
                  </a:lnTo>
                  <a:lnTo>
                    <a:pt x="10556" y="8040"/>
                  </a:lnTo>
                  <a:lnTo>
                    <a:pt x="10504" y="8285"/>
                  </a:lnTo>
                  <a:lnTo>
                    <a:pt x="10440" y="8530"/>
                  </a:lnTo>
                  <a:lnTo>
                    <a:pt x="10375" y="8762"/>
                  </a:lnTo>
                  <a:lnTo>
                    <a:pt x="10298" y="8994"/>
                  </a:lnTo>
                  <a:lnTo>
                    <a:pt x="10220" y="9227"/>
                  </a:lnTo>
                  <a:lnTo>
                    <a:pt x="10130" y="9459"/>
                  </a:lnTo>
                  <a:lnTo>
                    <a:pt x="10027" y="9691"/>
                  </a:lnTo>
                  <a:lnTo>
                    <a:pt x="9924" y="9911"/>
                  </a:lnTo>
                  <a:lnTo>
                    <a:pt x="9807" y="10130"/>
                  </a:lnTo>
                  <a:lnTo>
                    <a:pt x="9678" y="10336"/>
                  </a:lnTo>
                  <a:lnTo>
                    <a:pt x="9549" y="10556"/>
                  </a:lnTo>
                  <a:lnTo>
                    <a:pt x="9407" y="10762"/>
                  </a:lnTo>
                  <a:lnTo>
                    <a:pt x="9253" y="10956"/>
                  </a:lnTo>
                  <a:lnTo>
                    <a:pt x="9098" y="11149"/>
                  </a:lnTo>
                  <a:lnTo>
                    <a:pt x="8930" y="11343"/>
                  </a:lnTo>
                  <a:lnTo>
                    <a:pt x="8749" y="11524"/>
                  </a:lnTo>
                  <a:lnTo>
                    <a:pt x="8569" y="11704"/>
                  </a:lnTo>
                  <a:lnTo>
                    <a:pt x="8375" y="11872"/>
                  </a:lnTo>
                  <a:lnTo>
                    <a:pt x="8182" y="12027"/>
                  </a:lnTo>
                  <a:lnTo>
                    <a:pt x="7962" y="12182"/>
                  </a:lnTo>
                  <a:lnTo>
                    <a:pt x="7756" y="12337"/>
                  </a:lnTo>
                  <a:lnTo>
                    <a:pt x="7523" y="12466"/>
                  </a:lnTo>
                  <a:lnTo>
                    <a:pt x="7291" y="12608"/>
                  </a:lnTo>
                  <a:lnTo>
                    <a:pt x="7046" y="12724"/>
                  </a:lnTo>
                  <a:lnTo>
                    <a:pt x="6788" y="12840"/>
                  </a:lnTo>
                  <a:lnTo>
                    <a:pt x="6530" y="12943"/>
                  </a:lnTo>
                  <a:lnTo>
                    <a:pt x="6259" y="13033"/>
                  </a:lnTo>
                  <a:lnTo>
                    <a:pt x="5988" y="13124"/>
                  </a:lnTo>
                  <a:lnTo>
                    <a:pt x="5704" y="13201"/>
                  </a:lnTo>
                  <a:lnTo>
                    <a:pt x="5407" y="13266"/>
                  </a:lnTo>
                  <a:lnTo>
                    <a:pt x="5407" y="13266"/>
                  </a:lnTo>
                  <a:lnTo>
                    <a:pt x="5123" y="13304"/>
                  </a:lnTo>
                  <a:lnTo>
                    <a:pt x="4826" y="13343"/>
                  </a:lnTo>
                  <a:lnTo>
                    <a:pt x="4517" y="13356"/>
                  </a:lnTo>
                  <a:lnTo>
                    <a:pt x="4207" y="13356"/>
                  </a:lnTo>
                  <a:lnTo>
                    <a:pt x="3897" y="13343"/>
                  </a:lnTo>
                  <a:lnTo>
                    <a:pt x="3575" y="13317"/>
                  </a:lnTo>
                  <a:lnTo>
                    <a:pt x="3239" y="13279"/>
                  </a:lnTo>
                  <a:lnTo>
                    <a:pt x="2904" y="13227"/>
                  </a:lnTo>
                  <a:lnTo>
                    <a:pt x="2555" y="13150"/>
                  </a:lnTo>
                  <a:lnTo>
                    <a:pt x="2207" y="13072"/>
                  </a:lnTo>
                  <a:lnTo>
                    <a:pt x="1859" y="12969"/>
                  </a:lnTo>
                  <a:lnTo>
                    <a:pt x="1497" y="12866"/>
                  </a:lnTo>
                  <a:lnTo>
                    <a:pt x="1123" y="12737"/>
                  </a:lnTo>
                  <a:lnTo>
                    <a:pt x="762" y="12608"/>
                  </a:lnTo>
                  <a:lnTo>
                    <a:pt x="375" y="12466"/>
                  </a:lnTo>
                  <a:lnTo>
                    <a:pt x="0" y="12311"/>
                  </a:lnTo>
                  <a:lnTo>
                    <a:pt x="0" y="1231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3524414" y="2852220"/>
              <a:ext cx="85627" cy="62380"/>
            </a:xfrm>
            <a:custGeom>
              <a:avLst/>
              <a:gdLst/>
              <a:ahLst/>
              <a:cxnLst/>
              <a:rect l="l" t="t" r="r" b="b"/>
              <a:pathLst>
                <a:path w="2711" h="1975" extrusionOk="0">
                  <a:moveTo>
                    <a:pt x="2658" y="1536"/>
                  </a:moveTo>
                  <a:lnTo>
                    <a:pt x="2658" y="1536"/>
                  </a:lnTo>
                  <a:lnTo>
                    <a:pt x="2620" y="1626"/>
                  </a:lnTo>
                  <a:lnTo>
                    <a:pt x="2568" y="1691"/>
                  </a:lnTo>
                  <a:lnTo>
                    <a:pt x="2504" y="1755"/>
                  </a:lnTo>
                  <a:lnTo>
                    <a:pt x="2426" y="1820"/>
                  </a:lnTo>
                  <a:lnTo>
                    <a:pt x="2336" y="1859"/>
                  </a:lnTo>
                  <a:lnTo>
                    <a:pt x="2246" y="1897"/>
                  </a:lnTo>
                  <a:lnTo>
                    <a:pt x="2142" y="1936"/>
                  </a:lnTo>
                  <a:lnTo>
                    <a:pt x="2039" y="1962"/>
                  </a:lnTo>
                  <a:lnTo>
                    <a:pt x="1923" y="1975"/>
                  </a:lnTo>
                  <a:lnTo>
                    <a:pt x="1807" y="1975"/>
                  </a:lnTo>
                  <a:lnTo>
                    <a:pt x="1678" y="1975"/>
                  </a:lnTo>
                  <a:lnTo>
                    <a:pt x="1549" y="1962"/>
                  </a:lnTo>
                  <a:lnTo>
                    <a:pt x="1420" y="1936"/>
                  </a:lnTo>
                  <a:lnTo>
                    <a:pt x="1278" y="1897"/>
                  </a:lnTo>
                  <a:lnTo>
                    <a:pt x="1149" y="1859"/>
                  </a:lnTo>
                  <a:lnTo>
                    <a:pt x="1007" y="1807"/>
                  </a:lnTo>
                  <a:lnTo>
                    <a:pt x="1007" y="1807"/>
                  </a:lnTo>
                  <a:lnTo>
                    <a:pt x="878" y="1742"/>
                  </a:lnTo>
                  <a:lnTo>
                    <a:pt x="749" y="1678"/>
                  </a:lnTo>
                  <a:lnTo>
                    <a:pt x="633" y="1600"/>
                  </a:lnTo>
                  <a:lnTo>
                    <a:pt x="529" y="1523"/>
                  </a:lnTo>
                  <a:lnTo>
                    <a:pt x="426" y="1446"/>
                  </a:lnTo>
                  <a:lnTo>
                    <a:pt x="336" y="1355"/>
                  </a:lnTo>
                  <a:lnTo>
                    <a:pt x="258" y="1265"/>
                  </a:lnTo>
                  <a:lnTo>
                    <a:pt x="181" y="1175"/>
                  </a:lnTo>
                  <a:lnTo>
                    <a:pt x="129" y="1084"/>
                  </a:lnTo>
                  <a:lnTo>
                    <a:pt x="78" y="994"/>
                  </a:lnTo>
                  <a:lnTo>
                    <a:pt x="39" y="891"/>
                  </a:lnTo>
                  <a:lnTo>
                    <a:pt x="13" y="800"/>
                  </a:lnTo>
                  <a:lnTo>
                    <a:pt x="0" y="710"/>
                  </a:lnTo>
                  <a:lnTo>
                    <a:pt x="0" y="607"/>
                  </a:lnTo>
                  <a:lnTo>
                    <a:pt x="13" y="529"/>
                  </a:lnTo>
                  <a:lnTo>
                    <a:pt x="39" y="439"/>
                  </a:lnTo>
                  <a:lnTo>
                    <a:pt x="39" y="439"/>
                  </a:lnTo>
                  <a:lnTo>
                    <a:pt x="91" y="362"/>
                  </a:lnTo>
                  <a:lnTo>
                    <a:pt x="142" y="284"/>
                  </a:lnTo>
                  <a:lnTo>
                    <a:pt x="207" y="220"/>
                  </a:lnTo>
                  <a:lnTo>
                    <a:pt x="284" y="168"/>
                  </a:lnTo>
                  <a:lnTo>
                    <a:pt x="362" y="117"/>
                  </a:lnTo>
                  <a:lnTo>
                    <a:pt x="465" y="78"/>
                  </a:lnTo>
                  <a:lnTo>
                    <a:pt x="568" y="39"/>
                  </a:lnTo>
                  <a:lnTo>
                    <a:pt x="671" y="26"/>
                  </a:lnTo>
                  <a:lnTo>
                    <a:pt x="787" y="13"/>
                  </a:lnTo>
                  <a:lnTo>
                    <a:pt x="904" y="0"/>
                  </a:lnTo>
                  <a:lnTo>
                    <a:pt x="1033" y="13"/>
                  </a:lnTo>
                  <a:lnTo>
                    <a:pt x="1162" y="26"/>
                  </a:lnTo>
                  <a:lnTo>
                    <a:pt x="1291" y="39"/>
                  </a:lnTo>
                  <a:lnTo>
                    <a:pt x="1433" y="78"/>
                  </a:lnTo>
                  <a:lnTo>
                    <a:pt x="1562" y="117"/>
                  </a:lnTo>
                  <a:lnTo>
                    <a:pt x="1704" y="168"/>
                  </a:lnTo>
                  <a:lnTo>
                    <a:pt x="1704" y="168"/>
                  </a:lnTo>
                  <a:lnTo>
                    <a:pt x="1833" y="233"/>
                  </a:lnTo>
                  <a:lnTo>
                    <a:pt x="1962" y="297"/>
                  </a:lnTo>
                  <a:lnTo>
                    <a:pt x="2078" y="375"/>
                  </a:lnTo>
                  <a:lnTo>
                    <a:pt x="2181" y="452"/>
                  </a:lnTo>
                  <a:lnTo>
                    <a:pt x="2284" y="529"/>
                  </a:lnTo>
                  <a:lnTo>
                    <a:pt x="2375" y="620"/>
                  </a:lnTo>
                  <a:lnTo>
                    <a:pt x="2452" y="710"/>
                  </a:lnTo>
                  <a:lnTo>
                    <a:pt x="2529" y="800"/>
                  </a:lnTo>
                  <a:lnTo>
                    <a:pt x="2581" y="891"/>
                  </a:lnTo>
                  <a:lnTo>
                    <a:pt x="2633" y="994"/>
                  </a:lnTo>
                  <a:lnTo>
                    <a:pt x="2671" y="1084"/>
                  </a:lnTo>
                  <a:lnTo>
                    <a:pt x="2697" y="1175"/>
                  </a:lnTo>
                  <a:lnTo>
                    <a:pt x="2710" y="1278"/>
                  </a:lnTo>
                  <a:lnTo>
                    <a:pt x="2710" y="1368"/>
                  </a:lnTo>
                  <a:lnTo>
                    <a:pt x="2697" y="1459"/>
                  </a:lnTo>
                  <a:lnTo>
                    <a:pt x="2658" y="1536"/>
                  </a:lnTo>
                  <a:lnTo>
                    <a:pt x="2658" y="1536"/>
                  </a:lnTo>
                  <a:close/>
                </a:path>
              </a:pathLst>
            </a:custGeom>
            <a:solidFill>
              <a:srgbClr val="D0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3534174" y="2851810"/>
              <a:ext cx="85627" cy="61970"/>
            </a:xfrm>
            <a:custGeom>
              <a:avLst/>
              <a:gdLst/>
              <a:ahLst/>
              <a:cxnLst/>
              <a:rect l="l" t="t" r="r" b="b"/>
              <a:pathLst>
                <a:path w="2711" h="1962" extrusionOk="0">
                  <a:moveTo>
                    <a:pt x="2659" y="1536"/>
                  </a:moveTo>
                  <a:lnTo>
                    <a:pt x="2659" y="1536"/>
                  </a:lnTo>
                  <a:lnTo>
                    <a:pt x="2620" y="1613"/>
                  </a:lnTo>
                  <a:lnTo>
                    <a:pt x="2569" y="1691"/>
                  </a:lnTo>
                  <a:lnTo>
                    <a:pt x="2504" y="1755"/>
                  </a:lnTo>
                  <a:lnTo>
                    <a:pt x="2427" y="1807"/>
                  </a:lnTo>
                  <a:lnTo>
                    <a:pt x="2337" y="1859"/>
                  </a:lnTo>
                  <a:lnTo>
                    <a:pt x="2246" y="1897"/>
                  </a:lnTo>
                  <a:lnTo>
                    <a:pt x="2143" y="1923"/>
                  </a:lnTo>
                  <a:lnTo>
                    <a:pt x="2040" y="1949"/>
                  </a:lnTo>
                  <a:lnTo>
                    <a:pt x="1924" y="1962"/>
                  </a:lnTo>
                  <a:lnTo>
                    <a:pt x="1795" y="1962"/>
                  </a:lnTo>
                  <a:lnTo>
                    <a:pt x="1678" y="1962"/>
                  </a:lnTo>
                  <a:lnTo>
                    <a:pt x="1549" y="1949"/>
                  </a:lnTo>
                  <a:lnTo>
                    <a:pt x="1420" y="1923"/>
                  </a:lnTo>
                  <a:lnTo>
                    <a:pt x="1278" y="1897"/>
                  </a:lnTo>
                  <a:lnTo>
                    <a:pt x="1149" y="1846"/>
                  </a:lnTo>
                  <a:lnTo>
                    <a:pt x="1007" y="1794"/>
                  </a:lnTo>
                  <a:lnTo>
                    <a:pt x="1007" y="1794"/>
                  </a:lnTo>
                  <a:lnTo>
                    <a:pt x="878" y="1743"/>
                  </a:lnTo>
                  <a:lnTo>
                    <a:pt x="749" y="1665"/>
                  </a:lnTo>
                  <a:lnTo>
                    <a:pt x="633" y="1601"/>
                  </a:lnTo>
                  <a:lnTo>
                    <a:pt x="530" y="1523"/>
                  </a:lnTo>
                  <a:lnTo>
                    <a:pt x="427" y="1433"/>
                  </a:lnTo>
                  <a:lnTo>
                    <a:pt x="336" y="1355"/>
                  </a:lnTo>
                  <a:lnTo>
                    <a:pt x="259" y="1265"/>
                  </a:lnTo>
                  <a:lnTo>
                    <a:pt x="182" y="1175"/>
                  </a:lnTo>
                  <a:lnTo>
                    <a:pt x="130" y="1072"/>
                  </a:lnTo>
                  <a:lnTo>
                    <a:pt x="78" y="981"/>
                  </a:lnTo>
                  <a:lnTo>
                    <a:pt x="40" y="891"/>
                  </a:lnTo>
                  <a:lnTo>
                    <a:pt x="14" y="788"/>
                  </a:lnTo>
                  <a:lnTo>
                    <a:pt x="1" y="697"/>
                  </a:lnTo>
                  <a:lnTo>
                    <a:pt x="1" y="607"/>
                  </a:lnTo>
                  <a:lnTo>
                    <a:pt x="14" y="517"/>
                  </a:lnTo>
                  <a:lnTo>
                    <a:pt x="40" y="426"/>
                  </a:lnTo>
                  <a:lnTo>
                    <a:pt x="40" y="426"/>
                  </a:lnTo>
                  <a:lnTo>
                    <a:pt x="91" y="349"/>
                  </a:lnTo>
                  <a:lnTo>
                    <a:pt x="143" y="271"/>
                  </a:lnTo>
                  <a:lnTo>
                    <a:pt x="207" y="207"/>
                  </a:lnTo>
                  <a:lnTo>
                    <a:pt x="285" y="155"/>
                  </a:lnTo>
                  <a:lnTo>
                    <a:pt x="362" y="104"/>
                  </a:lnTo>
                  <a:lnTo>
                    <a:pt x="465" y="65"/>
                  </a:lnTo>
                  <a:lnTo>
                    <a:pt x="556" y="39"/>
                  </a:lnTo>
                  <a:lnTo>
                    <a:pt x="672" y="13"/>
                  </a:lnTo>
                  <a:lnTo>
                    <a:pt x="788" y="0"/>
                  </a:lnTo>
                  <a:lnTo>
                    <a:pt x="904" y="0"/>
                  </a:lnTo>
                  <a:lnTo>
                    <a:pt x="1033" y="0"/>
                  </a:lnTo>
                  <a:lnTo>
                    <a:pt x="1162" y="13"/>
                  </a:lnTo>
                  <a:lnTo>
                    <a:pt x="1291" y="39"/>
                  </a:lnTo>
                  <a:lnTo>
                    <a:pt x="1420" y="65"/>
                  </a:lnTo>
                  <a:lnTo>
                    <a:pt x="1562" y="117"/>
                  </a:lnTo>
                  <a:lnTo>
                    <a:pt x="1691" y="168"/>
                  </a:lnTo>
                  <a:lnTo>
                    <a:pt x="1691" y="168"/>
                  </a:lnTo>
                  <a:lnTo>
                    <a:pt x="1833" y="220"/>
                  </a:lnTo>
                  <a:lnTo>
                    <a:pt x="1949" y="297"/>
                  </a:lnTo>
                  <a:lnTo>
                    <a:pt x="2066" y="362"/>
                  </a:lnTo>
                  <a:lnTo>
                    <a:pt x="2182" y="439"/>
                  </a:lnTo>
                  <a:lnTo>
                    <a:pt x="2285" y="530"/>
                  </a:lnTo>
                  <a:lnTo>
                    <a:pt x="2375" y="607"/>
                  </a:lnTo>
                  <a:lnTo>
                    <a:pt x="2453" y="697"/>
                  </a:lnTo>
                  <a:lnTo>
                    <a:pt x="2517" y="801"/>
                  </a:lnTo>
                  <a:lnTo>
                    <a:pt x="2582" y="891"/>
                  </a:lnTo>
                  <a:lnTo>
                    <a:pt x="2633" y="981"/>
                  </a:lnTo>
                  <a:lnTo>
                    <a:pt x="2672" y="1072"/>
                  </a:lnTo>
                  <a:lnTo>
                    <a:pt x="2698" y="1175"/>
                  </a:lnTo>
                  <a:lnTo>
                    <a:pt x="2711" y="1265"/>
                  </a:lnTo>
                  <a:lnTo>
                    <a:pt x="2711" y="1355"/>
                  </a:lnTo>
                  <a:lnTo>
                    <a:pt x="2685" y="1446"/>
                  </a:lnTo>
                  <a:lnTo>
                    <a:pt x="2659" y="1536"/>
                  </a:lnTo>
                  <a:lnTo>
                    <a:pt x="2659" y="1536"/>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3512980" y="2580785"/>
              <a:ext cx="44882" cy="43240"/>
            </a:xfrm>
            <a:custGeom>
              <a:avLst/>
              <a:gdLst/>
              <a:ahLst/>
              <a:cxnLst/>
              <a:rect l="l" t="t" r="r" b="b"/>
              <a:pathLst>
                <a:path w="1421" h="1369" extrusionOk="0">
                  <a:moveTo>
                    <a:pt x="1420" y="813"/>
                  </a:moveTo>
                  <a:lnTo>
                    <a:pt x="1420" y="813"/>
                  </a:lnTo>
                  <a:lnTo>
                    <a:pt x="1369" y="942"/>
                  </a:lnTo>
                  <a:lnTo>
                    <a:pt x="1304" y="1058"/>
                  </a:lnTo>
                  <a:lnTo>
                    <a:pt x="1227" y="1162"/>
                  </a:lnTo>
                  <a:lnTo>
                    <a:pt x="1124" y="1252"/>
                  </a:lnTo>
                  <a:lnTo>
                    <a:pt x="1007" y="1304"/>
                  </a:lnTo>
                  <a:lnTo>
                    <a:pt x="866" y="1342"/>
                  </a:lnTo>
                  <a:lnTo>
                    <a:pt x="736" y="1368"/>
                  </a:lnTo>
                  <a:lnTo>
                    <a:pt x="595" y="1342"/>
                  </a:lnTo>
                  <a:lnTo>
                    <a:pt x="595" y="1342"/>
                  </a:lnTo>
                  <a:lnTo>
                    <a:pt x="453" y="1304"/>
                  </a:lnTo>
                  <a:lnTo>
                    <a:pt x="324" y="1239"/>
                  </a:lnTo>
                  <a:lnTo>
                    <a:pt x="220" y="1162"/>
                  </a:lnTo>
                  <a:lnTo>
                    <a:pt x="130" y="1058"/>
                  </a:lnTo>
                  <a:lnTo>
                    <a:pt x="65" y="942"/>
                  </a:lnTo>
                  <a:lnTo>
                    <a:pt x="14" y="826"/>
                  </a:lnTo>
                  <a:lnTo>
                    <a:pt x="1" y="684"/>
                  </a:lnTo>
                  <a:lnTo>
                    <a:pt x="14" y="555"/>
                  </a:lnTo>
                  <a:lnTo>
                    <a:pt x="14" y="555"/>
                  </a:lnTo>
                  <a:lnTo>
                    <a:pt x="53" y="426"/>
                  </a:lnTo>
                  <a:lnTo>
                    <a:pt x="117" y="310"/>
                  </a:lnTo>
                  <a:lnTo>
                    <a:pt x="207" y="207"/>
                  </a:lnTo>
                  <a:lnTo>
                    <a:pt x="311" y="116"/>
                  </a:lnTo>
                  <a:lnTo>
                    <a:pt x="427" y="65"/>
                  </a:lnTo>
                  <a:lnTo>
                    <a:pt x="556" y="26"/>
                  </a:lnTo>
                  <a:lnTo>
                    <a:pt x="698" y="0"/>
                  </a:lnTo>
                  <a:lnTo>
                    <a:pt x="840" y="13"/>
                  </a:lnTo>
                  <a:lnTo>
                    <a:pt x="840" y="13"/>
                  </a:lnTo>
                  <a:lnTo>
                    <a:pt x="982" y="65"/>
                  </a:lnTo>
                  <a:lnTo>
                    <a:pt x="1098" y="129"/>
                  </a:lnTo>
                  <a:lnTo>
                    <a:pt x="1214" y="207"/>
                  </a:lnTo>
                  <a:lnTo>
                    <a:pt x="1291" y="310"/>
                  </a:lnTo>
                  <a:lnTo>
                    <a:pt x="1369" y="426"/>
                  </a:lnTo>
                  <a:lnTo>
                    <a:pt x="1407" y="542"/>
                  </a:lnTo>
                  <a:lnTo>
                    <a:pt x="1420" y="684"/>
                  </a:lnTo>
                  <a:lnTo>
                    <a:pt x="1420" y="813"/>
                  </a:lnTo>
                  <a:lnTo>
                    <a:pt x="1420" y="813"/>
                  </a:lnTo>
                  <a:close/>
                </a:path>
              </a:pathLst>
            </a:custGeom>
            <a:solidFill>
              <a:srgbClr val="D0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3513802" y="2559592"/>
              <a:ext cx="62791" cy="63202"/>
            </a:xfrm>
            <a:custGeom>
              <a:avLst/>
              <a:gdLst/>
              <a:ahLst/>
              <a:cxnLst/>
              <a:rect l="l" t="t" r="r" b="b"/>
              <a:pathLst>
                <a:path w="1988" h="2001" extrusionOk="0">
                  <a:moveTo>
                    <a:pt x="1975" y="1187"/>
                  </a:moveTo>
                  <a:lnTo>
                    <a:pt x="1975" y="1187"/>
                  </a:lnTo>
                  <a:lnTo>
                    <a:pt x="1949" y="1291"/>
                  </a:lnTo>
                  <a:lnTo>
                    <a:pt x="1911" y="1381"/>
                  </a:lnTo>
                  <a:lnTo>
                    <a:pt x="1872" y="1471"/>
                  </a:lnTo>
                  <a:lnTo>
                    <a:pt x="1820" y="1549"/>
                  </a:lnTo>
                  <a:lnTo>
                    <a:pt x="1769" y="1639"/>
                  </a:lnTo>
                  <a:lnTo>
                    <a:pt x="1704" y="1704"/>
                  </a:lnTo>
                  <a:lnTo>
                    <a:pt x="1627" y="1768"/>
                  </a:lnTo>
                  <a:lnTo>
                    <a:pt x="1562" y="1833"/>
                  </a:lnTo>
                  <a:lnTo>
                    <a:pt x="1472" y="1884"/>
                  </a:lnTo>
                  <a:lnTo>
                    <a:pt x="1394" y="1923"/>
                  </a:lnTo>
                  <a:lnTo>
                    <a:pt x="1304" y="1962"/>
                  </a:lnTo>
                  <a:lnTo>
                    <a:pt x="1214" y="1975"/>
                  </a:lnTo>
                  <a:lnTo>
                    <a:pt x="1110" y="2000"/>
                  </a:lnTo>
                  <a:lnTo>
                    <a:pt x="1020" y="2000"/>
                  </a:lnTo>
                  <a:lnTo>
                    <a:pt x="917" y="2000"/>
                  </a:lnTo>
                  <a:lnTo>
                    <a:pt x="814" y="1987"/>
                  </a:lnTo>
                  <a:lnTo>
                    <a:pt x="814" y="1987"/>
                  </a:lnTo>
                  <a:lnTo>
                    <a:pt x="710" y="1962"/>
                  </a:lnTo>
                  <a:lnTo>
                    <a:pt x="620" y="1936"/>
                  </a:lnTo>
                  <a:lnTo>
                    <a:pt x="530" y="1884"/>
                  </a:lnTo>
                  <a:lnTo>
                    <a:pt x="452" y="1833"/>
                  </a:lnTo>
                  <a:lnTo>
                    <a:pt x="375" y="1781"/>
                  </a:lnTo>
                  <a:lnTo>
                    <a:pt x="298" y="1716"/>
                  </a:lnTo>
                  <a:lnTo>
                    <a:pt x="233" y="1652"/>
                  </a:lnTo>
                  <a:lnTo>
                    <a:pt x="181" y="1575"/>
                  </a:lnTo>
                  <a:lnTo>
                    <a:pt x="130" y="1484"/>
                  </a:lnTo>
                  <a:lnTo>
                    <a:pt x="91" y="1407"/>
                  </a:lnTo>
                  <a:lnTo>
                    <a:pt x="52" y="1316"/>
                  </a:lnTo>
                  <a:lnTo>
                    <a:pt x="27" y="1213"/>
                  </a:lnTo>
                  <a:lnTo>
                    <a:pt x="14" y="1123"/>
                  </a:lnTo>
                  <a:lnTo>
                    <a:pt x="1" y="1020"/>
                  </a:lnTo>
                  <a:lnTo>
                    <a:pt x="14" y="916"/>
                  </a:lnTo>
                  <a:lnTo>
                    <a:pt x="27" y="826"/>
                  </a:lnTo>
                  <a:lnTo>
                    <a:pt x="27" y="826"/>
                  </a:lnTo>
                  <a:lnTo>
                    <a:pt x="52" y="723"/>
                  </a:lnTo>
                  <a:lnTo>
                    <a:pt x="78" y="620"/>
                  </a:lnTo>
                  <a:lnTo>
                    <a:pt x="117" y="529"/>
                  </a:lnTo>
                  <a:lnTo>
                    <a:pt x="168" y="452"/>
                  </a:lnTo>
                  <a:lnTo>
                    <a:pt x="233" y="374"/>
                  </a:lnTo>
                  <a:lnTo>
                    <a:pt x="298" y="297"/>
                  </a:lnTo>
                  <a:lnTo>
                    <a:pt x="362" y="233"/>
                  </a:lnTo>
                  <a:lnTo>
                    <a:pt x="439" y="181"/>
                  </a:lnTo>
                  <a:lnTo>
                    <a:pt x="517" y="129"/>
                  </a:lnTo>
                  <a:lnTo>
                    <a:pt x="607" y="91"/>
                  </a:lnTo>
                  <a:lnTo>
                    <a:pt x="698" y="52"/>
                  </a:lnTo>
                  <a:lnTo>
                    <a:pt x="788" y="26"/>
                  </a:lnTo>
                  <a:lnTo>
                    <a:pt x="891" y="13"/>
                  </a:lnTo>
                  <a:lnTo>
                    <a:pt x="981" y="0"/>
                  </a:lnTo>
                  <a:lnTo>
                    <a:pt x="1085" y="0"/>
                  </a:lnTo>
                  <a:lnTo>
                    <a:pt x="1188" y="13"/>
                  </a:lnTo>
                  <a:lnTo>
                    <a:pt x="1188" y="13"/>
                  </a:lnTo>
                  <a:lnTo>
                    <a:pt x="1278" y="39"/>
                  </a:lnTo>
                  <a:lnTo>
                    <a:pt x="1381" y="78"/>
                  </a:lnTo>
                  <a:lnTo>
                    <a:pt x="1459" y="116"/>
                  </a:lnTo>
                  <a:lnTo>
                    <a:pt x="1549" y="168"/>
                  </a:lnTo>
                  <a:lnTo>
                    <a:pt x="1627" y="220"/>
                  </a:lnTo>
                  <a:lnTo>
                    <a:pt x="1691" y="284"/>
                  </a:lnTo>
                  <a:lnTo>
                    <a:pt x="1756" y="362"/>
                  </a:lnTo>
                  <a:lnTo>
                    <a:pt x="1820" y="439"/>
                  </a:lnTo>
                  <a:lnTo>
                    <a:pt x="1872" y="516"/>
                  </a:lnTo>
                  <a:lnTo>
                    <a:pt x="1911" y="607"/>
                  </a:lnTo>
                  <a:lnTo>
                    <a:pt x="1949" y="697"/>
                  </a:lnTo>
                  <a:lnTo>
                    <a:pt x="1962" y="787"/>
                  </a:lnTo>
                  <a:lnTo>
                    <a:pt x="1988" y="891"/>
                  </a:lnTo>
                  <a:lnTo>
                    <a:pt x="1988" y="981"/>
                  </a:lnTo>
                  <a:lnTo>
                    <a:pt x="1988" y="1084"/>
                  </a:lnTo>
                  <a:lnTo>
                    <a:pt x="1975" y="1187"/>
                  </a:lnTo>
                  <a:lnTo>
                    <a:pt x="1975" y="1187"/>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2122796" y="2972051"/>
              <a:ext cx="1869579" cy="220116"/>
            </a:xfrm>
            <a:custGeom>
              <a:avLst/>
              <a:gdLst/>
              <a:ahLst/>
              <a:cxnLst/>
              <a:rect l="l" t="t" r="r" b="b"/>
              <a:pathLst>
                <a:path w="59192" h="6969" extrusionOk="0">
                  <a:moveTo>
                    <a:pt x="59191" y="3484"/>
                  </a:moveTo>
                  <a:lnTo>
                    <a:pt x="59191" y="3484"/>
                  </a:lnTo>
                  <a:lnTo>
                    <a:pt x="59191" y="3484"/>
                  </a:lnTo>
                  <a:lnTo>
                    <a:pt x="59191" y="3665"/>
                  </a:lnTo>
                  <a:lnTo>
                    <a:pt x="59178" y="3833"/>
                  </a:lnTo>
                  <a:lnTo>
                    <a:pt x="59152" y="4013"/>
                  </a:lnTo>
                  <a:lnTo>
                    <a:pt x="59114" y="4181"/>
                  </a:lnTo>
                  <a:lnTo>
                    <a:pt x="59075" y="4349"/>
                  </a:lnTo>
                  <a:lnTo>
                    <a:pt x="59036" y="4517"/>
                  </a:lnTo>
                  <a:lnTo>
                    <a:pt x="58985" y="4671"/>
                  </a:lnTo>
                  <a:lnTo>
                    <a:pt x="58920" y="4839"/>
                  </a:lnTo>
                  <a:lnTo>
                    <a:pt x="58843" y="4994"/>
                  </a:lnTo>
                  <a:lnTo>
                    <a:pt x="58765" y="5136"/>
                  </a:lnTo>
                  <a:lnTo>
                    <a:pt x="58688" y="5278"/>
                  </a:lnTo>
                  <a:lnTo>
                    <a:pt x="58598" y="5420"/>
                  </a:lnTo>
                  <a:lnTo>
                    <a:pt x="58494" y="5562"/>
                  </a:lnTo>
                  <a:lnTo>
                    <a:pt x="58391" y="5691"/>
                  </a:lnTo>
                  <a:lnTo>
                    <a:pt x="58288" y="5820"/>
                  </a:lnTo>
                  <a:lnTo>
                    <a:pt x="58172" y="5936"/>
                  </a:lnTo>
                  <a:lnTo>
                    <a:pt x="58043" y="6052"/>
                  </a:lnTo>
                  <a:lnTo>
                    <a:pt x="57927" y="6168"/>
                  </a:lnTo>
                  <a:lnTo>
                    <a:pt x="57785" y="6272"/>
                  </a:lnTo>
                  <a:lnTo>
                    <a:pt x="57656" y="6362"/>
                  </a:lnTo>
                  <a:lnTo>
                    <a:pt x="57514" y="6452"/>
                  </a:lnTo>
                  <a:lnTo>
                    <a:pt x="57372" y="6543"/>
                  </a:lnTo>
                  <a:lnTo>
                    <a:pt x="57217" y="6620"/>
                  </a:lnTo>
                  <a:lnTo>
                    <a:pt x="57062" y="6685"/>
                  </a:lnTo>
                  <a:lnTo>
                    <a:pt x="56907" y="6749"/>
                  </a:lnTo>
                  <a:lnTo>
                    <a:pt x="56739" y="6801"/>
                  </a:lnTo>
                  <a:lnTo>
                    <a:pt x="56585" y="6852"/>
                  </a:lnTo>
                  <a:lnTo>
                    <a:pt x="56417" y="6891"/>
                  </a:lnTo>
                  <a:lnTo>
                    <a:pt x="56236" y="6917"/>
                  </a:lnTo>
                  <a:lnTo>
                    <a:pt x="56068" y="6943"/>
                  </a:lnTo>
                  <a:lnTo>
                    <a:pt x="55888" y="6956"/>
                  </a:lnTo>
                  <a:lnTo>
                    <a:pt x="55707" y="6968"/>
                  </a:lnTo>
                  <a:lnTo>
                    <a:pt x="3471" y="6968"/>
                  </a:lnTo>
                  <a:lnTo>
                    <a:pt x="3471" y="6968"/>
                  </a:lnTo>
                  <a:lnTo>
                    <a:pt x="3291" y="6956"/>
                  </a:lnTo>
                  <a:lnTo>
                    <a:pt x="3123" y="6943"/>
                  </a:lnTo>
                  <a:lnTo>
                    <a:pt x="2942" y="6917"/>
                  </a:lnTo>
                  <a:lnTo>
                    <a:pt x="2775" y="6891"/>
                  </a:lnTo>
                  <a:lnTo>
                    <a:pt x="2607" y="6852"/>
                  </a:lnTo>
                  <a:lnTo>
                    <a:pt x="2439" y="6801"/>
                  </a:lnTo>
                  <a:lnTo>
                    <a:pt x="2284" y="6749"/>
                  </a:lnTo>
                  <a:lnTo>
                    <a:pt x="2116" y="6685"/>
                  </a:lnTo>
                  <a:lnTo>
                    <a:pt x="1962" y="6620"/>
                  </a:lnTo>
                  <a:lnTo>
                    <a:pt x="1820" y="6543"/>
                  </a:lnTo>
                  <a:lnTo>
                    <a:pt x="1678" y="6452"/>
                  </a:lnTo>
                  <a:lnTo>
                    <a:pt x="1536" y="6362"/>
                  </a:lnTo>
                  <a:lnTo>
                    <a:pt x="1394" y="6272"/>
                  </a:lnTo>
                  <a:lnTo>
                    <a:pt x="1265" y="6168"/>
                  </a:lnTo>
                  <a:lnTo>
                    <a:pt x="1136" y="6052"/>
                  </a:lnTo>
                  <a:lnTo>
                    <a:pt x="1020" y="5936"/>
                  </a:lnTo>
                  <a:lnTo>
                    <a:pt x="903" y="5820"/>
                  </a:lnTo>
                  <a:lnTo>
                    <a:pt x="787" y="5691"/>
                  </a:lnTo>
                  <a:lnTo>
                    <a:pt x="684" y="5562"/>
                  </a:lnTo>
                  <a:lnTo>
                    <a:pt x="594" y="5420"/>
                  </a:lnTo>
                  <a:lnTo>
                    <a:pt x="503" y="5278"/>
                  </a:lnTo>
                  <a:lnTo>
                    <a:pt x="413" y="5136"/>
                  </a:lnTo>
                  <a:lnTo>
                    <a:pt x="336" y="4994"/>
                  </a:lnTo>
                  <a:lnTo>
                    <a:pt x="271" y="4839"/>
                  </a:lnTo>
                  <a:lnTo>
                    <a:pt x="207" y="4671"/>
                  </a:lnTo>
                  <a:lnTo>
                    <a:pt x="155" y="4517"/>
                  </a:lnTo>
                  <a:lnTo>
                    <a:pt x="103" y="4349"/>
                  </a:lnTo>
                  <a:lnTo>
                    <a:pt x="65" y="4181"/>
                  </a:lnTo>
                  <a:lnTo>
                    <a:pt x="39" y="4013"/>
                  </a:lnTo>
                  <a:lnTo>
                    <a:pt x="13" y="3833"/>
                  </a:lnTo>
                  <a:lnTo>
                    <a:pt x="0" y="3665"/>
                  </a:lnTo>
                  <a:lnTo>
                    <a:pt x="0" y="3484"/>
                  </a:lnTo>
                  <a:lnTo>
                    <a:pt x="0" y="3484"/>
                  </a:lnTo>
                  <a:lnTo>
                    <a:pt x="0" y="3484"/>
                  </a:lnTo>
                  <a:lnTo>
                    <a:pt x="0" y="3304"/>
                  </a:lnTo>
                  <a:lnTo>
                    <a:pt x="13" y="3136"/>
                  </a:lnTo>
                  <a:lnTo>
                    <a:pt x="39" y="2955"/>
                  </a:lnTo>
                  <a:lnTo>
                    <a:pt x="65" y="2787"/>
                  </a:lnTo>
                  <a:lnTo>
                    <a:pt x="103" y="2620"/>
                  </a:lnTo>
                  <a:lnTo>
                    <a:pt x="155" y="2452"/>
                  </a:lnTo>
                  <a:lnTo>
                    <a:pt x="207" y="2297"/>
                  </a:lnTo>
                  <a:lnTo>
                    <a:pt x="271" y="2129"/>
                  </a:lnTo>
                  <a:lnTo>
                    <a:pt x="336" y="1975"/>
                  </a:lnTo>
                  <a:lnTo>
                    <a:pt x="413" y="1833"/>
                  </a:lnTo>
                  <a:lnTo>
                    <a:pt x="503" y="1678"/>
                  </a:lnTo>
                  <a:lnTo>
                    <a:pt x="594" y="1549"/>
                  </a:lnTo>
                  <a:lnTo>
                    <a:pt x="684" y="1407"/>
                  </a:lnTo>
                  <a:lnTo>
                    <a:pt x="787" y="1278"/>
                  </a:lnTo>
                  <a:lnTo>
                    <a:pt x="903" y="1149"/>
                  </a:lnTo>
                  <a:lnTo>
                    <a:pt x="1020" y="1033"/>
                  </a:lnTo>
                  <a:lnTo>
                    <a:pt x="1136" y="916"/>
                  </a:lnTo>
                  <a:lnTo>
                    <a:pt x="1265" y="800"/>
                  </a:lnTo>
                  <a:lnTo>
                    <a:pt x="1394" y="697"/>
                  </a:lnTo>
                  <a:lnTo>
                    <a:pt x="1536" y="607"/>
                  </a:lnTo>
                  <a:lnTo>
                    <a:pt x="1678" y="516"/>
                  </a:lnTo>
                  <a:lnTo>
                    <a:pt x="1820" y="426"/>
                  </a:lnTo>
                  <a:lnTo>
                    <a:pt x="1962" y="349"/>
                  </a:lnTo>
                  <a:lnTo>
                    <a:pt x="2116" y="284"/>
                  </a:lnTo>
                  <a:lnTo>
                    <a:pt x="2284" y="220"/>
                  </a:lnTo>
                  <a:lnTo>
                    <a:pt x="2439" y="168"/>
                  </a:lnTo>
                  <a:lnTo>
                    <a:pt x="2607" y="116"/>
                  </a:lnTo>
                  <a:lnTo>
                    <a:pt x="2775" y="78"/>
                  </a:lnTo>
                  <a:lnTo>
                    <a:pt x="2942" y="52"/>
                  </a:lnTo>
                  <a:lnTo>
                    <a:pt x="3123" y="26"/>
                  </a:lnTo>
                  <a:lnTo>
                    <a:pt x="3291" y="13"/>
                  </a:lnTo>
                  <a:lnTo>
                    <a:pt x="3471" y="0"/>
                  </a:lnTo>
                  <a:lnTo>
                    <a:pt x="55707" y="0"/>
                  </a:lnTo>
                  <a:lnTo>
                    <a:pt x="55707" y="0"/>
                  </a:lnTo>
                  <a:lnTo>
                    <a:pt x="55888" y="13"/>
                  </a:lnTo>
                  <a:lnTo>
                    <a:pt x="56068" y="26"/>
                  </a:lnTo>
                  <a:lnTo>
                    <a:pt x="56236" y="52"/>
                  </a:lnTo>
                  <a:lnTo>
                    <a:pt x="56417" y="78"/>
                  </a:lnTo>
                  <a:lnTo>
                    <a:pt x="56585" y="116"/>
                  </a:lnTo>
                  <a:lnTo>
                    <a:pt x="56739" y="168"/>
                  </a:lnTo>
                  <a:lnTo>
                    <a:pt x="56907" y="220"/>
                  </a:lnTo>
                  <a:lnTo>
                    <a:pt x="57062" y="284"/>
                  </a:lnTo>
                  <a:lnTo>
                    <a:pt x="57217" y="349"/>
                  </a:lnTo>
                  <a:lnTo>
                    <a:pt x="57372" y="426"/>
                  </a:lnTo>
                  <a:lnTo>
                    <a:pt x="57514" y="516"/>
                  </a:lnTo>
                  <a:lnTo>
                    <a:pt x="57656" y="607"/>
                  </a:lnTo>
                  <a:lnTo>
                    <a:pt x="57785" y="697"/>
                  </a:lnTo>
                  <a:lnTo>
                    <a:pt x="57927" y="800"/>
                  </a:lnTo>
                  <a:lnTo>
                    <a:pt x="58043" y="916"/>
                  </a:lnTo>
                  <a:lnTo>
                    <a:pt x="58172" y="1033"/>
                  </a:lnTo>
                  <a:lnTo>
                    <a:pt x="58288" y="1149"/>
                  </a:lnTo>
                  <a:lnTo>
                    <a:pt x="58391" y="1278"/>
                  </a:lnTo>
                  <a:lnTo>
                    <a:pt x="58494" y="1407"/>
                  </a:lnTo>
                  <a:lnTo>
                    <a:pt x="58598" y="1549"/>
                  </a:lnTo>
                  <a:lnTo>
                    <a:pt x="58688" y="1678"/>
                  </a:lnTo>
                  <a:lnTo>
                    <a:pt x="58765" y="1833"/>
                  </a:lnTo>
                  <a:lnTo>
                    <a:pt x="58843" y="1975"/>
                  </a:lnTo>
                  <a:lnTo>
                    <a:pt x="58920" y="2129"/>
                  </a:lnTo>
                  <a:lnTo>
                    <a:pt x="58985" y="2297"/>
                  </a:lnTo>
                  <a:lnTo>
                    <a:pt x="59036" y="2452"/>
                  </a:lnTo>
                  <a:lnTo>
                    <a:pt x="59075" y="2620"/>
                  </a:lnTo>
                  <a:lnTo>
                    <a:pt x="59114" y="2787"/>
                  </a:lnTo>
                  <a:lnTo>
                    <a:pt x="59152" y="2955"/>
                  </a:lnTo>
                  <a:lnTo>
                    <a:pt x="59178" y="3136"/>
                  </a:lnTo>
                  <a:lnTo>
                    <a:pt x="59191" y="3304"/>
                  </a:lnTo>
                  <a:lnTo>
                    <a:pt x="59191" y="3484"/>
                  </a:lnTo>
                  <a:lnTo>
                    <a:pt x="59191" y="3484"/>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2512010" y="3223525"/>
              <a:ext cx="55463" cy="488304"/>
            </a:xfrm>
            <a:custGeom>
              <a:avLst/>
              <a:gdLst/>
              <a:ahLst/>
              <a:cxnLst/>
              <a:rect l="l" t="t" r="r" b="b"/>
              <a:pathLst>
                <a:path w="1756" h="15460" extrusionOk="0">
                  <a:moveTo>
                    <a:pt x="1" y="15459"/>
                  </a:moveTo>
                  <a:lnTo>
                    <a:pt x="1" y="0"/>
                  </a:lnTo>
                  <a:lnTo>
                    <a:pt x="1755" y="0"/>
                  </a:lnTo>
                  <a:lnTo>
                    <a:pt x="1755" y="15459"/>
                  </a:lnTo>
                  <a:lnTo>
                    <a:pt x="1" y="15459"/>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3374009" y="3223525"/>
              <a:ext cx="55463" cy="488304"/>
            </a:xfrm>
            <a:custGeom>
              <a:avLst/>
              <a:gdLst/>
              <a:ahLst/>
              <a:cxnLst/>
              <a:rect l="l" t="t" r="r" b="b"/>
              <a:pathLst>
                <a:path w="1756" h="15460" extrusionOk="0">
                  <a:moveTo>
                    <a:pt x="1" y="15459"/>
                  </a:moveTo>
                  <a:lnTo>
                    <a:pt x="1" y="0"/>
                  </a:lnTo>
                  <a:lnTo>
                    <a:pt x="1756" y="0"/>
                  </a:lnTo>
                  <a:lnTo>
                    <a:pt x="1756" y="15459"/>
                  </a:lnTo>
                  <a:lnTo>
                    <a:pt x="1" y="15459"/>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2512010" y="3608254"/>
              <a:ext cx="917481" cy="55874"/>
            </a:xfrm>
            <a:custGeom>
              <a:avLst/>
              <a:gdLst/>
              <a:ahLst/>
              <a:cxnLst/>
              <a:rect l="l" t="t" r="r" b="b"/>
              <a:pathLst>
                <a:path w="29048" h="1769" extrusionOk="0">
                  <a:moveTo>
                    <a:pt x="1" y="1768"/>
                  </a:moveTo>
                  <a:lnTo>
                    <a:pt x="29048" y="1768"/>
                  </a:lnTo>
                  <a:lnTo>
                    <a:pt x="29048" y="1"/>
                  </a:lnTo>
                  <a:lnTo>
                    <a:pt x="1" y="1"/>
                  </a:lnTo>
                  <a:lnTo>
                    <a:pt x="1" y="1768"/>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2438229" y="3587471"/>
              <a:ext cx="202618" cy="202586"/>
            </a:xfrm>
            <a:custGeom>
              <a:avLst/>
              <a:gdLst/>
              <a:ahLst/>
              <a:cxnLst/>
              <a:rect l="l" t="t" r="r" b="b"/>
              <a:pathLst>
                <a:path w="6415" h="6414" extrusionOk="0">
                  <a:moveTo>
                    <a:pt x="3214" y="6414"/>
                  </a:moveTo>
                  <a:lnTo>
                    <a:pt x="3214" y="6414"/>
                  </a:lnTo>
                  <a:lnTo>
                    <a:pt x="3382" y="6414"/>
                  </a:lnTo>
                  <a:lnTo>
                    <a:pt x="3537" y="6401"/>
                  </a:lnTo>
                  <a:lnTo>
                    <a:pt x="3704" y="6375"/>
                  </a:lnTo>
                  <a:lnTo>
                    <a:pt x="3859" y="6349"/>
                  </a:lnTo>
                  <a:lnTo>
                    <a:pt x="4014" y="6311"/>
                  </a:lnTo>
                  <a:lnTo>
                    <a:pt x="4169" y="6272"/>
                  </a:lnTo>
                  <a:lnTo>
                    <a:pt x="4311" y="6220"/>
                  </a:lnTo>
                  <a:lnTo>
                    <a:pt x="4453" y="6169"/>
                  </a:lnTo>
                  <a:lnTo>
                    <a:pt x="4737" y="6027"/>
                  </a:lnTo>
                  <a:lnTo>
                    <a:pt x="5008" y="5872"/>
                  </a:lnTo>
                  <a:lnTo>
                    <a:pt x="5253" y="5678"/>
                  </a:lnTo>
                  <a:lnTo>
                    <a:pt x="5472" y="5472"/>
                  </a:lnTo>
                  <a:lnTo>
                    <a:pt x="5679" y="5252"/>
                  </a:lnTo>
                  <a:lnTo>
                    <a:pt x="5872" y="5007"/>
                  </a:lnTo>
                  <a:lnTo>
                    <a:pt x="6027" y="4736"/>
                  </a:lnTo>
                  <a:lnTo>
                    <a:pt x="6169" y="4452"/>
                  </a:lnTo>
                  <a:lnTo>
                    <a:pt x="6221" y="4310"/>
                  </a:lnTo>
                  <a:lnTo>
                    <a:pt x="6272" y="4168"/>
                  </a:lnTo>
                  <a:lnTo>
                    <a:pt x="6311" y="4014"/>
                  </a:lnTo>
                  <a:lnTo>
                    <a:pt x="6350" y="3859"/>
                  </a:lnTo>
                  <a:lnTo>
                    <a:pt x="6376" y="3704"/>
                  </a:lnTo>
                  <a:lnTo>
                    <a:pt x="6401" y="3536"/>
                  </a:lnTo>
                  <a:lnTo>
                    <a:pt x="6414" y="3381"/>
                  </a:lnTo>
                  <a:lnTo>
                    <a:pt x="6414" y="3214"/>
                  </a:lnTo>
                  <a:lnTo>
                    <a:pt x="6414" y="3214"/>
                  </a:lnTo>
                  <a:lnTo>
                    <a:pt x="6414" y="3046"/>
                  </a:lnTo>
                  <a:lnTo>
                    <a:pt x="6401" y="2891"/>
                  </a:lnTo>
                  <a:lnTo>
                    <a:pt x="6376" y="2723"/>
                  </a:lnTo>
                  <a:lnTo>
                    <a:pt x="6350" y="2568"/>
                  </a:lnTo>
                  <a:lnTo>
                    <a:pt x="6311" y="2413"/>
                  </a:lnTo>
                  <a:lnTo>
                    <a:pt x="6272" y="2259"/>
                  </a:lnTo>
                  <a:lnTo>
                    <a:pt x="6221" y="2117"/>
                  </a:lnTo>
                  <a:lnTo>
                    <a:pt x="6169" y="1962"/>
                  </a:lnTo>
                  <a:lnTo>
                    <a:pt x="6027" y="1691"/>
                  </a:lnTo>
                  <a:lnTo>
                    <a:pt x="5872" y="1420"/>
                  </a:lnTo>
                  <a:lnTo>
                    <a:pt x="5679" y="1175"/>
                  </a:lnTo>
                  <a:lnTo>
                    <a:pt x="5472" y="942"/>
                  </a:lnTo>
                  <a:lnTo>
                    <a:pt x="5253" y="736"/>
                  </a:lnTo>
                  <a:lnTo>
                    <a:pt x="5008" y="555"/>
                  </a:lnTo>
                  <a:lnTo>
                    <a:pt x="4737" y="400"/>
                  </a:lnTo>
                  <a:lnTo>
                    <a:pt x="4453" y="259"/>
                  </a:lnTo>
                  <a:lnTo>
                    <a:pt x="4311" y="207"/>
                  </a:lnTo>
                  <a:lnTo>
                    <a:pt x="4169" y="155"/>
                  </a:lnTo>
                  <a:lnTo>
                    <a:pt x="4014" y="104"/>
                  </a:lnTo>
                  <a:lnTo>
                    <a:pt x="3859" y="78"/>
                  </a:lnTo>
                  <a:lnTo>
                    <a:pt x="3704" y="39"/>
                  </a:lnTo>
                  <a:lnTo>
                    <a:pt x="3537" y="26"/>
                  </a:lnTo>
                  <a:lnTo>
                    <a:pt x="3382" y="13"/>
                  </a:lnTo>
                  <a:lnTo>
                    <a:pt x="3214" y="0"/>
                  </a:lnTo>
                  <a:lnTo>
                    <a:pt x="3214" y="0"/>
                  </a:lnTo>
                  <a:lnTo>
                    <a:pt x="3046" y="13"/>
                  </a:lnTo>
                  <a:lnTo>
                    <a:pt x="2891" y="26"/>
                  </a:lnTo>
                  <a:lnTo>
                    <a:pt x="2724" y="39"/>
                  </a:lnTo>
                  <a:lnTo>
                    <a:pt x="2569" y="78"/>
                  </a:lnTo>
                  <a:lnTo>
                    <a:pt x="2414" y="104"/>
                  </a:lnTo>
                  <a:lnTo>
                    <a:pt x="2259" y="155"/>
                  </a:lnTo>
                  <a:lnTo>
                    <a:pt x="2117" y="207"/>
                  </a:lnTo>
                  <a:lnTo>
                    <a:pt x="1962" y="259"/>
                  </a:lnTo>
                  <a:lnTo>
                    <a:pt x="1691" y="400"/>
                  </a:lnTo>
                  <a:lnTo>
                    <a:pt x="1420" y="555"/>
                  </a:lnTo>
                  <a:lnTo>
                    <a:pt x="1175" y="736"/>
                  </a:lnTo>
                  <a:lnTo>
                    <a:pt x="943" y="942"/>
                  </a:lnTo>
                  <a:lnTo>
                    <a:pt x="736" y="1175"/>
                  </a:lnTo>
                  <a:lnTo>
                    <a:pt x="556" y="1420"/>
                  </a:lnTo>
                  <a:lnTo>
                    <a:pt x="401" y="1691"/>
                  </a:lnTo>
                  <a:lnTo>
                    <a:pt x="259" y="1962"/>
                  </a:lnTo>
                  <a:lnTo>
                    <a:pt x="207" y="2117"/>
                  </a:lnTo>
                  <a:lnTo>
                    <a:pt x="156" y="2259"/>
                  </a:lnTo>
                  <a:lnTo>
                    <a:pt x="104" y="2413"/>
                  </a:lnTo>
                  <a:lnTo>
                    <a:pt x="78" y="2568"/>
                  </a:lnTo>
                  <a:lnTo>
                    <a:pt x="40" y="2723"/>
                  </a:lnTo>
                  <a:lnTo>
                    <a:pt x="27" y="2891"/>
                  </a:lnTo>
                  <a:lnTo>
                    <a:pt x="14" y="3046"/>
                  </a:lnTo>
                  <a:lnTo>
                    <a:pt x="1" y="3214"/>
                  </a:lnTo>
                  <a:lnTo>
                    <a:pt x="1" y="3214"/>
                  </a:lnTo>
                  <a:lnTo>
                    <a:pt x="14" y="3381"/>
                  </a:lnTo>
                  <a:lnTo>
                    <a:pt x="27" y="3536"/>
                  </a:lnTo>
                  <a:lnTo>
                    <a:pt x="40" y="3704"/>
                  </a:lnTo>
                  <a:lnTo>
                    <a:pt x="78" y="3859"/>
                  </a:lnTo>
                  <a:lnTo>
                    <a:pt x="104" y="4014"/>
                  </a:lnTo>
                  <a:lnTo>
                    <a:pt x="156" y="4168"/>
                  </a:lnTo>
                  <a:lnTo>
                    <a:pt x="207" y="4310"/>
                  </a:lnTo>
                  <a:lnTo>
                    <a:pt x="259" y="4452"/>
                  </a:lnTo>
                  <a:lnTo>
                    <a:pt x="401" y="4736"/>
                  </a:lnTo>
                  <a:lnTo>
                    <a:pt x="556" y="5007"/>
                  </a:lnTo>
                  <a:lnTo>
                    <a:pt x="736" y="5252"/>
                  </a:lnTo>
                  <a:lnTo>
                    <a:pt x="943" y="5472"/>
                  </a:lnTo>
                  <a:lnTo>
                    <a:pt x="1175" y="5678"/>
                  </a:lnTo>
                  <a:lnTo>
                    <a:pt x="1420" y="5872"/>
                  </a:lnTo>
                  <a:lnTo>
                    <a:pt x="1691" y="6027"/>
                  </a:lnTo>
                  <a:lnTo>
                    <a:pt x="1962" y="6169"/>
                  </a:lnTo>
                  <a:lnTo>
                    <a:pt x="2117" y="6220"/>
                  </a:lnTo>
                  <a:lnTo>
                    <a:pt x="2259" y="6272"/>
                  </a:lnTo>
                  <a:lnTo>
                    <a:pt x="2414" y="6311"/>
                  </a:lnTo>
                  <a:lnTo>
                    <a:pt x="2569" y="6349"/>
                  </a:lnTo>
                  <a:lnTo>
                    <a:pt x="2724" y="6375"/>
                  </a:lnTo>
                  <a:lnTo>
                    <a:pt x="2891" y="6401"/>
                  </a:lnTo>
                  <a:lnTo>
                    <a:pt x="3046" y="6414"/>
                  </a:lnTo>
                  <a:lnTo>
                    <a:pt x="3214" y="6414"/>
                  </a:lnTo>
                  <a:lnTo>
                    <a:pt x="3214" y="64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2493249" y="3642491"/>
              <a:ext cx="92986" cy="92955"/>
            </a:xfrm>
            <a:custGeom>
              <a:avLst/>
              <a:gdLst/>
              <a:ahLst/>
              <a:cxnLst/>
              <a:rect l="l" t="t" r="r" b="b"/>
              <a:pathLst>
                <a:path w="2944" h="2943" extrusionOk="0">
                  <a:moveTo>
                    <a:pt x="1472" y="2943"/>
                  </a:moveTo>
                  <a:lnTo>
                    <a:pt x="1472" y="2943"/>
                  </a:lnTo>
                  <a:lnTo>
                    <a:pt x="1627" y="2930"/>
                  </a:lnTo>
                  <a:lnTo>
                    <a:pt x="1769" y="2917"/>
                  </a:lnTo>
                  <a:lnTo>
                    <a:pt x="1911" y="2878"/>
                  </a:lnTo>
                  <a:lnTo>
                    <a:pt x="2040" y="2826"/>
                  </a:lnTo>
                  <a:lnTo>
                    <a:pt x="2169" y="2762"/>
                  </a:lnTo>
                  <a:lnTo>
                    <a:pt x="2298" y="2685"/>
                  </a:lnTo>
                  <a:lnTo>
                    <a:pt x="2401" y="2607"/>
                  </a:lnTo>
                  <a:lnTo>
                    <a:pt x="2504" y="2504"/>
                  </a:lnTo>
                  <a:lnTo>
                    <a:pt x="2608" y="2401"/>
                  </a:lnTo>
                  <a:lnTo>
                    <a:pt x="2685" y="2297"/>
                  </a:lnTo>
                  <a:lnTo>
                    <a:pt x="2762" y="2168"/>
                  </a:lnTo>
                  <a:lnTo>
                    <a:pt x="2827" y="2039"/>
                  </a:lnTo>
                  <a:lnTo>
                    <a:pt x="2879" y="1910"/>
                  </a:lnTo>
                  <a:lnTo>
                    <a:pt x="2917" y="1768"/>
                  </a:lnTo>
                  <a:lnTo>
                    <a:pt x="2930" y="1626"/>
                  </a:lnTo>
                  <a:lnTo>
                    <a:pt x="2943" y="1472"/>
                  </a:lnTo>
                  <a:lnTo>
                    <a:pt x="2943" y="1472"/>
                  </a:lnTo>
                  <a:lnTo>
                    <a:pt x="2930" y="1317"/>
                  </a:lnTo>
                  <a:lnTo>
                    <a:pt x="2917" y="1175"/>
                  </a:lnTo>
                  <a:lnTo>
                    <a:pt x="2879" y="1033"/>
                  </a:lnTo>
                  <a:lnTo>
                    <a:pt x="2827" y="904"/>
                  </a:lnTo>
                  <a:lnTo>
                    <a:pt x="2762" y="775"/>
                  </a:lnTo>
                  <a:lnTo>
                    <a:pt x="2685" y="646"/>
                  </a:lnTo>
                  <a:lnTo>
                    <a:pt x="2608" y="530"/>
                  </a:lnTo>
                  <a:lnTo>
                    <a:pt x="2504" y="426"/>
                  </a:lnTo>
                  <a:lnTo>
                    <a:pt x="2401" y="336"/>
                  </a:lnTo>
                  <a:lnTo>
                    <a:pt x="2298" y="246"/>
                  </a:lnTo>
                  <a:lnTo>
                    <a:pt x="2169" y="181"/>
                  </a:lnTo>
                  <a:lnTo>
                    <a:pt x="2040" y="117"/>
                  </a:lnTo>
                  <a:lnTo>
                    <a:pt x="1911" y="65"/>
                  </a:lnTo>
                  <a:lnTo>
                    <a:pt x="1769" y="26"/>
                  </a:lnTo>
                  <a:lnTo>
                    <a:pt x="1627" y="0"/>
                  </a:lnTo>
                  <a:lnTo>
                    <a:pt x="1472" y="0"/>
                  </a:lnTo>
                  <a:lnTo>
                    <a:pt x="1472" y="0"/>
                  </a:lnTo>
                  <a:lnTo>
                    <a:pt x="1317" y="0"/>
                  </a:lnTo>
                  <a:lnTo>
                    <a:pt x="1175" y="26"/>
                  </a:lnTo>
                  <a:lnTo>
                    <a:pt x="1033" y="65"/>
                  </a:lnTo>
                  <a:lnTo>
                    <a:pt x="904" y="117"/>
                  </a:lnTo>
                  <a:lnTo>
                    <a:pt x="775" y="181"/>
                  </a:lnTo>
                  <a:lnTo>
                    <a:pt x="646" y="246"/>
                  </a:lnTo>
                  <a:lnTo>
                    <a:pt x="530" y="336"/>
                  </a:lnTo>
                  <a:lnTo>
                    <a:pt x="427" y="426"/>
                  </a:lnTo>
                  <a:lnTo>
                    <a:pt x="336" y="530"/>
                  </a:lnTo>
                  <a:lnTo>
                    <a:pt x="246" y="646"/>
                  </a:lnTo>
                  <a:lnTo>
                    <a:pt x="182" y="775"/>
                  </a:lnTo>
                  <a:lnTo>
                    <a:pt x="117" y="904"/>
                  </a:lnTo>
                  <a:lnTo>
                    <a:pt x="65" y="1033"/>
                  </a:lnTo>
                  <a:lnTo>
                    <a:pt x="27" y="1175"/>
                  </a:lnTo>
                  <a:lnTo>
                    <a:pt x="1" y="1317"/>
                  </a:lnTo>
                  <a:lnTo>
                    <a:pt x="1" y="1472"/>
                  </a:lnTo>
                  <a:lnTo>
                    <a:pt x="1" y="1472"/>
                  </a:lnTo>
                  <a:lnTo>
                    <a:pt x="1" y="1626"/>
                  </a:lnTo>
                  <a:lnTo>
                    <a:pt x="27" y="1768"/>
                  </a:lnTo>
                  <a:lnTo>
                    <a:pt x="65" y="1910"/>
                  </a:lnTo>
                  <a:lnTo>
                    <a:pt x="117" y="2039"/>
                  </a:lnTo>
                  <a:lnTo>
                    <a:pt x="182" y="2168"/>
                  </a:lnTo>
                  <a:lnTo>
                    <a:pt x="246" y="2297"/>
                  </a:lnTo>
                  <a:lnTo>
                    <a:pt x="336" y="2401"/>
                  </a:lnTo>
                  <a:lnTo>
                    <a:pt x="427" y="2504"/>
                  </a:lnTo>
                  <a:lnTo>
                    <a:pt x="530" y="2607"/>
                  </a:lnTo>
                  <a:lnTo>
                    <a:pt x="646" y="2685"/>
                  </a:lnTo>
                  <a:lnTo>
                    <a:pt x="775" y="2762"/>
                  </a:lnTo>
                  <a:lnTo>
                    <a:pt x="904" y="2826"/>
                  </a:lnTo>
                  <a:lnTo>
                    <a:pt x="1033" y="2878"/>
                  </a:lnTo>
                  <a:lnTo>
                    <a:pt x="1175" y="2917"/>
                  </a:lnTo>
                  <a:lnTo>
                    <a:pt x="1317" y="2930"/>
                  </a:lnTo>
                  <a:lnTo>
                    <a:pt x="1472" y="2943"/>
                  </a:lnTo>
                  <a:lnTo>
                    <a:pt x="1472" y="2943"/>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3300260" y="3587471"/>
              <a:ext cx="202586" cy="202586"/>
            </a:xfrm>
            <a:custGeom>
              <a:avLst/>
              <a:gdLst/>
              <a:ahLst/>
              <a:cxnLst/>
              <a:rect l="l" t="t" r="r" b="b"/>
              <a:pathLst>
                <a:path w="6414" h="6414" extrusionOk="0">
                  <a:moveTo>
                    <a:pt x="3213" y="6414"/>
                  </a:moveTo>
                  <a:lnTo>
                    <a:pt x="3213" y="6414"/>
                  </a:lnTo>
                  <a:lnTo>
                    <a:pt x="3381" y="6414"/>
                  </a:lnTo>
                  <a:lnTo>
                    <a:pt x="3536" y="6401"/>
                  </a:lnTo>
                  <a:lnTo>
                    <a:pt x="3703" y="6375"/>
                  </a:lnTo>
                  <a:lnTo>
                    <a:pt x="3858" y="6349"/>
                  </a:lnTo>
                  <a:lnTo>
                    <a:pt x="4013" y="6311"/>
                  </a:lnTo>
                  <a:lnTo>
                    <a:pt x="4168" y="6272"/>
                  </a:lnTo>
                  <a:lnTo>
                    <a:pt x="4310" y="6220"/>
                  </a:lnTo>
                  <a:lnTo>
                    <a:pt x="4452" y="6169"/>
                  </a:lnTo>
                  <a:lnTo>
                    <a:pt x="4736" y="6027"/>
                  </a:lnTo>
                  <a:lnTo>
                    <a:pt x="5007" y="5872"/>
                  </a:lnTo>
                  <a:lnTo>
                    <a:pt x="5252" y="5678"/>
                  </a:lnTo>
                  <a:lnTo>
                    <a:pt x="5471" y="5472"/>
                  </a:lnTo>
                  <a:lnTo>
                    <a:pt x="5678" y="5252"/>
                  </a:lnTo>
                  <a:lnTo>
                    <a:pt x="5871" y="5007"/>
                  </a:lnTo>
                  <a:lnTo>
                    <a:pt x="6026" y="4736"/>
                  </a:lnTo>
                  <a:lnTo>
                    <a:pt x="6168" y="4452"/>
                  </a:lnTo>
                  <a:lnTo>
                    <a:pt x="6220" y="4310"/>
                  </a:lnTo>
                  <a:lnTo>
                    <a:pt x="6271" y="4168"/>
                  </a:lnTo>
                  <a:lnTo>
                    <a:pt x="6310" y="4014"/>
                  </a:lnTo>
                  <a:lnTo>
                    <a:pt x="6349" y="3859"/>
                  </a:lnTo>
                  <a:lnTo>
                    <a:pt x="6375" y="3704"/>
                  </a:lnTo>
                  <a:lnTo>
                    <a:pt x="6400" y="3536"/>
                  </a:lnTo>
                  <a:lnTo>
                    <a:pt x="6413" y="3381"/>
                  </a:lnTo>
                  <a:lnTo>
                    <a:pt x="6413" y="3214"/>
                  </a:lnTo>
                  <a:lnTo>
                    <a:pt x="6413" y="3214"/>
                  </a:lnTo>
                  <a:lnTo>
                    <a:pt x="6413" y="3046"/>
                  </a:lnTo>
                  <a:lnTo>
                    <a:pt x="6400" y="2891"/>
                  </a:lnTo>
                  <a:lnTo>
                    <a:pt x="6375" y="2723"/>
                  </a:lnTo>
                  <a:lnTo>
                    <a:pt x="6349" y="2568"/>
                  </a:lnTo>
                  <a:lnTo>
                    <a:pt x="6310" y="2413"/>
                  </a:lnTo>
                  <a:lnTo>
                    <a:pt x="6271" y="2259"/>
                  </a:lnTo>
                  <a:lnTo>
                    <a:pt x="6220" y="2117"/>
                  </a:lnTo>
                  <a:lnTo>
                    <a:pt x="6168" y="1962"/>
                  </a:lnTo>
                  <a:lnTo>
                    <a:pt x="6026" y="1691"/>
                  </a:lnTo>
                  <a:lnTo>
                    <a:pt x="5871" y="1420"/>
                  </a:lnTo>
                  <a:lnTo>
                    <a:pt x="5678" y="1175"/>
                  </a:lnTo>
                  <a:lnTo>
                    <a:pt x="5471" y="942"/>
                  </a:lnTo>
                  <a:lnTo>
                    <a:pt x="5252" y="736"/>
                  </a:lnTo>
                  <a:lnTo>
                    <a:pt x="5007" y="555"/>
                  </a:lnTo>
                  <a:lnTo>
                    <a:pt x="4736" y="400"/>
                  </a:lnTo>
                  <a:lnTo>
                    <a:pt x="4452" y="259"/>
                  </a:lnTo>
                  <a:lnTo>
                    <a:pt x="4310" y="207"/>
                  </a:lnTo>
                  <a:lnTo>
                    <a:pt x="4168" y="155"/>
                  </a:lnTo>
                  <a:lnTo>
                    <a:pt x="4013" y="104"/>
                  </a:lnTo>
                  <a:lnTo>
                    <a:pt x="3858" y="78"/>
                  </a:lnTo>
                  <a:lnTo>
                    <a:pt x="3703" y="39"/>
                  </a:lnTo>
                  <a:lnTo>
                    <a:pt x="3536" y="26"/>
                  </a:lnTo>
                  <a:lnTo>
                    <a:pt x="3381" y="13"/>
                  </a:lnTo>
                  <a:lnTo>
                    <a:pt x="3213" y="0"/>
                  </a:lnTo>
                  <a:lnTo>
                    <a:pt x="3213" y="0"/>
                  </a:lnTo>
                  <a:lnTo>
                    <a:pt x="3045" y="13"/>
                  </a:lnTo>
                  <a:lnTo>
                    <a:pt x="2891" y="26"/>
                  </a:lnTo>
                  <a:lnTo>
                    <a:pt x="2723" y="39"/>
                  </a:lnTo>
                  <a:lnTo>
                    <a:pt x="2568" y="78"/>
                  </a:lnTo>
                  <a:lnTo>
                    <a:pt x="2413" y="104"/>
                  </a:lnTo>
                  <a:lnTo>
                    <a:pt x="2258" y="155"/>
                  </a:lnTo>
                  <a:lnTo>
                    <a:pt x="2116" y="207"/>
                  </a:lnTo>
                  <a:lnTo>
                    <a:pt x="1961" y="259"/>
                  </a:lnTo>
                  <a:lnTo>
                    <a:pt x="1690" y="400"/>
                  </a:lnTo>
                  <a:lnTo>
                    <a:pt x="1419" y="555"/>
                  </a:lnTo>
                  <a:lnTo>
                    <a:pt x="1174" y="736"/>
                  </a:lnTo>
                  <a:lnTo>
                    <a:pt x="942" y="942"/>
                  </a:lnTo>
                  <a:lnTo>
                    <a:pt x="736" y="1175"/>
                  </a:lnTo>
                  <a:lnTo>
                    <a:pt x="555" y="1420"/>
                  </a:lnTo>
                  <a:lnTo>
                    <a:pt x="400" y="1691"/>
                  </a:lnTo>
                  <a:lnTo>
                    <a:pt x="258" y="1962"/>
                  </a:lnTo>
                  <a:lnTo>
                    <a:pt x="206" y="2117"/>
                  </a:lnTo>
                  <a:lnTo>
                    <a:pt x="155" y="2259"/>
                  </a:lnTo>
                  <a:lnTo>
                    <a:pt x="103" y="2413"/>
                  </a:lnTo>
                  <a:lnTo>
                    <a:pt x="77" y="2568"/>
                  </a:lnTo>
                  <a:lnTo>
                    <a:pt x="39" y="2723"/>
                  </a:lnTo>
                  <a:lnTo>
                    <a:pt x="26" y="2891"/>
                  </a:lnTo>
                  <a:lnTo>
                    <a:pt x="13" y="3046"/>
                  </a:lnTo>
                  <a:lnTo>
                    <a:pt x="0" y="3214"/>
                  </a:lnTo>
                  <a:lnTo>
                    <a:pt x="0" y="3214"/>
                  </a:lnTo>
                  <a:lnTo>
                    <a:pt x="13" y="3381"/>
                  </a:lnTo>
                  <a:lnTo>
                    <a:pt x="26" y="3536"/>
                  </a:lnTo>
                  <a:lnTo>
                    <a:pt x="39" y="3704"/>
                  </a:lnTo>
                  <a:lnTo>
                    <a:pt x="77" y="3859"/>
                  </a:lnTo>
                  <a:lnTo>
                    <a:pt x="103" y="4014"/>
                  </a:lnTo>
                  <a:lnTo>
                    <a:pt x="155" y="4168"/>
                  </a:lnTo>
                  <a:lnTo>
                    <a:pt x="206" y="4310"/>
                  </a:lnTo>
                  <a:lnTo>
                    <a:pt x="258" y="4452"/>
                  </a:lnTo>
                  <a:lnTo>
                    <a:pt x="400" y="4736"/>
                  </a:lnTo>
                  <a:lnTo>
                    <a:pt x="555" y="5007"/>
                  </a:lnTo>
                  <a:lnTo>
                    <a:pt x="736" y="5252"/>
                  </a:lnTo>
                  <a:lnTo>
                    <a:pt x="942" y="5472"/>
                  </a:lnTo>
                  <a:lnTo>
                    <a:pt x="1174" y="5678"/>
                  </a:lnTo>
                  <a:lnTo>
                    <a:pt x="1419" y="5872"/>
                  </a:lnTo>
                  <a:lnTo>
                    <a:pt x="1690" y="6027"/>
                  </a:lnTo>
                  <a:lnTo>
                    <a:pt x="1961" y="6169"/>
                  </a:lnTo>
                  <a:lnTo>
                    <a:pt x="2116" y="6220"/>
                  </a:lnTo>
                  <a:lnTo>
                    <a:pt x="2258" y="6272"/>
                  </a:lnTo>
                  <a:lnTo>
                    <a:pt x="2413" y="6311"/>
                  </a:lnTo>
                  <a:lnTo>
                    <a:pt x="2568" y="6349"/>
                  </a:lnTo>
                  <a:lnTo>
                    <a:pt x="2723" y="6375"/>
                  </a:lnTo>
                  <a:lnTo>
                    <a:pt x="2891" y="6401"/>
                  </a:lnTo>
                  <a:lnTo>
                    <a:pt x="3045" y="6414"/>
                  </a:lnTo>
                  <a:lnTo>
                    <a:pt x="3213" y="6414"/>
                  </a:lnTo>
                  <a:lnTo>
                    <a:pt x="3213" y="6414"/>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3355280" y="3642491"/>
              <a:ext cx="92955" cy="92955"/>
            </a:xfrm>
            <a:custGeom>
              <a:avLst/>
              <a:gdLst/>
              <a:ahLst/>
              <a:cxnLst/>
              <a:rect l="l" t="t" r="r" b="b"/>
              <a:pathLst>
                <a:path w="2943" h="2943" extrusionOk="0">
                  <a:moveTo>
                    <a:pt x="1471" y="2943"/>
                  </a:moveTo>
                  <a:lnTo>
                    <a:pt x="1471" y="2943"/>
                  </a:lnTo>
                  <a:lnTo>
                    <a:pt x="1626" y="2930"/>
                  </a:lnTo>
                  <a:lnTo>
                    <a:pt x="1768" y="2917"/>
                  </a:lnTo>
                  <a:lnTo>
                    <a:pt x="1910" y="2878"/>
                  </a:lnTo>
                  <a:lnTo>
                    <a:pt x="2039" y="2826"/>
                  </a:lnTo>
                  <a:lnTo>
                    <a:pt x="2168" y="2762"/>
                  </a:lnTo>
                  <a:lnTo>
                    <a:pt x="2297" y="2685"/>
                  </a:lnTo>
                  <a:lnTo>
                    <a:pt x="2400" y="2607"/>
                  </a:lnTo>
                  <a:lnTo>
                    <a:pt x="2503" y="2504"/>
                  </a:lnTo>
                  <a:lnTo>
                    <a:pt x="2607" y="2401"/>
                  </a:lnTo>
                  <a:lnTo>
                    <a:pt x="2684" y="2297"/>
                  </a:lnTo>
                  <a:lnTo>
                    <a:pt x="2762" y="2168"/>
                  </a:lnTo>
                  <a:lnTo>
                    <a:pt x="2826" y="2039"/>
                  </a:lnTo>
                  <a:lnTo>
                    <a:pt x="2878" y="1910"/>
                  </a:lnTo>
                  <a:lnTo>
                    <a:pt x="2916" y="1768"/>
                  </a:lnTo>
                  <a:lnTo>
                    <a:pt x="2929" y="1626"/>
                  </a:lnTo>
                  <a:lnTo>
                    <a:pt x="2942" y="1472"/>
                  </a:lnTo>
                  <a:lnTo>
                    <a:pt x="2942" y="1472"/>
                  </a:lnTo>
                  <a:lnTo>
                    <a:pt x="2929" y="1317"/>
                  </a:lnTo>
                  <a:lnTo>
                    <a:pt x="2916" y="1175"/>
                  </a:lnTo>
                  <a:lnTo>
                    <a:pt x="2878" y="1033"/>
                  </a:lnTo>
                  <a:lnTo>
                    <a:pt x="2826" y="904"/>
                  </a:lnTo>
                  <a:lnTo>
                    <a:pt x="2762" y="775"/>
                  </a:lnTo>
                  <a:lnTo>
                    <a:pt x="2684" y="646"/>
                  </a:lnTo>
                  <a:lnTo>
                    <a:pt x="2607" y="530"/>
                  </a:lnTo>
                  <a:lnTo>
                    <a:pt x="2503" y="426"/>
                  </a:lnTo>
                  <a:lnTo>
                    <a:pt x="2400" y="336"/>
                  </a:lnTo>
                  <a:lnTo>
                    <a:pt x="2297" y="246"/>
                  </a:lnTo>
                  <a:lnTo>
                    <a:pt x="2168" y="181"/>
                  </a:lnTo>
                  <a:lnTo>
                    <a:pt x="2039" y="117"/>
                  </a:lnTo>
                  <a:lnTo>
                    <a:pt x="1910" y="65"/>
                  </a:lnTo>
                  <a:lnTo>
                    <a:pt x="1768" y="26"/>
                  </a:lnTo>
                  <a:lnTo>
                    <a:pt x="1626" y="0"/>
                  </a:lnTo>
                  <a:lnTo>
                    <a:pt x="1471" y="0"/>
                  </a:lnTo>
                  <a:lnTo>
                    <a:pt x="1471" y="0"/>
                  </a:lnTo>
                  <a:lnTo>
                    <a:pt x="1316" y="0"/>
                  </a:lnTo>
                  <a:lnTo>
                    <a:pt x="1174" y="26"/>
                  </a:lnTo>
                  <a:lnTo>
                    <a:pt x="1032" y="65"/>
                  </a:lnTo>
                  <a:lnTo>
                    <a:pt x="903" y="117"/>
                  </a:lnTo>
                  <a:lnTo>
                    <a:pt x="774" y="181"/>
                  </a:lnTo>
                  <a:lnTo>
                    <a:pt x="645" y="246"/>
                  </a:lnTo>
                  <a:lnTo>
                    <a:pt x="529" y="336"/>
                  </a:lnTo>
                  <a:lnTo>
                    <a:pt x="426" y="426"/>
                  </a:lnTo>
                  <a:lnTo>
                    <a:pt x="336" y="530"/>
                  </a:lnTo>
                  <a:lnTo>
                    <a:pt x="245" y="646"/>
                  </a:lnTo>
                  <a:lnTo>
                    <a:pt x="181" y="775"/>
                  </a:lnTo>
                  <a:lnTo>
                    <a:pt x="116" y="904"/>
                  </a:lnTo>
                  <a:lnTo>
                    <a:pt x="65" y="1033"/>
                  </a:lnTo>
                  <a:lnTo>
                    <a:pt x="26" y="1175"/>
                  </a:lnTo>
                  <a:lnTo>
                    <a:pt x="0" y="1317"/>
                  </a:lnTo>
                  <a:lnTo>
                    <a:pt x="0" y="1472"/>
                  </a:lnTo>
                  <a:lnTo>
                    <a:pt x="0" y="1472"/>
                  </a:lnTo>
                  <a:lnTo>
                    <a:pt x="0" y="1626"/>
                  </a:lnTo>
                  <a:lnTo>
                    <a:pt x="26" y="1768"/>
                  </a:lnTo>
                  <a:lnTo>
                    <a:pt x="65" y="1910"/>
                  </a:lnTo>
                  <a:lnTo>
                    <a:pt x="116" y="2039"/>
                  </a:lnTo>
                  <a:lnTo>
                    <a:pt x="181" y="2168"/>
                  </a:lnTo>
                  <a:lnTo>
                    <a:pt x="245" y="2297"/>
                  </a:lnTo>
                  <a:lnTo>
                    <a:pt x="336" y="2401"/>
                  </a:lnTo>
                  <a:lnTo>
                    <a:pt x="426" y="2504"/>
                  </a:lnTo>
                  <a:lnTo>
                    <a:pt x="529" y="2607"/>
                  </a:lnTo>
                  <a:lnTo>
                    <a:pt x="645" y="2685"/>
                  </a:lnTo>
                  <a:lnTo>
                    <a:pt x="774" y="2762"/>
                  </a:lnTo>
                  <a:lnTo>
                    <a:pt x="903" y="2826"/>
                  </a:lnTo>
                  <a:lnTo>
                    <a:pt x="1032" y="2878"/>
                  </a:lnTo>
                  <a:lnTo>
                    <a:pt x="1174" y="2917"/>
                  </a:lnTo>
                  <a:lnTo>
                    <a:pt x="1316" y="2930"/>
                  </a:lnTo>
                  <a:lnTo>
                    <a:pt x="1471" y="2943"/>
                  </a:lnTo>
                  <a:lnTo>
                    <a:pt x="1471" y="2943"/>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1949177" y="2750740"/>
              <a:ext cx="1466871" cy="441432"/>
            </a:xfrm>
            <a:custGeom>
              <a:avLst/>
              <a:gdLst/>
              <a:ahLst/>
              <a:cxnLst/>
              <a:rect l="l" t="t" r="r" b="b"/>
              <a:pathLst>
                <a:path w="46442" h="13976" extrusionOk="0">
                  <a:moveTo>
                    <a:pt x="46442" y="2542"/>
                  </a:moveTo>
                  <a:lnTo>
                    <a:pt x="46442" y="13975"/>
                  </a:lnTo>
                  <a:lnTo>
                    <a:pt x="0" y="13975"/>
                  </a:lnTo>
                  <a:lnTo>
                    <a:pt x="0" y="5291"/>
                  </a:lnTo>
                  <a:lnTo>
                    <a:pt x="0" y="5291"/>
                  </a:lnTo>
                  <a:lnTo>
                    <a:pt x="0" y="5046"/>
                  </a:lnTo>
                  <a:lnTo>
                    <a:pt x="26" y="4801"/>
                  </a:lnTo>
                  <a:lnTo>
                    <a:pt x="65" y="4555"/>
                  </a:lnTo>
                  <a:lnTo>
                    <a:pt x="129" y="4310"/>
                  </a:lnTo>
                  <a:lnTo>
                    <a:pt x="194" y="4065"/>
                  </a:lnTo>
                  <a:lnTo>
                    <a:pt x="284" y="3820"/>
                  </a:lnTo>
                  <a:lnTo>
                    <a:pt x="387" y="3588"/>
                  </a:lnTo>
                  <a:lnTo>
                    <a:pt x="503" y="3355"/>
                  </a:lnTo>
                  <a:lnTo>
                    <a:pt x="645" y="3123"/>
                  </a:lnTo>
                  <a:lnTo>
                    <a:pt x="787" y="2904"/>
                  </a:lnTo>
                  <a:lnTo>
                    <a:pt x="955" y="2671"/>
                  </a:lnTo>
                  <a:lnTo>
                    <a:pt x="1123" y="2465"/>
                  </a:lnTo>
                  <a:lnTo>
                    <a:pt x="1316" y="2246"/>
                  </a:lnTo>
                  <a:lnTo>
                    <a:pt x="1523" y="2039"/>
                  </a:lnTo>
                  <a:lnTo>
                    <a:pt x="1742" y="1846"/>
                  </a:lnTo>
                  <a:lnTo>
                    <a:pt x="1974" y="1652"/>
                  </a:lnTo>
                  <a:lnTo>
                    <a:pt x="2220" y="1471"/>
                  </a:lnTo>
                  <a:lnTo>
                    <a:pt x="2490" y="1304"/>
                  </a:lnTo>
                  <a:lnTo>
                    <a:pt x="2761" y="1136"/>
                  </a:lnTo>
                  <a:lnTo>
                    <a:pt x="3045" y="981"/>
                  </a:lnTo>
                  <a:lnTo>
                    <a:pt x="3342" y="839"/>
                  </a:lnTo>
                  <a:lnTo>
                    <a:pt x="3652" y="697"/>
                  </a:lnTo>
                  <a:lnTo>
                    <a:pt x="3987" y="568"/>
                  </a:lnTo>
                  <a:lnTo>
                    <a:pt x="4323" y="452"/>
                  </a:lnTo>
                  <a:lnTo>
                    <a:pt x="4671" y="349"/>
                  </a:lnTo>
                  <a:lnTo>
                    <a:pt x="5033" y="258"/>
                  </a:lnTo>
                  <a:lnTo>
                    <a:pt x="5407" y="181"/>
                  </a:lnTo>
                  <a:lnTo>
                    <a:pt x="5794" y="116"/>
                  </a:lnTo>
                  <a:lnTo>
                    <a:pt x="6194" y="65"/>
                  </a:lnTo>
                  <a:lnTo>
                    <a:pt x="6594" y="26"/>
                  </a:lnTo>
                  <a:lnTo>
                    <a:pt x="7020" y="13"/>
                  </a:lnTo>
                  <a:lnTo>
                    <a:pt x="7446" y="0"/>
                  </a:lnTo>
                  <a:lnTo>
                    <a:pt x="38596" y="0"/>
                  </a:lnTo>
                  <a:lnTo>
                    <a:pt x="38596" y="0"/>
                  </a:lnTo>
                  <a:lnTo>
                    <a:pt x="39125" y="13"/>
                  </a:lnTo>
                  <a:lnTo>
                    <a:pt x="39654" y="52"/>
                  </a:lnTo>
                  <a:lnTo>
                    <a:pt x="40183" y="116"/>
                  </a:lnTo>
                  <a:lnTo>
                    <a:pt x="40725" y="207"/>
                  </a:lnTo>
                  <a:lnTo>
                    <a:pt x="41267" y="323"/>
                  </a:lnTo>
                  <a:lnTo>
                    <a:pt x="41796" y="452"/>
                  </a:lnTo>
                  <a:lnTo>
                    <a:pt x="42325" y="607"/>
                  </a:lnTo>
                  <a:lnTo>
                    <a:pt x="42842" y="775"/>
                  </a:lnTo>
                  <a:lnTo>
                    <a:pt x="43345" y="955"/>
                  </a:lnTo>
                  <a:lnTo>
                    <a:pt x="43848" y="1162"/>
                  </a:lnTo>
                  <a:lnTo>
                    <a:pt x="44325" y="1368"/>
                  </a:lnTo>
                  <a:lnTo>
                    <a:pt x="44803" y="1587"/>
                  </a:lnTo>
                  <a:lnTo>
                    <a:pt x="45242" y="1820"/>
                  </a:lnTo>
                  <a:lnTo>
                    <a:pt x="45668" y="2052"/>
                  </a:lnTo>
                  <a:lnTo>
                    <a:pt x="46068" y="2297"/>
                  </a:lnTo>
                  <a:lnTo>
                    <a:pt x="46442" y="2542"/>
                  </a:lnTo>
                  <a:lnTo>
                    <a:pt x="46442" y="2542"/>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3582687" y="2632551"/>
              <a:ext cx="32627" cy="73783"/>
            </a:xfrm>
            <a:custGeom>
              <a:avLst/>
              <a:gdLst/>
              <a:ahLst/>
              <a:cxnLst/>
              <a:rect l="l" t="t" r="r" b="b"/>
              <a:pathLst>
                <a:path w="1033" h="2336" extrusionOk="0">
                  <a:moveTo>
                    <a:pt x="246" y="0"/>
                  </a:moveTo>
                  <a:lnTo>
                    <a:pt x="181" y="39"/>
                  </a:lnTo>
                  <a:lnTo>
                    <a:pt x="142" y="103"/>
                  </a:lnTo>
                  <a:lnTo>
                    <a:pt x="91" y="207"/>
                  </a:lnTo>
                  <a:lnTo>
                    <a:pt x="52" y="336"/>
                  </a:lnTo>
                  <a:lnTo>
                    <a:pt x="26" y="465"/>
                  </a:lnTo>
                  <a:lnTo>
                    <a:pt x="13" y="607"/>
                  </a:lnTo>
                  <a:lnTo>
                    <a:pt x="1" y="749"/>
                  </a:lnTo>
                  <a:lnTo>
                    <a:pt x="1" y="903"/>
                  </a:lnTo>
                  <a:lnTo>
                    <a:pt x="13" y="1045"/>
                  </a:lnTo>
                  <a:lnTo>
                    <a:pt x="39" y="1200"/>
                  </a:lnTo>
                  <a:lnTo>
                    <a:pt x="78" y="1355"/>
                  </a:lnTo>
                  <a:lnTo>
                    <a:pt x="130" y="1510"/>
                  </a:lnTo>
                  <a:lnTo>
                    <a:pt x="194" y="1665"/>
                  </a:lnTo>
                  <a:lnTo>
                    <a:pt x="284" y="1807"/>
                  </a:lnTo>
                  <a:lnTo>
                    <a:pt x="375" y="1949"/>
                  </a:lnTo>
                  <a:lnTo>
                    <a:pt x="491" y="2078"/>
                  </a:lnTo>
                  <a:lnTo>
                    <a:pt x="620" y="2194"/>
                  </a:lnTo>
                  <a:lnTo>
                    <a:pt x="762" y="2297"/>
                  </a:lnTo>
                  <a:lnTo>
                    <a:pt x="801" y="2323"/>
                  </a:lnTo>
                  <a:lnTo>
                    <a:pt x="852" y="2336"/>
                  </a:lnTo>
                  <a:lnTo>
                    <a:pt x="904" y="2323"/>
                  </a:lnTo>
                  <a:lnTo>
                    <a:pt x="943" y="2310"/>
                  </a:lnTo>
                  <a:lnTo>
                    <a:pt x="981" y="2284"/>
                  </a:lnTo>
                  <a:lnTo>
                    <a:pt x="1007" y="2245"/>
                  </a:lnTo>
                  <a:lnTo>
                    <a:pt x="1033" y="2181"/>
                  </a:lnTo>
                  <a:lnTo>
                    <a:pt x="1033" y="2116"/>
                  </a:lnTo>
                  <a:lnTo>
                    <a:pt x="1007" y="2052"/>
                  </a:lnTo>
                  <a:lnTo>
                    <a:pt x="955" y="2000"/>
                  </a:lnTo>
                  <a:lnTo>
                    <a:pt x="852" y="1910"/>
                  </a:lnTo>
                  <a:lnTo>
                    <a:pt x="749" y="1820"/>
                  </a:lnTo>
                  <a:lnTo>
                    <a:pt x="672" y="1729"/>
                  </a:lnTo>
                  <a:lnTo>
                    <a:pt x="594" y="1613"/>
                  </a:lnTo>
                  <a:lnTo>
                    <a:pt x="530" y="1497"/>
                  </a:lnTo>
                  <a:lnTo>
                    <a:pt x="478" y="1381"/>
                  </a:lnTo>
                  <a:lnTo>
                    <a:pt x="426" y="1265"/>
                  </a:lnTo>
                  <a:lnTo>
                    <a:pt x="401" y="1136"/>
                  </a:lnTo>
                  <a:lnTo>
                    <a:pt x="375" y="1019"/>
                  </a:lnTo>
                  <a:lnTo>
                    <a:pt x="362" y="890"/>
                  </a:lnTo>
                  <a:lnTo>
                    <a:pt x="362" y="774"/>
                  </a:lnTo>
                  <a:lnTo>
                    <a:pt x="362" y="658"/>
                  </a:lnTo>
                  <a:lnTo>
                    <a:pt x="375" y="542"/>
                  </a:lnTo>
                  <a:lnTo>
                    <a:pt x="401" y="439"/>
                  </a:lnTo>
                  <a:lnTo>
                    <a:pt x="426" y="348"/>
                  </a:lnTo>
                  <a:lnTo>
                    <a:pt x="465" y="258"/>
                  </a:lnTo>
                  <a:lnTo>
                    <a:pt x="491" y="181"/>
                  </a:lnTo>
                  <a:lnTo>
                    <a:pt x="478" y="116"/>
                  </a:lnTo>
                  <a:lnTo>
                    <a:pt x="439" y="52"/>
                  </a:lnTo>
                  <a:lnTo>
                    <a:pt x="388" y="13"/>
                  </a:lnTo>
                  <a:lnTo>
                    <a:pt x="310" y="0"/>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4359914" y="2924769"/>
              <a:ext cx="33449" cy="35881"/>
            </a:xfrm>
            <a:custGeom>
              <a:avLst/>
              <a:gdLst/>
              <a:ahLst/>
              <a:cxnLst/>
              <a:rect l="l" t="t" r="r" b="b"/>
              <a:pathLst>
                <a:path w="1059" h="1136" extrusionOk="0">
                  <a:moveTo>
                    <a:pt x="530" y="0"/>
                  </a:moveTo>
                  <a:lnTo>
                    <a:pt x="426" y="13"/>
                  </a:lnTo>
                  <a:lnTo>
                    <a:pt x="323" y="39"/>
                  </a:lnTo>
                  <a:lnTo>
                    <a:pt x="233" y="91"/>
                  </a:lnTo>
                  <a:lnTo>
                    <a:pt x="155" y="168"/>
                  </a:lnTo>
                  <a:lnTo>
                    <a:pt x="91" y="245"/>
                  </a:lnTo>
                  <a:lnTo>
                    <a:pt x="52" y="349"/>
                  </a:lnTo>
                  <a:lnTo>
                    <a:pt x="14" y="452"/>
                  </a:lnTo>
                  <a:lnTo>
                    <a:pt x="1" y="568"/>
                  </a:lnTo>
                  <a:lnTo>
                    <a:pt x="14" y="671"/>
                  </a:lnTo>
                  <a:lnTo>
                    <a:pt x="52" y="787"/>
                  </a:lnTo>
                  <a:lnTo>
                    <a:pt x="91" y="878"/>
                  </a:lnTo>
                  <a:lnTo>
                    <a:pt x="155" y="968"/>
                  </a:lnTo>
                  <a:lnTo>
                    <a:pt x="233" y="1033"/>
                  </a:lnTo>
                  <a:lnTo>
                    <a:pt x="323" y="1084"/>
                  </a:lnTo>
                  <a:lnTo>
                    <a:pt x="426" y="1123"/>
                  </a:lnTo>
                  <a:lnTo>
                    <a:pt x="530" y="1136"/>
                  </a:lnTo>
                  <a:lnTo>
                    <a:pt x="646" y="1123"/>
                  </a:lnTo>
                  <a:lnTo>
                    <a:pt x="736" y="1084"/>
                  </a:lnTo>
                  <a:lnTo>
                    <a:pt x="826" y="1033"/>
                  </a:lnTo>
                  <a:lnTo>
                    <a:pt x="904" y="968"/>
                  </a:lnTo>
                  <a:lnTo>
                    <a:pt x="968" y="878"/>
                  </a:lnTo>
                  <a:lnTo>
                    <a:pt x="1020" y="787"/>
                  </a:lnTo>
                  <a:lnTo>
                    <a:pt x="1046" y="671"/>
                  </a:lnTo>
                  <a:lnTo>
                    <a:pt x="1059" y="568"/>
                  </a:lnTo>
                  <a:lnTo>
                    <a:pt x="1046" y="452"/>
                  </a:lnTo>
                  <a:lnTo>
                    <a:pt x="1020" y="349"/>
                  </a:lnTo>
                  <a:lnTo>
                    <a:pt x="968" y="245"/>
                  </a:lnTo>
                  <a:lnTo>
                    <a:pt x="904" y="168"/>
                  </a:lnTo>
                  <a:lnTo>
                    <a:pt x="826" y="91"/>
                  </a:lnTo>
                  <a:lnTo>
                    <a:pt x="736" y="39"/>
                  </a:lnTo>
                  <a:lnTo>
                    <a:pt x="646" y="13"/>
                  </a:lnTo>
                  <a:lnTo>
                    <a:pt x="530" y="0"/>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4359914" y="2987938"/>
              <a:ext cx="33449" cy="35912"/>
            </a:xfrm>
            <a:custGeom>
              <a:avLst/>
              <a:gdLst/>
              <a:ahLst/>
              <a:cxnLst/>
              <a:rect l="l" t="t" r="r" b="b"/>
              <a:pathLst>
                <a:path w="1059" h="1137" extrusionOk="0">
                  <a:moveTo>
                    <a:pt x="530" y="0"/>
                  </a:moveTo>
                  <a:lnTo>
                    <a:pt x="426" y="13"/>
                  </a:lnTo>
                  <a:lnTo>
                    <a:pt x="323" y="52"/>
                  </a:lnTo>
                  <a:lnTo>
                    <a:pt x="233" y="104"/>
                  </a:lnTo>
                  <a:lnTo>
                    <a:pt x="155" y="168"/>
                  </a:lnTo>
                  <a:lnTo>
                    <a:pt x="91" y="246"/>
                  </a:lnTo>
                  <a:lnTo>
                    <a:pt x="52" y="349"/>
                  </a:lnTo>
                  <a:lnTo>
                    <a:pt x="14" y="452"/>
                  </a:lnTo>
                  <a:lnTo>
                    <a:pt x="1" y="568"/>
                  </a:lnTo>
                  <a:lnTo>
                    <a:pt x="14" y="684"/>
                  </a:lnTo>
                  <a:lnTo>
                    <a:pt x="52" y="788"/>
                  </a:lnTo>
                  <a:lnTo>
                    <a:pt x="91" y="891"/>
                  </a:lnTo>
                  <a:lnTo>
                    <a:pt x="155" y="968"/>
                  </a:lnTo>
                  <a:lnTo>
                    <a:pt x="233" y="1046"/>
                  </a:lnTo>
                  <a:lnTo>
                    <a:pt x="323" y="1097"/>
                  </a:lnTo>
                  <a:lnTo>
                    <a:pt x="426" y="1123"/>
                  </a:lnTo>
                  <a:lnTo>
                    <a:pt x="530" y="1136"/>
                  </a:lnTo>
                  <a:lnTo>
                    <a:pt x="646" y="1123"/>
                  </a:lnTo>
                  <a:lnTo>
                    <a:pt x="736" y="1097"/>
                  </a:lnTo>
                  <a:lnTo>
                    <a:pt x="826" y="1046"/>
                  </a:lnTo>
                  <a:lnTo>
                    <a:pt x="904" y="968"/>
                  </a:lnTo>
                  <a:lnTo>
                    <a:pt x="968" y="891"/>
                  </a:lnTo>
                  <a:lnTo>
                    <a:pt x="1020" y="788"/>
                  </a:lnTo>
                  <a:lnTo>
                    <a:pt x="1046" y="684"/>
                  </a:lnTo>
                  <a:lnTo>
                    <a:pt x="1059" y="568"/>
                  </a:lnTo>
                  <a:lnTo>
                    <a:pt x="1046" y="452"/>
                  </a:lnTo>
                  <a:lnTo>
                    <a:pt x="1020" y="349"/>
                  </a:lnTo>
                  <a:lnTo>
                    <a:pt x="968" y="246"/>
                  </a:lnTo>
                  <a:lnTo>
                    <a:pt x="904" y="168"/>
                  </a:lnTo>
                  <a:lnTo>
                    <a:pt x="826" y="104"/>
                  </a:lnTo>
                  <a:lnTo>
                    <a:pt x="736" y="52"/>
                  </a:lnTo>
                  <a:lnTo>
                    <a:pt x="646" y="13"/>
                  </a:lnTo>
                  <a:lnTo>
                    <a:pt x="530" y="0"/>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4359914" y="3047032"/>
              <a:ext cx="33449" cy="35912"/>
            </a:xfrm>
            <a:custGeom>
              <a:avLst/>
              <a:gdLst/>
              <a:ahLst/>
              <a:cxnLst/>
              <a:rect l="l" t="t" r="r" b="b"/>
              <a:pathLst>
                <a:path w="1059" h="1137" extrusionOk="0">
                  <a:moveTo>
                    <a:pt x="530" y="1"/>
                  </a:moveTo>
                  <a:lnTo>
                    <a:pt x="426" y="13"/>
                  </a:lnTo>
                  <a:lnTo>
                    <a:pt x="323" y="52"/>
                  </a:lnTo>
                  <a:lnTo>
                    <a:pt x="233" y="104"/>
                  </a:lnTo>
                  <a:lnTo>
                    <a:pt x="155" y="168"/>
                  </a:lnTo>
                  <a:lnTo>
                    <a:pt x="91" y="259"/>
                  </a:lnTo>
                  <a:lnTo>
                    <a:pt x="52" y="349"/>
                  </a:lnTo>
                  <a:lnTo>
                    <a:pt x="14" y="452"/>
                  </a:lnTo>
                  <a:lnTo>
                    <a:pt x="1" y="568"/>
                  </a:lnTo>
                  <a:lnTo>
                    <a:pt x="14" y="684"/>
                  </a:lnTo>
                  <a:lnTo>
                    <a:pt x="52" y="788"/>
                  </a:lnTo>
                  <a:lnTo>
                    <a:pt x="91" y="891"/>
                  </a:lnTo>
                  <a:lnTo>
                    <a:pt x="155" y="968"/>
                  </a:lnTo>
                  <a:lnTo>
                    <a:pt x="233" y="1046"/>
                  </a:lnTo>
                  <a:lnTo>
                    <a:pt x="323" y="1097"/>
                  </a:lnTo>
                  <a:lnTo>
                    <a:pt x="426" y="1123"/>
                  </a:lnTo>
                  <a:lnTo>
                    <a:pt x="530" y="1136"/>
                  </a:lnTo>
                  <a:lnTo>
                    <a:pt x="646" y="1123"/>
                  </a:lnTo>
                  <a:lnTo>
                    <a:pt x="736" y="1097"/>
                  </a:lnTo>
                  <a:lnTo>
                    <a:pt x="826" y="1046"/>
                  </a:lnTo>
                  <a:lnTo>
                    <a:pt x="904" y="968"/>
                  </a:lnTo>
                  <a:lnTo>
                    <a:pt x="968" y="891"/>
                  </a:lnTo>
                  <a:lnTo>
                    <a:pt x="1020" y="788"/>
                  </a:lnTo>
                  <a:lnTo>
                    <a:pt x="1046" y="684"/>
                  </a:lnTo>
                  <a:lnTo>
                    <a:pt x="1059" y="568"/>
                  </a:lnTo>
                  <a:lnTo>
                    <a:pt x="1046" y="452"/>
                  </a:lnTo>
                  <a:lnTo>
                    <a:pt x="1020" y="349"/>
                  </a:lnTo>
                  <a:lnTo>
                    <a:pt x="968" y="259"/>
                  </a:lnTo>
                  <a:lnTo>
                    <a:pt x="904" y="168"/>
                  </a:lnTo>
                  <a:lnTo>
                    <a:pt x="826" y="104"/>
                  </a:lnTo>
                  <a:lnTo>
                    <a:pt x="736" y="52"/>
                  </a:lnTo>
                  <a:lnTo>
                    <a:pt x="646" y="13"/>
                  </a:lnTo>
                  <a:lnTo>
                    <a:pt x="530" y="1"/>
                  </a:lnTo>
                  <a:close/>
                </a:path>
              </a:pathLst>
            </a:custGeom>
            <a:solidFill>
              <a:srgbClr val="FEB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4359914" y="3110611"/>
              <a:ext cx="33449" cy="35912"/>
            </a:xfrm>
            <a:custGeom>
              <a:avLst/>
              <a:gdLst/>
              <a:ahLst/>
              <a:cxnLst/>
              <a:rect l="l" t="t" r="r" b="b"/>
              <a:pathLst>
                <a:path w="1059" h="1137" extrusionOk="0">
                  <a:moveTo>
                    <a:pt x="530" y="1"/>
                  </a:moveTo>
                  <a:lnTo>
                    <a:pt x="426" y="14"/>
                  </a:lnTo>
                  <a:lnTo>
                    <a:pt x="323" y="39"/>
                  </a:lnTo>
                  <a:lnTo>
                    <a:pt x="233" y="91"/>
                  </a:lnTo>
                  <a:lnTo>
                    <a:pt x="155" y="168"/>
                  </a:lnTo>
                  <a:lnTo>
                    <a:pt x="91" y="246"/>
                  </a:lnTo>
                  <a:lnTo>
                    <a:pt x="52" y="336"/>
                  </a:lnTo>
                  <a:lnTo>
                    <a:pt x="14" y="452"/>
                  </a:lnTo>
                  <a:lnTo>
                    <a:pt x="1" y="568"/>
                  </a:lnTo>
                  <a:lnTo>
                    <a:pt x="14" y="672"/>
                  </a:lnTo>
                  <a:lnTo>
                    <a:pt x="52" y="788"/>
                  </a:lnTo>
                  <a:lnTo>
                    <a:pt x="91" y="878"/>
                  </a:lnTo>
                  <a:lnTo>
                    <a:pt x="155" y="968"/>
                  </a:lnTo>
                  <a:lnTo>
                    <a:pt x="233" y="1033"/>
                  </a:lnTo>
                  <a:lnTo>
                    <a:pt x="323" y="1085"/>
                  </a:lnTo>
                  <a:lnTo>
                    <a:pt x="426" y="1123"/>
                  </a:lnTo>
                  <a:lnTo>
                    <a:pt x="530" y="1136"/>
                  </a:lnTo>
                  <a:lnTo>
                    <a:pt x="646" y="1123"/>
                  </a:lnTo>
                  <a:lnTo>
                    <a:pt x="736" y="1085"/>
                  </a:lnTo>
                  <a:lnTo>
                    <a:pt x="826" y="1033"/>
                  </a:lnTo>
                  <a:lnTo>
                    <a:pt x="904" y="968"/>
                  </a:lnTo>
                  <a:lnTo>
                    <a:pt x="968" y="878"/>
                  </a:lnTo>
                  <a:lnTo>
                    <a:pt x="1020" y="788"/>
                  </a:lnTo>
                  <a:lnTo>
                    <a:pt x="1046" y="672"/>
                  </a:lnTo>
                  <a:lnTo>
                    <a:pt x="1059" y="568"/>
                  </a:lnTo>
                  <a:lnTo>
                    <a:pt x="1046" y="452"/>
                  </a:lnTo>
                  <a:lnTo>
                    <a:pt x="1020" y="336"/>
                  </a:lnTo>
                  <a:lnTo>
                    <a:pt x="968" y="246"/>
                  </a:lnTo>
                  <a:lnTo>
                    <a:pt x="904" y="168"/>
                  </a:lnTo>
                  <a:lnTo>
                    <a:pt x="826" y="91"/>
                  </a:lnTo>
                  <a:lnTo>
                    <a:pt x="736" y="39"/>
                  </a:lnTo>
                  <a:lnTo>
                    <a:pt x="646" y="14"/>
                  </a:lnTo>
                  <a:lnTo>
                    <a:pt x="530" y="1"/>
                  </a:lnTo>
                  <a:close/>
                </a:path>
              </a:pathLst>
            </a:custGeom>
            <a:solidFill>
              <a:srgbClr val="FEB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4359914" y="3310729"/>
              <a:ext cx="33449" cy="35912"/>
            </a:xfrm>
            <a:custGeom>
              <a:avLst/>
              <a:gdLst/>
              <a:ahLst/>
              <a:cxnLst/>
              <a:rect l="l" t="t" r="r" b="b"/>
              <a:pathLst>
                <a:path w="1059" h="1137" extrusionOk="0">
                  <a:moveTo>
                    <a:pt x="530" y="1"/>
                  </a:moveTo>
                  <a:lnTo>
                    <a:pt x="426" y="13"/>
                  </a:lnTo>
                  <a:lnTo>
                    <a:pt x="323" y="52"/>
                  </a:lnTo>
                  <a:lnTo>
                    <a:pt x="233" y="104"/>
                  </a:lnTo>
                  <a:lnTo>
                    <a:pt x="155" y="168"/>
                  </a:lnTo>
                  <a:lnTo>
                    <a:pt x="91" y="259"/>
                  </a:lnTo>
                  <a:lnTo>
                    <a:pt x="52" y="349"/>
                  </a:lnTo>
                  <a:lnTo>
                    <a:pt x="14" y="452"/>
                  </a:lnTo>
                  <a:lnTo>
                    <a:pt x="1" y="568"/>
                  </a:lnTo>
                  <a:lnTo>
                    <a:pt x="14" y="684"/>
                  </a:lnTo>
                  <a:lnTo>
                    <a:pt x="52" y="788"/>
                  </a:lnTo>
                  <a:lnTo>
                    <a:pt x="91" y="891"/>
                  </a:lnTo>
                  <a:lnTo>
                    <a:pt x="155" y="968"/>
                  </a:lnTo>
                  <a:lnTo>
                    <a:pt x="233" y="1046"/>
                  </a:lnTo>
                  <a:lnTo>
                    <a:pt x="323" y="1097"/>
                  </a:lnTo>
                  <a:lnTo>
                    <a:pt x="426" y="1123"/>
                  </a:lnTo>
                  <a:lnTo>
                    <a:pt x="530" y="1136"/>
                  </a:lnTo>
                  <a:lnTo>
                    <a:pt x="646" y="1123"/>
                  </a:lnTo>
                  <a:lnTo>
                    <a:pt x="736" y="1097"/>
                  </a:lnTo>
                  <a:lnTo>
                    <a:pt x="826" y="1046"/>
                  </a:lnTo>
                  <a:lnTo>
                    <a:pt x="904" y="968"/>
                  </a:lnTo>
                  <a:lnTo>
                    <a:pt x="968" y="891"/>
                  </a:lnTo>
                  <a:lnTo>
                    <a:pt x="1020" y="788"/>
                  </a:lnTo>
                  <a:lnTo>
                    <a:pt x="1046" y="684"/>
                  </a:lnTo>
                  <a:lnTo>
                    <a:pt x="1059" y="568"/>
                  </a:lnTo>
                  <a:lnTo>
                    <a:pt x="1046" y="452"/>
                  </a:lnTo>
                  <a:lnTo>
                    <a:pt x="1020" y="349"/>
                  </a:lnTo>
                  <a:lnTo>
                    <a:pt x="968" y="259"/>
                  </a:lnTo>
                  <a:lnTo>
                    <a:pt x="904" y="168"/>
                  </a:lnTo>
                  <a:lnTo>
                    <a:pt x="826" y="104"/>
                  </a:lnTo>
                  <a:lnTo>
                    <a:pt x="736" y="52"/>
                  </a:lnTo>
                  <a:lnTo>
                    <a:pt x="646" y="13"/>
                  </a:lnTo>
                  <a:lnTo>
                    <a:pt x="530" y="1"/>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4359914" y="3374309"/>
              <a:ext cx="33449" cy="35912"/>
            </a:xfrm>
            <a:custGeom>
              <a:avLst/>
              <a:gdLst/>
              <a:ahLst/>
              <a:cxnLst/>
              <a:rect l="l" t="t" r="r" b="b"/>
              <a:pathLst>
                <a:path w="1059" h="1137" extrusionOk="0">
                  <a:moveTo>
                    <a:pt x="530" y="1"/>
                  </a:moveTo>
                  <a:lnTo>
                    <a:pt x="426" y="13"/>
                  </a:lnTo>
                  <a:lnTo>
                    <a:pt x="323" y="39"/>
                  </a:lnTo>
                  <a:lnTo>
                    <a:pt x="233" y="91"/>
                  </a:lnTo>
                  <a:lnTo>
                    <a:pt x="155" y="155"/>
                  </a:lnTo>
                  <a:lnTo>
                    <a:pt x="91" y="246"/>
                  </a:lnTo>
                  <a:lnTo>
                    <a:pt x="52" y="336"/>
                  </a:lnTo>
                  <a:lnTo>
                    <a:pt x="14" y="452"/>
                  </a:lnTo>
                  <a:lnTo>
                    <a:pt x="1" y="568"/>
                  </a:lnTo>
                  <a:lnTo>
                    <a:pt x="14" y="672"/>
                  </a:lnTo>
                  <a:lnTo>
                    <a:pt x="52" y="788"/>
                  </a:lnTo>
                  <a:lnTo>
                    <a:pt x="91" y="878"/>
                  </a:lnTo>
                  <a:lnTo>
                    <a:pt x="155" y="968"/>
                  </a:lnTo>
                  <a:lnTo>
                    <a:pt x="233" y="1033"/>
                  </a:lnTo>
                  <a:lnTo>
                    <a:pt x="323" y="1085"/>
                  </a:lnTo>
                  <a:lnTo>
                    <a:pt x="426" y="1123"/>
                  </a:lnTo>
                  <a:lnTo>
                    <a:pt x="530" y="1136"/>
                  </a:lnTo>
                  <a:lnTo>
                    <a:pt x="646" y="1123"/>
                  </a:lnTo>
                  <a:lnTo>
                    <a:pt x="736" y="1085"/>
                  </a:lnTo>
                  <a:lnTo>
                    <a:pt x="826" y="1033"/>
                  </a:lnTo>
                  <a:lnTo>
                    <a:pt x="904" y="968"/>
                  </a:lnTo>
                  <a:lnTo>
                    <a:pt x="968" y="878"/>
                  </a:lnTo>
                  <a:lnTo>
                    <a:pt x="1020" y="788"/>
                  </a:lnTo>
                  <a:lnTo>
                    <a:pt x="1046" y="672"/>
                  </a:lnTo>
                  <a:lnTo>
                    <a:pt x="1059" y="568"/>
                  </a:lnTo>
                  <a:lnTo>
                    <a:pt x="1046" y="452"/>
                  </a:lnTo>
                  <a:lnTo>
                    <a:pt x="1020" y="336"/>
                  </a:lnTo>
                  <a:lnTo>
                    <a:pt x="968" y="246"/>
                  </a:lnTo>
                  <a:lnTo>
                    <a:pt x="904" y="155"/>
                  </a:lnTo>
                  <a:lnTo>
                    <a:pt x="826" y="91"/>
                  </a:lnTo>
                  <a:lnTo>
                    <a:pt x="736" y="39"/>
                  </a:lnTo>
                  <a:lnTo>
                    <a:pt x="646" y="13"/>
                  </a:lnTo>
                  <a:lnTo>
                    <a:pt x="530" y="1"/>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4359914" y="3433403"/>
              <a:ext cx="33449" cy="35912"/>
            </a:xfrm>
            <a:custGeom>
              <a:avLst/>
              <a:gdLst/>
              <a:ahLst/>
              <a:cxnLst/>
              <a:rect l="l" t="t" r="r" b="b"/>
              <a:pathLst>
                <a:path w="1059" h="1137" extrusionOk="0">
                  <a:moveTo>
                    <a:pt x="530" y="1"/>
                  </a:moveTo>
                  <a:lnTo>
                    <a:pt x="426" y="14"/>
                  </a:lnTo>
                  <a:lnTo>
                    <a:pt x="323" y="39"/>
                  </a:lnTo>
                  <a:lnTo>
                    <a:pt x="233" y="91"/>
                  </a:lnTo>
                  <a:lnTo>
                    <a:pt x="155" y="168"/>
                  </a:lnTo>
                  <a:lnTo>
                    <a:pt x="91" y="246"/>
                  </a:lnTo>
                  <a:lnTo>
                    <a:pt x="52" y="349"/>
                  </a:lnTo>
                  <a:lnTo>
                    <a:pt x="14" y="452"/>
                  </a:lnTo>
                  <a:lnTo>
                    <a:pt x="1" y="568"/>
                  </a:lnTo>
                  <a:lnTo>
                    <a:pt x="14" y="685"/>
                  </a:lnTo>
                  <a:lnTo>
                    <a:pt x="52" y="788"/>
                  </a:lnTo>
                  <a:lnTo>
                    <a:pt x="91" y="878"/>
                  </a:lnTo>
                  <a:lnTo>
                    <a:pt x="155" y="968"/>
                  </a:lnTo>
                  <a:lnTo>
                    <a:pt x="233" y="1033"/>
                  </a:lnTo>
                  <a:lnTo>
                    <a:pt x="323" y="1085"/>
                  </a:lnTo>
                  <a:lnTo>
                    <a:pt x="426" y="1123"/>
                  </a:lnTo>
                  <a:lnTo>
                    <a:pt x="530" y="1136"/>
                  </a:lnTo>
                  <a:lnTo>
                    <a:pt x="646" y="1123"/>
                  </a:lnTo>
                  <a:lnTo>
                    <a:pt x="736" y="1085"/>
                  </a:lnTo>
                  <a:lnTo>
                    <a:pt x="826" y="1033"/>
                  </a:lnTo>
                  <a:lnTo>
                    <a:pt x="904" y="968"/>
                  </a:lnTo>
                  <a:lnTo>
                    <a:pt x="968" y="878"/>
                  </a:lnTo>
                  <a:lnTo>
                    <a:pt x="1020" y="788"/>
                  </a:lnTo>
                  <a:lnTo>
                    <a:pt x="1046" y="685"/>
                  </a:lnTo>
                  <a:lnTo>
                    <a:pt x="1059" y="568"/>
                  </a:lnTo>
                  <a:lnTo>
                    <a:pt x="1046" y="452"/>
                  </a:lnTo>
                  <a:lnTo>
                    <a:pt x="1020" y="349"/>
                  </a:lnTo>
                  <a:lnTo>
                    <a:pt x="968" y="246"/>
                  </a:lnTo>
                  <a:lnTo>
                    <a:pt x="904" y="168"/>
                  </a:lnTo>
                  <a:lnTo>
                    <a:pt x="826" y="91"/>
                  </a:lnTo>
                  <a:lnTo>
                    <a:pt x="736" y="39"/>
                  </a:lnTo>
                  <a:lnTo>
                    <a:pt x="646" y="14"/>
                  </a:lnTo>
                  <a:lnTo>
                    <a:pt x="530" y="1"/>
                  </a:lnTo>
                  <a:close/>
                </a:path>
              </a:pathLst>
            </a:custGeom>
            <a:solidFill>
              <a:srgbClr val="FEB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4359914" y="3496571"/>
              <a:ext cx="33449" cy="35912"/>
            </a:xfrm>
            <a:custGeom>
              <a:avLst/>
              <a:gdLst/>
              <a:ahLst/>
              <a:cxnLst/>
              <a:rect l="l" t="t" r="r" b="b"/>
              <a:pathLst>
                <a:path w="1059" h="1137" extrusionOk="0">
                  <a:moveTo>
                    <a:pt x="530" y="1"/>
                  </a:moveTo>
                  <a:lnTo>
                    <a:pt x="426" y="14"/>
                  </a:lnTo>
                  <a:lnTo>
                    <a:pt x="323" y="52"/>
                  </a:lnTo>
                  <a:lnTo>
                    <a:pt x="233" y="104"/>
                  </a:lnTo>
                  <a:lnTo>
                    <a:pt x="155" y="169"/>
                  </a:lnTo>
                  <a:lnTo>
                    <a:pt x="91" y="259"/>
                  </a:lnTo>
                  <a:lnTo>
                    <a:pt x="52" y="349"/>
                  </a:lnTo>
                  <a:lnTo>
                    <a:pt x="14" y="452"/>
                  </a:lnTo>
                  <a:lnTo>
                    <a:pt x="1" y="569"/>
                  </a:lnTo>
                  <a:lnTo>
                    <a:pt x="14" y="685"/>
                  </a:lnTo>
                  <a:lnTo>
                    <a:pt x="52" y="788"/>
                  </a:lnTo>
                  <a:lnTo>
                    <a:pt x="91" y="891"/>
                  </a:lnTo>
                  <a:lnTo>
                    <a:pt x="155" y="969"/>
                  </a:lnTo>
                  <a:lnTo>
                    <a:pt x="233" y="1046"/>
                  </a:lnTo>
                  <a:lnTo>
                    <a:pt x="323" y="1098"/>
                  </a:lnTo>
                  <a:lnTo>
                    <a:pt x="426" y="1123"/>
                  </a:lnTo>
                  <a:lnTo>
                    <a:pt x="530" y="1136"/>
                  </a:lnTo>
                  <a:lnTo>
                    <a:pt x="646" y="1123"/>
                  </a:lnTo>
                  <a:lnTo>
                    <a:pt x="736" y="1098"/>
                  </a:lnTo>
                  <a:lnTo>
                    <a:pt x="826" y="1046"/>
                  </a:lnTo>
                  <a:lnTo>
                    <a:pt x="904" y="969"/>
                  </a:lnTo>
                  <a:lnTo>
                    <a:pt x="968" y="891"/>
                  </a:lnTo>
                  <a:lnTo>
                    <a:pt x="1020" y="788"/>
                  </a:lnTo>
                  <a:lnTo>
                    <a:pt x="1046" y="685"/>
                  </a:lnTo>
                  <a:lnTo>
                    <a:pt x="1059" y="569"/>
                  </a:lnTo>
                  <a:lnTo>
                    <a:pt x="1046" y="452"/>
                  </a:lnTo>
                  <a:lnTo>
                    <a:pt x="1020" y="349"/>
                  </a:lnTo>
                  <a:lnTo>
                    <a:pt x="968" y="259"/>
                  </a:lnTo>
                  <a:lnTo>
                    <a:pt x="904" y="169"/>
                  </a:lnTo>
                  <a:lnTo>
                    <a:pt x="826" y="104"/>
                  </a:lnTo>
                  <a:lnTo>
                    <a:pt x="736" y="52"/>
                  </a:lnTo>
                  <a:lnTo>
                    <a:pt x="646" y="14"/>
                  </a:lnTo>
                  <a:lnTo>
                    <a:pt x="530" y="1"/>
                  </a:lnTo>
                  <a:close/>
                </a:path>
              </a:pathLst>
            </a:custGeom>
            <a:solidFill>
              <a:srgbClr val="FEB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pic>
        <p:nvPicPr>
          <p:cNvPr id="633" name="Google Shape;633;p22"/>
          <p:cNvPicPr preferRelativeResize="0"/>
          <p:nvPr/>
        </p:nvPicPr>
        <p:blipFill rotWithShape="1">
          <a:blip r:embed="rId3">
            <a:alphaModFix/>
          </a:blip>
          <a:srcRect l="29866" r="29935" b="74178"/>
          <a:stretch/>
        </p:blipFill>
        <p:spPr>
          <a:xfrm>
            <a:off x="2812525" y="200750"/>
            <a:ext cx="3518951" cy="644125"/>
          </a:xfrm>
          <a:prstGeom prst="rect">
            <a:avLst/>
          </a:prstGeom>
          <a:noFill/>
          <a:ln>
            <a:noFill/>
          </a:ln>
        </p:spPr>
      </p:pic>
      <p:pic>
        <p:nvPicPr>
          <p:cNvPr id="634" name="Google Shape;634;p22"/>
          <p:cNvPicPr preferRelativeResize="0"/>
          <p:nvPr/>
        </p:nvPicPr>
        <p:blipFill rotWithShape="1">
          <a:blip r:embed="rId3">
            <a:alphaModFix/>
          </a:blip>
          <a:srcRect t="28916"/>
          <a:stretch/>
        </p:blipFill>
        <p:spPr>
          <a:xfrm>
            <a:off x="428650" y="1029487"/>
            <a:ext cx="8286700" cy="1678500"/>
          </a:xfrm>
          <a:prstGeom prst="rect">
            <a:avLst/>
          </a:prstGeom>
          <a:noFill/>
          <a:ln>
            <a:noFill/>
          </a:ln>
        </p:spPr>
      </p:pic>
      <p:sp>
        <p:nvSpPr>
          <p:cNvPr id="635" name="Google Shape;635;p22"/>
          <p:cNvSpPr txBox="1">
            <a:spLocks noGrp="1"/>
          </p:cNvSpPr>
          <p:nvPr>
            <p:ph type="body" idx="1"/>
          </p:nvPr>
        </p:nvSpPr>
        <p:spPr>
          <a:xfrm>
            <a:off x="744925" y="2838375"/>
            <a:ext cx="8087400" cy="1940700"/>
          </a:xfrm>
          <a:prstGeom prst="rect">
            <a:avLst/>
          </a:prstGeom>
        </p:spPr>
        <p:txBody>
          <a:bodyPr spcFirstLastPara="1" wrap="square" lIns="91425" tIns="91425" rIns="91425" bIns="91425" anchor="t" anchorCtr="0">
            <a:noAutofit/>
          </a:bodyPr>
          <a:lstStyle/>
          <a:p>
            <a:pPr marL="457200" marR="391553" lvl="0" indent="-381000" algn="l" rtl="0">
              <a:lnSpc>
                <a:spcPct val="100000"/>
              </a:lnSpc>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Dropping columns</a:t>
            </a:r>
            <a:endParaRPr sz="2400">
              <a:solidFill>
                <a:schemeClr val="dk1"/>
              </a:solidFill>
              <a:latin typeface="Calibri"/>
              <a:ea typeface="Calibri"/>
              <a:cs typeface="Calibri"/>
              <a:sym typeface="Calibri"/>
            </a:endParaRPr>
          </a:p>
          <a:p>
            <a:pPr marL="457200" marR="391553" lvl="0" indent="-381000" algn="l" rtl="0">
              <a:lnSpc>
                <a:spcPct val="100000"/>
              </a:lnSpc>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Checking for outliers</a:t>
            </a:r>
            <a:endParaRPr sz="2400">
              <a:solidFill>
                <a:schemeClr val="dk1"/>
              </a:solidFill>
              <a:latin typeface="Calibri"/>
              <a:ea typeface="Calibri"/>
              <a:cs typeface="Calibri"/>
              <a:sym typeface="Calibri"/>
            </a:endParaRPr>
          </a:p>
          <a:p>
            <a:pPr marL="457200" marR="391553" lvl="0" indent="-381000" algn="l" rtl="0">
              <a:lnSpc>
                <a:spcPct val="100000"/>
              </a:lnSpc>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Dropping duplicates</a:t>
            </a:r>
            <a:endParaRPr sz="2400">
              <a:solidFill>
                <a:schemeClr val="dk1"/>
              </a:solidFill>
              <a:latin typeface="Calibri"/>
              <a:ea typeface="Calibri"/>
              <a:cs typeface="Calibri"/>
              <a:sym typeface="Calibri"/>
            </a:endParaRPr>
          </a:p>
          <a:p>
            <a:pPr marL="457200" marR="391553" lvl="0" indent="-381000" algn="l" rtl="0">
              <a:lnSpc>
                <a:spcPct val="100000"/>
              </a:lnSpc>
              <a:spcBef>
                <a:spcPts val="0"/>
              </a:spcBef>
              <a:spcAft>
                <a:spcPts val="0"/>
              </a:spcAft>
              <a:buClr>
                <a:schemeClr val="dk1"/>
              </a:buClr>
              <a:buSzPts val="2400"/>
              <a:buFont typeface="Calibri"/>
              <a:buChar char="●"/>
            </a:pPr>
            <a:r>
              <a:rPr lang="en" sz="2400">
                <a:solidFill>
                  <a:schemeClr val="dk1"/>
                </a:solidFill>
                <a:latin typeface="Calibri"/>
                <a:ea typeface="Calibri"/>
                <a:cs typeface="Calibri"/>
                <a:sym typeface="Calibri"/>
              </a:rPr>
              <a:t>Replacing “?” with appropriate values</a:t>
            </a:r>
            <a:endParaRPr sz="24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34"/>
                                        </p:tgtEl>
                                        <p:attrNameLst>
                                          <p:attrName>style.visibility</p:attrName>
                                        </p:attrNameLst>
                                      </p:cBhvr>
                                      <p:to>
                                        <p:strVal val="visible"/>
                                      </p:to>
                                    </p:set>
                                    <p:anim calcmode="lin" valueType="num">
                                      <p:cBhvr additive="base">
                                        <p:cTn id="7" dur="1000"/>
                                        <p:tgtEl>
                                          <p:spTgt spid="6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23"/>
          <p:cNvSpPr txBox="1"/>
          <p:nvPr/>
        </p:nvSpPr>
        <p:spPr>
          <a:xfrm>
            <a:off x="261200" y="338550"/>
            <a:ext cx="3966600" cy="44664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SzPts val="1900"/>
              <a:buFont typeface="Proxima Nova"/>
              <a:buChar char="●"/>
            </a:pPr>
            <a:r>
              <a:rPr lang="en" sz="1900" b="1">
                <a:latin typeface="Proxima Nova"/>
                <a:ea typeface="Proxima Nova"/>
                <a:cs typeface="Proxima Nova"/>
                <a:sym typeface="Proxima Nova"/>
              </a:rPr>
              <a:t>Two labels for dependent variable</a:t>
            </a:r>
            <a:r>
              <a:rPr lang="en" sz="1900">
                <a:latin typeface="Proxima Nova"/>
                <a:ea typeface="Proxima Nova"/>
                <a:cs typeface="Proxima Nova"/>
                <a:sym typeface="Proxima Nova"/>
              </a:rPr>
              <a:t>: </a:t>
            </a:r>
            <a:endParaRPr sz="1900">
              <a:latin typeface="Proxima Nova"/>
              <a:ea typeface="Proxima Nova"/>
              <a:cs typeface="Proxima Nova"/>
              <a:sym typeface="Proxima Nova"/>
            </a:endParaRPr>
          </a:p>
          <a:p>
            <a:pPr marL="914400" lvl="1" indent="-349250" algn="l" rtl="0">
              <a:spcBef>
                <a:spcPts val="0"/>
              </a:spcBef>
              <a:spcAft>
                <a:spcPts val="0"/>
              </a:spcAft>
              <a:buSzPts val="1900"/>
              <a:buFont typeface="Proxima Nova"/>
              <a:buChar char="○"/>
            </a:pPr>
            <a:r>
              <a:rPr lang="en" sz="1900">
                <a:latin typeface="Proxima Nova"/>
                <a:ea typeface="Proxima Nova"/>
                <a:cs typeface="Proxima Nova"/>
                <a:sym typeface="Proxima Nova"/>
              </a:rPr>
              <a:t>Readmitted within &lt;30 days </a:t>
            </a:r>
            <a:endParaRPr sz="1900">
              <a:latin typeface="Proxima Nova"/>
              <a:ea typeface="Proxima Nova"/>
              <a:cs typeface="Proxima Nova"/>
              <a:sym typeface="Proxima Nova"/>
            </a:endParaRPr>
          </a:p>
          <a:p>
            <a:pPr marL="914400" lvl="1" indent="-349250" algn="l" rtl="0">
              <a:spcBef>
                <a:spcPts val="0"/>
              </a:spcBef>
              <a:spcAft>
                <a:spcPts val="0"/>
              </a:spcAft>
              <a:buSzPts val="1900"/>
              <a:buFont typeface="Proxima Nova"/>
              <a:buChar char="○"/>
            </a:pPr>
            <a:r>
              <a:rPr lang="en" sz="1900">
                <a:latin typeface="Proxima Nova"/>
                <a:ea typeface="Proxima Nova"/>
                <a:cs typeface="Proxima Nova"/>
                <a:sym typeface="Proxima Nova"/>
              </a:rPr>
              <a:t>No readmission or readmitted within &gt;30 days</a:t>
            </a:r>
            <a:endParaRPr sz="1900">
              <a:latin typeface="Proxima Nova"/>
              <a:ea typeface="Proxima Nova"/>
              <a:cs typeface="Proxima Nova"/>
              <a:sym typeface="Proxima Nova"/>
            </a:endParaRPr>
          </a:p>
          <a:p>
            <a:pPr marL="914400" lvl="0" indent="0" algn="l" rtl="0">
              <a:spcBef>
                <a:spcPts val="0"/>
              </a:spcBef>
              <a:spcAft>
                <a:spcPts val="0"/>
              </a:spcAft>
              <a:buNone/>
            </a:pPr>
            <a:r>
              <a:rPr lang="en" sz="1900">
                <a:latin typeface="Proxima Nova"/>
                <a:ea typeface="Proxima Nova"/>
                <a:cs typeface="Proxima Nova"/>
                <a:sym typeface="Proxima Nova"/>
              </a:rPr>
              <a:t> </a:t>
            </a:r>
            <a:endParaRPr sz="1900">
              <a:latin typeface="Proxima Nova"/>
              <a:ea typeface="Proxima Nova"/>
              <a:cs typeface="Proxima Nova"/>
              <a:sym typeface="Proxima Nova"/>
            </a:endParaRPr>
          </a:p>
          <a:p>
            <a:pPr marL="457200" lvl="0" indent="-349250" algn="l" rtl="0">
              <a:spcBef>
                <a:spcPts val="0"/>
              </a:spcBef>
              <a:spcAft>
                <a:spcPts val="0"/>
              </a:spcAft>
              <a:buSzPts val="1900"/>
              <a:buFont typeface="Proxima Nova"/>
              <a:buChar char="●"/>
            </a:pPr>
            <a:r>
              <a:rPr lang="en" sz="1900">
                <a:latin typeface="Proxima Nova"/>
                <a:ea typeface="Proxima Nova"/>
                <a:cs typeface="Proxima Nova"/>
                <a:sym typeface="Proxima Nova"/>
              </a:rPr>
              <a:t>Converting </a:t>
            </a:r>
            <a:r>
              <a:rPr lang="en" sz="1900" b="1">
                <a:latin typeface="Proxima Nova"/>
                <a:ea typeface="Proxima Nova"/>
                <a:cs typeface="Proxima Nova"/>
                <a:sym typeface="Proxima Nova"/>
              </a:rPr>
              <a:t>categorical data into numerical data</a:t>
            </a:r>
            <a:endParaRPr sz="1900">
              <a:latin typeface="Proxima Nova"/>
              <a:ea typeface="Proxima Nova"/>
              <a:cs typeface="Proxima Nova"/>
              <a:sym typeface="Proxima Nova"/>
            </a:endParaRPr>
          </a:p>
          <a:p>
            <a:pPr marL="457200" lvl="0" indent="0" algn="l" rtl="0">
              <a:spcBef>
                <a:spcPts val="0"/>
              </a:spcBef>
              <a:spcAft>
                <a:spcPts val="0"/>
              </a:spcAft>
              <a:buNone/>
            </a:pPr>
            <a:endParaRPr sz="1900">
              <a:latin typeface="Proxima Nova"/>
              <a:ea typeface="Proxima Nova"/>
              <a:cs typeface="Proxima Nova"/>
              <a:sym typeface="Proxima Nova"/>
            </a:endParaRPr>
          </a:p>
          <a:p>
            <a:pPr marL="457200" lvl="0" indent="-349250" algn="l" rtl="0">
              <a:spcBef>
                <a:spcPts val="0"/>
              </a:spcBef>
              <a:spcAft>
                <a:spcPts val="0"/>
              </a:spcAft>
              <a:buSzPts val="1900"/>
              <a:buFont typeface="Proxima Nova"/>
              <a:buChar char="●"/>
            </a:pPr>
            <a:r>
              <a:rPr lang="en" sz="1900">
                <a:latin typeface="Proxima Nova"/>
                <a:ea typeface="Proxima Nova"/>
                <a:cs typeface="Proxima Nova"/>
                <a:sym typeface="Proxima Nova"/>
              </a:rPr>
              <a:t>Replacing </a:t>
            </a:r>
            <a:r>
              <a:rPr lang="en" sz="1900" b="1">
                <a:latin typeface="Proxima Nova"/>
                <a:ea typeface="Proxima Nova"/>
                <a:cs typeface="Proxima Nova"/>
                <a:sym typeface="Proxima Nova"/>
              </a:rPr>
              <a:t>Ranges </a:t>
            </a:r>
            <a:r>
              <a:rPr lang="en" sz="1900">
                <a:latin typeface="Proxima Nova"/>
                <a:ea typeface="Proxima Nova"/>
                <a:cs typeface="Proxima Nova"/>
                <a:sym typeface="Proxima Nova"/>
              </a:rPr>
              <a:t>with mean </a:t>
            </a:r>
            <a:endParaRPr sz="1900">
              <a:latin typeface="Proxima Nova"/>
              <a:ea typeface="Proxima Nova"/>
              <a:cs typeface="Proxima Nova"/>
              <a:sym typeface="Proxima Nova"/>
            </a:endParaRPr>
          </a:p>
          <a:p>
            <a:pPr marL="0" lvl="0" indent="0" algn="l" rtl="0">
              <a:spcBef>
                <a:spcPts val="0"/>
              </a:spcBef>
              <a:spcAft>
                <a:spcPts val="0"/>
              </a:spcAft>
              <a:buNone/>
            </a:pPr>
            <a:endParaRPr sz="1900">
              <a:latin typeface="Proxima Nova"/>
              <a:ea typeface="Proxima Nova"/>
              <a:cs typeface="Proxima Nova"/>
              <a:sym typeface="Proxima Nova"/>
            </a:endParaRPr>
          </a:p>
          <a:p>
            <a:pPr marL="457200" lvl="0" indent="-349250" algn="l" rtl="0">
              <a:spcBef>
                <a:spcPts val="0"/>
              </a:spcBef>
              <a:spcAft>
                <a:spcPts val="0"/>
              </a:spcAft>
              <a:buSzPts val="1900"/>
              <a:buFont typeface="Proxima Nova"/>
              <a:buChar char="●"/>
            </a:pPr>
            <a:r>
              <a:rPr lang="en" sz="1900" b="1">
                <a:latin typeface="Proxima Nova"/>
                <a:ea typeface="Proxima Nova"/>
                <a:cs typeface="Proxima Nova"/>
                <a:sym typeface="Proxima Nova"/>
              </a:rPr>
              <a:t>Standardizing the data</a:t>
            </a:r>
            <a:r>
              <a:rPr lang="en" sz="1900">
                <a:latin typeface="Proxima Nova"/>
                <a:ea typeface="Proxima Nova"/>
                <a:cs typeface="Proxima Nova"/>
                <a:sym typeface="Proxima Nova"/>
              </a:rPr>
              <a:t> for model preparation</a:t>
            </a:r>
            <a:endParaRPr sz="1900">
              <a:latin typeface="Proxima Nova"/>
              <a:ea typeface="Proxima Nova"/>
              <a:cs typeface="Proxima Nova"/>
              <a:sym typeface="Proxima Nova"/>
            </a:endParaRPr>
          </a:p>
        </p:txBody>
      </p:sp>
      <p:pic>
        <p:nvPicPr>
          <p:cNvPr id="641" name="Google Shape;641;p23"/>
          <p:cNvPicPr preferRelativeResize="0"/>
          <p:nvPr/>
        </p:nvPicPr>
        <p:blipFill rotWithShape="1">
          <a:blip r:embed="rId3">
            <a:alphaModFix/>
          </a:blip>
          <a:srcRect l="4407" t="5140" r="4334" b="8031"/>
          <a:stretch/>
        </p:blipFill>
        <p:spPr>
          <a:xfrm>
            <a:off x="4419725" y="338600"/>
            <a:ext cx="4724276" cy="44662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41"/>
                                        </p:tgtEl>
                                        <p:attrNameLst>
                                          <p:attrName>style.visibility</p:attrName>
                                        </p:attrNameLst>
                                      </p:cBhvr>
                                      <p:to>
                                        <p:strVal val="visible"/>
                                      </p:to>
                                    </p:set>
                                    <p:anim calcmode="lin" valueType="num">
                                      <p:cBhvr additive="base">
                                        <p:cTn id="7" dur="1000"/>
                                        <p:tgtEl>
                                          <p:spTgt spid="6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24"/>
          <p:cNvSpPr txBox="1">
            <a:spLocks noGrp="1"/>
          </p:cNvSpPr>
          <p:nvPr>
            <p:ph type="title"/>
          </p:nvPr>
        </p:nvSpPr>
        <p:spPr>
          <a:xfrm>
            <a:off x="198975" y="170925"/>
            <a:ext cx="8520600" cy="658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a:t>Example One Variable EDA</a:t>
            </a:r>
            <a:endParaRPr sz="2600" b="1"/>
          </a:p>
        </p:txBody>
      </p:sp>
      <p:pic>
        <p:nvPicPr>
          <p:cNvPr id="647" name="Google Shape;647;p24"/>
          <p:cNvPicPr preferRelativeResize="0"/>
          <p:nvPr/>
        </p:nvPicPr>
        <p:blipFill rotWithShape="1">
          <a:blip r:embed="rId3">
            <a:alphaModFix/>
          </a:blip>
          <a:srcRect b="14148"/>
          <a:stretch/>
        </p:blipFill>
        <p:spPr>
          <a:xfrm>
            <a:off x="127200" y="858384"/>
            <a:ext cx="4444800" cy="2785642"/>
          </a:xfrm>
          <a:prstGeom prst="rect">
            <a:avLst/>
          </a:prstGeom>
          <a:noFill/>
          <a:ln>
            <a:noFill/>
          </a:ln>
        </p:spPr>
      </p:pic>
      <p:pic>
        <p:nvPicPr>
          <p:cNvPr id="648" name="Google Shape;648;p24"/>
          <p:cNvPicPr preferRelativeResize="0"/>
          <p:nvPr/>
        </p:nvPicPr>
        <p:blipFill rotWithShape="1">
          <a:blip r:embed="rId4">
            <a:alphaModFix/>
          </a:blip>
          <a:srcRect b="10881"/>
          <a:stretch/>
        </p:blipFill>
        <p:spPr>
          <a:xfrm>
            <a:off x="4395300" y="1034375"/>
            <a:ext cx="4201925" cy="3051249"/>
          </a:xfrm>
          <a:prstGeom prst="rect">
            <a:avLst/>
          </a:prstGeom>
          <a:noFill/>
          <a:ln>
            <a:noFill/>
          </a:ln>
        </p:spPr>
      </p:pic>
      <p:sp>
        <p:nvSpPr>
          <p:cNvPr id="649" name="Google Shape;649;p24"/>
          <p:cNvSpPr txBox="1"/>
          <p:nvPr/>
        </p:nvSpPr>
        <p:spPr>
          <a:xfrm>
            <a:off x="5058363" y="4021125"/>
            <a:ext cx="3661200" cy="8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Figure 2 </a:t>
            </a:r>
            <a:r>
              <a:rPr lang="en">
                <a:latin typeface="Proxima Nova"/>
                <a:ea typeface="Proxima Nova"/>
                <a:cs typeface="Proxima Nova"/>
                <a:sym typeface="Proxima Nova"/>
              </a:rPr>
              <a:t>displays counts for race with the overwhelming majority of patients being Caucasian. </a:t>
            </a:r>
            <a:endParaRPr>
              <a:latin typeface="Proxima Nova"/>
              <a:ea typeface="Proxima Nova"/>
              <a:cs typeface="Proxima Nova"/>
              <a:sym typeface="Proxima Nova"/>
            </a:endParaRPr>
          </a:p>
        </p:txBody>
      </p:sp>
      <p:sp>
        <p:nvSpPr>
          <p:cNvPr id="650" name="Google Shape;650;p24"/>
          <p:cNvSpPr txBox="1"/>
          <p:nvPr/>
        </p:nvSpPr>
        <p:spPr>
          <a:xfrm>
            <a:off x="386875" y="4085625"/>
            <a:ext cx="4268100" cy="89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Figure 1 </a:t>
            </a:r>
            <a:r>
              <a:rPr lang="en">
                <a:latin typeface="Proxima Nova"/>
                <a:ea typeface="Proxima Nova"/>
                <a:cs typeface="Proxima Nova"/>
                <a:sym typeface="Proxima Nova"/>
              </a:rPr>
              <a:t>displays displays the counts for readmission with the majority of patients with no record of readmission. </a:t>
            </a:r>
            <a:endParaRPr>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647"/>
                                        </p:tgtEl>
                                        <p:attrNameLst>
                                          <p:attrName>style.visibility</p:attrName>
                                        </p:attrNameLst>
                                      </p:cBhvr>
                                      <p:to>
                                        <p:strVal val="visible"/>
                                      </p:to>
                                    </p:set>
                                    <p:anim calcmode="lin" valueType="num">
                                      <p:cBhvr additive="base">
                                        <p:cTn id="7" dur="1000"/>
                                        <p:tgtEl>
                                          <p:spTgt spid="64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648"/>
                                        </p:tgtEl>
                                        <p:attrNameLst>
                                          <p:attrName>style.visibility</p:attrName>
                                        </p:attrNameLst>
                                      </p:cBhvr>
                                      <p:to>
                                        <p:strVal val="visible"/>
                                      </p:to>
                                    </p:set>
                                    <p:anim calcmode="lin" valueType="num">
                                      <p:cBhvr additive="base">
                                        <p:cTn id="11" dur="1000"/>
                                        <p:tgtEl>
                                          <p:spTgt spid="64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25"/>
          <p:cNvSpPr txBox="1"/>
          <p:nvPr/>
        </p:nvSpPr>
        <p:spPr>
          <a:xfrm>
            <a:off x="0" y="0"/>
            <a:ext cx="7242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dk1"/>
                </a:solidFill>
                <a:latin typeface="Proxima Nova"/>
                <a:ea typeface="Proxima Nova"/>
                <a:cs typeface="Proxima Nova"/>
                <a:sym typeface="Proxima Nova"/>
              </a:rPr>
              <a:t>Clustering - using Silhouette Method</a:t>
            </a:r>
            <a:endParaRPr sz="2600" b="1">
              <a:solidFill>
                <a:schemeClr val="dk1"/>
              </a:solidFill>
              <a:latin typeface="Proxima Nova"/>
              <a:ea typeface="Proxima Nova"/>
              <a:cs typeface="Proxima Nova"/>
              <a:sym typeface="Proxima Nova"/>
            </a:endParaRPr>
          </a:p>
        </p:txBody>
      </p:sp>
      <p:pic>
        <p:nvPicPr>
          <p:cNvPr id="656" name="Google Shape;656;p25"/>
          <p:cNvPicPr preferRelativeResize="0"/>
          <p:nvPr/>
        </p:nvPicPr>
        <p:blipFill>
          <a:blip r:embed="rId3">
            <a:alphaModFix/>
          </a:blip>
          <a:stretch>
            <a:fillRect/>
          </a:stretch>
        </p:blipFill>
        <p:spPr>
          <a:xfrm>
            <a:off x="177375" y="585000"/>
            <a:ext cx="4142374" cy="3303486"/>
          </a:xfrm>
          <a:prstGeom prst="rect">
            <a:avLst/>
          </a:prstGeom>
          <a:noFill/>
          <a:ln>
            <a:noFill/>
          </a:ln>
        </p:spPr>
      </p:pic>
      <p:sp>
        <p:nvSpPr>
          <p:cNvPr id="657" name="Google Shape;657;p25"/>
          <p:cNvSpPr txBox="1"/>
          <p:nvPr/>
        </p:nvSpPr>
        <p:spPr>
          <a:xfrm>
            <a:off x="251850" y="4198675"/>
            <a:ext cx="8640300" cy="7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Proxima Nova"/>
                <a:ea typeface="Proxima Nova"/>
                <a:cs typeface="Proxima Nova"/>
                <a:sym typeface="Proxima Nova"/>
              </a:rPr>
              <a:t>2 clusters formed: Can be used for patient segmentation by analyzing features of the clusters and commonality.</a:t>
            </a:r>
            <a:endParaRPr sz="2000">
              <a:latin typeface="Proxima Nova"/>
              <a:ea typeface="Proxima Nova"/>
              <a:cs typeface="Proxima Nova"/>
              <a:sym typeface="Proxima Nova"/>
            </a:endParaRPr>
          </a:p>
        </p:txBody>
      </p:sp>
      <p:pic>
        <p:nvPicPr>
          <p:cNvPr id="658" name="Google Shape;658;p25"/>
          <p:cNvPicPr preferRelativeResize="0"/>
          <p:nvPr/>
        </p:nvPicPr>
        <p:blipFill rotWithShape="1">
          <a:blip r:embed="rId4">
            <a:alphaModFix/>
          </a:blip>
          <a:srcRect l="2878" r="3047"/>
          <a:stretch/>
        </p:blipFill>
        <p:spPr>
          <a:xfrm>
            <a:off x="4453400" y="646425"/>
            <a:ext cx="4369548" cy="33034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56"/>
                                        </p:tgtEl>
                                        <p:attrNameLst>
                                          <p:attrName>style.visibility</p:attrName>
                                        </p:attrNameLst>
                                      </p:cBhvr>
                                      <p:to>
                                        <p:strVal val="visible"/>
                                      </p:to>
                                    </p:set>
                                    <p:anim calcmode="lin" valueType="num">
                                      <p:cBhvr additive="base">
                                        <p:cTn id="7" dur="1000"/>
                                        <p:tgtEl>
                                          <p:spTgt spid="656"/>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4" fill="hold" nodeType="afterEffect">
                                  <p:stCondLst>
                                    <p:cond delay="0"/>
                                  </p:stCondLst>
                                  <p:childTnLst>
                                    <p:set>
                                      <p:cBhvr>
                                        <p:cTn id="10" dur="1" fill="hold">
                                          <p:stCondLst>
                                            <p:cond delay="0"/>
                                          </p:stCondLst>
                                        </p:cTn>
                                        <p:tgtEl>
                                          <p:spTgt spid="658"/>
                                        </p:tgtEl>
                                        <p:attrNameLst>
                                          <p:attrName>style.visibility</p:attrName>
                                        </p:attrNameLst>
                                      </p:cBhvr>
                                      <p:to>
                                        <p:strVal val="visible"/>
                                      </p:to>
                                    </p:set>
                                    <p:anim calcmode="lin" valueType="num">
                                      <p:cBhvr additive="base">
                                        <p:cTn id="11" dur="1000"/>
                                        <p:tgtEl>
                                          <p:spTgt spid="65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27"/>
          <p:cNvSpPr/>
          <p:nvPr/>
        </p:nvSpPr>
        <p:spPr>
          <a:xfrm>
            <a:off x="4509000" y="0"/>
            <a:ext cx="4635000" cy="5143500"/>
          </a:xfrm>
          <a:prstGeom prst="rect">
            <a:avLst/>
          </a:prstGeom>
          <a:solidFill>
            <a:srgbClr val="68FF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672" name="Google Shape;672;p27"/>
          <p:cNvSpPr txBox="1">
            <a:spLocks noGrp="1"/>
          </p:cNvSpPr>
          <p:nvPr>
            <p:ph type="ctrTitle"/>
          </p:nvPr>
        </p:nvSpPr>
        <p:spPr>
          <a:xfrm>
            <a:off x="4509000" y="1311000"/>
            <a:ext cx="46350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4580" b="1"/>
              <a:t>PART 3</a:t>
            </a:r>
            <a:endParaRPr sz="4580" b="1"/>
          </a:p>
          <a:p>
            <a:pPr marL="0" lvl="0" indent="0" algn="ctr" rtl="0">
              <a:spcBef>
                <a:spcPts val="0"/>
              </a:spcBef>
              <a:spcAft>
                <a:spcPts val="0"/>
              </a:spcAft>
              <a:buSzPts val="990"/>
              <a:buNone/>
            </a:pPr>
            <a:r>
              <a:rPr lang="en" sz="4580" b="1"/>
              <a:t>Analytics</a:t>
            </a:r>
            <a:endParaRPr sz="4580" b="1"/>
          </a:p>
        </p:txBody>
      </p:sp>
      <p:grpSp>
        <p:nvGrpSpPr>
          <p:cNvPr id="673" name="Google Shape;673;p27"/>
          <p:cNvGrpSpPr/>
          <p:nvPr/>
        </p:nvGrpSpPr>
        <p:grpSpPr>
          <a:xfrm>
            <a:off x="971157" y="576556"/>
            <a:ext cx="2559215" cy="3990392"/>
            <a:chOff x="6276100" y="1302850"/>
            <a:chExt cx="1991607" cy="3105363"/>
          </a:xfrm>
        </p:grpSpPr>
        <p:grpSp>
          <p:nvGrpSpPr>
            <p:cNvPr id="674" name="Google Shape;674;p27"/>
            <p:cNvGrpSpPr/>
            <p:nvPr/>
          </p:nvGrpSpPr>
          <p:grpSpPr>
            <a:xfrm>
              <a:off x="6276100" y="1302850"/>
              <a:ext cx="1991607" cy="3105363"/>
              <a:chOff x="1326450" y="1363300"/>
              <a:chExt cx="1991607" cy="3105363"/>
            </a:xfrm>
          </p:grpSpPr>
          <p:sp>
            <p:nvSpPr>
              <p:cNvPr id="675" name="Google Shape;675;p27"/>
              <p:cNvSpPr/>
              <p:nvPr/>
            </p:nvSpPr>
            <p:spPr>
              <a:xfrm>
                <a:off x="1326450" y="4209536"/>
                <a:ext cx="1991607" cy="259128"/>
              </a:xfrm>
              <a:custGeom>
                <a:avLst/>
                <a:gdLst/>
                <a:ahLst/>
                <a:cxnLst/>
                <a:rect l="l" t="t" r="r" b="b"/>
                <a:pathLst>
                  <a:path w="39874" h="5188" extrusionOk="0">
                    <a:moveTo>
                      <a:pt x="19937" y="0"/>
                    </a:moveTo>
                    <a:lnTo>
                      <a:pt x="17898" y="13"/>
                    </a:lnTo>
                    <a:lnTo>
                      <a:pt x="15924" y="52"/>
                    </a:lnTo>
                    <a:lnTo>
                      <a:pt x="14014" y="116"/>
                    </a:lnTo>
                    <a:lnTo>
                      <a:pt x="12194" y="207"/>
                    </a:lnTo>
                    <a:lnTo>
                      <a:pt x="10452" y="310"/>
                    </a:lnTo>
                    <a:lnTo>
                      <a:pt x="8801" y="439"/>
                    </a:lnTo>
                    <a:lnTo>
                      <a:pt x="7265" y="594"/>
                    </a:lnTo>
                    <a:lnTo>
                      <a:pt x="6542" y="671"/>
                    </a:lnTo>
                    <a:lnTo>
                      <a:pt x="5846" y="762"/>
                    </a:lnTo>
                    <a:lnTo>
                      <a:pt x="5187" y="852"/>
                    </a:lnTo>
                    <a:lnTo>
                      <a:pt x="4568" y="942"/>
                    </a:lnTo>
                    <a:lnTo>
                      <a:pt x="3974" y="1046"/>
                    </a:lnTo>
                    <a:lnTo>
                      <a:pt x="3420" y="1149"/>
                    </a:lnTo>
                    <a:lnTo>
                      <a:pt x="2891" y="1252"/>
                    </a:lnTo>
                    <a:lnTo>
                      <a:pt x="2413" y="1355"/>
                    </a:lnTo>
                    <a:lnTo>
                      <a:pt x="1974" y="1471"/>
                    </a:lnTo>
                    <a:lnTo>
                      <a:pt x="1574" y="1587"/>
                    </a:lnTo>
                    <a:lnTo>
                      <a:pt x="1213" y="1704"/>
                    </a:lnTo>
                    <a:lnTo>
                      <a:pt x="903" y="1820"/>
                    </a:lnTo>
                    <a:lnTo>
                      <a:pt x="632" y="1949"/>
                    </a:lnTo>
                    <a:lnTo>
                      <a:pt x="413" y="2065"/>
                    </a:lnTo>
                    <a:lnTo>
                      <a:pt x="232" y="2194"/>
                    </a:lnTo>
                    <a:lnTo>
                      <a:pt x="168" y="2259"/>
                    </a:lnTo>
                    <a:lnTo>
                      <a:pt x="103" y="2323"/>
                    </a:lnTo>
                    <a:lnTo>
                      <a:pt x="65" y="2388"/>
                    </a:lnTo>
                    <a:lnTo>
                      <a:pt x="26" y="2452"/>
                    </a:lnTo>
                    <a:lnTo>
                      <a:pt x="13" y="2529"/>
                    </a:lnTo>
                    <a:lnTo>
                      <a:pt x="0" y="2594"/>
                    </a:lnTo>
                    <a:lnTo>
                      <a:pt x="13" y="2659"/>
                    </a:lnTo>
                    <a:lnTo>
                      <a:pt x="26" y="2723"/>
                    </a:lnTo>
                    <a:lnTo>
                      <a:pt x="65" y="2788"/>
                    </a:lnTo>
                    <a:lnTo>
                      <a:pt x="103" y="2852"/>
                    </a:lnTo>
                    <a:lnTo>
                      <a:pt x="168" y="2917"/>
                    </a:lnTo>
                    <a:lnTo>
                      <a:pt x="232" y="2981"/>
                    </a:lnTo>
                    <a:lnTo>
                      <a:pt x="413" y="3110"/>
                    </a:lnTo>
                    <a:lnTo>
                      <a:pt x="632" y="3239"/>
                    </a:lnTo>
                    <a:lnTo>
                      <a:pt x="903" y="3355"/>
                    </a:lnTo>
                    <a:lnTo>
                      <a:pt x="1213" y="3484"/>
                    </a:lnTo>
                    <a:lnTo>
                      <a:pt x="1574" y="3601"/>
                    </a:lnTo>
                    <a:lnTo>
                      <a:pt x="1974" y="3717"/>
                    </a:lnTo>
                    <a:lnTo>
                      <a:pt x="2413" y="3820"/>
                    </a:lnTo>
                    <a:lnTo>
                      <a:pt x="2891" y="3936"/>
                    </a:lnTo>
                    <a:lnTo>
                      <a:pt x="3420" y="4039"/>
                    </a:lnTo>
                    <a:lnTo>
                      <a:pt x="3974" y="4143"/>
                    </a:lnTo>
                    <a:lnTo>
                      <a:pt x="4568" y="4233"/>
                    </a:lnTo>
                    <a:lnTo>
                      <a:pt x="5187" y="4336"/>
                    </a:lnTo>
                    <a:lnTo>
                      <a:pt x="5846" y="4426"/>
                    </a:lnTo>
                    <a:lnTo>
                      <a:pt x="6542" y="4504"/>
                    </a:lnTo>
                    <a:lnTo>
                      <a:pt x="7265" y="4594"/>
                    </a:lnTo>
                    <a:lnTo>
                      <a:pt x="8801" y="4736"/>
                    </a:lnTo>
                    <a:lnTo>
                      <a:pt x="10452" y="4865"/>
                    </a:lnTo>
                    <a:lnTo>
                      <a:pt x="12194" y="4981"/>
                    </a:lnTo>
                    <a:lnTo>
                      <a:pt x="14014" y="5072"/>
                    </a:lnTo>
                    <a:lnTo>
                      <a:pt x="15924" y="5136"/>
                    </a:lnTo>
                    <a:lnTo>
                      <a:pt x="17898" y="5175"/>
                    </a:lnTo>
                    <a:lnTo>
                      <a:pt x="19937" y="5188"/>
                    </a:lnTo>
                    <a:lnTo>
                      <a:pt x="21963" y="5175"/>
                    </a:lnTo>
                    <a:lnTo>
                      <a:pt x="23950" y="5136"/>
                    </a:lnTo>
                    <a:lnTo>
                      <a:pt x="25847" y="5072"/>
                    </a:lnTo>
                    <a:lnTo>
                      <a:pt x="27679" y="4981"/>
                    </a:lnTo>
                    <a:lnTo>
                      <a:pt x="29421" y="4865"/>
                    </a:lnTo>
                    <a:lnTo>
                      <a:pt x="31060" y="4736"/>
                    </a:lnTo>
                    <a:lnTo>
                      <a:pt x="32596" y="4594"/>
                    </a:lnTo>
                    <a:lnTo>
                      <a:pt x="33331" y="4504"/>
                    </a:lnTo>
                    <a:lnTo>
                      <a:pt x="34015" y="4426"/>
                    </a:lnTo>
                    <a:lnTo>
                      <a:pt x="34673" y="4336"/>
                    </a:lnTo>
                    <a:lnTo>
                      <a:pt x="35306" y="4233"/>
                    </a:lnTo>
                    <a:lnTo>
                      <a:pt x="35899" y="4143"/>
                    </a:lnTo>
                    <a:lnTo>
                      <a:pt x="36454" y="4039"/>
                    </a:lnTo>
                    <a:lnTo>
                      <a:pt x="36970" y="3936"/>
                    </a:lnTo>
                    <a:lnTo>
                      <a:pt x="37461" y="3820"/>
                    </a:lnTo>
                    <a:lnTo>
                      <a:pt x="37899" y="3717"/>
                    </a:lnTo>
                    <a:lnTo>
                      <a:pt x="38299" y="3601"/>
                    </a:lnTo>
                    <a:lnTo>
                      <a:pt x="38661" y="3484"/>
                    </a:lnTo>
                    <a:lnTo>
                      <a:pt x="38970" y="3355"/>
                    </a:lnTo>
                    <a:lnTo>
                      <a:pt x="39241" y="3239"/>
                    </a:lnTo>
                    <a:lnTo>
                      <a:pt x="39461" y="3110"/>
                    </a:lnTo>
                    <a:lnTo>
                      <a:pt x="39641" y="2981"/>
                    </a:lnTo>
                    <a:lnTo>
                      <a:pt x="39706" y="2917"/>
                    </a:lnTo>
                    <a:lnTo>
                      <a:pt x="39770" y="2852"/>
                    </a:lnTo>
                    <a:lnTo>
                      <a:pt x="39809" y="2788"/>
                    </a:lnTo>
                    <a:lnTo>
                      <a:pt x="39848" y="2723"/>
                    </a:lnTo>
                    <a:lnTo>
                      <a:pt x="39861" y="2659"/>
                    </a:lnTo>
                    <a:lnTo>
                      <a:pt x="39874" y="2594"/>
                    </a:lnTo>
                    <a:lnTo>
                      <a:pt x="39861" y="2529"/>
                    </a:lnTo>
                    <a:lnTo>
                      <a:pt x="39848" y="2452"/>
                    </a:lnTo>
                    <a:lnTo>
                      <a:pt x="39809" y="2388"/>
                    </a:lnTo>
                    <a:lnTo>
                      <a:pt x="39770" y="2323"/>
                    </a:lnTo>
                    <a:lnTo>
                      <a:pt x="39706" y="2259"/>
                    </a:lnTo>
                    <a:lnTo>
                      <a:pt x="39641" y="2194"/>
                    </a:lnTo>
                    <a:lnTo>
                      <a:pt x="39461" y="2065"/>
                    </a:lnTo>
                    <a:lnTo>
                      <a:pt x="39241" y="1949"/>
                    </a:lnTo>
                    <a:lnTo>
                      <a:pt x="38970" y="1820"/>
                    </a:lnTo>
                    <a:lnTo>
                      <a:pt x="38661" y="1704"/>
                    </a:lnTo>
                    <a:lnTo>
                      <a:pt x="38299" y="1587"/>
                    </a:lnTo>
                    <a:lnTo>
                      <a:pt x="37899" y="1471"/>
                    </a:lnTo>
                    <a:lnTo>
                      <a:pt x="37461" y="1355"/>
                    </a:lnTo>
                    <a:lnTo>
                      <a:pt x="36970" y="1252"/>
                    </a:lnTo>
                    <a:lnTo>
                      <a:pt x="36454" y="1149"/>
                    </a:lnTo>
                    <a:lnTo>
                      <a:pt x="35899" y="1046"/>
                    </a:lnTo>
                    <a:lnTo>
                      <a:pt x="35306" y="942"/>
                    </a:lnTo>
                    <a:lnTo>
                      <a:pt x="34673" y="852"/>
                    </a:lnTo>
                    <a:lnTo>
                      <a:pt x="34015" y="762"/>
                    </a:lnTo>
                    <a:lnTo>
                      <a:pt x="33331" y="671"/>
                    </a:lnTo>
                    <a:lnTo>
                      <a:pt x="32596" y="594"/>
                    </a:lnTo>
                    <a:lnTo>
                      <a:pt x="31060" y="439"/>
                    </a:lnTo>
                    <a:lnTo>
                      <a:pt x="29421" y="310"/>
                    </a:lnTo>
                    <a:lnTo>
                      <a:pt x="27679" y="207"/>
                    </a:lnTo>
                    <a:lnTo>
                      <a:pt x="25847" y="116"/>
                    </a:lnTo>
                    <a:lnTo>
                      <a:pt x="23950" y="52"/>
                    </a:lnTo>
                    <a:lnTo>
                      <a:pt x="21963" y="13"/>
                    </a:lnTo>
                    <a:lnTo>
                      <a:pt x="19937"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2251973" y="2428722"/>
                <a:ext cx="194695" cy="68977"/>
              </a:xfrm>
              <a:custGeom>
                <a:avLst/>
                <a:gdLst/>
                <a:ahLst/>
                <a:cxnLst/>
                <a:rect l="l" t="t" r="r" b="b"/>
                <a:pathLst>
                  <a:path w="3898" h="1381" extrusionOk="0">
                    <a:moveTo>
                      <a:pt x="0" y="1033"/>
                    </a:moveTo>
                    <a:lnTo>
                      <a:pt x="0" y="1033"/>
                    </a:lnTo>
                    <a:lnTo>
                      <a:pt x="0" y="1033"/>
                    </a:lnTo>
                    <a:lnTo>
                      <a:pt x="13" y="1123"/>
                    </a:lnTo>
                    <a:lnTo>
                      <a:pt x="39" y="1187"/>
                    </a:lnTo>
                    <a:lnTo>
                      <a:pt x="91" y="1252"/>
                    </a:lnTo>
                    <a:lnTo>
                      <a:pt x="129" y="1304"/>
                    </a:lnTo>
                    <a:lnTo>
                      <a:pt x="194" y="1342"/>
                    </a:lnTo>
                    <a:lnTo>
                      <a:pt x="258" y="1368"/>
                    </a:lnTo>
                    <a:lnTo>
                      <a:pt x="336" y="1381"/>
                    </a:lnTo>
                    <a:lnTo>
                      <a:pt x="413" y="1381"/>
                    </a:lnTo>
                    <a:lnTo>
                      <a:pt x="3536" y="826"/>
                    </a:lnTo>
                    <a:lnTo>
                      <a:pt x="3536" y="826"/>
                    </a:lnTo>
                    <a:lnTo>
                      <a:pt x="3613" y="800"/>
                    </a:lnTo>
                    <a:lnTo>
                      <a:pt x="3678" y="774"/>
                    </a:lnTo>
                    <a:lnTo>
                      <a:pt x="3742" y="723"/>
                    </a:lnTo>
                    <a:lnTo>
                      <a:pt x="3794" y="658"/>
                    </a:lnTo>
                    <a:lnTo>
                      <a:pt x="3833" y="581"/>
                    </a:lnTo>
                    <a:lnTo>
                      <a:pt x="3871" y="503"/>
                    </a:lnTo>
                    <a:lnTo>
                      <a:pt x="3884" y="426"/>
                    </a:lnTo>
                    <a:lnTo>
                      <a:pt x="3897" y="336"/>
                    </a:lnTo>
                    <a:lnTo>
                      <a:pt x="3897" y="336"/>
                    </a:lnTo>
                    <a:lnTo>
                      <a:pt x="3884" y="258"/>
                    </a:lnTo>
                    <a:lnTo>
                      <a:pt x="3859" y="181"/>
                    </a:lnTo>
                    <a:lnTo>
                      <a:pt x="3820" y="129"/>
                    </a:lnTo>
                    <a:lnTo>
                      <a:pt x="3768" y="78"/>
                    </a:lnTo>
                    <a:lnTo>
                      <a:pt x="3704" y="39"/>
                    </a:lnTo>
                    <a:lnTo>
                      <a:pt x="3639" y="13"/>
                    </a:lnTo>
                    <a:lnTo>
                      <a:pt x="3562" y="0"/>
                    </a:lnTo>
                    <a:lnTo>
                      <a:pt x="3484" y="0"/>
                    </a:lnTo>
                    <a:lnTo>
                      <a:pt x="362" y="555"/>
                    </a:lnTo>
                    <a:lnTo>
                      <a:pt x="362" y="555"/>
                    </a:lnTo>
                    <a:lnTo>
                      <a:pt x="284" y="568"/>
                    </a:lnTo>
                    <a:lnTo>
                      <a:pt x="220" y="607"/>
                    </a:lnTo>
                    <a:lnTo>
                      <a:pt x="155" y="658"/>
                    </a:lnTo>
                    <a:lnTo>
                      <a:pt x="103" y="723"/>
                    </a:lnTo>
                    <a:lnTo>
                      <a:pt x="65" y="787"/>
                    </a:lnTo>
                    <a:lnTo>
                      <a:pt x="26" y="865"/>
                    </a:lnTo>
                    <a:lnTo>
                      <a:pt x="13" y="955"/>
                    </a:lnTo>
                    <a:lnTo>
                      <a:pt x="0" y="1033"/>
                    </a:lnTo>
                    <a:lnTo>
                      <a:pt x="0" y="1033"/>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2356363" y="2379074"/>
                <a:ext cx="264971" cy="153439"/>
              </a:xfrm>
              <a:custGeom>
                <a:avLst/>
                <a:gdLst/>
                <a:ahLst/>
                <a:cxnLst/>
                <a:rect l="l" t="t" r="r" b="b"/>
                <a:pathLst>
                  <a:path w="5305" h="3072" extrusionOk="0">
                    <a:moveTo>
                      <a:pt x="5020" y="452"/>
                    </a:moveTo>
                    <a:lnTo>
                      <a:pt x="5304" y="2220"/>
                    </a:lnTo>
                    <a:lnTo>
                      <a:pt x="3769" y="2917"/>
                    </a:lnTo>
                    <a:lnTo>
                      <a:pt x="3769" y="2917"/>
                    </a:lnTo>
                    <a:lnTo>
                      <a:pt x="3601" y="2981"/>
                    </a:lnTo>
                    <a:lnTo>
                      <a:pt x="3420" y="3033"/>
                    </a:lnTo>
                    <a:lnTo>
                      <a:pt x="3201" y="3059"/>
                    </a:lnTo>
                    <a:lnTo>
                      <a:pt x="2969" y="3072"/>
                    </a:lnTo>
                    <a:lnTo>
                      <a:pt x="2723" y="3072"/>
                    </a:lnTo>
                    <a:lnTo>
                      <a:pt x="2465" y="3072"/>
                    </a:lnTo>
                    <a:lnTo>
                      <a:pt x="2194" y="3046"/>
                    </a:lnTo>
                    <a:lnTo>
                      <a:pt x="1923" y="3020"/>
                    </a:lnTo>
                    <a:lnTo>
                      <a:pt x="1381" y="2956"/>
                    </a:lnTo>
                    <a:lnTo>
                      <a:pt x="852" y="2878"/>
                    </a:lnTo>
                    <a:lnTo>
                      <a:pt x="1" y="2723"/>
                    </a:lnTo>
                    <a:lnTo>
                      <a:pt x="207" y="1407"/>
                    </a:lnTo>
                    <a:lnTo>
                      <a:pt x="2891" y="1"/>
                    </a:lnTo>
                    <a:lnTo>
                      <a:pt x="5020" y="452"/>
                    </a:lnTo>
                    <a:close/>
                  </a:path>
                </a:pathLst>
              </a:custGeom>
              <a:solidFill>
                <a:srgbClr val="D0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2141090" y="2439660"/>
                <a:ext cx="389990" cy="34863"/>
              </a:xfrm>
              <a:custGeom>
                <a:avLst/>
                <a:gdLst/>
                <a:ahLst/>
                <a:cxnLst/>
                <a:rect l="l" t="t" r="r" b="b"/>
                <a:pathLst>
                  <a:path w="7808" h="698" extrusionOk="0">
                    <a:moveTo>
                      <a:pt x="1" y="1"/>
                    </a:moveTo>
                    <a:lnTo>
                      <a:pt x="1" y="401"/>
                    </a:lnTo>
                    <a:lnTo>
                      <a:pt x="7808" y="697"/>
                    </a:lnTo>
                    <a:lnTo>
                      <a:pt x="7769" y="349"/>
                    </a:lnTo>
                    <a:lnTo>
                      <a:pt x="1" y="1"/>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2343477" y="2374579"/>
                <a:ext cx="183108" cy="67729"/>
              </a:xfrm>
              <a:custGeom>
                <a:avLst/>
                <a:gdLst/>
                <a:ahLst/>
                <a:cxnLst/>
                <a:rect l="l" t="t" r="r" b="b"/>
                <a:pathLst>
                  <a:path w="3666" h="1356" extrusionOk="0">
                    <a:moveTo>
                      <a:pt x="3575" y="387"/>
                    </a:moveTo>
                    <a:lnTo>
                      <a:pt x="3665" y="671"/>
                    </a:lnTo>
                    <a:lnTo>
                      <a:pt x="3356" y="749"/>
                    </a:lnTo>
                    <a:lnTo>
                      <a:pt x="801" y="1329"/>
                    </a:lnTo>
                    <a:lnTo>
                      <a:pt x="801" y="1329"/>
                    </a:lnTo>
                    <a:lnTo>
                      <a:pt x="697" y="1355"/>
                    </a:lnTo>
                    <a:lnTo>
                      <a:pt x="607" y="1355"/>
                    </a:lnTo>
                    <a:lnTo>
                      <a:pt x="517" y="1342"/>
                    </a:lnTo>
                    <a:lnTo>
                      <a:pt x="439" y="1329"/>
                    </a:lnTo>
                    <a:lnTo>
                      <a:pt x="375" y="1304"/>
                    </a:lnTo>
                    <a:lnTo>
                      <a:pt x="297" y="1265"/>
                    </a:lnTo>
                    <a:lnTo>
                      <a:pt x="246" y="1226"/>
                    </a:lnTo>
                    <a:lnTo>
                      <a:pt x="194" y="1162"/>
                    </a:lnTo>
                    <a:lnTo>
                      <a:pt x="194" y="1162"/>
                    </a:lnTo>
                    <a:lnTo>
                      <a:pt x="143" y="1110"/>
                    </a:lnTo>
                    <a:lnTo>
                      <a:pt x="104" y="1045"/>
                    </a:lnTo>
                    <a:lnTo>
                      <a:pt x="65" y="955"/>
                    </a:lnTo>
                    <a:lnTo>
                      <a:pt x="26" y="878"/>
                    </a:lnTo>
                    <a:lnTo>
                      <a:pt x="1" y="800"/>
                    </a:lnTo>
                    <a:lnTo>
                      <a:pt x="1" y="736"/>
                    </a:lnTo>
                    <a:lnTo>
                      <a:pt x="14" y="684"/>
                    </a:lnTo>
                    <a:lnTo>
                      <a:pt x="26" y="671"/>
                    </a:lnTo>
                    <a:lnTo>
                      <a:pt x="52" y="658"/>
                    </a:lnTo>
                    <a:lnTo>
                      <a:pt x="2943" y="0"/>
                    </a:lnTo>
                    <a:lnTo>
                      <a:pt x="2943" y="0"/>
                    </a:lnTo>
                    <a:lnTo>
                      <a:pt x="3046" y="0"/>
                    </a:lnTo>
                    <a:lnTo>
                      <a:pt x="3136" y="0"/>
                    </a:lnTo>
                    <a:lnTo>
                      <a:pt x="3227" y="26"/>
                    </a:lnTo>
                    <a:lnTo>
                      <a:pt x="3317" y="78"/>
                    </a:lnTo>
                    <a:lnTo>
                      <a:pt x="3394" y="129"/>
                    </a:lnTo>
                    <a:lnTo>
                      <a:pt x="3472" y="207"/>
                    </a:lnTo>
                    <a:lnTo>
                      <a:pt x="3523" y="297"/>
                    </a:lnTo>
                    <a:lnTo>
                      <a:pt x="3575" y="387"/>
                    </a:lnTo>
                    <a:lnTo>
                      <a:pt x="3575" y="387"/>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2463350" y="2478968"/>
                <a:ext cx="58738" cy="53544"/>
              </a:xfrm>
              <a:custGeom>
                <a:avLst/>
                <a:gdLst/>
                <a:ahLst/>
                <a:cxnLst/>
                <a:rect l="l" t="t" r="r" b="b"/>
                <a:pathLst>
                  <a:path w="1176" h="1072" extrusionOk="0">
                    <a:moveTo>
                      <a:pt x="39" y="878"/>
                    </a:moveTo>
                    <a:lnTo>
                      <a:pt x="39" y="878"/>
                    </a:lnTo>
                    <a:lnTo>
                      <a:pt x="39" y="878"/>
                    </a:lnTo>
                    <a:lnTo>
                      <a:pt x="65" y="943"/>
                    </a:lnTo>
                    <a:lnTo>
                      <a:pt x="117" y="994"/>
                    </a:lnTo>
                    <a:lnTo>
                      <a:pt x="169" y="1033"/>
                    </a:lnTo>
                    <a:lnTo>
                      <a:pt x="220" y="1059"/>
                    </a:lnTo>
                    <a:lnTo>
                      <a:pt x="285" y="1072"/>
                    </a:lnTo>
                    <a:lnTo>
                      <a:pt x="349" y="1072"/>
                    </a:lnTo>
                    <a:lnTo>
                      <a:pt x="401" y="1059"/>
                    </a:lnTo>
                    <a:lnTo>
                      <a:pt x="465" y="1033"/>
                    </a:lnTo>
                    <a:lnTo>
                      <a:pt x="994" y="698"/>
                    </a:lnTo>
                    <a:lnTo>
                      <a:pt x="994" y="698"/>
                    </a:lnTo>
                    <a:lnTo>
                      <a:pt x="1046" y="659"/>
                    </a:lnTo>
                    <a:lnTo>
                      <a:pt x="1098" y="607"/>
                    </a:lnTo>
                    <a:lnTo>
                      <a:pt x="1136" y="543"/>
                    </a:lnTo>
                    <a:lnTo>
                      <a:pt x="1162" y="478"/>
                    </a:lnTo>
                    <a:lnTo>
                      <a:pt x="1175" y="401"/>
                    </a:lnTo>
                    <a:lnTo>
                      <a:pt x="1175" y="336"/>
                    </a:lnTo>
                    <a:lnTo>
                      <a:pt x="1162" y="259"/>
                    </a:lnTo>
                    <a:lnTo>
                      <a:pt x="1136" y="194"/>
                    </a:lnTo>
                    <a:lnTo>
                      <a:pt x="1136" y="194"/>
                    </a:lnTo>
                    <a:lnTo>
                      <a:pt x="1098" y="130"/>
                    </a:lnTo>
                    <a:lnTo>
                      <a:pt x="1059" y="78"/>
                    </a:lnTo>
                    <a:lnTo>
                      <a:pt x="1007" y="39"/>
                    </a:lnTo>
                    <a:lnTo>
                      <a:pt x="956" y="14"/>
                    </a:lnTo>
                    <a:lnTo>
                      <a:pt x="891" y="1"/>
                    </a:lnTo>
                    <a:lnTo>
                      <a:pt x="827" y="1"/>
                    </a:lnTo>
                    <a:lnTo>
                      <a:pt x="762" y="14"/>
                    </a:lnTo>
                    <a:lnTo>
                      <a:pt x="711" y="52"/>
                    </a:lnTo>
                    <a:lnTo>
                      <a:pt x="181" y="375"/>
                    </a:lnTo>
                    <a:lnTo>
                      <a:pt x="181" y="375"/>
                    </a:lnTo>
                    <a:lnTo>
                      <a:pt x="117" y="427"/>
                    </a:lnTo>
                    <a:lnTo>
                      <a:pt x="78" y="478"/>
                    </a:lnTo>
                    <a:lnTo>
                      <a:pt x="39" y="530"/>
                    </a:lnTo>
                    <a:lnTo>
                      <a:pt x="14" y="607"/>
                    </a:lnTo>
                    <a:lnTo>
                      <a:pt x="1" y="672"/>
                    </a:lnTo>
                    <a:lnTo>
                      <a:pt x="1" y="749"/>
                    </a:lnTo>
                    <a:lnTo>
                      <a:pt x="14" y="814"/>
                    </a:lnTo>
                    <a:lnTo>
                      <a:pt x="39" y="878"/>
                    </a:lnTo>
                    <a:lnTo>
                      <a:pt x="39" y="878"/>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2403414" y="2467381"/>
                <a:ext cx="63883" cy="59338"/>
              </a:xfrm>
              <a:custGeom>
                <a:avLst/>
                <a:gdLst/>
                <a:ahLst/>
                <a:cxnLst/>
                <a:rect l="l" t="t" r="r" b="b"/>
                <a:pathLst>
                  <a:path w="1279" h="1188" extrusionOk="0">
                    <a:moveTo>
                      <a:pt x="39" y="968"/>
                    </a:moveTo>
                    <a:lnTo>
                      <a:pt x="39" y="968"/>
                    </a:lnTo>
                    <a:lnTo>
                      <a:pt x="39" y="968"/>
                    </a:lnTo>
                    <a:lnTo>
                      <a:pt x="91" y="1033"/>
                    </a:lnTo>
                    <a:lnTo>
                      <a:pt x="143" y="1097"/>
                    </a:lnTo>
                    <a:lnTo>
                      <a:pt x="194" y="1136"/>
                    </a:lnTo>
                    <a:lnTo>
                      <a:pt x="259" y="1175"/>
                    </a:lnTo>
                    <a:lnTo>
                      <a:pt x="336" y="1188"/>
                    </a:lnTo>
                    <a:lnTo>
                      <a:pt x="401" y="1188"/>
                    </a:lnTo>
                    <a:lnTo>
                      <a:pt x="478" y="1162"/>
                    </a:lnTo>
                    <a:lnTo>
                      <a:pt x="543" y="1136"/>
                    </a:lnTo>
                    <a:lnTo>
                      <a:pt x="1072" y="800"/>
                    </a:lnTo>
                    <a:lnTo>
                      <a:pt x="1072" y="800"/>
                    </a:lnTo>
                    <a:lnTo>
                      <a:pt x="1136" y="762"/>
                    </a:lnTo>
                    <a:lnTo>
                      <a:pt x="1188" y="697"/>
                    </a:lnTo>
                    <a:lnTo>
                      <a:pt x="1227" y="620"/>
                    </a:lnTo>
                    <a:lnTo>
                      <a:pt x="1252" y="542"/>
                    </a:lnTo>
                    <a:lnTo>
                      <a:pt x="1265" y="465"/>
                    </a:lnTo>
                    <a:lnTo>
                      <a:pt x="1278" y="388"/>
                    </a:lnTo>
                    <a:lnTo>
                      <a:pt x="1265" y="297"/>
                    </a:lnTo>
                    <a:lnTo>
                      <a:pt x="1239" y="220"/>
                    </a:lnTo>
                    <a:lnTo>
                      <a:pt x="1239" y="220"/>
                    </a:lnTo>
                    <a:lnTo>
                      <a:pt x="1188" y="142"/>
                    </a:lnTo>
                    <a:lnTo>
                      <a:pt x="1136" y="91"/>
                    </a:lnTo>
                    <a:lnTo>
                      <a:pt x="1085" y="39"/>
                    </a:lnTo>
                    <a:lnTo>
                      <a:pt x="1020" y="13"/>
                    </a:lnTo>
                    <a:lnTo>
                      <a:pt x="943" y="0"/>
                    </a:lnTo>
                    <a:lnTo>
                      <a:pt x="878" y="0"/>
                    </a:lnTo>
                    <a:lnTo>
                      <a:pt x="801" y="13"/>
                    </a:lnTo>
                    <a:lnTo>
                      <a:pt x="736" y="52"/>
                    </a:lnTo>
                    <a:lnTo>
                      <a:pt x="207" y="375"/>
                    </a:lnTo>
                    <a:lnTo>
                      <a:pt x="207" y="375"/>
                    </a:lnTo>
                    <a:lnTo>
                      <a:pt x="143" y="426"/>
                    </a:lnTo>
                    <a:lnTo>
                      <a:pt x="91" y="491"/>
                    </a:lnTo>
                    <a:lnTo>
                      <a:pt x="52" y="555"/>
                    </a:lnTo>
                    <a:lnTo>
                      <a:pt x="27" y="633"/>
                    </a:lnTo>
                    <a:lnTo>
                      <a:pt x="14" y="723"/>
                    </a:lnTo>
                    <a:lnTo>
                      <a:pt x="1" y="800"/>
                    </a:lnTo>
                    <a:lnTo>
                      <a:pt x="14" y="878"/>
                    </a:lnTo>
                    <a:lnTo>
                      <a:pt x="39" y="968"/>
                    </a:lnTo>
                    <a:lnTo>
                      <a:pt x="39" y="968"/>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2341529" y="2456442"/>
                <a:ext cx="63883" cy="59338"/>
              </a:xfrm>
              <a:custGeom>
                <a:avLst/>
                <a:gdLst/>
                <a:ahLst/>
                <a:cxnLst/>
                <a:rect l="l" t="t" r="r" b="b"/>
                <a:pathLst>
                  <a:path w="1279" h="1188" extrusionOk="0">
                    <a:moveTo>
                      <a:pt x="40" y="968"/>
                    </a:moveTo>
                    <a:lnTo>
                      <a:pt x="40" y="968"/>
                    </a:lnTo>
                    <a:lnTo>
                      <a:pt x="40" y="968"/>
                    </a:lnTo>
                    <a:lnTo>
                      <a:pt x="91" y="1032"/>
                    </a:lnTo>
                    <a:lnTo>
                      <a:pt x="143" y="1097"/>
                    </a:lnTo>
                    <a:lnTo>
                      <a:pt x="194" y="1136"/>
                    </a:lnTo>
                    <a:lnTo>
                      <a:pt x="259" y="1174"/>
                    </a:lnTo>
                    <a:lnTo>
                      <a:pt x="336" y="1187"/>
                    </a:lnTo>
                    <a:lnTo>
                      <a:pt x="401" y="1187"/>
                    </a:lnTo>
                    <a:lnTo>
                      <a:pt x="478" y="1174"/>
                    </a:lnTo>
                    <a:lnTo>
                      <a:pt x="543" y="1136"/>
                    </a:lnTo>
                    <a:lnTo>
                      <a:pt x="1072" y="800"/>
                    </a:lnTo>
                    <a:lnTo>
                      <a:pt x="1072" y="800"/>
                    </a:lnTo>
                    <a:lnTo>
                      <a:pt x="1136" y="761"/>
                    </a:lnTo>
                    <a:lnTo>
                      <a:pt x="1188" y="697"/>
                    </a:lnTo>
                    <a:lnTo>
                      <a:pt x="1227" y="632"/>
                    </a:lnTo>
                    <a:lnTo>
                      <a:pt x="1253" y="555"/>
                    </a:lnTo>
                    <a:lnTo>
                      <a:pt x="1266" y="465"/>
                    </a:lnTo>
                    <a:lnTo>
                      <a:pt x="1278" y="387"/>
                    </a:lnTo>
                    <a:lnTo>
                      <a:pt x="1266" y="297"/>
                    </a:lnTo>
                    <a:lnTo>
                      <a:pt x="1240" y="219"/>
                    </a:lnTo>
                    <a:lnTo>
                      <a:pt x="1240" y="219"/>
                    </a:lnTo>
                    <a:lnTo>
                      <a:pt x="1188" y="155"/>
                    </a:lnTo>
                    <a:lnTo>
                      <a:pt x="1136" y="90"/>
                    </a:lnTo>
                    <a:lnTo>
                      <a:pt x="1085" y="52"/>
                    </a:lnTo>
                    <a:lnTo>
                      <a:pt x="1020" y="13"/>
                    </a:lnTo>
                    <a:lnTo>
                      <a:pt x="943" y="0"/>
                    </a:lnTo>
                    <a:lnTo>
                      <a:pt x="878" y="0"/>
                    </a:lnTo>
                    <a:lnTo>
                      <a:pt x="801" y="13"/>
                    </a:lnTo>
                    <a:lnTo>
                      <a:pt x="736" y="52"/>
                    </a:lnTo>
                    <a:lnTo>
                      <a:pt x="207" y="374"/>
                    </a:lnTo>
                    <a:lnTo>
                      <a:pt x="207" y="374"/>
                    </a:lnTo>
                    <a:lnTo>
                      <a:pt x="143" y="426"/>
                    </a:lnTo>
                    <a:lnTo>
                      <a:pt x="91" y="490"/>
                    </a:lnTo>
                    <a:lnTo>
                      <a:pt x="53" y="555"/>
                    </a:lnTo>
                    <a:lnTo>
                      <a:pt x="27" y="632"/>
                    </a:lnTo>
                    <a:lnTo>
                      <a:pt x="14" y="723"/>
                    </a:lnTo>
                    <a:lnTo>
                      <a:pt x="1" y="800"/>
                    </a:lnTo>
                    <a:lnTo>
                      <a:pt x="14" y="890"/>
                    </a:lnTo>
                    <a:lnTo>
                      <a:pt x="40" y="968"/>
                    </a:lnTo>
                    <a:lnTo>
                      <a:pt x="40" y="968"/>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2465948" y="2379074"/>
                <a:ext cx="151491" cy="90305"/>
              </a:xfrm>
              <a:custGeom>
                <a:avLst/>
                <a:gdLst/>
                <a:ahLst/>
                <a:cxnLst/>
                <a:rect l="l" t="t" r="r" b="b"/>
                <a:pathLst>
                  <a:path w="3033" h="1808" extrusionOk="0">
                    <a:moveTo>
                      <a:pt x="2826" y="452"/>
                    </a:moveTo>
                    <a:lnTo>
                      <a:pt x="3033" y="1704"/>
                    </a:lnTo>
                    <a:lnTo>
                      <a:pt x="3033" y="1704"/>
                    </a:lnTo>
                    <a:lnTo>
                      <a:pt x="2839" y="1743"/>
                    </a:lnTo>
                    <a:lnTo>
                      <a:pt x="2646" y="1768"/>
                    </a:lnTo>
                    <a:lnTo>
                      <a:pt x="2439" y="1794"/>
                    </a:lnTo>
                    <a:lnTo>
                      <a:pt x="2220" y="1807"/>
                    </a:lnTo>
                    <a:lnTo>
                      <a:pt x="1988" y="1807"/>
                    </a:lnTo>
                    <a:lnTo>
                      <a:pt x="1768" y="1794"/>
                    </a:lnTo>
                    <a:lnTo>
                      <a:pt x="1536" y="1781"/>
                    </a:lnTo>
                    <a:lnTo>
                      <a:pt x="1317" y="1743"/>
                    </a:lnTo>
                    <a:lnTo>
                      <a:pt x="1110" y="1704"/>
                    </a:lnTo>
                    <a:lnTo>
                      <a:pt x="904" y="1626"/>
                    </a:lnTo>
                    <a:lnTo>
                      <a:pt x="723" y="1549"/>
                    </a:lnTo>
                    <a:lnTo>
                      <a:pt x="555" y="1446"/>
                    </a:lnTo>
                    <a:lnTo>
                      <a:pt x="478" y="1381"/>
                    </a:lnTo>
                    <a:lnTo>
                      <a:pt x="400" y="1317"/>
                    </a:lnTo>
                    <a:lnTo>
                      <a:pt x="336" y="1252"/>
                    </a:lnTo>
                    <a:lnTo>
                      <a:pt x="284" y="1175"/>
                    </a:lnTo>
                    <a:lnTo>
                      <a:pt x="233" y="1097"/>
                    </a:lnTo>
                    <a:lnTo>
                      <a:pt x="181" y="1007"/>
                    </a:lnTo>
                    <a:lnTo>
                      <a:pt x="142" y="904"/>
                    </a:lnTo>
                    <a:lnTo>
                      <a:pt x="117" y="814"/>
                    </a:lnTo>
                    <a:lnTo>
                      <a:pt x="117" y="814"/>
                    </a:lnTo>
                    <a:lnTo>
                      <a:pt x="39" y="581"/>
                    </a:lnTo>
                    <a:lnTo>
                      <a:pt x="0" y="375"/>
                    </a:lnTo>
                    <a:lnTo>
                      <a:pt x="697" y="1"/>
                    </a:lnTo>
                    <a:lnTo>
                      <a:pt x="2826" y="452"/>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2595511" y="2389413"/>
                <a:ext cx="482143" cy="199840"/>
              </a:xfrm>
              <a:custGeom>
                <a:avLst/>
                <a:gdLst/>
                <a:ahLst/>
                <a:cxnLst/>
                <a:rect l="l" t="t" r="r" b="b"/>
                <a:pathLst>
                  <a:path w="9653" h="4001" extrusionOk="0">
                    <a:moveTo>
                      <a:pt x="8323" y="142"/>
                    </a:moveTo>
                    <a:lnTo>
                      <a:pt x="0" y="0"/>
                    </a:lnTo>
                    <a:lnTo>
                      <a:pt x="194" y="2710"/>
                    </a:lnTo>
                    <a:lnTo>
                      <a:pt x="5691" y="3858"/>
                    </a:lnTo>
                    <a:lnTo>
                      <a:pt x="5691" y="3858"/>
                    </a:lnTo>
                    <a:lnTo>
                      <a:pt x="6155" y="3936"/>
                    </a:lnTo>
                    <a:lnTo>
                      <a:pt x="6594" y="3987"/>
                    </a:lnTo>
                    <a:lnTo>
                      <a:pt x="6994" y="4000"/>
                    </a:lnTo>
                    <a:lnTo>
                      <a:pt x="7355" y="4000"/>
                    </a:lnTo>
                    <a:lnTo>
                      <a:pt x="7691" y="3962"/>
                    </a:lnTo>
                    <a:lnTo>
                      <a:pt x="8001" y="3910"/>
                    </a:lnTo>
                    <a:lnTo>
                      <a:pt x="8285" y="3820"/>
                    </a:lnTo>
                    <a:lnTo>
                      <a:pt x="8530" y="3716"/>
                    </a:lnTo>
                    <a:lnTo>
                      <a:pt x="8749" y="3600"/>
                    </a:lnTo>
                    <a:lnTo>
                      <a:pt x="8943" y="3458"/>
                    </a:lnTo>
                    <a:lnTo>
                      <a:pt x="9110" y="3316"/>
                    </a:lnTo>
                    <a:lnTo>
                      <a:pt x="9252" y="3149"/>
                    </a:lnTo>
                    <a:lnTo>
                      <a:pt x="9381" y="2968"/>
                    </a:lnTo>
                    <a:lnTo>
                      <a:pt x="9472" y="2787"/>
                    </a:lnTo>
                    <a:lnTo>
                      <a:pt x="9549" y="2594"/>
                    </a:lnTo>
                    <a:lnTo>
                      <a:pt x="9601" y="2400"/>
                    </a:lnTo>
                    <a:lnTo>
                      <a:pt x="9639" y="2194"/>
                    </a:lnTo>
                    <a:lnTo>
                      <a:pt x="9652" y="2000"/>
                    </a:lnTo>
                    <a:lnTo>
                      <a:pt x="9652" y="1794"/>
                    </a:lnTo>
                    <a:lnTo>
                      <a:pt x="9627" y="1600"/>
                    </a:lnTo>
                    <a:lnTo>
                      <a:pt x="9588" y="1407"/>
                    </a:lnTo>
                    <a:lnTo>
                      <a:pt x="9536" y="1213"/>
                    </a:lnTo>
                    <a:lnTo>
                      <a:pt x="9472" y="1032"/>
                    </a:lnTo>
                    <a:lnTo>
                      <a:pt x="9381" y="865"/>
                    </a:lnTo>
                    <a:lnTo>
                      <a:pt x="9291" y="710"/>
                    </a:lnTo>
                    <a:lnTo>
                      <a:pt x="9175" y="581"/>
                    </a:lnTo>
                    <a:lnTo>
                      <a:pt x="9059" y="452"/>
                    </a:lnTo>
                    <a:lnTo>
                      <a:pt x="8930" y="348"/>
                    </a:lnTo>
                    <a:lnTo>
                      <a:pt x="8788" y="258"/>
                    </a:lnTo>
                    <a:lnTo>
                      <a:pt x="8646" y="194"/>
                    </a:lnTo>
                    <a:lnTo>
                      <a:pt x="8491" y="155"/>
                    </a:lnTo>
                    <a:lnTo>
                      <a:pt x="8323" y="142"/>
                    </a:lnTo>
                    <a:lnTo>
                      <a:pt x="8323" y="142"/>
                    </a:lnTo>
                    <a:close/>
                  </a:path>
                </a:pathLst>
              </a:custGeom>
              <a:solidFill>
                <a:srgbClr val="00A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2716683" y="4090911"/>
                <a:ext cx="431846" cy="272064"/>
              </a:xfrm>
              <a:custGeom>
                <a:avLst/>
                <a:gdLst/>
                <a:ahLst/>
                <a:cxnLst/>
                <a:rect l="l" t="t" r="r" b="b"/>
                <a:pathLst>
                  <a:path w="8646" h="5447" extrusionOk="0">
                    <a:moveTo>
                      <a:pt x="8233" y="659"/>
                    </a:moveTo>
                    <a:lnTo>
                      <a:pt x="8233" y="659"/>
                    </a:lnTo>
                    <a:lnTo>
                      <a:pt x="8297" y="801"/>
                    </a:lnTo>
                    <a:lnTo>
                      <a:pt x="8349" y="969"/>
                    </a:lnTo>
                    <a:lnTo>
                      <a:pt x="8401" y="1162"/>
                    </a:lnTo>
                    <a:lnTo>
                      <a:pt x="8452" y="1395"/>
                    </a:lnTo>
                    <a:lnTo>
                      <a:pt x="8530" y="1898"/>
                    </a:lnTo>
                    <a:lnTo>
                      <a:pt x="8594" y="2440"/>
                    </a:lnTo>
                    <a:lnTo>
                      <a:pt x="8633" y="2995"/>
                    </a:lnTo>
                    <a:lnTo>
                      <a:pt x="8646" y="3524"/>
                    </a:lnTo>
                    <a:lnTo>
                      <a:pt x="8646" y="3988"/>
                    </a:lnTo>
                    <a:lnTo>
                      <a:pt x="8633" y="4337"/>
                    </a:lnTo>
                    <a:lnTo>
                      <a:pt x="8633" y="4337"/>
                    </a:lnTo>
                    <a:lnTo>
                      <a:pt x="8581" y="4840"/>
                    </a:lnTo>
                    <a:lnTo>
                      <a:pt x="8555" y="5021"/>
                    </a:lnTo>
                    <a:lnTo>
                      <a:pt x="8543" y="5098"/>
                    </a:lnTo>
                    <a:lnTo>
                      <a:pt x="8517" y="5175"/>
                    </a:lnTo>
                    <a:lnTo>
                      <a:pt x="8478" y="5227"/>
                    </a:lnTo>
                    <a:lnTo>
                      <a:pt x="8439" y="5292"/>
                    </a:lnTo>
                    <a:lnTo>
                      <a:pt x="8388" y="5330"/>
                    </a:lnTo>
                    <a:lnTo>
                      <a:pt x="8336" y="5369"/>
                    </a:lnTo>
                    <a:lnTo>
                      <a:pt x="8259" y="5395"/>
                    </a:lnTo>
                    <a:lnTo>
                      <a:pt x="8168" y="5421"/>
                    </a:lnTo>
                    <a:lnTo>
                      <a:pt x="8065" y="5434"/>
                    </a:lnTo>
                    <a:lnTo>
                      <a:pt x="7949" y="5446"/>
                    </a:lnTo>
                    <a:lnTo>
                      <a:pt x="7949" y="5446"/>
                    </a:lnTo>
                    <a:lnTo>
                      <a:pt x="7717" y="5446"/>
                    </a:lnTo>
                    <a:lnTo>
                      <a:pt x="7523" y="5434"/>
                    </a:lnTo>
                    <a:lnTo>
                      <a:pt x="7343" y="5421"/>
                    </a:lnTo>
                    <a:lnTo>
                      <a:pt x="7201" y="5382"/>
                    </a:lnTo>
                    <a:lnTo>
                      <a:pt x="7084" y="5343"/>
                    </a:lnTo>
                    <a:lnTo>
                      <a:pt x="6981" y="5279"/>
                    </a:lnTo>
                    <a:lnTo>
                      <a:pt x="6917" y="5214"/>
                    </a:lnTo>
                    <a:lnTo>
                      <a:pt x="6878" y="5124"/>
                    </a:lnTo>
                    <a:lnTo>
                      <a:pt x="6878" y="5124"/>
                    </a:lnTo>
                    <a:lnTo>
                      <a:pt x="6865" y="5098"/>
                    </a:lnTo>
                    <a:lnTo>
                      <a:pt x="6839" y="5085"/>
                    </a:lnTo>
                    <a:lnTo>
                      <a:pt x="6788" y="5059"/>
                    </a:lnTo>
                    <a:lnTo>
                      <a:pt x="6697" y="5046"/>
                    </a:lnTo>
                    <a:lnTo>
                      <a:pt x="6607" y="5059"/>
                    </a:lnTo>
                    <a:lnTo>
                      <a:pt x="6349" y="5085"/>
                    </a:lnTo>
                    <a:lnTo>
                      <a:pt x="6052" y="5137"/>
                    </a:lnTo>
                    <a:lnTo>
                      <a:pt x="5407" y="5279"/>
                    </a:lnTo>
                    <a:lnTo>
                      <a:pt x="5110" y="5330"/>
                    </a:lnTo>
                    <a:lnTo>
                      <a:pt x="4981" y="5343"/>
                    </a:lnTo>
                    <a:lnTo>
                      <a:pt x="4852" y="5356"/>
                    </a:lnTo>
                    <a:lnTo>
                      <a:pt x="4852" y="5356"/>
                    </a:lnTo>
                    <a:lnTo>
                      <a:pt x="4310" y="5369"/>
                    </a:lnTo>
                    <a:lnTo>
                      <a:pt x="3626" y="5382"/>
                    </a:lnTo>
                    <a:lnTo>
                      <a:pt x="3265" y="5382"/>
                    </a:lnTo>
                    <a:lnTo>
                      <a:pt x="2878" y="5382"/>
                    </a:lnTo>
                    <a:lnTo>
                      <a:pt x="2503" y="5369"/>
                    </a:lnTo>
                    <a:lnTo>
                      <a:pt x="2116" y="5343"/>
                    </a:lnTo>
                    <a:lnTo>
                      <a:pt x="1742" y="5292"/>
                    </a:lnTo>
                    <a:lnTo>
                      <a:pt x="1394" y="5227"/>
                    </a:lnTo>
                    <a:lnTo>
                      <a:pt x="1058" y="5150"/>
                    </a:lnTo>
                    <a:lnTo>
                      <a:pt x="903" y="5098"/>
                    </a:lnTo>
                    <a:lnTo>
                      <a:pt x="761" y="5046"/>
                    </a:lnTo>
                    <a:lnTo>
                      <a:pt x="619" y="4982"/>
                    </a:lnTo>
                    <a:lnTo>
                      <a:pt x="503" y="4917"/>
                    </a:lnTo>
                    <a:lnTo>
                      <a:pt x="387" y="4840"/>
                    </a:lnTo>
                    <a:lnTo>
                      <a:pt x="284" y="4750"/>
                    </a:lnTo>
                    <a:lnTo>
                      <a:pt x="194" y="4659"/>
                    </a:lnTo>
                    <a:lnTo>
                      <a:pt x="116" y="4556"/>
                    </a:lnTo>
                    <a:lnTo>
                      <a:pt x="65" y="4453"/>
                    </a:lnTo>
                    <a:lnTo>
                      <a:pt x="13" y="4337"/>
                    </a:lnTo>
                    <a:lnTo>
                      <a:pt x="13" y="4337"/>
                    </a:lnTo>
                    <a:lnTo>
                      <a:pt x="0" y="4233"/>
                    </a:lnTo>
                    <a:lnTo>
                      <a:pt x="0" y="4117"/>
                    </a:lnTo>
                    <a:lnTo>
                      <a:pt x="39" y="4014"/>
                    </a:lnTo>
                    <a:lnTo>
                      <a:pt x="90" y="3911"/>
                    </a:lnTo>
                    <a:lnTo>
                      <a:pt x="168" y="3821"/>
                    </a:lnTo>
                    <a:lnTo>
                      <a:pt x="258" y="3717"/>
                    </a:lnTo>
                    <a:lnTo>
                      <a:pt x="374" y="3627"/>
                    </a:lnTo>
                    <a:lnTo>
                      <a:pt x="503" y="3550"/>
                    </a:lnTo>
                    <a:lnTo>
                      <a:pt x="632" y="3459"/>
                    </a:lnTo>
                    <a:lnTo>
                      <a:pt x="787" y="3382"/>
                    </a:lnTo>
                    <a:lnTo>
                      <a:pt x="942" y="3317"/>
                    </a:lnTo>
                    <a:lnTo>
                      <a:pt x="1110" y="3253"/>
                    </a:lnTo>
                    <a:lnTo>
                      <a:pt x="1278" y="3188"/>
                    </a:lnTo>
                    <a:lnTo>
                      <a:pt x="1445" y="3137"/>
                    </a:lnTo>
                    <a:lnTo>
                      <a:pt x="1781" y="3059"/>
                    </a:lnTo>
                    <a:lnTo>
                      <a:pt x="1781" y="3059"/>
                    </a:lnTo>
                    <a:lnTo>
                      <a:pt x="2362" y="2943"/>
                    </a:lnTo>
                    <a:lnTo>
                      <a:pt x="2658" y="2879"/>
                    </a:lnTo>
                    <a:lnTo>
                      <a:pt x="2942" y="2801"/>
                    </a:lnTo>
                    <a:lnTo>
                      <a:pt x="3226" y="2711"/>
                    </a:lnTo>
                    <a:lnTo>
                      <a:pt x="3497" y="2620"/>
                    </a:lnTo>
                    <a:lnTo>
                      <a:pt x="3768" y="2517"/>
                    </a:lnTo>
                    <a:lnTo>
                      <a:pt x="4013" y="2401"/>
                    </a:lnTo>
                    <a:lnTo>
                      <a:pt x="4258" y="2272"/>
                    </a:lnTo>
                    <a:lnTo>
                      <a:pt x="4491" y="2130"/>
                    </a:lnTo>
                    <a:lnTo>
                      <a:pt x="4697" y="1975"/>
                    </a:lnTo>
                    <a:lnTo>
                      <a:pt x="4891" y="1807"/>
                    </a:lnTo>
                    <a:lnTo>
                      <a:pt x="5058" y="1614"/>
                    </a:lnTo>
                    <a:lnTo>
                      <a:pt x="5200" y="1407"/>
                    </a:lnTo>
                    <a:lnTo>
                      <a:pt x="5265" y="1304"/>
                    </a:lnTo>
                    <a:lnTo>
                      <a:pt x="5317" y="1188"/>
                    </a:lnTo>
                    <a:lnTo>
                      <a:pt x="5368" y="1072"/>
                    </a:lnTo>
                    <a:lnTo>
                      <a:pt x="5420" y="943"/>
                    </a:lnTo>
                    <a:lnTo>
                      <a:pt x="5420" y="943"/>
                    </a:lnTo>
                    <a:lnTo>
                      <a:pt x="5446" y="827"/>
                    </a:lnTo>
                    <a:lnTo>
                      <a:pt x="5459" y="711"/>
                    </a:lnTo>
                    <a:lnTo>
                      <a:pt x="5471" y="595"/>
                    </a:lnTo>
                    <a:lnTo>
                      <a:pt x="5459" y="491"/>
                    </a:lnTo>
                    <a:lnTo>
                      <a:pt x="5446" y="298"/>
                    </a:lnTo>
                    <a:lnTo>
                      <a:pt x="5407" y="156"/>
                    </a:lnTo>
                    <a:lnTo>
                      <a:pt x="5394" y="53"/>
                    </a:lnTo>
                    <a:lnTo>
                      <a:pt x="5394" y="14"/>
                    </a:lnTo>
                    <a:lnTo>
                      <a:pt x="5407" y="1"/>
                    </a:lnTo>
                    <a:lnTo>
                      <a:pt x="5433" y="1"/>
                    </a:lnTo>
                    <a:lnTo>
                      <a:pt x="5471" y="14"/>
                    </a:lnTo>
                    <a:lnTo>
                      <a:pt x="5613" y="104"/>
                    </a:lnTo>
                    <a:lnTo>
                      <a:pt x="5613" y="104"/>
                    </a:lnTo>
                    <a:lnTo>
                      <a:pt x="5781" y="259"/>
                    </a:lnTo>
                    <a:lnTo>
                      <a:pt x="5949" y="414"/>
                    </a:lnTo>
                    <a:lnTo>
                      <a:pt x="6117" y="569"/>
                    </a:lnTo>
                    <a:lnTo>
                      <a:pt x="6297" y="711"/>
                    </a:lnTo>
                    <a:lnTo>
                      <a:pt x="6375" y="775"/>
                    </a:lnTo>
                    <a:lnTo>
                      <a:pt x="6478" y="827"/>
                    </a:lnTo>
                    <a:lnTo>
                      <a:pt x="6568" y="878"/>
                    </a:lnTo>
                    <a:lnTo>
                      <a:pt x="6671" y="904"/>
                    </a:lnTo>
                    <a:lnTo>
                      <a:pt x="6775" y="930"/>
                    </a:lnTo>
                    <a:lnTo>
                      <a:pt x="6878" y="930"/>
                    </a:lnTo>
                    <a:lnTo>
                      <a:pt x="6994" y="917"/>
                    </a:lnTo>
                    <a:lnTo>
                      <a:pt x="7123" y="891"/>
                    </a:lnTo>
                    <a:lnTo>
                      <a:pt x="7123" y="891"/>
                    </a:lnTo>
                    <a:lnTo>
                      <a:pt x="7355" y="814"/>
                    </a:lnTo>
                    <a:lnTo>
                      <a:pt x="7549" y="724"/>
                    </a:lnTo>
                    <a:lnTo>
                      <a:pt x="7859" y="595"/>
                    </a:lnTo>
                    <a:lnTo>
                      <a:pt x="7975" y="556"/>
                    </a:lnTo>
                    <a:lnTo>
                      <a:pt x="8014" y="556"/>
                    </a:lnTo>
                    <a:lnTo>
                      <a:pt x="8065" y="556"/>
                    </a:lnTo>
                    <a:lnTo>
                      <a:pt x="8117" y="556"/>
                    </a:lnTo>
                    <a:lnTo>
                      <a:pt x="8155" y="582"/>
                    </a:lnTo>
                    <a:lnTo>
                      <a:pt x="8194" y="620"/>
                    </a:lnTo>
                    <a:lnTo>
                      <a:pt x="8233" y="659"/>
                    </a:lnTo>
                    <a:lnTo>
                      <a:pt x="8233" y="659"/>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2901638" y="1746145"/>
                <a:ext cx="170870" cy="523400"/>
              </a:xfrm>
              <a:custGeom>
                <a:avLst/>
                <a:gdLst/>
                <a:ahLst/>
                <a:cxnLst/>
                <a:rect l="l" t="t" r="r" b="b"/>
                <a:pathLst>
                  <a:path w="3421" h="10479" extrusionOk="0">
                    <a:moveTo>
                      <a:pt x="3356" y="1640"/>
                    </a:moveTo>
                    <a:lnTo>
                      <a:pt x="3420" y="6711"/>
                    </a:lnTo>
                    <a:lnTo>
                      <a:pt x="3420" y="6711"/>
                    </a:lnTo>
                    <a:lnTo>
                      <a:pt x="3407" y="6866"/>
                    </a:lnTo>
                    <a:lnTo>
                      <a:pt x="3381" y="7033"/>
                    </a:lnTo>
                    <a:lnTo>
                      <a:pt x="3343" y="7201"/>
                    </a:lnTo>
                    <a:lnTo>
                      <a:pt x="3291" y="7382"/>
                    </a:lnTo>
                    <a:lnTo>
                      <a:pt x="3227" y="7563"/>
                    </a:lnTo>
                    <a:lnTo>
                      <a:pt x="3136" y="7756"/>
                    </a:lnTo>
                    <a:lnTo>
                      <a:pt x="3046" y="7937"/>
                    </a:lnTo>
                    <a:lnTo>
                      <a:pt x="2943" y="8130"/>
                    </a:lnTo>
                    <a:lnTo>
                      <a:pt x="2710" y="8505"/>
                    </a:lnTo>
                    <a:lnTo>
                      <a:pt x="2439" y="8879"/>
                    </a:lnTo>
                    <a:lnTo>
                      <a:pt x="2168" y="9227"/>
                    </a:lnTo>
                    <a:lnTo>
                      <a:pt x="1872" y="9563"/>
                    </a:lnTo>
                    <a:lnTo>
                      <a:pt x="1575" y="9847"/>
                    </a:lnTo>
                    <a:lnTo>
                      <a:pt x="1291" y="10092"/>
                    </a:lnTo>
                    <a:lnTo>
                      <a:pt x="1162" y="10195"/>
                    </a:lnTo>
                    <a:lnTo>
                      <a:pt x="1033" y="10285"/>
                    </a:lnTo>
                    <a:lnTo>
                      <a:pt x="904" y="10363"/>
                    </a:lnTo>
                    <a:lnTo>
                      <a:pt x="788" y="10414"/>
                    </a:lnTo>
                    <a:lnTo>
                      <a:pt x="684" y="10466"/>
                    </a:lnTo>
                    <a:lnTo>
                      <a:pt x="581" y="10479"/>
                    </a:lnTo>
                    <a:lnTo>
                      <a:pt x="491" y="10479"/>
                    </a:lnTo>
                    <a:lnTo>
                      <a:pt x="426" y="10466"/>
                    </a:lnTo>
                    <a:lnTo>
                      <a:pt x="362" y="10414"/>
                    </a:lnTo>
                    <a:lnTo>
                      <a:pt x="310" y="10350"/>
                    </a:lnTo>
                    <a:lnTo>
                      <a:pt x="284" y="10260"/>
                    </a:lnTo>
                    <a:lnTo>
                      <a:pt x="272" y="10143"/>
                    </a:lnTo>
                    <a:lnTo>
                      <a:pt x="1" y="1678"/>
                    </a:lnTo>
                    <a:lnTo>
                      <a:pt x="1" y="1678"/>
                    </a:lnTo>
                    <a:lnTo>
                      <a:pt x="1" y="1472"/>
                    </a:lnTo>
                    <a:lnTo>
                      <a:pt x="26" y="1291"/>
                    </a:lnTo>
                    <a:lnTo>
                      <a:pt x="65" y="1110"/>
                    </a:lnTo>
                    <a:lnTo>
                      <a:pt x="117" y="943"/>
                    </a:lnTo>
                    <a:lnTo>
                      <a:pt x="194" y="801"/>
                    </a:lnTo>
                    <a:lnTo>
                      <a:pt x="272" y="659"/>
                    </a:lnTo>
                    <a:lnTo>
                      <a:pt x="375" y="530"/>
                    </a:lnTo>
                    <a:lnTo>
                      <a:pt x="491" y="427"/>
                    </a:lnTo>
                    <a:lnTo>
                      <a:pt x="607" y="323"/>
                    </a:lnTo>
                    <a:lnTo>
                      <a:pt x="736" y="233"/>
                    </a:lnTo>
                    <a:lnTo>
                      <a:pt x="878" y="168"/>
                    </a:lnTo>
                    <a:lnTo>
                      <a:pt x="1020" y="104"/>
                    </a:lnTo>
                    <a:lnTo>
                      <a:pt x="1175" y="52"/>
                    </a:lnTo>
                    <a:lnTo>
                      <a:pt x="1317" y="27"/>
                    </a:lnTo>
                    <a:lnTo>
                      <a:pt x="1485" y="1"/>
                    </a:lnTo>
                    <a:lnTo>
                      <a:pt x="1639" y="1"/>
                    </a:lnTo>
                    <a:lnTo>
                      <a:pt x="1794" y="1"/>
                    </a:lnTo>
                    <a:lnTo>
                      <a:pt x="1949" y="14"/>
                    </a:lnTo>
                    <a:lnTo>
                      <a:pt x="2104" y="52"/>
                    </a:lnTo>
                    <a:lnTo>
                      <a:pt x="2259" y="91"/>
                    </a:lnTo>
                    <a:lnTo>
                      <a:pt x="2401" y="156"/>
                    </a:lnTo>
                    <a:lnTo>
                      <a:pt x="2543" y="220"/>
                    </a:lnTo>
                    <a:lnTo>
                      <a:pt x="2685" y="298"/>
                    </a:lnTo>
                    <a:lnTo>
                      <a:pt x="2801" y="401"/>
                    </a:lnTo>
                    <a:lnTo>
                      <a:pt x="2917" y="504"/>
                    </a:lnTo>
                    <a:lnTo>
                      <a:pt x="3020" y="633"/>
                    </a:lnTo>
                    <a:lnTo>
                      <a:pt x="3123" y="762"/>
                    </a:lnTo>
                    <a:lnTo>
                      <a:pt x="3201" y="917"/>
                    </a:lnTo>
                    <a:lnTo>
                      <a:pt x="3265" y="1072"/>
                    </a:lnTo>
                    <a:lnTo>
                      <a:pt x="3304" y="1252"/>
                    </a:lnTo>
                    <a:lnTo>
                      <a:pt x="3343" y="1446"/>
                    </a:lnTo>
                    <a:lnTo>
                      <a:pt x="3356" y="1640"/>
                    </a:lnTo>
                    <a:lnTo>
                      <a:pt x="3356" y="1640"/>
                    </a:lnTo>
                    <a:close/>
                  </a:path>
                </a:pathLst>
              </a:custGeom>
              <a:solidFill>
                <a:srgbClr val="D0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2509751" y="1385227"/>
                <a:ext cx="626541" cy="725138"/>
              </a:xfrm>
              <a:custGeom>
                <a:avLst/>
                <a:gdLst/>
                <a:ahLst/>
                <a:cxnLst/>
                <a:rect l="l" t="t" r="r" b="b"/>
                <a:pathLst>
                  <a:path w="12544" h="14518" extrusionOk="0">
                    <a:moveTo>
                      <a:pt x="12350" y="7833"/>
                    </a:moveTo>
                    <a:lnTo>
                      <a:pt x="12350" y="7833"/>
                    </a:lnTo>
                    <a:lnTo>
                      <a:pt x="12221" y="8207"/>
                    </a:lnTo>
                    <a:lnTo>
                      <a:pt x="12066" y="8556"/>
                    </a:lnTo>
                    <a:lnTo>
                      <a:pt x="11911" y="8917"/>
                    </a:lnTo>
                    <a:lnTo>
                      <a:pt x="11731" y="9266"/>
                    </a:lnTo>
                    <a:lnTo>
                      <a:pt x="11550" y="9614"/>
                    </a:lnTo>
                    <a:lnTo>
                      <a:pt x="11356" y="9962"/>
                    </a:lnTo>
                    <a:lnTo>
                      <a:pt x="11137" y="10298"/>
                    </a:lnTo>
                    <a:lnTo>
                      <a:pt x="10931" y="10621"/>
                    </a:lnTo>
                    <a:lnTo>
                      <a:pt x="10698" y="10943"/>
                    </a:lnTo>
                    <a:lnTo>
                      <a:pt x="10466" y="11253"/>
                    </a:lnTo>
                    <a:lnTo>
                      <a:pt x="10221" y="11550"/>
                    </a:lnTo>
                    <a:lnTo>
                      <a:pt x="9963" y="11846"/>
                    </a:lnTo>
                    <a:lnTo>
                      <a:pt x="9705" y="12117"/>
                    </a:lnTo>
                    <a:lnTo>
                      <a:pt x="9434" y="12388"/>
                    </a:lnTo>
                    <a:lnTo>
                      <a:pt x="9163" y="12646"/>
                    </a:lnTo>
                    <a:lnTo>
                      <a:pt x="8879" y="12892"/>
                    </a:lnTo>
                    <a:lnTo>
                      <a:pt x="8595" y="13124"/>
                    </a:lnTo>
                    <a:lnTo>
                      <a:pt x="8311" y="13330"/>
                    </a:lnTo>
                    <a:lnTo>
                      <a:pt x="8014" y="13524"/>
                    </a:lnTo>
                    <a:lnTo>
                      <a:pt x="7718" y="13718"/>
                    </a:lnTo>
                    <a:lnTo>
                      <a:pt x="7421" y="13872"/>
                    </a:lnTo>
                    <a:lnTo>
                      <a:pt x="7111" y="14027"/>
                    </a:lnTo>
                    <a:lnTo>
                      <a:pt x="6801" y="14156"/>
                    </a:lnTo>
                    <a:lnTo>
                      <a:pt x="6492" y="14272"/>
                    </a:lnTo>
                    <a:lnTo>
                      <a:pt x="6182" y="14363"/>
                    </a:lnTo>
                    <a:lnTo>
                      <a:pt x="5872" y="14427"/>
                    </a:lnTo>
                    <a:lnTo>
                      <a:pt x="5563" y="14479"/>
                    </a:lnTo>
                    <a:lnTo>
                      <a:pt x="5266" y="14505"/>
                    </a:lnTo>
                    <a:lnTo>
                      <a:pt x="4956" y="14518"/>
                    </a:lnTo>
                    <a:lnTo>
                      <a:pt x="4646" y="14492"/>
                    </a:lnTo>
                    <a:lnTo>
                      <a:pt x="4337" y="14453"/>
                    </a:lnTo>
                    <a:lnTo>
                      <a:pt x="4040" y="14389"/>
                    </a:lnTo>
                    <a:lnTo>
                      <a:pt x="4040" y="14389"/>
                    </a:lnTo>
                    <a:lnTo>
                      <a:pt x="3743" y="14298"/>
                    </a:lnTo>
                    <a:lnTo>
                      <a:pt x="3459" y="14182"/>
                    </a:lnTo>
                    <a:lnTo>
                      <a:pt x="3188" y="14040"/>
                    </a:lnTo>
                    <a:lnTo>
                      <a:pt x="2917" y="13885"/>
                    </a:lnTo>
                    <a:lnTo>
                      <a:pt x="2672" y="13705"/>
                    </a:lnTo>
                    <a:lnTo>
                      <a:pt x="2427" y="13511"/>
                    </a:lnTo>
                    <a:lnTo>
                      <a:pt x="2195" y="13305"/>
                    </a:lnTo>
                    <a:lnTo>
                      <a:pt x="1975" y="13072"/>
                    </a:lnTo>
                    <a:lnTo>
                      <a:pt x="1769" y="12827"/>
                    </a:lnTo>
                    <a:lnTo>
                      <a:pt x="1562" y="12556"/>
                    </a:lnTo>
                    <a:lnTo>
                      <a:pt x="1382" y="12285"/>
                    </a:lnTo>
                    <a:lnTo>
                      <a:pt x="1201" y="11988"/>
                    </a:lnTo>
                    <a:lnTo>
                      <a:pt x="1046" y="11679"/>
                    </a:lnTo>
                    <a:lnTo>
                      <a:pt x="891" y="11369"/>
                    </a:lnTo>
                    <a:lnTo>
                      <a:pt x="749" y="11033"/>
                    </a:lnTo>
                    <a:lnTo>
                      <a:pt x="620" y="10698"/>
                    </a:lnTo>
                    <a:lnTo>
                      <a:pt x="504" y="10350"/>
                    </a:lnTo>
                    <a:lnTo>
                      <a:pt x="401" y="10001"/>
                    </a:lnTo>
                    <a:lnTo>
                      <a:pt x="311" y="9640"/>
                    </a:lnTo>
                    <a:lnTo>
                      <a:pt x="220" y="9266"/>
                    </a:lnTo>
                    <a:lnTo>
                      <a:pt x="156" y="8891"/>
                    </a:lnTo>
                    <a:lnTo>
                      <a:pt x="104" y="8504"/>
                    </a:lnTo>
                    <a:lnTo>
                      <a:pt x="52" y="8117"/>
                    </a:lnTo>
                    <a:lnTo>
                      <a:pt x="27" y="7730"/>
                    </a:lnTo>
                    <a:lnTo>
                      <a:pt x="1" y="7343"/>
                    </a:lnTo>
                    <a:lnTo>
                      <a:pt x="1" y="6956"/>
                    </a:lnTo>
                    <a:lnTo>
                      <a:pt x="1" y="6556"/>
                    </a:lnTo>
                    <a:lnTo>
                      <a:pt x="27" y="6169"/>
                    </a:lnTo>
                    <a:lnTo>
                      <a:pt x="52" y="5781"/>
                    </a:lnTo>
                    <a:lnTo>
                      <a:pt x="91" y="5394"/>
                    </a:lnTo>
                    <a:lnTo>
                      <a:pt x="156" y="5007"/>
                    </a:lnTo>
                    <a:lnTo>
                      <a:pt x="220" y="4633"/>
                    </a:lnTo>
                    <a:lnTo>
                      <a:pt x="220" y="4633"/>
                    </a:lnTo>
                    <a:lnTo>
                      <a:pt x="414" y="4143"/>
                    </a:lnTo>
                    <a:lnTo>
                      <a:pt x="620" y="3678"/>
                    </a:lnTo>
                    <a:lnTo>
                      <a:pt x="853" y="3226"/>
                    </a:lnTo>
                    <a:lnTo>
                      <a:pt x="969" y="3007"/>
                    </a:lnTo>
                    <a:lnTo>
                      <a:pt x="1098" y="2801"/>
                    </a:lnTo>
                    <a:lnTo>
                      <a:pt x="1098" y="2801"/>
                    </a:lnTo>
                    <a:lnTo>
                      <a:pt x="1253" y="2555"/>
                    </a:lnTo>
                    <a:lnTo>
                      <a:pt x="1420" y="2336"/>
                    </a:lnTo>
                    <a:lnTo>
                      <a:pt x="1601" y="2117"/>
                    </a:lnTo>
                    <a:lnTo>
                      <a:pt x="1769" y="1910"/>
                    </a:lnTo>
                    <a:lnTo>
                      <a:pt x="1962" y="1717"/>
                    </a:lnTo>
                    <a:lnTo>
                      <a:pt x="2143" y="1536"/>
                    </a:lnTo>
                    <a:lnTo>
                      <a:pt x="2349" y="1368"/>
                    </a:lnTo>
                    <a:lnTo>
                      <a:pt x="2543" y="1201"/>
                    </a:lnTo>
                    <a:lnTo>
                      <a:pt x="2749" y="1046"/>
                    </a:lnTo>
                    <a:lnTo>
                      <a:pt x="2956" y="917"/>
                    </a:lnTo>
                    <a:lnTo>
                      <a:pt x="3175" y="788"/>
                    </a:lnTo>
                    <a:lnTo>
                      <a:pt x="3395" y="659"/>
                    </a:lnTo>
                    <a:lnTo>
                      <a:pt x="3614" y="555"/>
                    </a:lnTo>
                    <a:lnTo>
                      <a:pt x="3846" y="452"/>
                    </a:lnTo>
                    <a:lnTo>
                      <a:pt x="4066" y="362"/>
                    </a:lnTo>
                    <a:lnTo>
                      <a:pt x="4298" y="284"/>
                    </a:lnTo>
                    <a:lnTo>
                      <a:pt x="4530" y="220"/>
                    </a:lnTo>
                    <a:lnTo>
                      <a:pt x="4775" y="155"/>
                    </a:lnTo>
                    <a:lnTo>
                      <a:pt x="5008" y="104"/>
                    </a:lnTo>
                    <a:lnTo>
                      <a:pt x="5240" y="65"/>
                    </a:lnTo>
                    <a:lnTo>
                      <a:pt x="5485" y="39"/>
                    </a:lnTo>
                    <a:lnTo>
                      <a:pt x="5730" y="13"/>
                    </a:lnTo>
                    <a:lnTo>
                      <a:pt x="5963" y="0"/>
                    </a:lnTo>
                    <a:lnTo>
                      <a:pt x="6208" y="0"/>
                    </a:lnTo>
                    <a:lnTo>
                      <a:pt x="6453" y="0"/>
                    </a:lnTo>
                    <a:lnTo>
                      <a:pt x="6698" y="13"/>
                    </a:lnTo>
                    <a:lnTo>
                      <a:pt x="6930" y="39"/>
                    </a:lnTo>
                    <a:lnTo>
                      <a:pt x="7176" y="65"/>
                    </a:lnTo>
                    <a:lnTo>
                      <a:pt x="7408" y="117"/>
                    </a:lnTo>
                    <a:lnTo>
                      <a:pt x="7653" y="155"/>
                    </a:lnTo>
                    <a:lnTo>
                      <a:pt x="7885" y="220"/>
                    </a:lnTo>
                    <a:lnTo>
                      <a:pt x="8118" y="284"/>
                    </a:lnTo>
                    <a:lnTo>
                      <a:pt x="8350" y="362"/>
                    </a:lnTo>
                    <a:lnTo>
                      <a:pt x="8569" y="439"/>
                    </a:lnTo>
                    <a:lnTo>
                      <a:pt x="8801" y="529"/>
                    </a:lnTo>
                    <a:lnTo>
                      <a:pt x="9021" y="633"/>
                    </a:lnTo>
                    <a:lnTo>
                      <a:pt x="9240" y="736"/>
                    </a:lnTo>
                    <a:lnTo>
                      <a:pt x="9447" y="852"/>
                    </a:lnTo>
                    <a:lnTo>
                      <a:pt x="9653" y="968"/>
                    </a:lnTo>
                    <a:lnTo>
                      <a:pt x="9860" y="1097"/>
                    </a:lnTo>
                    <a:lnTo>
                      <a:pt x="10066" y="1239"/>
                    </a:lnTo>
                    <a:lnTo>
                      <a:pt x="10260" y="1381"/>
                    </a:lnTo>
                    <a:lnTo>
                      <a:pt x="10440" y="1536"/>
                    </a:lnTo>
                    <a:lnTo>
                      <a:pt x="10621" y="1691"/>
                    </a:lnTo>
                    <a:lnTo>
                      <a:pt x="10802" y="1859"/>
                    </a:lnTo>
                    <a:lnTo>
                      <a:pt x="10969" y="2039"/>
                    </a:lnTo>
                    <a:lnTo>
                      <a:pt x="11137" y="2220"/>
                    </a:lnTo>
                    <a:lnTo>
                      <a:pt x="11292" y="2401"/>
                    </a:lnTo>
                    <a:lnTo>
                      <a:pt x="11434" y="2594"/>
                    </a:lnTo>
                    <a:lnTo>
                      <a:pt x="11576" y="2801"/>
                    </a:lnTo>
                    <a:lnTo>
                      <a:pt x="11705" y="3007"/>
                    </a:lnTo>
                    <a:lnTo>
                      <a:pt x="11834" y="3226"/>
                    </a:lnTo>
                    <a:lnTo>
                      <a:pt x="11937" y="3446"/>
                    </a:lnTo>
                    <a:lnTo>
                      <a:pt x="12053" y="3665"/>
                    </a:lnTo>
                    <a:lnTo>
                      <a:pt x="12144" y="3897"/>
                    </a:lnTo>
                    <a:lnTo>
                      <a:pt x="12234" y="4143"/>
                    </a:lnTo>
                    <a:lnTo>
                      <a:pt x="12311" y="4388"/>
                    </a:lnTo>
                    <a:lnTo>
                      <a:pt x="12376" y="4633"/>
                    </a:lnTo>
                    <a:lnTo>
                      <a:pt x="12428" y="4891"/>
                    </a:lnTo>
                    <a:lnTo>
                      <a:pt x="12479" y="5162"/>
                    </a:lnTo>
                    <a:lnTo>
                      <a:pt x="12505" y="5420"/>
                    </a:lnTo>
                    <a:lnTo>
                      <a:pt x="12531" y="5704"/>
                    </a:lnTo>
                    <a:lnTo>
                      <a:pt x="12544" y="5975"/>
                    </a:lnTo>
                    <a:lnTo>
                      <a:pt x="12544" y="6259"/>
                    </a:lnTo>
                    <a:lnTo>
                      <a:pt x="12544" y="6259"/>
                    </a:lnTo>
                    <a:lnTo>
                      <a:pt x="12518" y="6646"/>
                    </a:lnTo>
                    <a:lnTo>
                      <a:pt x="12479" y="7046"/>
                    </a:lnTo>
                    <a:lnTo>
                      <a:pt x="12428" y="7446"/>
                    </a:lnTo>
                    <a:lnTo>
                      <a:pt x="12350" y="7833"/>
                    </a:lnTo>
                    <a:lnTo>
                      <a:pt x="12350" y="7833"/>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2587769" y="1871861"/>
                <a:ext cx="128315" cy="141202"/>
              </a:xfrm>
              <a:custGeom>
                <a:avLst/>
                <a:gdLst/>
                <a:ahLst/>
                <a:cxnLst/>
                <a:rect l="l" t="t" r="r" b="b"/>
                <a:pathLst>
                  <a:path w="2569" h="2827" extrusionOk="0">
                    <a:moveTo>
                      <a:pt x="2400" y="0"/>
                    </a:moveTo>
                    <a:lnTo>
                      <a:pt x="2349" y="13"/>
                    </a:lnTo>
                    <a:lnTo>
                      <a:pt x="2310" y="52"/>
                    </a:lnTo>
                    <a:lnTo>
                      <a:pt x="2284" y="103"/>
                    </a:lnTo>
                    <a:lnTo>
                      <a:pt x="2207" y="310"/>
                    </a:lnTo>
                    <a:lnTo>
                      <a:pt x="2117" y="516"/>
                    </a:lnTo>
                    <a:lnTo>
                      <a:pt x="2013" y="723"/>
                    </a:lnTo>
                    <a:lnTo>
                      <a:pt x="1910" y="929"/>
                    </a:lnTo>
                    <a:lnTo>
                      <a:pt x="1794" y="1110"/>
                    </a:lnTo>
                    <a:lnTo>
                      <a:pt x="1665" y="1290"/>
                    </a:lnTo>
                    <a:lnTo>
                      <a:pt x="1523" y="1471"/>
                    </a:lnTo>
                    <a:lnTo>
                      <a:pt x="1381" y="1639"/>
                    </a:lnTo>
                    <a:lnTo>
                      <a:pt x="1226" y="1794"/>
                    </a:lnTo>
                    <a:lnTo>
                      <a:pt x="1058" y="1949"/>
                    </a:lnTo>
                    <a:lnTo>
                      <a:pt x="891" y="2078"/>
                    </a:lnTo>
                    <a:lnTo>
                      <a:pt x="723" y="2207"/>
                    </a:lnTo>
                    <a:lnTo>
                      <a:pt x="542" y="2323"/>
                    </a:lnTo>
                    <a:lnTo>
                      <a:pt x="362" y="2426"/>
                    </a:lnTo>
                    <a:lnTo>
                      <a:pt x="181" y="2503"/>
                    </a:lnTo>
                    <a:lnTo>
                      <a:pt x="0" y="2581"/>
                    </a:lnTo>
                    <a:lnTo>
                      <a:pt x="181" y="2826"/>
                    </a:lnTo>
                    <a:lnTo>
                      <a:pt x="362" y="2749"/>
                    </a:lnTo>
                    <a:lnTo>
                      <a:pt x="555" y="2658"/>
                    </a:lnTo>
                    <a:lnTo>
                      <a:pt x="736" y="2555"/>
                    </a:lnTo>
                    <a:lnTo>
                      <a:pt x="916" y="2426"/>
                    </a:lnTo>
                    <a:lnTo>
                      <a:pt x="1097" y="2297"/>
                    </a:lnTo>
                    <a:lnTo>
                      <a:pt x="1265" y="2155"/>
                    </a:lnTo>
                    <a:lnTo>
                      <a:pt x="1433" y="2000"/>
                    </a:lnTo>
                    <a:lnTo>
                      <a:pt x="1600" y="1832"/>
                    </a:lnTo>
                    <a:lnTo>
                      <a:pt x="1755" y="1665"/>
                    </a:lnTo>
                    <a:lnTo>
                      <a:pt x="1897" y="1471"/>
                    </a:lnTo>
                    <a:lnTo>
                      <a:pt x="2039" y="1278"/>
                    </a:lnTo>
                    <a:lnTo>
                      <a:pt x="2168" y="1071"/>
                    </a:lnTo>
                    <a:lnTo>
                      <a:pt x="2284" y="865"/>
                    </a:lnTo>
                    <a:lnTo>
                      <a:pt x="2388" y="645"/>
                    </a:lnTo>
                    <a:lnTo>
                      <a:pt x="2478" y="413"/>
                    </a:lnTo>
                    <a:lnTo>
                      <a:pt x="2555" y="181"/>
                    </a:lnTo>
                    <a:lnTo>
                      <a:pt x="2568" y="129"/>
                    </a:lnTo>
                    <a:lnTo>
                      <a:pt x="2555" y="77"/>
                    </a:lnTo>
                    <a:lnTo>
                      <a:pt x="2517" y="26"/>
                    </a:lnTo>
                    <a:lnTo>
                      <a:pt x="2465" y="0"/>
                    </a:lnTo>
                    <a:close/>
                  </a:path>
                </a:pathLst>
              </a:custGeom>
              <a:solidFill>
                <a:srgbClr val="D0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2566491" y="1363300"/>
                <a:ext cx="609110" cy="535637"/>
              </a:xfrm>
              <a:custGeom>
                <a:avLst/>
                <a:gdLst/>
                <a:ahLst/>
                <a:cxnLst/>
                <a:rect l="l" t="t" r="r" b="b"/>
                <a:pathLst>
                  <a:path w="12195" h="10724" extrusionOk="0">
                    <a:moveTo>
                      <a:pt x="10104" y="10724"/>
                    </a:moveTo>
                    <a:lnTo>
                      <a:pt x="10104" y="10724"/>
                    </a:lnTo>
                    <a:lnTo>
                      <a:pt x="9833" y="10659"/>
                    </a:lnTo>
                    <a:lnTo>
                      <a:pt x="9575" y="10569"/>
                    </a:lnTo>
                    <a:lnTo>
                      <a:pt x="9330" y="10479"/>
                    </a:lnTo>
                    <a:lnTo>
                      <a:pt x="9098" y="10388"/>
                    </a:lnTo>
                    <a:lnTo>
                      <a:pt x="8878" y="10285"/>
                    </a:lnTo>
                    <a:lnTo>
                      <a:pt x="8659" y="10169"/>
                    </a:lnTo>
                    <a:lnTo>
                      <a:pt x="8453" y="10053"/>
                    </a:lnTo>
                    <a:lnTo>
                      <a:pt x="8259" y="9924"/>
                    </a:lnTo>
                    <a:lnTo>
                      <a:pt x="8065" y="9782"/>
                    </a:lnTo>
                    <a:lnTo>
                      <a:pt x="7885" y="9640"/>
                    </a:lnTo>
                    <a:lnTo>
                      <a:pt x="7717" y="9485"/>
                    </a:lnTo>
                    <a:lnTo>
                      <a:pt x="7536" y="9330"/>
                    </a:lnTo>
                    <a:lnTo>
                      <a:pt x="7382" y="9163"/>
                    </a:lnTo>
                    <a:lnTo>
                      <a:pt x="7214" y="8982"/>
                    </a:lnTo>
                    <a:lnTo>
                      <a:pt x="7059" y="8788"/>
                    </a:lnTo>
                    <a:lnTo>
                      <a:pt x="6917" y="8595"/>
                    </a:lnTo>
                    <a:lnTo>
                      <a:pt x="6620" y="8182"/>
                    </a:lnTo>
                    <a:lnTo>
                      <a:pt x="6336" y="7730"/>
                    </a:lnTo>
                    <a:lnTo>
                      <a:pt x="6040" y="7240"/>
                    </a:lnTo>
                    <a:lnTo>
                      <a:pt x="5756" y="6711"/>
                    </a:lnTo>
                    <a:lnTo>
                      <a:pt x="5459" y="6143"/>
                    </a:lnTo>
                    <a:lnTo>
                      <a:pt x="5149" y="5537"/>
                    </a:lnTo>
                    <a:lnTo>
                      <a:pt x="4478" y="4207"/>
                    </a:lnTo>
                    <a:lnTo>
                      <a:pt x="4478" y="4207"/>
                    </a:lnTo>
                    <a:lnTo>
                      <a:pt x="4439" y="3975"/>
                    </a:lnTo>
                    <a:lnTo>
                      <a:pt x="4401" y="3872"/>
                    </a:lnTo>
                    <a:lnTo>
                      <a:pt x="4362" y="3782"/>
                    </a:lnTo>
                    <a:lnTo>
                      <a:pt x="4323" y="3691"/>
                    </a:lnTo>
                    <a:lnTo>
                      <a:pt x="4272" y="3601"/>
                    </a:lnTo>
                    <a:lnTo>
                      <a:pt x="4168" y="3459"/>
                    </a:lnTo>
                    <a:lnTo>
                      <a:pt x="4039" y="3330"/>
                    </a:lnTo>
                    <a:lnTo>
                      <a:pt x="3885" y="3227"/>
                    </a:lnTo>
                    <a:lnTo>
                      <a:pt x="3730" y="3149"/>
                    </a:lnTo>
                    <a:lnTo>
                      <a:pt x="3549" y="3085"/>
                    </a:lnTo>
                    <a:lnTo>
                      <a:pt x="3355" y="3033"/>
                    </a:lnTo>
                    <a:lnTo>
                      <a:pt x="3162" y="2994"/>
                    </a:lnTo>
                    <a:lnTo>
                      <a:pt x="2955" y="2982"/>
                    </a:lnTo>
                    <a:lnTo>
                      <a:pt x="2749" y="2969"/>
                    </a:lnTo>
                    <a:lnTo>
                      <a:pt x="2530" y="2969"/>
                    </a:lnTo>
                    <a:lnTo>
                      <a:pt x="2310" y="2969"/>
                    </a:lnTo>
                    <a:lnTo>
                      <a:pt x="1872" y="3007"/>
                    </a:lnTo>
                    <a:lnTo>
                      <a:pt x="1059" y="3098"/>
                    </a:lnTo>
                    <a:lnTo>
                      <a:pt x="710" y="3136"/>
                    </a:lnTo>
                    <a:lnTo>
                      <a:pt x="542" y="3136"/>
                    </a:lnTo>
                    <a:lnTo>
                      <a:pt x="400" y="3136"/>
                    </a:lnTo>
                    <a:lnTo>
                      <a:pt x="284" y="3123"/>
                    </a:lnTo>
                    <a:lnTo>
                      <a:pt x="181" y="3098"/>
                    </a:lnTo>
                    <a:lnTo>
                      <a:pt x="104" y="3046"/>
                    </a:lnTo>
                    <a:lnTo>
                      <a:pt x="39" y="2994"/>
                    </a:lnTo>
                    <a:lnTo>
                      <a:pt x="13" y="2969"/>
                    </a:lnTo>
                    <a:lnTo>
                      <a:pt x="0" y="2930"/>
                    </a:lnTo>
                    <a:lnTo>
                      <a:pt x="0" y="2827"/>
                    </a:lnTo>
                    <a:lnTo>
                      <a:pt x="26" y="2723"/>
                    </a:lnTo>
                    <a:lnTo>
                      <a:pt x="78" y="2582"/>
                    </a:lnTo>
                    <a:lnTo>
                      <a:pt x="78" y="2582"/>
                    </a:lnTo>
                    <a:lnTo>
                      <a:pt x="207" y="2388"/>
                    </a:lnTo>
                    <a:lnTo>
                      <a:pt x="349" y="2194"/>
                    </a:lnTo>
                    <a:lnTo>
                      <a:pt x="504" y="2001"/>
                    </a:lnTo>
                    <a:lnTo>
                      <a:pt x="671" y="1820"/>
                    </a:lnTo>
                    <a:lnTo>
                      <a:pt x="826" y="1652"/>
                    </a:lnTo>
                    <a:lnTo>
                      <a:pt x="1007" y="1498"/>
                    </a:lnTo>
                    <a:lnTo>
                      <a:pt x="1188" y="1343"/>
                    </a:lnTo>
                    <a:lnTo>
                      <a:pt x="1368" y="1201"/>
                    </a:lnTo>
                    <a:lnTo>
                      <a:pt x="1562" y="1072"/>
                    </a:lnTo>
                    <a:lnTo>
                      <a:pt x="1755" y="943"/>
                    </a:lnTo>
                    <a:lnTo>
                      <a:pt x="1962" y="814"/>
                    </a:lnTo>
                    <a:lnTo>
                      <a:pt x="2168" y="710"/>
                    </a:lnTo>
                    <a:lnTo>
                      <a:pt x="2375" y="607"/>
                    </a:lnTo>
                    <a:lnTo>
                      <a:pt x="2594" y="504"/>
                    </a:lnTo>
                    <a:lnTo>
                      <a:pt x="2814" y="427"/>
                    </a:lnTo>
                    <a:lnTo>
                      <a:pt x="3046" y="349"/>
                    </a:lnTo>
                    <a:lnTo>
                      <a:pt x="3265" y="272"/>
                    </a:lnTo>
                    <a:lnTo>
                      <a:pt x="3497" y="207"/>
                    </a:lnTo>
                    <a:lnTo>
                      <a:pt x="3730" y="156"/>
                    </a:lnTo>
                    <a:lnTo>
                      <a:pt x="3975" y="117"/>
                    </a:lnTo>
                    <a:lnTo>
                      <a:pt x="4207" y="78"/>
                    </a:lnTo>
                    <a:lnTo>
                      <a:pt x="4452" y="39"/>
                    </a:lnTo>
                    <a:lnTo>
                      <a:pt x="4685" y="26"/>
                    </a:lnTo>
                    <a:lnTo>
                      <a:pt x="4930" y="14"/>
                    </a:lnTo>
                    <a:lnTo>
                      <a:pt x="5175" y="1"/>
                    </a:lnTo>
                    <a:lnTo>
                      <a:pt x="5420" y="1"/>
                    </a:lnTo>
                    <a:lnTo>
                      <a:pt x="5665" y="14"/>
                    </a:lnTo>
                    <a:lnTo>
                      <a:pt x="5911" y="39"/>
                    </a:lnTo>
                    <a:lnTo>
                      <a:pt x="6156" y="65"/>
                    </a:lnTo>
                    <a:lnTo>
                      <a:pt x="6401" y="91"/>
                    </a:lnTo>
                    <a:lnTo>
                      <a:pt x="6646" y="143"/>
                    </a:lnTo>
                    <a:lnTo>
                      <a:pt x="6878" y="194"/>
                    </a:lnTo>
                    <a:lnTo>
                      <a:pt x="7123" y="246"/>
                    </a:lnTo>
                    <a:lnTo>
                      <a:pt x="7369" y="310"/>
                    </a:lnTo>
                    <a:lnTo>
                      <a:pt x="7601" y="388"/>
                    </a:lnTo>
                    <a:lnTo>
                      <a:pt x="7833" y="465"/>
                    </a:lnTo>
                    <a:lnTo>
                      <a:pt x="8065" y="556"/>
                    </a:lnTo>
                    <a:lnTo>
                      <a:pt x="8298" y="659"/>
                    </a:lnTo>
                    <a:lnTo>
                      <a:pt x="8517" y="762"/>
                    </a:lnTo>
                    <a:lnTo>
                      <a:pt x="8736" y="878"/>
                    </a:lnTo>
                    <a:lnTo>
                      <a:pt x="8956" y="994"/>
                    </a:lnTo>
                    <a:lnTo>
                      <a:pt x="9175" y="1123"/>
                    </a:lnTo>
                    <a:lnTo>
                      <a:pt x="9382" y="1265"/>
                    </a:lnTo>
                    <a:lnTo>
                      <a:pt x="9588" y="1407"/>
                    </a:lnTo>
                    <a:lnTo>
                      <a:pt x="9782" y="1562"/>
                    </a:lnTo>
                    <a:lnTo>
                      <a:pt x="9975" y="1717"/>
                    </a:lnTo>
                    <a:lnTo>
                      <a:pt x="10169" y="1885"/>
                    </a:lnTo>
                    <a:lnTo>
                      <a:pt x="10350" y="2052"/>
                    </a:lnTo>
                    <a:lnTo>
                      <a:pt x="10517" y="2246"/>
                    </a:lnTo>
                    <a:lnTo>
                      <a:pt x="10685" y="2427"/>
                    </a:lnTo>
                    <a:lnTo>
                      <a:pt x="10853" y="2633"/>
                    </a:lnTo>
                    <a:lnTo>
                      <a:pt x="11008" y="2840"/>
                    </a:lnTo>
                    <a:lnTo>
                      <a:pt x="11150" y="3046"/>
                    </a:lnTo>
                    <a:lnTo>
                      <a:pt x="11292" y="3265"/>
                    </a:lnTo>
                    <a:lnTo>
                      <a:pt x="11421" y="3498"/>
                    </a:lnTo>
                    <a:lnTo>
                      <a:pt x="11537" y="3730"/>
                    </a:lnTo>
                    <a:lnTo>
                      <a:pt x="11653" y="3975"/>
                    </a:lnTo>
                    <a:lnTo>
                      <a:pt x="11756" y="4233"/>
                    </a:lnTo>
                    <a:lnTo>
                      <a:pt x="11859" y="4491"/>
                    </a:lnTo>
                    <a:lnTo>
                      <a:pt x="11937" y="4762"/>
                    </a:lnTo>
                    <a:lnTo>
                      <a:pt x="12014" y="5033"/>
                    </a:lnTo>
                    <a:lnTo>
                      <a:pt x="12079" y="5317"/>
                    </a:lnTo>
                    <a:lnTo>
                      <a:pt x="12130" y="5601"/>
                    </a:lnTo>
                    <a:lnTo>
                      <a:pt x="12169" y="5898"/>
                    </a:lnTo>
                    <a:lnTo>
                      <a:pt x="12169" y="5898"/>
                    </a:lnTo>
                    <a:lnTo>
                      <a:pt x="12195" y="6182"/>
                    </a:lnTo>
                    <a:lnTo>
                      <a:pt x="12195" y="6479"/>
                    </a:lnTo>
                    <a:lnTo>
                      <a:pt x="12156" y="6775"/>
                    </a:lnTo>
                    <a:lnTo>
                      <a:pt x="12104" y="7085"/>
                    </a:lnTo>
                    <a:lnTo>
                      <a:pt x="12027" y="7395"/>
                    </a:lnTo>
                    <a:lnTo>
                      <a:pt x="11937" y="7704"/>
                    </a:lnTo>
                    <a:lnTo>
                      <a:pt x="11821" y="8014"/>
                    </a:lnTo>
                    <a:lnTo>
                      <a:pt x="11679" y="8324"/>
                    </a:lnTo>
                    <a:lnTo>
                      <a:pt x="11524" y="8646"/>
                    </a:lnTo>
                    <a:lnTo>
                      <a:pt x="11356" y="8956"/>
                    </a:lnTo>
                    <a:lnTo>
                      <a:pt x="11175" y="9266"/>
                    </a:lnTo>
                    <a:lnTo>
                      <a:pt x="10982" y="9563"/>
                    </a:lnTo>
                    <a:lnTo>
                      <a:pt x="10775" y="9872"/>
                    </a:lnTo>
                    <a:lnTo>
                      <a:pt x="10556" y="10156"/>
                    </a:lnTo>
                    <a:lnTo>
                      <a:pt x="10337" y="10453"/>
                    </a:lnTo>
                    <a:lnTo>
                      <a:pt x="10104" y="10724"/>
                    </a:lnTo>
                    <a:lnTo>
                      <a:pt x="10104" y="10724"/>
                    </a:lnTo>
                    <a:close/>
                  </a:path>
                </a:pathLst>
              </a:custGeom>
              <a:solidFill>
                <a:srgbClr val="5E3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2938998" y="1765474"/>
                <a:ext cx="101244" cy="131562"/>
              </a:xfrm>
              <a:custGeom>
                <a:avLst/>
                <a:gdLst/>
                <a:ahLst/>
                <a:cxnLst/>
                <a:rect l="l" t="t" r="r" b="b"/>
                <a:pathLst>
                  <a:path w="2027" h="2634" extrusionOk="0">
                    <a:moveTo>
                      <a:pt x="1653" y="52"/>
                    </a:moveTo>
                    <a:lnTo>
                      <a:pt x="1653" y="52"/>
                    </a:lnTo>
                    <a:lnTo>
                      <a:pt x="1730" y="104"/>
                    </a:lnTo>
                    <a:lnTo>
                      <a:pt x="1795" y="169"/>
                    </a:lnTo>
                    <a:lnTo>
                      <a:pt x="1859" y="233"/>
                    </a:lnTo>
                    <a:lnTo>
                      <a:pt x="1911" y="311"/>
                    </a:lnTo>
                    <a:lnTo>
                      <a:pt x="1950" y="401"/>
                    </a:lnTo>
                    <a:lnTo>
                      <a:pt x="1975" y="491"/>
                    </a:lnTo>
                    <a:lnTo>
                      <a:pt x="2001" y="594"/>
                    </a:lnTo>
                    <a:lnTo>
                      <a:pt x="2014" y="711"/>
                    </a:lnTo>
                    <a:lnTo>
                      <a:pt x="2027" y="827"/>
                    </a:lnTo>
                    <a:lnTo>
                      <a:pt x="2014" y="943"/>
                    </a:lnTo>
                    <a:lnTo>
                      <a:pt x="2001" y="1072"/>
                    </a:lnTo>
                    <a:lnTo>
                      <a:pt x="1975" y="1188"/>
                    </a:lnTo>
                    <a:lnTo>
                      <a:pt x="1950" y="1317"/>
                    </a:lnTo>
                    <a:lnTo>
                      <a:pt x="1911" y="1446"/>
                    </a:lnTo>
                    <a:lnTo>
                      <a:pt x="1859" y="1588"/>
                    </a:lnTo>
                    <a:lnTo>
                      <a:pt x="1795" y="1717"/>
                    </a:lnTo>
                    <a:lnTo>
                      <a:pt x="1795" y="1717"/>
                    </a:lnTo>
                    <a:lnTo>
                      <a:pt x="1717" y="1846"/>
                    </a:lnTo>
                    <a:lnTo>
                      <a:pt x="1653" y="1962"/>
                    </a:lnTo>
                    <a:lnTo>
                      <a:pt x="1562" y="2066"/>
                    </a:lnTo>
                    <a:lnTo>
                      <a:pt x="1485" y="2169"/>
                    </a:lnTo>
                    <a:lnTo>
                      <a:pt x="1395" y="2259"/>
                    </a:lnTo>
                    <a:lnTo>
                      <a:pt x="1304" y="2349"/>
                    </a:lnTo>
                    <a:lnTo>
                      <a:pt x="1201" y="2427"/>
                    </a:lnTo>
                    <a:lnTo>
                      <a:pt x="1111" y="2478"/>
                    </a:lnTo>
                    <a:lnTo>
                      <a:pt x="1008" y="2543"/>
                    </a:lnTo>
                    <a:lnTo>
                      <a:pt x="917" y="2582"/>
                    </a:lnTo>
                    <a:lnTo>
                      <a:pt x="814" y="2607"/>
                    </a:lnTo>
                    <a:lnTo>
                      <a:pt x="724" y="2620"/>
                    </a:lnTo>
                    <a:lnTo>
                      <a:pt x="633" y="2633"/>
                    </a:lnTo>
                    <a:lnTo>
                      <a:pt x="543" y="2620"/>
                    </a:lnTo>
                    <a:lnTo>
                      <a:pt x="453" y="2607"/>
                    </a:lnTo>
                    <a:lnTo>
                      <a:pt x="375" y="2569"/>
                    </a:lnTo>
                    <a:lnTo>
                      <a:pt x="375" y="2569"/>
                    </a:lnTo>
                    <a:lnTo>
                      <a:pt x="298" y="2517"/>
                    </a:lnTo>
                    <a:lnTo>
                      <a:pt x="220" y="2466"/>
                    </a:lnTo>
                    <a:lnTo>
                      <a:pt x="169" y="2388"/>
                    </a:lnTo>
                    <a:lnTo>
                      <a:pt x="117" y="2311"/>
                    </a:lnTo>
                    <a:lnTo>
                      <a:pt x="78" y="2233"/>
                    </a:lnTo>
                    <a:lnTo>
                      <a:pt x="40" y="2130"/>
                    </a:lnTo>
                    <a:lnTo>
                      <a:pt x="14" y="2027"/>
                    </a:lnTo>
                    <a:lnTo>
                      <a:pt x="1" y="1924"/>
                    </a:lnTo>
                    <a:lnTo>
                      <a:pt x="1" y="1807"/>
                    </a:lnTo>
                    <a:lnTo>
                      <a:pt x="1" y="1678"/>
                    </a:lnTo>
                    <a:lnTo>
                      <a:pt x="14" y="1562"/>
                    </a:lnTo>
                    <a:lnTo>
                      <a:pt x="40" y="1433"/>
                    </a:lnTo>
                    <a:lnTo>
                      <a:pt x="66" y="1304"/>
                    </a:lnTo>
                    <a:lnTo>
                      <a:pt x="117" y="1175"/>
                    </a:lnTo>
                    <a:lnTo>
                      <a:pt x="169" y="1046"/>
                    </a:lnTo>
                    <a:lnTo>
                      <a:pt x="233" y="917"/>
                    </a:lnTo>
                    <a:lnTo>
                      <a:pt x="233" y="917"/>
                    </a:lnTo>
                    <a:lnTo>
                      <a:pt x="298" y="788"/>
                    </a:lnTo>
                    <a:lnTo>
                      <a:pt x="375" y="672"/>
                    </a:lnTo>
                    <a:lnTo>
                      <a:pt x="453" y="556"/>
                    </a:lnTo>
                    <a:lnTo>
                      <a:pt x="543" y="452"/>
                    </a:lnTo>
                    <a:lnTo>
                      <a:pt x="633" y="362"/>
                    </a:lnTo>
                    <a:lnTo>
                      <a:pt x="724" y="285"/>
                    </a:lnTo>
                    <a:lnTo>
                      <a:pt x="814" y="207"/>
                    </a:lnTo>
                    <a:lnTo>
                      <a:pt x="904" y="143"/>
                    </a:lnTo>
                    <a:lnTo>
                      <a:pt x="1008" y="91"/>
                    </a:lnTo>
                    <a:lnTo>
                      <a:pt x="1098" y="52"/>
                    </a:lnTo>
                    <a:lnTo>
                      <a:pt x="1201" y="14"/>
                    </a:lnTo>
                    <a:lnTo>
                      <a:pt x="1291" y="1"/>
                    </a:lnTo>
                    <a:lnTo>
                      <a:pt x="1395" y="1"/>
                    </a:lnTo>
                    <a:lnTo>
                      <a:pt x="1485" y="1"/>
                    </a:lnTo>
                    <a:lnTo>
                      <a:pt x="1562" y="27"/>
                    </a:lnTo>
                    <a:lnTo>
                      <a:pt x="1653" y="52"/>
                    </a:lnTo>
                    <a:lnTo>
                      <a:pt x="1653" y="52"/>
                    </a:lnTo>
                    <a:close/>
                  </a:path>
                </a:pathLst>
              </a:custGeom>
              <a:solidFill>
                <a:srgbClr val="D0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2938998" y="1750040"/>
                <a:ext cx="101244" cy="131512"/>
              </a:xfrm>
              <a:custGeom>
                <a:avLst/>
                <a:gdLst/>
                <a:ahLst/>
                <a:cxnLst/>
                <a:rect l="l" t="t" r="r" b="b"/>
                <a:pathLst>
                  <a:path w="2027" h="2633" extrusionOk="0">
                    <a:moveTo>
                      <a:pt x="1653" y="65"/>
                    </a:moveTo>
                    <a:lnTo>
                      <a:pt x="1653" y="65"/>
                    </a:lnTo>
                    <a:lnTo>
                      <a:pt x="1730" y="103"/>
                    </a:lnTo>
                    <a:lnTo>
                      <a:pt x="1795" y="168"/>
                    </a:lnTo>
                    <a:lnTo>
                      <a:pt x="1859" y="232"/>
                    </a:lnTo>
                    <a:lnTo>
                      <a:pt x="1911" y="310"/>
                    </a:lnTo>
                    <a:lnTo>
                      <a:pt x="1950" y="400"/>
                    </a:lnTo>
                    <a:lnTo>
                      <a:pt x="1975" y="503"/>
                    </a:lnTo>
                    <a:lnTo>
                      <a:pt x="2001" y="607"/>
                    </a:lnTo>
                    <a:lnTo>
                      <a:pt x="2014" y="710"/>
                    </a:lnTo>
                    <a:lnTo>
                      <a:pt x="2027" y="826"/>
                    </a:lnTo>
                    <a:lnTo>
                      <a:pt x="2014" y="942"/>
                    </a:lnTo>
                    <a:lnTo>
                      <a:pt x="2001" y="1071"/>
                    </a:lnTo>
                    <a:lnTo>
                      <a:pt x="1988" y="1200"/>
                    </a:lnTo>
                    <a:lnTo>
                      <a:pt x="1950" y="1329"/>
                    </a:lnTo>
                    <a:lnTo>
                      <a:pt x="1911" y="1458"/>
                    </a:lnTo>
                    <a:lnTo>
                      <a:pt x="1859" y="1587"/>
                    </a:lnTo>
                    <a:lnTo>
                      <a:pt x="1795" y="1716"/>
                    </a:lnTo>
                    <a:lnTo>
                      <a:pt x="1795" y="1716"/>
                    </a:lnTo>
                    <a:lnTo>
                      <a:pt x="1730" y="1845"/>
                    </a:lnTo>
                    <a:lnTo>
                      <a:pt x="1653" y="1962"/>
                    </a:lnTo>
                    <a:lnTo>
                      <a:pt x="1575" y="2078"/>
                    </a:lnTo>
                    <a:lnTo>
                      <a:pt x="1485" y="2168"/>
                    </a:lnTo>
                    <a:lnTo>
                      <a:pt x="1395" y="2271"/>
                    </a:lnTo>
                    <a:lnTo>
                      <a:pt x="1304" y="2349"/>
                    </a:lnTo>
                    <a:lnTo>
                      <a:pt x="1214" y="2426"/>
                    </a:lnTo>
                    <a:lnTo>
                      <a:pt x="1111" y="2491"/>
                    </a:lnTo>
                    <a:lnTo>
                      <a:pt x="1020" y="2542"/>
                    </a:lnTo>
                    <a:lnTo>
                      <a:pt x="917" y="2581"/>
                    </a:lnTo>
                    <a:lnTo>
                      <a:pt x="827" y="2607"/>
                    </a:lnTo>
                    <a:lnTo>
                      <a:pt x="724" y="2633"/>
                    </a:lnTo>
                    <a:lnTo>
                      <a:pt x="633" y="2633"/>
                    </a:lnTo>
                    <a:lnTo>
                      <a:pt x="543" y="2633"/>
                    </a:lnTo>
                    <a:lnTo>
                      <a:pt x="453" y="2607"/>
                    </a:lnTo>
                    <a:lnTo>
                      <a:pt x="375" y="2568"/>
                    </a:lnTo>
                    <a:lnTo>
                      <a:pt x="375" y="2568"/>
                    </a:lnTo>
                    <a:lnTo>
                      <a:pt x="298" y="2529"/>
                    </a:lnTo>
                    <a:lnTo>
                      <a:pt x="233" y="2465"/>
                    </a:lnTo>
                    <a:lnTo>
                      <a:pt x="169" y="2400"/>
                    </a:lnTo>
                    <a:lnTo>
                      <a:pt x="117" y="2323"/>
                    </a:lnTo>
                    <a:lnTo>
                      <a:pt x="78" y="2233"/>
                    </a:lnTo>
                    <a:lnTo>
                      <a:pt x="40" y="2129"/>
                    </a:lnTo>
                    <a:lnTo>
                      <a:pt x="14" y="2026"/>
                    </a:lnTo>
                    <a:lnTo>
                      <a:pt x="1" y="1923"/>
                    </a:lnTo>
                    <a:lnTo>
                      <a:pt x="1" y="1807"/>
                    </a:lnTo>
                    <a:lnTo>
                      <a:pt x="1" y="1691"/>
                    </a:lnTo>
                    <a:lnTo>
                      <a:pt x="14" y="1562"/>
                    </a:lnTo>
                    <a:lnTo>
                      <a:pt x="40" y="1433"/>
                    </a:lnTo>
                    <a:lnTo>
                      <a:pt x="78" y="1303"/>
                    </a:lnTo>
                    <a:lnTo>
                      <a:pt x="117" y="1174"/>
                    </a:lnTo>
                    <a:lnTo>
                      <a:pt x="169" y="1045"/>
                    </a:lnTo>
                    <a:lnTo>
                      <a:pt x="233" y="916"/>
                    </a:lnTo>
                    <a:lnTo>
                      <a:pt x="233" y="916"/>
                    </a:lnTo>
                    <a:lnTo>
                      <a:pt x="298" y="787"/>
                    </a:lnTo>
                    <a:lnTo>
                      <a:pt x="375" y="671"/>
                    </a:lnTo>
                    <a:lnTo>
                      <a:pt x="453" y="568"/>
                    </a:lnTo>
                    <a:lnTo>
                      <a:pt x="543" y="465"/>
                    </a:lnTo>
                    <a:lnTo>
                      <a:pt x="633" y="361"/>
                    </a:lnTo>
                    <a:lnTo>
                      <a:pt x="724" y="284"/>
                    </a:lnTo>
                    <a:lnTo>
                      <a:pt x="814" y="207"/>
                    </a:lnTo>
                    <a:lnTo>
                      <a:pt x="917" y="142"/>
                    </a:lnTo>
                    <a:lnTo>
                      <a:pt x="1008" y="90"/>
                    </a:lnTo>
                    <a:lnTo>
                      <a:pt x="1111" y="52"/>
                    </a:lnTo>
                    <a:lnTo>
                      <a:pt x="1201" y="26"/>
                    </a:lnTo>
                    <a:lnTo>
                      <a:pt x="1304" y="0"/>
                    </a:lnTo>
                    <a:lnTo>
                      <a:pt x="1395" y="0"/>
                    </a:lnTo>
                    <a:lnTo>
                      <a:pt x="1485" y="0"/>
                    </a:lnTo>
                    <a:lnTo>
                      <a:pt x="1575" y="26"/>
                    </a:lnTo>
                    <a:lnTo>
                      <a:pt x="1653" y="65"/>
                    </a:lnTo>
                    <a:lnTo>
                      <a:pt x="1653" y="65"/>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2512349" y="1813174"/>
                <a:ext cx="67079" cy="70326"/>
              </a:xfrm>
              <a:custGeom>
                <a:avLst/>
                <a:gdLst/>
                <a:ahLst/>
                <a:cxnLst/>
                <a:rect l="l" t="t" r="r" b="b"/>
                <a:pathLst>
                  <a:path w="1343" h="1408" extrusionOk="0">
                    <a:moveTo>
                      <a:pt x="852" y="27"/>
                    </a:moveTo>
                    <a:lnTo>
                      <a:pt x="852" y="27"/>
                    </a:lnTo>
                    <a:lnTo>
                      <a:pt x="981" y="65"/>
                    </a:lnTo>
                    <a:lnTo>
                      <a:pt x="1097" y="143"/>
                    </a:lnTo>
                    <a:lnTo>
                      <a:pt x="1188" y="233"/>
                    </a:lnTo>
                    <a:lnTo>
                      <a:pt x="1265" y="349"/>
                    </a:lnTo>
                    <a:lnTo>
                      <a:pt x="1317" y="465"/>
                    </a:lnTo>
                    <a:lnTo>
                      <a:pt x="1343" y="594"/>
                    </a:lnTo>
                    <a:lnTo>
                      <a:pt x="1343" y="736"/>
                    </a:lnTo>
                    <a:lnTo>
                      <a:pt x="1330" y="878"/>
                    </a:lnTo>
                    <a:lnTo>
                      <a:pt x="1330" y="878"/>
                    </a:lnTo>
                    <a:lnTo>
                      <a:pt x="1278" y="1007"/>
                    </a:lnTo>
                    <a:lnTo>
                      <a:pt x="1201" y="1123"/>
                    </a:lnTo>
                    <a:lnTo>
                      <a:pt x="1110" y="1227"/>
                    </a:lnTo>
                    <a:lnTo>
                      <a:pt x="1007" y="1304"/>
                    </a:lnTo>
                    <a:lnTo>
                      <a:pt x="891" y="1369"/>
                    </a:lnTo>
                    <a:lnTo>
                      <a:pt x="762" y="1407"/>
                    </a:lnTo>
                    <a:lnTo>
                      <a:pt x="633" y="1407"/>
                    </a:lnTo>
                    <a:lnTo>
                      <a:pt x="491" y="1394"/>
                    </a:lnTo>
                    <a:lnTo>
                      <a:pt x="491" y="1394"/>
                    </a:lnTo>
                    <a:lnTo>
                      <a:pt x="362" y="1343"/>
                    </a:lnTo>
                    <a:lnTo>
                      <a:pt x="259" y="1265"/>
                    </a:lnTo>
                    <a:lnTo>
                      <a:pt x="168" y="1175"/>
                    </a:lnTo>
                    <a:lnTo>
                      <a:pt x="91" y="1072"/>
                    </a:lnTo>
                    <a:lnTo>
                      <a:pt x="39" y="943"/>
                    </a:lnTo>
                    <a:lnTo>
                      <a:pt x="13" y="814"/>
                    </a:lnTo>
                    <a:lnTo>
                      <a:pt x="0" y="672"/>
                    </a:lnTo>
                    <a:lnTo>
                      <a:pt x="26" y="530"/>
                    </a:lnTo>
                    <a:lnTo>
                      <a:pt x="26" y="530"/>
                    </a:lnTo>
                    <a:lnTo>
                      <a:pt x="78" y="401"/>
                    </a:lnTo>
                    <a:lnTo>
                      <a:pt x="142" y="285"/>
                    </a:lnTo>
                    <a:lnTo>
                      <a:pt x="233" y="181"/>
                    </a:lnTo>
                    <a:lnTo>
                      <a:pt x="349" y="104"/>
                    </a:lnTo>
                    <a:lnTo>
                      <a:pt x="465" y="39"/>
                    </a:lnTo>
                    <a:lnTo>
                      <a:pt x="594" y="14"/>
                    </a:lnTo>
                    <a:lnTo>
                      <a:pt x="723" y="1"/>
                    </a:lnTo>
                    <a:lnTo>
                      <a:pt x="852" y="27"/>
                    </a:lnTo>
                    <a:lnTo>
                      <a:pt x="852" y="27"/>
                    </a:lnTo>
                    <a:close/>
                  </a:path>
                </a:pathLst>
              </a:custGeom>
              <a:solidFill>
                <a:srgbClr val="D0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2480133" y="1782906"/>
                <a:ext cx="99296" cy="97997"/>
              </a:xfrm>
              <a:custGeom>
                <a:avLst/>
                <a:gdLst/>
                <a:ahLst/>
                <a:cxnLst/>
                <a:rect l="l" t="t" r="r" b="b"/>
                <a:pathLst>
                  <a:path w="1988" h="1962" extrusionOk="0">
                    <a:moveTo>
                      <a:pt x="1252" y="26"/>
                    </a:moveTo>
                    <a:lnTo>
                      <a:pt x="1252" y="26"/>
                    </a:lnTo>
                    <a:lnTo>
                      <a:pt x="1342" y="65"/>
                    </a:lnTo>
                    <a:lnTo>
                      <a:pt x="1433" y="103"/>
                    </a:lnTo>
                    <a:lnTo>
                      <a:pt x="1523" y="142"/>
                    </a:lnTo>
                    <a:lnTo>
                      <a:pt x="1600" y="207"/>
                    </a:lnTo>
                    <a:lnTo>
                      <a:pt x="1678" y="258"/>
                    </a:lnTo>
                    <a:lnTo>
                      <a:pt x="1742" y="336"/>
                    </a:lnTo>
                    <a:lnTo>
                      <a:pt x="1794" y="400"/>
                    </a:lnTo>
                    <a:lnTo>
                      <a:pt x="1846" y="491"/>
                    </a:lnTo>
                    <a:lnTo>
                      <a:pt x="1897" y="568"/>
                    </a:lnTo>
                    <a:lnTo>
                      <a:pt x="1936" y="658"/>
                    </a:lnTo>
                    <a:lnTo>
                      <a:pt x="1962" y="749"/>
                    </a:lnTo>
                    <a:lnTo>
                      <a:pt x="1975" y="839"/>
                    </a:lnTo>
                    <a:lnTo>
                      <a:pt x="1988" y="942"/>
                    </a:lnTo>
                    <a:lnTo>
                      <a:pt x="1988" y="1033"/>
                    </a:lnTo>
                    <a:lnTo>
                      <a:pt x="1975" y="1136"/>
                    </a:lnTo>
                    <a:lnTo>
                      <a:pt x="1949" y="1239"/>
                    </a:lnTo>
                    <a:lnTo>
                      <a:pt x="1949" y="1239"/>
                    </a:lnTo>
                    <a:lnTo>
                      <a:pt x="1923" y="1329"/>
                    </a:lnTo>
                    <a:lnTo>
                      <a:pt x="1884" y="1420"/>
                    </a:lnTo>
                    <a:lnTo>
                      <a:pt x="1833" y="1510"/>
                    </a:lnTo>
                    <a:lnTo>
                      <a:pt x="1781" y="1587"/>
                    </a:lnTo>
                    <a:lnTo>
                      <a:pt x="1717" y="1652"/>
                    </a:lnTo>
                    <a:lnTo>
                      <a:pt x="1652" y="1717"/>
                    </a:lnTo>
                    <a:lnTo>
                      <a:pt x="1575" y="1781"/>
                    </a:lnTo>
                    <a:lnTo>
                      <a:pt x="1497" y="1833"/>
                    </a:lnTo>
                    <a:lnTo>
                      <a:pt x="1407" y="1871"/>
                    </a:lnTo>
                    <a:lnTo>
                      <a:pt x="1317" y="1910"/>
                    </a:lnTo>
                    <a:lnTo>
                      <a:pt x="1226" y="1936"/>
                    </a:lnTo>
                    <a:lnTo>
                      <a:pt x="1136" y="1949"/>
                    </a:lnTo>
                    <a:lnTo>
                      <a:pt x="1046" y="1962"/>
                    </a:lnTo>
                    <a:lnTo>
                      <a:pt x="942" y="1962"/>
                    </a:lnTo>
                    <a:lnTo>
                      <a:pt x="839" y="1949"/>
                    </a:lnTo>
                    <a:lnTo>
                      <a:pt x="749" y="1923"/>
                    </a:lnTo>
                    <a:lnTo>
                      <a:pt x="749" y="1923"/>
                    </a:lnTo>
                    <a:lnTo>
                      <a:pt x="645" y="1897"/>
                    </a:lnTo>
                    <a:lnTo>
                      <a:pt x="555" y="1858"/>
                    </a:lnTo>
                    <a:lnTo>
                      <a:pt x="465" y="1807"/>
                    </a:lnTo>
                    <a:lnTo>
                      <a:pt x="387" y="1755"/>
                    </a:lnTo>
                    <a:lnTo>
                      <a:pt x="310" y="1691"/>
                    </a:lnTo>
                    <a:lnTo>
                      <a:pt x="245" y="1626"/>
                    </a:lnTo>
                    <a:lnTo>
                      <a:pt x="194" y="1549"/>
                    </a:lnTo>
                    <a:lnTo>
                      <a:pt x="142" y="1471"/>
                    </a:lnTo>
                    <a:lnTo>
                      <a:pt x="91" y="1381"/>
                    </a:lnTo>
                    <a:lnTo>
                      <a:pt x="52" y="1304"/>
                    </a:lnTo>
                    <a:lnTo>
                      <a:pt x="26" y="1213"/>
                    </a:lnTo>
                    <a:lnTo>
                      <a:pt x="13" y="1110"/>
                    </a:lnTo>
                    <a:lnTo>
                      <a:pt x="0" y="1020"/>
                    </a:lnTo>
                    <a:lnTo>
                      <a:pt x="0" y="916"/>
                    </a:lnTo>
                    <a:lnTo>
                      <a:pt x="13" y="826"/>
                    </a:lnTo>
                    <a:lnTo>
                      <a:pt x="39" y="723"/>
                    </a:lnTo>
                    <a:lnTo>
                      <a:pt x="39" y="723"/>
                    </a:lnTo>
                    <a:lnTo>
                      <a:pt x="65" y="633"/>
                    </a:lnTo>
                    <a:lnTo>
                      <a:pt x="104" y="542"/>
                    </a:lnTo>
                    <a:lnTo>
                      <a:pt x="155" y="452"/>
                    </a:lnTo>
                    <a:lnTo>
                      <a:pt x="207" y="374"/>
                    </a:lnTo>
                    <a:lnTo>
                      <a:pt x="271" y="297"/>
                    </a:lnTo>
                    <a:lnTo>
                      <a:pt x="336" y="233"/>
                    </a:lnTo>
                    <a:lnTo>
                      <a:pt x="413" y="181"/>
                    </a:lnTo>
                    <a:lnTo>
                      <a:pt x="491" y="129"/>
                    </a:lnTo>
                    <a:lnTo>
                      <a:pt x="581" y="78"/>
                    </a:lnTo>
                    <a:lnTo>
                      <a:pt x="671" y="52"/>
                    </a:lnTo>
                    <a:lnTo>
                      <a:pt x="762" y="26"/>
                    </a:lnTo>
                    <a:lnTo>
                      <a:pt x="852" y="0"/>
                    </a:lnTo>
                    <a:lnTo>
                      <a:pt x="955" y="0"/>
                    </a:lnTo>
                    <a:lnTo>
                      <a:pt x="1046" y="0"/>
                    </a:lnTo>
                    <a:lnTo>
                      <a:pt x="1149" y="0"/>
                    </a:lnTo>
                    <a:lnTo>
                      <a:pt x="1252" y="26"/>
                    </a:lnTo>
                    <a:lnTo>
                      <a:pt x="1252" y="26"/>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2600655" y="1716526"/>
                <a:ext cx="58039" cy="58039"/>
              </a:xfrm>
              <a:custGeom>
                <a:avLst/>
                <a:gdLst/>
                <a:ahLst/>
                <a:cxnLst/>
                <a:rect l="l" t="t" r="r" b="b"/>
                <a:pathLst>
                  <a:path w="1162" h="1162" extrusionOk="0">
                    <a:moveTo>
                      <a:pt x="736" y="13"/>
                    </a:moveTo>
                    <a:lnTo>
                      <a:pt x="736" y="13"/>
                    </a:lnTo>
                    <a:lnTo>
                      <a:pt x="839" y="65"/>
                    </a:lnTo>
                    <a:lnTo>
                      <a:pt x="942" y="116"/>
                    </a:lnTo>
                    <a:lnTo>
                      <a:pt x="1020" y="194"/>
                    </a:lnTo>
                    <a:lnTo>
                      <a:pt x="1084" y="284"/>
                    </a:lnTo>
                    <a:lnTo>
                      <a:pt x="1136" y="387"/>
                    </a:lnTo>
                    <a:lnTo>
                      <a:pt x="1162" y="503"/>
                    </a:lnTo>
                    <a:lnTo>
                      <a:pt x="1162" y="620"/>
                    </a:lnTo>
                    <a:lnTo>
                      <a:pt x="1149" y="736"/>
                    </a:lnTo>
                    <a:lnTo>
                      <a:pt x="1149" y="736"/>
                    </a:lnTo>
                    <a:lnTo>
                      <a:pt x="1110" y="839"/>
                    </a:lnTo>
                    <a:lnTo>
                      <a:pt x="1046" y="942"/>
                    </a:lnTo>
                    <a:lnTo>
                      <a:pt x="968" y="1020"/>
                    </a:lnTo>
                    <a:lnTo>
                      <a:pt x="878" y="1084"/>
                    </a:lnTo>
                    <a:lnTo>
                      <a:pt x="775" y="1136"/>
                    </a:lnTo>
                    <a:lnTo>
                      <a:pt x="658" y="1162"/>
                    </a:lnTo>
                    <a:lnTo>
                      <a:pt x="555" y="1162"/>
                    </a:lnTo>
                    <a:lnTo>
                      <a:pt x="439" y="1149"/>
                    </a:lnTo>
                    <a:lnTo>
                      <a:pt x="439" y="1149"/>
                    </a:lnTo>
                    <a:lnTo>
                      <a:pt x="323" y="1110"/>
                    </a:lnTo>
                    <a:lnTo>
                      <a:pt x="220" y="1045"/>
                    </a:lnTo>
                    <a:lnTo>
                      <a:pt x="142" y="968"/>
                    </a:lnTo>
                    <a:lnTo>
                      <a:pt x="78" y="878"/>
                    </a:lnTo>
                    <a:lnTo>
                      <a:pt x="26" y="774"/>
                    </a:lnTo>
                    <a:lnTo>
                      <a:pt x="0" y="658"/>
                    </a:lnTo>
                    <a:lnTo>
                      <a:pt x="0" y="542"/>
                    </a:lnTo>
                    <a:lnTo>
                      <a:pt x="13" y="426"/>
                    </a:lnTo>
                    <a:lnTo>
                      <a:pt x="13" y="426"/>
                    </a:lnTo>
                    <a:lnTo>
                      <a:pt x="65" y="323"/>
                    </a:lnTo>
                    <a:lnTo>
                      <a:pt x="116" y="220"/>
                    </a:lnTo>
                    <a:lnTo>
                      <a:pt x="194" y="142"/>
                    </a:lnTo>
                    <a:lnTo>
                      <a:pt x="284" y="78"/>
                    </a:lnTo>
                    <a:lnTo>
                      <a:pt x="387" y="26"/>
                    </a:lnTo>
                    <a:lnTo>
                      <a:pt x="504" y="0"/>
                    </a:lnTo>
                    <a:lnTo>
                      <a:pt x="620" y="0"/>
                    </a:lnTo>
                    <a:lnTo>
                      <a:pt x="736" y="13"/>
                    </a:lnTo>
                    <a:lnTo>
                      <a:pt x="736" y="13"/>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2848144" y="2827000"/>
                <a:ext cx="370011" cy="872133"/>
              </a:xfrm>
              <a:custGeom>
                <a:avLst/>
                <a:gdLst/>
                <a:ahLst/>
                <a:cxnLst/>
                <a:rect l="l" t="t" r="r" b="b"/>
                <a:pathLst>
                  <a:path w="7408" h="17461" extrusionOk="0">
                    <a:moveTo>
                      <a:pt x="13" y="3562"/>
                    </a:moveTo>
                    <a:lnTo>
                      <a:pt x="1201" y="17086"/>
                    </a:lnTo>
                    <a:lnTo>
                      <a:pt x="6272" y="17460"/>
                    </a:lnTo>
                    <a:lnTo>
                      <a:pt x="7343" y="5950"/>
                    </a:lnTo>
                    <a:lnTo>
                      <a:pt x="7343" y="5950"/>
                    </a:lnTo>
                    <a:lnTo>
                      <a:pt x="7382" y="5537"/>
                    </a:lnTo>
                    <a:lnTo>
                      <a:pt x="7395" y="5124"/>
                    </a:lnTo>
                    <a:lnTo>
                      <a:pt x="7407" y="4737"/>
                    </a:lnTo>
                    <a:lnTo>
                      <a:pt x="7395" y="4375"/>
                    </a:lnTo>
                    <a:lnTo>
                      <a:pt x="7382" y="4014"/>
                    </a:lnTo>
                    <a:lnTo>
                      <a:pt x="7356" y="3679"/>
                    </a:lnTo>
                    <a:lnTo>
                      <a:pt x="7317" y="3369"/>
                    </a:lnTo>
                    <a:lnTo>
                      <a:pt x="7266" y="3059"/>
                    </a:lnTo>
                    <a:lnTo>
                      <a:pt x="7201" y="2775"/>
                    </a:lnTo>
                    <a:lnTo>
                      <a:pt x="7136" y="2504"/>
                    </a:lnTo>
                    <a:lnTo>
                      <a:pt x="7046" y="2259"/>
                    </a:lnTo>
                    <a:lnTo>
                      <a:pt x="6956" y="2014"/>
                    </a:lnTo>
                    <a:lnTo>
                      <a:pt x="6865" y="1795"/>
                    </a:lnTo>
                    <a:lnTo>
                      <a:pt x="6749" y="1588"/>
                    </a:lnTo>
                    <a:lnTo>
                      <a:pt x="6646" y="1395"/>
                    </a:lnTo>
                    <a:lnTo>
                      <a:pt x="6517" y="1214"/>
                    </a:lnTo>
                    <a:lnTo>
                      <a:pt x="6388" y="1046"/>
                    </a:lnTo>
                    <a:lnTo>
                      <a:pt x="6259" y="891"/>
                    </a:lnTo>
                    <a:lnTo>
                      <a:pt x="6117" y="749"/>
                    </a:lnTo>
                    <a:lnTo>
                      <a:pt x="5962" y="620"/>
                    </a:lnTo>
                    <a:lnTo>
                      <a:pt x="5807" y="504"/>
                    </a:lnTo>
                    <a:lnTo>
                      <a:pt x="5653" y="401"/>
                    </a:lnTo>
                    <a:lnTo>
                      <a:pt x="5485" y="324"/>
                    </a:lnTo>
                    <a:lnTo>
                      <a:pt x="5317" y="246"/>
                    </a:lnTo>
                    <a:lnTo>
                      <a:pt x="5149" y="169"/>
                    </a:lnTo>
                    <a:lnTo>
                      <a:pt x="4981" y="117"/>
                    </a:lnTo>
                    <a:lnTo>
                      <a:pt x="4801" y="78"/>
                    </a:lnTo>
                    <a:lnTo>
                      <a:pt x="4620" y="40"/>
                    </a:lnTo>
                    <a:lnTo>
                      <a:pt x="4440" y="14"/>
                    </a:lnTo>
                    <a:lnTo>
                      <a:pt x="4259" y="1"/>
                    </a:lnTo>
                    <a:lnTo>
                      <a:pt x="4065" y="1"/>
                    </a:lnTo>
                    <a:lnTo>
                      <a:pt x="3885" y="14"/>
                    </a:lnTo>
                    <a:lnTo>
                      <a:pt x="3704" y="27"/>
                    </a:lnTo>
                    <a:lnTo>
                      <a:pt x="3510" y="53"/>
                    </a:lnTo>
                    <a:lnTo>
                      <a:pt x="3330" y="91"/>
                    </a:lnTo>
                    <a:lnTo>
                      <a:pt x="3149" y="130"/>
                    </a:lnTo>
                    <a:lnTo>
                      <a:pt x="2968" y="182"/>
                    </a:lnTo>
                    <a:lnTo>
                      <a:pt x="2775" y="233"/>
                    </a:lnTo>
                    <a:lnTo>
                      <a:pt x="2426" y="375"/>
                    </a:lnTo>
                    <a:lnTo>
                      <a:pt x="2078" y="543"/>
                    </a:lnTo>
                    <a:lnTo>
                      <a:pt x="1755" y="736"/>
                    </a:lnTo>
                    <a:lnTo>
                      <a:pt x="1433" y="956"/>
                    </a:lnTo>
                    <a:lnTo>
                      <a:pt x="1149" y="1188"/>
                    </a:lnTo>
                    <a:lnTo>
                      <a:pt x="1020" y="1317"/>
                    </a:lnTo>
                    <a:lnTo>
                      <a:pt x="891" y="1446"/>
                    </a:lnTo>
                    <a:lnTo>
                      <a:pt x="762" y="1575"/>
                    </a:lnTo>
                    <a:lnTo>
                      <a:pt x="646" y="1717"/>
                    </a:lnTo>
                    <a:lnTo>
                      <a:pt x="542" y="1859"/>
                    </a:lnTo>
                    <a:lnTo>
                      <a:pt x="439" y="2001"/>
                    </a:lnTo>
                    <a:lnTo>
                      <a:pt x="349" y="2143"/>
                    </a:lnTo>
                    <a:lnTo>
                      <a:pt x="272" y="2298"/>
                    </a:lnTo>
                    <a:lnTo>
                      <a:pt x="207" y="2453"/>
                    </a:lnTo>
                    <a:lnTo>
                      <a:pt x="142" y="2608"/>
                    </a:lnTo>
                    <a:lnTo>
                      <a:pt x="91" y="2762"/>
                    </a:lnTo>
                    <a:lnTo>
                      <a:pt x="52" y="2917"/>
                    </a:lnTo>
                    <a:lnTo>
                      <a:pt x="26" y="3085"/>
                    </a:lnTo>
                    <a:lnTo>
                      <a:pt x="13" y="3240"/>
                    </a:lnTo>
                    <a:lnTo>
                      <a:pt x="1" y="3408"/>
                    </a:lnTo>
                    <a:lnTo>
                      <a:pt x="13" y="3562"/>
                    </a:lnTo>
                    <a:lnTo>
                      <a:pt x="13" y="3562"/>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2908730" y="3484454"/>
                <a:ext cx="259128" cy="712251"/>
              </a:xfrm>
              <a:custGeom>
                <a:avLst/>
                <a:gdLst/>
                <a:ahLst/>
                <a:cxnLst/>
                <a:rect l="l" t="t" r="r" b="b"/>
                <a:pathLst>
                  <a:path w="5188" h="14260" extrusionOk="0">
                    <a:moveTo>
                      <a:pt x="1" y="3342"/>
                    </a:moveTo>
                    <a:lnTo>
                      <a:pt x="581" y="14259"/>
                    </a:lnTo>
                    <a:lnTo>
                      <a:pt x="4710" y="14246"/>
                    </a:lnTo>
                    <a:lnTo>
                      <a:pt x="5175" y="3613"/>
                    </a:lnTo>
                    <a:lnTo>
                      <a:pt x="5175" y="3613"/>
                    </a:lnTo>
                    <a:lnTo>
                      <a:pt x="5188" y="3317"/>
                    </a:lnTo>
                    <a:lnTo>
                      <a:pt x="5188" y="3033"/>
                    </a:lnTo>
                    <a:lnTo>
                      <a:pt x="5175" y="2775"/>
                    </a:lnTo>
                    <a:lnTo>
                      <a:pt x="5162" y="2516"/>
                    </a:lnTo>
                    <a:lnTo>
                      <a:pt x="5149" y="2284"/>
                    </a:lnTo>
                    <a:lnTo>
                      <a:pt x="5111" y="2052"/>
                    </a:lnTo>
                    <a:lnTo>
                      <a:pt x="5072" y="1845"/>
                    </a:lnTo>
                    <a:lnTo>
                      <a:pt x="5033" y="1652"/>
                    </a:lnTo>
                    <a:lnTo>
                      <a:pt x="4981" y="1458"/>
                    </a:lnTo>
                    <a:lnTo>
                      <a:pt x="4930" y="1291"/>
                    </a:lnTo>
                    <a:lnTo>
                      <a:pt x="4865" y="1123"/>
                    </a:lnTo>
                    <a:lnTo>
                      <a:pt x="4801" y="981"/>
                    </a:lnTo>
                    <a:lnTo>
                      <a:pt x="4723" y="839"/>
                    </a:lnTo>
                    <a:lnTo>
                      <a:pt x="4646" y="710"/>
                    </a:lnTo>
                    <a:lnTo>
                      <a:pt x="4556" y="594"/>
                    </a:lnTo>
                    <a:lnTo>
                      <a:pt x="4465" y="491"/>
                    </a:lnTo>
                    <a:lnTo>
                      <a:pt x="4375" y="400"/>
                    </a:lnTo>
                    <a:lnTo>
                      <a:pt x="4285" y="323"/>
                    </a:lnTo>
                    <a:lnTo>
                      <a:pt x="4181" y="245"/>
                    </a:lnTo>
                    <a:lnTo>
                      <a:pt x="4078" y="181"/>
                    </a:lnTo>
                    <a:lnTo>
                      <a:pt x="3975" y="129"/>
                    </a:lnTo>
                    <a:lnTo>
                      <a:pt x="3859" y="90"/>
                    </a:lnTo>
                    <a:lnTo>
                      <a:pt x="3743" y="52"/>
                    </a:lnTo>
                    <a:lnTo>
                      <a:pt x="3627" y="26"/>
                    </a:lnTo>
                    <a:lnTo>
                      <a:pt x="3510" y="0"/>
                    </a:lnTo>
                    <a:lnTo>
                      <a:pt x="3394" y="0"/>
                    </a:lnTo>
                    <a:lnTo>
                      <a:pt x="3265" y="0"/>
                    </a:lnTo>
                    <a:lnTo>
                      <a:pt x="3149" y="0"/>
                    </a:lnTo>
                    <a:lnTo>
                      <a:pt x="2891" y="39"/>
                    </a:lnTo>
                    <a:lnTo>
                      <a:pt x="2646" y="103"/>
                    </a:lnTo>
                    <a:lnTo>
                      <a:pt x="2388" y="194"/>
                    </a:lnTo>
                    <a:lnTo>
                      <a:pt x="2143" y="310"/>
                    </a:lnTo>
                    <a:lnTo>
                      <a:pt x="1897" y="439"/>
                    </a:lnTo>
                    <a:lnTo>
                      <a:pt x="1652" y="607"/>
                    </a:lnTo>
                    <a:lnTo>
                      <a:pt x="1420" y="774"/>
                    </a:lnTo>
                    <a:lnTo>
                      <a:pt x="1201" y="968"/>
                    </a:lnTo>
                    <a:lnTo>
                      <a:pt x="981" y="1174"/>
                    </a:lnTo>
                    <a:lnTo>
                      <a:pt x="788" y="1394"/>
                    </a:lnTo>
                    <a:lnTo>
                      <a:pt x="607" y="1626"/>
                    </a:lnTo>
                    <a:lnTo>
                      <a:pt x="452" y="1858"/>
                    </a:lnTo>
                    <a:lnTo>
                      <a:pt x="310" y="2104"/>
                    </a:lnTo>
                    <a:lnTo>
                      <a:pt x="194" y="2349"/>
                    </a:lnTo>
                    <a:lnTo>
                      <a:pt x="104" y="2594"/>
                    </a:lnTo>
                    <a:lnTo>
                      <a:pt x="39" y="2852"/>
                    </a:lnTo>
                    <a:lnTo>
                      <a:pt x="1" y="3097"/>
                    </a:lnTo>
                    <a:lnTo>
                      <a:pt x="1" y="3213"/>
                    </a:lnTo>
                    <a:lnTo>
                      <a:pt x="1" y="3342"/>
                    </a:lnTo>
                    <a:lnTo>
                      <a:pt x="1" y="3342"/>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7"/>
              <p:cNvSpPr/>
              <p:nvPr/>
            </p:nvSpPr>
            <p:spPr>
              <a:xfrm>
                <a:off x="2743754" y="2016858"/>
                <a:ext cx="513710" cy="1065430"/>
              </a:xfrm>
              <a:custGeom>
                <a:avLst/>
                <a:gdLst/>
                <a:ahLst/>
                <a:cxnLst/>
                <a:rect l="l" t="t" r="r" b="b"/>
                <a:pathLst>
                  <a:path w="10285" h="21331" extrusionOk="0">
                    <a:moveTo>
                      <a:pt x="10117" y="12879"/>
                    </a:moveTo>
                    <a:lnTo>
                      <a:pt x="10117" y="12879"/>
                    </a:lnTo>
                    <a:lnTo>
                      <a:pt x="10168" y="13563"/>
                    </a:lnTo>
                    <a:lnTo>
                      <a:pt x="10207" y="14505"/>
                    </a:lnTo>
                    <a:lnTo>
                      <a:pt x="10246" y="15640"/>
                    </a:lnTo>
                    <a:lnTo>
                      <a:pt x="10272" y="16866"/>
                    </a:lnTo>
                    <a:lnTo>
                      <a:pt x="10285" y="18105"/>
                    </a:lnTo>
                    <a:lnTo>
                      <a:pt x="10285" y="19266"/>
                    </a:lnTo>
                    <a:lnTo>
                      <a:pt x="10272" y="20260"/>
                    </a:lnTo>
                    <a:lnTo>
                      <a:pt x="10246" y="20673"/>
                    </a:lnTo>
                    <a:lnTo>
                      <a:pt x="10220" y="21008"/>
                    </a:lnTo>
                    <a:lnTo>
                      <a:pt x="10220" y="21008"/>
                    </a:lnTo>
                    <a:lnTo>
                      <a:pt x="9652" y="21125"/>
                    </a:lnTo>
                    <a:lnTo>
                      <a:pt x="9097" y="21215"/>
                    </a:lnTo>
                    <a:lnTo>
                      <a:pt x="8530" y="21279"/>
                    </a:lnTo>
                    <a:lnTo>
                      <a:pt x="7949" y="21318"/>
                    </a:lnTo>
                    <a:lnTo>
                      <a:pt x="7355" y="21331"/>
                    </a:lnTo>
                    <a:lnTo>
                      <a:pt x="6762" y="21318"/>
                    </a:lnTo>
                    <a:lnTo>
                      <a:pt x="6155" y="21279"/>
                    </a:lnTo>
                    <a:lnTo>
                      <a:pt x="5536" y="21215"/>
                    </a:lnTo>
                    <a:lnTo>
                      <a:pt x="4904" y="21125"/>
                    </a:lnTo>
                    <a:lnTo>
                      <a:pt x="4245" y="20995"/>
                    </a:lnTo>
                    <a:lnTo>
                      <a:pt x="3587" y="20854"/>
                    </a:lnTo>
                    <a:lnTo>
                      <a:pt x="2903" y="20673"/>
                    </a:lnTo>
                    <a:lnTo>
                      <a:pt x="2207" y="20453"/>
                    </a:lnTo>
                    <a:lnTo>
                      <a:pt x="1497" y="20221"/>
                    </a:lnTo>
                    <a:lnTo>
                      <a:pt x="748" y="19950"/>
                    </a:lnTo>
                    <a:lnTo>
                      <a:pt x="0" y="19641"/>
                    </a:lnTo>
                    <a:lnTo>
                      <a:pt x="0" y="19641"/>
                    </a:lnTo>
                    <a:lnTo>
                      <a:pt x="142" y="19189"/>
                    </a:lnTo>
                    <a:lnTo>
                      <a:pt x="284" y="18724"/>
                    </a:lnTo>
                    <a:lnTo>
                      <a:pt x="555" y="17782"/>
                    </a:lnTo>
                    <a:lnTo>
                      <a:pt x="800" y="16802"/>
                    </a:lnTo>
                    <a:lnTo>
                      <a:pt x="1032" y="15795"/>
                    </a:lnTo>
                    <a:lnTo>
                      <a:pt x="1252" y="14763"/>
                    </a:lnTo>
                    <a:lnTo>
                      <a:pt x="1471" y="13705"/>
                    </a:lnTo>
                    <a:lnTo>
                      <a:pt x="1665" y="12646"/>
                    </a:lnTo>
                    <a:lnTo>
                      <a:pt x="1871" y="11563"/>
                    </a:lnTo>
                    <a:lnTo>
                      <a:pt x="2245" y="9408"/>
                    </a:lnTo>
                    <a:lnTo>
                      <a:pt x="2632" y="7265"/>
                    </a:lnTo>
                    <a:lnTo>
                      <a:pt x="2826" y="6220"/>
                    </a:lnTo>
                    <a:lnTo>
                      <a:pt x="3033" y="5188"/>
                    </a:lnTo>
                    <a:lnTo>
                      <a:pt x="3252" y="4181"/>
                    </a:lnTo>
                    <a:lnTo>
                      <a:pt x="3484" y="3201"/>
                    </a:lnTo>
                    <a:lnTo>
                      <a:pt x="3484" y="3201"/>
                    </a:lnTo>
                    <a:lnTo>
                      <a:pt x="3574" y="3201"/>
                    </a:lnTo>
                    <a:lnTo>
                      <a:pt x="3691" y="3201"/>
                    </a:lnTo>
                    <a:lnTo>
                      <a:pt x="3794" y="3188"/>
                    </a:lnTo>
                    <a:lnTo>
                      <a:pt x="3910" y="3162"/>
                    </a:lnTo>
                    <a:lnTo>
                      <a:pt x="4026" y="3123"/>
                    </a:lnTo>
                    <a:lnTo>
                      <a:pt x="4142" y="3072"/>
                    </a:lnTo>
                    <a:lnTo>
                      <a:pt x="4387" y="2956"/>
                    </a:lnTo>
                    <a:lnTo>
                      <a:pt x="4633" y="2801"/>
                    </a:lnTo>
                    <a:lnTo>
                      <a:pt x="4891" y="2620"/>
                    </a:lnTo>
                    <a:lnTo>
                      <a:pt x="5136" y="2414"/>
                    </a:lnTo>
                    <a:lnTo>
                      <a:pt x="5368" y="2181"/>
                    </a:lnTo>
                    <a:lnTo>
                      <a:pt x="5600" y="1936"/>
                    </a:lnTo>
                    <a:lnTo>
                      <a:pt x="5820" y="1678"/>
                    </a:lnTo>
                    <a:lnTo>
                      <a:pt x="6013" y="1407"/>
                    </a:lnTo>
                    <a:lnTo>
                      <a:pt x="6194" y="1123"/>
                    </a:lnTo>
                    <a:lnTo>
                      <a:pt x="6336" y="839"/>
                    </a:lnTo>
                    <a:lnTo>
                      <a:pt x="6452" y="555"/>
                    </a:lnTo>
                    <a:lnTo>
                      <a:pt x="6504" y="413"/>
                    </a:lnTo>
                    <a:lnTo>
                      <a:pt x="6530" y="271"/>
                    </a:lnTo>
                    <a:lnTo>
                      <a:pt x="6555" y="130"/>
                    </a:lnTo>
                    <a:lnTo>
                      <a:pt x="6581" y="0"/>
                    </a:lnTo>
                    <a:lnTo>
                      <a:pt x="6581" y="0"/>
                    </a:lnTo>
                    <a:lnTo>
                      <a:pt x="6736" y="181"/>
                    </a:lnTo>
                    <a:lnTo>
                      <a:pt x="6917" y="452"/>
                    </a:lnTo>
                    <a:lnTo>
                      <a:pt x="7123" y="788"/>
                    </a:lnTo>
                    <a:lnTo>
                      <a:pt x="7355" y="1213"/>
                    </a:lnTo>
                    <a:lnTo>
                      <a:pt x="7601" y="1717"/>
                    </a:lnTo>
                    <a:lnTo>
                      <a:pt x="7859" y="2310"/>
                    </a:lnTo>
                    <a:lnTo>
                      <a:pt x="8117" y="2968"/>
                    </a:lnTo>
                    <a:lnTo>
                      <a:pt x="8388" y="3730"/>
                    </a:lnTo>
                    <a:lnTo>
                      <a:pt x="8659" y="4569"/>
                    </a:lnTo>
                    <a:lnTo>
                      <a:pt x="8788" y="5020"/>
                    </a:lnTo>
                    <a:lnTo>
                      <a:pt x="8917" y="5485"/>
                    </a:lnTo>
                    <a:lnTo>
                      <a:pt x="9046" y="5975"/>
                    </a:lnTo>
                    <a:lnTo>
                      <a:pt x="9162" y="6491"/>
                    </a:lnTo>
                    <a:lnTo>
                      <a:pt x="9278" y="7033"/>
                    </a:lnTo>
                    <a:lnTo>
                      <a:pt x="9394" y="7588"/>
                    </a:lnTo>
                    <a:lnTo>
                      <a:pt x="9510" y="8169"/>
                    </a:lnTo>
                    <a:lnTo>
                      <a:pt x="9614" y="8775"/>
                    </a:lnTo>
                    <a:lnTo>
                      <a:pt x="9717" y="9408"/>
                    </a:lnTo>
                    <a:lnTo>
                      <a:pt x="9807" y="10053"/>
                    </a:lnTo>
                    <a:lnTo>
                      <a:pt x="9897" y="10724"/>
                    </a:lnTo>
                    <a:lnTo>
                      <a:pt x="9988" y="11421"/>
                    </a:lnTo>
                    <a:lnTo>
                      <a:pt x="10052" y="12143"/>
                    </a:lnTo>
                    <a:lnTo>
                      <a:pt x="10117" y="12879"/>
                    </a:lnTo>
                    <a:lnTo>
                      <a:pt x="10117" y="12879"/>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7"/>
              <p:cNvSpPr/>
              <p:nvPr/>
            </p:nvSpPr>
            <p:spPr>
              <a:xfrm>
                <a:off x="2122410" y="2609181"/>
                <a:ext cx="355177" cy="143749"/>
              </a:xfrm>
              <a:custGeom>
                <a:avLst/>
                <a:gdLst/>
                <a:ahLst/>
                <a:cxnLst/>
                <a:rect l="l" t="t" r="r" b="b"/>
                <a:pathLst>
                  <a:path w="7111" h="2878" extrusionOk="0">
                    <a:moveTo>
                      <a:pt x="2336" y="2491"/>
                    </a:moveTo>
                    <a:lnTo>
                      <a:pt x="4233" y="2671"/>
                    </a:lnTo>
                    <a:lnTo>
                      <a:pt x="4233" y="2671"/>
                    </a:lnTo>
                    <a:lnTo>
                      <a:pt x="4440" y="2684"/>
                    </a:lnTo>
                    <a:lnTo>
                      <a:pt x="5240" y="2762"/>
                    </a:lnTo>
                    <a:lnTo>
                      <a:pt x="5240" y="2762"/>
                    </a:lnTo>
                    <a:lnTo>
                      <a:pt x="5330" y="2762"/>
                    </a:lnTo>
                    <a:lnTo>
                      <a:pt x="5820" y="2801"/>
                    </a:lnTo>
                    <a:lnTo>
                      <a:pt x="5988" y="2839"/>
                    </a:lnTo>
                    <a:lnTo>
                      <a:pt x="5988" y="2813"/>
                    </a:lnTo>
                    <a:lnTo>
                      <a:pt x="6956" y="2878"/>
                    </a:lnTo>
                    <a:lnTo>
                      <a:pt x="7111" y="929"/>
                    </a:lnTo>
                    <a:lnTo>
                      <a:pt x="6053" y="839"/>
                    </a:lnTo>
                    <a:lnTo>
                      <a:pt x="6053" y="839"/>
                    </a:lnTo>
                    <a:lnTo>
                      <a:pt x="6001" y="813"/>
                    </a:lnTo>
                    <a:lnTo>
                      <a:pt x="5949" y="787"/>
                    </a:lnTo>
                    <a:lnTo>
                      <a:pt x="5885" y="775"/>
                    </a:lnTo>
                    <a:lnTo>
                      <a:pt x="5820" y="762"/>
                    </a:lnTo>
                    <a:lnTo>
                      <a:pt x="5820" y="762"/>
                    </a:lnTo>
                    <a:lnTo>
                      <a:pt x="4233" y="749"/>
                    </a:lnTo>
                    <a:lnTo>
                      <a:pt x="3214" y="736"/>
                    </a:lnTo>
                    <a:lnTo>
                      <a:pt x="2865" y="723"/>
                    </a:lnTo>
                    <a:lnTo>
                      <a:pt x="2581" y="697"/>
                    </a:lnTo>
                    <a:lnTo>
                      <a:pt x="2349" y="671"/>
                    </a:lnTo>
                    <a:lnTo>
                      <a:pt x="2143" y="633"/>
                    </a:lnTo>
                    <a:lnTo>
                      <a:pt x="1407" y="413"/>
                    </a:lnTo>
                    <a:lnTo>
                      <a:pt x="1175" y="116"/>
                    </a:lnTo>
                    <a:lnTo>
                      <a:pt x="1175" y="116"/>
                    </a:lnTo>
                    <a:lnTo>
                      <a:pt x="1123" y="78"/>
                    </a:lnTo>
                    <a:lnTo>
                      <a:pt x="1072" y="39"/>
                    </a:lnTo>
                    <a:lnTo>
                      <a:pt x="1020" y="13"/>
                    </a:lnTo>
                    <a:lnTo>
                      <a:pt x="955" y="0"/>
                    </a:lnTo>
                    <a:lnTo>
                      <a:pt x="904" y="0"/>
                    </a:lnTo>
                    <a:lnTo>
                      <a:pt x="839" y="13"/>
                    </a:lnTo>
                    <a:lnTo>
                      <a:pt x="775" y="39"/>
                    </a:lnTo>
                    <a:lnTo>
                      <a:pt x="723" y="78"/>
                    </a:lnTo>
                    <a:lnTo>
                      <a:pt x="723" y="78"/>
                    </a:lnTo>
                    <a:lnTo>
                      <a:pt x="684" y="116"/>
                    </a:lnTo>
                    <a:lnTo>
                      <a:pt x="646" y="155"/>
                    </a:lnTo>
                    <a:lnTo>
                      <a:pt x="426" y="91"/>
                    </a:lnTo>
                    <a:lnTo>
                      <a:pt x="426" y="91"/>
                    </a:lnTo>
                    <a:lnTo>
                      <a:pt x="375" y="78"/>
                    </a:lnTo>
                    <a:lnTo>
                      <a:pt x="310" y="65"/>
                    </a:lnTo>
                    <a:lnTo>
                      <a:pt x="246" y="78"/>
                    </a:lnTo>
                    <a:lnTo>
                      <a:pt x="194" y="104"/>
                    </a:lnTo>
                    <a:lnTo>
                      <a:pt x="130" y="129"/>
                    </a:lnTo>
                    <a:lnTo>
                      <a:pt x="91" y="168"/>
                    </a:lnTo>
                    <a:lnTo>
                      <a:pt x="52" y="220"/>
                    </a:lnTo>
                    <a:lnTo>
                      <a:pt x="26" y="284"/>
                    </a:lnTo>
                    <a:lnTo>
                      <a:pt x="26" y="284"/>
                    </a:lnTo>
                    <a:lnTo>
                      <a:pt x="1" y="349"/>
                    </a:lnTo>
                    <a:lnTo>
                      <a:pt x="1" y="400"/>
                    </a:lnTo>
                    <a:lnTo>
                      <a:pt x="13" y="465"/>
                    </a:lnTo>
                    <a:lnTo>
                      <a:pt x="39" y="529"/>
                    </a:lnTo>
                    <a:lnTo>
                      <a:pt x="65" y="581"/>
                    </a:lnTo>
                    <a:lnTo>
                      <a:pt x="104" y="620"/>
                    </a:lnTo>
                    <a:lnTo>
                      <a:pt x="155" y="658"/>
                    </a:lnTo>
                    <a:lnTo>
                      <a:pt x="220" y="697"/>
                    </a:lnTo>
                    <a:lnTo>
                      <a:pt x="465" y="775"/>
                    </a:lnTo>
                    <a:lnTo>
                      <a:pt x="465" y="775"/>
                    </a:lnTo>
                    <a:lnTo>
                      <a:pt x="478" y="826"/>
                    </a:lnTo>
                    <a:lnTo>
                      <a:pt x="504" y="878"/>
                    </a:lnTo>
                    <a:lnTo>
                      <a:pt x="543" y="917"/>
                    </a:lnTo>
                    <a:lnTo>
                      <a:pt x="581" y="955"/>
                    </a:lnTo>
                    <a:lnTo>
                      <a:pt x="1355" y="1652"/>
                    </a:lnTo>
                    <a:lnTo>
                      <a:pt x="1923" y="2297"/>
                    </a:lnTo>
                    <a:lnTo>
                      <a:pt x="1923" y="2284"/>
                    </a:lnTo>
                    <a:lnTo>
                      <a:pt x="1923" y="2284"/>
                    </a:lnTo>
                    <a:lnTo>
                      <a:pt x="2014" y="2362"/>
                    </a:lnTo>
                    <a:lnTo>
                      <a:pt x="2117" y="2426"/>
                    </a:lnTo>
                    <a:lnTo>
                      <a:pt x="2220" y="2478"/>
                    </a:lnTo>
                    <a:lnTo>
                      <a:pt x="2336" y="2491"/>
                    </a:lnTo>
                    <a:lnTo>
                      <a:pt x="2336" y="2491"/>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7"/>
              <p:cNvSpPr/>
              <p:nvPr/>
            </p:nvSpPr>
            <p:spPr>
              <a:xfrm>
                <a:off x="2389878" y="2602088"/>
                <a:ext cx="477648" cy="194695"/>
              </a:xfrm>
              <a:custGeom>
                <a:avLst/>
                <a:gdLst/>
                <a:ahLst/>
                <a:cxnLst/>
                <a:rect l="l" t="t" r="r" b="b"/>
                <a:pathLst>
                  <a:path w="9563" h="3898" extrusionOk="0">
                    <a:moveTo>
                      <a:pt x="8104" y="0"/>
                    </a:moveTo>
                    <a:lnTo>
                      <a:pt x="310" y="529"/>
                    </a:lnTo>
                    <a:lnTo>
                      <a:pt x="1" y="3407"/>
                    </a:lnTo>
                    <a:lnTo>
                      <a:pt x="5717" y="3872"/>
                    </a:lnTo>
                    <a:lnTo>
                      <a:pt x="5717" y="3872"/>
                    </a:lnTo>
                    <a:lnTo>
                      <a:pt x="6195" y="3897"/>
                    </a:lnTo>
                    <a:lnTo>
                      <a:pt x="6633" y="3897"/>
                    </a:lnTo>
                    <a:lnTo>
                      <a:pt x="7033" y="3872"/>
                    </a:lnTo>
                    <a:lnTo>
                      <a:pt x="7395" y="3820"/>
                    </a:lnTo>
                    <a:lnTo>
                      <a:pt x="7730" y="3756"/>
                    </a:lnTo>
                    <a:lnTo>
                      <a:pt x="8040" y="3665"/>
                    </a:lnTo>
                    <a:lnTo>
                      <a:pt x="8311" y="3549"/>
                    </a:lnTo>
                    <a:lnTo>
                      <a:pt x="8556" y="3433"/>
                    </a:lnTo>
                    <a:lnTo>
                      <a:pt x="8763" y="3291"/>
                    </a:lnTo>
                    <a:lnTo>
                      <a:pt x="8956" y="3136"/>
                    </a:lnTo>
                    <a:lnTo>
                      <a:pt x="9111" y="2981"/>
                    </a:lnTo>
                    <a:lnTo>
                      <a:pt x="9240" y="2801"/>
                    </a:lnTo>
                    <a:lnTo>
                      <a:pt x="9356" y="2620"/>
                    </a:lnTo>
                    <a:lnTo>
                      <a:pt x="9434" y="2439"/>
                    </a:lnTo>
                    <a:lnTo>
                      <a:pt x="9498" y="2246"/>
                    </a:lnTo>
                    <a:lnTo>
                      <a:pt x="9537" y="2052"/>
                    </a:lnTo>
                    <a:lnTo>
                      <a:pt x="9563" y="1859"/>
                    </a:lnTo>
                    <a:lnTo>
                      <a:pt x="9563" y="1665"/>
                    </a:lnTo>
                    <a:lnTo>
                      <a:pt x="9537" y="1471"/>
                    </a:lnTo>
                    <a:lnTo>
                      <a:pt x="9511" y="1278"/>
                    </a:lnTo>
                    <a:lnTo>
                      <a:pt x="9459" y="1097"/>
                    </a:lnTo>
                    <a:lnTo>
                      <a:pt x="9382" y="929"/>
                    </a:lnTo>
                    <a:lnTo>
                      <a:pt x="9305" y="762"/>
                    </a:lnTo>
                    <a:lnTo>
                      <a:pt x="9214" y="607"/>
                    </a:lnTo>
                    <a:lnTo>
                      <a:pt x="9098" y="478"/>
                    </a:lnTo>
                    <a:lnTo>
                      <a:pt x="8982" y="349"/>
                    </a:lnTo>
                    <a:lnTo>
                      <a:pt x="8853" y="233"/>
                    </a:lnTo>
                    <a:lnTo>
                      <a:pt x="8724" y="142"/>
                    </a:lnTo>
                    <a:lnTo>
                      <a:pt x="8582" y="78"/>
                    </a:lnTo>
                    <a:lnTo>
                      <a:pt x="8427" y="26"/>
                    </a:lnTo>
                    <a:lnTo>
                      <a:pt x="8272" y="0"/>
                    </a:lnTo>
                    <a:lnTo>
                      <a:pt x="8104" y="0"/>
                    </a:lnTo>
                    <a:lnTo>
                      <a:pt x="8104" y="0"/>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7"/>
              <p:cNvSpPr/>
              <p:nvPr/>
            </p:nvSpPr>
            <p:spPr>
              <a:xfrm>
                <a:off x="2749548" y="2016858"/>
                <a:ext cx="505319" cy="1187252"/>
              </a:xfrm>
              <a:custGeom>
                <a:avLst/>
                <a:gdLst/>
                <a:ahLst/>
                <a:cxnLst/>
                <a:rect l="l" t="t" r="r" b="b"/>
                <a:pathLst>
                  <a:path w="10117" h="23770" extrusionOk="0">
                    <a:moveTo>
                      <a:pt x="10001" y="12879"/>
                    </a:moveTo>
                    <a:lnTo>
                      <a:pt x="10001" y="12879"/>
                    </a:lnTo>
                    <a:lnTo>
                      <a:pt x="10027" y="13201"/>
                    </a:lnTo>
                    <a:lnTo>
                      <a:pt x="10040" y="13666"/>
                    </a:lnTo>
                    <a:lnTo>
                      <a:pt x="10078" y="14879"/>
                    </a:lnTo>
                    <a:lnTo>
                      <a:pt x="10104" y="16402"/>
                    </a:lnTo>
                    <a:lnTo>
                      <a:pt x="10117" y="18079"/>
                    </a:lnTo>
                    <a:lnTo>
                      <a:pt x="10104" y="19770"/>
                    </a:lnTo>
                    <a:lnTo>
                      <a:pt x="10091" y="21318"/>
                    </a:lnTo>
                    <a:lnTo>
                      <a:pt x="10065" y="22596"/>
                    </a:lnTo>
                    <a:lnTo>
                      <a:pt x="10040" y="23073"/>
                    </a:lnTo>
                    <a:lnTo>
                      <a:pt x="10014" y="23447"/>
                    </a:lnTo>
                    <a:lnTo>
                      <a:pt x="10014" y="23447"/>
                    </a:lnTo>
                    <a:lnTo>
                      <a:pt x="9446" y="23550"/>
                    </a:lnTo>
                    <a:lnTo>
                      <a:pt x="8891" y="23641"/>
                    </a:lnTo>
                    <a:lnTo>
                      <a:pt x="8336" y="23718"/>
                    </a:lnTo>
                    <a:lnTo>
                      <a:pt x="7768" y="23757"/>
                    </a:lnTo>
                    <a:lnTo>
                      <a:pt x="7201" y="23770"/>
                    </a:lnTo>
                    <a:lnTo>
                      <a:pt x="6620" y="23770"/>
                    </a:lnTo>
                    <a:lnTo>
                      <a:pt x="6026" y="23744"/>
                    </a:lnTo>
                    <a:lnTo>
                      <a:pt x="5433" y="23680"/>
                    </a:lnTo>
                    <a:lnTo>
                      <a:pt x="4813" y="23589"/>
                    </a:lnTo>
                    <a:lnTo>
                      <a:pt x="4194" y="23473"/>
                    </a:lnTo>
                    <a:lnTo>
                      <a:pt x="3549" y="23331"/>
                    </a:lnTo>
                    <a:lnTo>
                      <a:pt x="2878" y="23163"/>
                    </a:lnTo>
                    <a:lnTo>
                      <a:pt x="2194" y="22957"/>
                    </a:lnTo>
                    <a:lnTo>
                      <a:pt x="1484" y="22712"/>
                    </a:lnTo>
                    <a:lnTo>
                      <a:pt x="762" y="22441"/>
                    </a:lnTo>
                    <a:lnTo>
                      <a:pt x="0" y="22144"/>
                    </a:lnTo>
                    <a:lnTo>
                      <a:pt x="0" y="22144"/>
                    </a:lnTo>
                    <a:lnTo>
                      <a:pt x="142" y="21692"/>
                    </a:lnTo>
                    <a:lnTo>
                      <a:pt x="297" y="21215"/>
                    </a:lnTo>
                    <a:lnTo>
                      <a:pt x="581" y="20221"/>
                    </a:lnTo>
                    <a:lnTo>
                      <a:pt x="852" y="19176"/>
                    </a:lnTo>
                    <a:lnTo>
                      <a:pt x="1123" y="18079"/>
                    </a:lnTo>
                    <a:lnTo>
                      <a:pt x="1381" y="16944"/>
                    </a:lnTo>
                    <a:lnTo>
                      <a:pt x="1639" y="15782"/>
                    </a:lnTo>
                    <a:lnTo>
                      <a:pt x="1884" y="14595"/>
                    </a:lnTo>
                    <a:lnTo>
                      <a:pt x="2129" y="13395"/>
                    </a:lnTo>
                    <a:lnTo>
                      <a:pt x="3071" y="8620"/>
                    </a:lnTo>
                    <a:lnTo>
                      <a:pt x="3304" y="7485"/>
                    </a:lnTo>
                    <a:lnTo>
                      <a:pt x="3523" y="6388"/>
                    </a:lnTo>
                    <a:lnTo>
                      <a:pt x="3755" y="5343"/>
                    </a:lnTo>
                    <a:lnTo>
                      <a:pt x="4000" y="4336"/>
                    </a:lnTo>
                    <a:lnTo>
                      <a:pt x="4000" y="4336"/>
                    </a:lnTo>
                    <a:lnTo>
                      <a:pt x="4413" y="3846"/>
                    </a:lnTo>
                    <a:lnTo>
                      <a:pt x="4839" y="3330"/>
                    </a:lnTo>
                    <a:lnTo>
                      <a:pt x="5033" y="3059"/>
                    </a:lnTo>
                    <a:lnTo>
                      <a:pt x="5239" y="2788"/>
                    </a:lnTo>
                    <a:lnTo>
                      <a:pt x="5420" y="2517"/>
                    </a:lnTo>
                    <a:lnTo>
                      <a:pt x="5601" y="2233"/>
                    </a:lnTo>
                    <a:lnTo>
                      <a:pt x="5768" y="1949"/>
                    </a:lnTo>
                    <a:lnTo>
                      <a:pt x="5923" y="1665"/>
                    </a:lnTo>
                    <a:lnTo>
                      <a:pt x="6065" y="1381"/>
                    </a:lnTo>
                    <a:lnTo>
                      <a:pt x="6181" y="1097"/>
                    </a:lnTo>
                    <a:lnTo>
                      <a:pt x="6284" y="826"/>
                    </a:lnTo>
                    <a:lnTo>
                      <a:pt x="6375" y="542"/>
                    </a:lnTo>
                    <a:lnTo>
                      <a:pt x="6426" y="271"/>
                    </a:lnTo>
                    <a:lnTo>
                      <a:pt x="6465" y="0"/>
                    </a:lnTo>
                    <a:lnTo>
                      <a:pt x="6465" y="0"/>
                    </a:lnTo>
                    <a:lnTo>
                      <a:pt x="6620" y="181"/>
                    </a:lnTo>
                    <a:lnTo>
                      <a:pt x="6801" y="452"/>
                    </a:lnTo>
                    <a:lnTo>
                      <a:pt x="7007" y="788"/>
                    </a:lnTo>
                    <a:lnTo>
                      <a:pt x="7239" y="1213"/>
                    </a:lnTo>
                    <a:lnTo>
                      <a:pt x="7485" y="1717"/>
                    </a:lnTo>
                    <a:lnTo>
                      <a:pt x="7743" y="2310"/>
                    </a:lnTo>
                    <a:lnTo>
                      <a:pt x="8001" y="2968"/>
                    </a:lnTo>
                    <a:lnTo>
                      <a:pt x="8272" y="3730"/>
                    </a:lnTo>
                    <a:lnTo>
                      <a:pt x="8543" y="4569"/>
                    </a:lnTo>
                    <a:lnTo>
                      <a:pt x="8672" y="5020"/>
                    </a:lnTo>
                    <a:lnTo>
                      <a:pt x="8801" y="5485"/>
                    </a:lnTo>
                    <a:lnTo>
                      <a:pt x="8930" y="5975"/>
                    </a:lnTo>
                    <a:lnTo>
                      <a:pt x="9046" y="6491"/>
                    </a:lnTo>
                    <a:lnTo>
                      <a:pt x="9162" y="7033"/>
                    </a:lnTo>
                    <a:lnTo>
                      <a:pt x="9278" y="7588"/>
                    </a:lnTo>
                    <a:lnTo>
                      <a:pt x="9394" y="8169"/>
                    </a:lnTo>
                    <a:lnTo>
                      <a:pt x="9498" y="8775"/>
                    </a:lnTo>
                    <a:lnTo>
                      <a:pt x="9601" y="9408"/>
                    </a:lnTo>
                    <a:lnTo>
                      <a:pt x="9691" y="10053"/>
                    </a:lnTo>
                    <a:lnTo>
                      <a:pt x="9781" y="10724"/>
                    </a:lnTo>
                    <a:lnTo>
                      <a:pt x="9872" y="11421"/>
                    </a:lnTo>
                    <a:lnTo>
                      <a:pt x="9936" y="12143"/>
                    </a:lnTo>
                    <a:lnTo>
                      <a:pt x="10001" y="12879"/>
                    </a:lnTo>
                    <a:lnTo>
                      <a:pt x="10001" y="12879"/>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7"/>
              <p:cNvSpPr/>
              <p:nvPr/>
            </p:nvSpPr>
            <p:spPr>
              <a:xfrm>
                <a:off x="2837855" y="2208904"/>
                <a:ext cx="343539" cy="551770"/>
              </a:xfrm>
              <a:custGeom>
                <a:avLst/>
                <a:gdLst/>
                <a:ahLst/>
                <a:cxnLst/>
                <a:rect l="l" t="t" r="r" b="b"/>
                <a:pathLst>
                  <a:path w="6878" h="11047" extrusionOk="0">
                    <a:moveTo>
                      <a:pt x="2529" y="930"/>
                    </a:moveTo>
                    <a:lnTo>
                      <a:pt x="1897" y="1911"/>
                    </a:lnTo>
                    <a:lnTo>
                      <a:pt x="0" y="11047"/>
                    </a:lnTo>
                    <a:lnTo>
                      <a:pt x="5768" y="4595"/>
                    </a:lnTo>
                    <a:lnTo>
                      <a:pt x="5768" y="4595"/>
                    </a:lnTo>
                    <a:lnTo>
                      <a:pt x="5923" y="4427"/>
                    </a:lnTo>
                    <a:lnTo>
                      <a:pt x="6065" y="4259"/>
                    </a:lnTo>
                    <a:lnTo>
                      <a:pt x="6181" y="4091"/>
                    </a:lnTo>
                    <a:lnTo>
                      <a:pt x="6297" y="3924"/>
                    </a:lnTo>
                    <a:lnTo>
                      <a:pt x="6400" y="3756"/>
                    </a:lnTo>
                    <a:lnTo>
                      <a:pt x="6504" y="3601"/>
                    </a:lnTo>
                    <a:lnTo>
                      <a:pt x="6581" y="3433"/>
                    </a:lnTo>
                    <a:lnTo>
                      <a:pt x="6646" y="3279"/>
                    </a:lnTo>
                    <a:lnTo>
                      <a:pt x="6710" y="3124"/>
                    </a:lnTo>
                    <a:lnTo>
                      <a:pt x="6762" y="2982"/>
                    </a:lnTo>
                    <a:lnTo>
                      <a:pt x="6800" y="2827"/>
                    </a:lnTo>
                    <a:lnTo>
                      <a:pt x="6839" y="2685"/>
                    </a:lnTo>
                    <a:lnTo>
                      <a:pt x="6865" y="2543"/>
                    </a:lnTo>
                    <a:lnTo>
                      <a:pt x="6878" y="2401"/>
                    </a:lnTo>
                    <a:lnTo>
                      <a:pt x="6878" y="2272"/>
                    </a:lnTo>
                    <a:lnTo>
                      <a:pt x="6878" y="2130"/>
                    </a:lnTo>
                    <a:lnTo>
                      <a:pt x="6865" y="2001"/>
                    </a:lnTo>
                    <a:lnTo>
                      <a:pt x="6852" y="1885"/>
                    </a:lnTo>
                    <a:lnTo>
                      <a:pt x="6826" y="1756"/>
                    </a:lnTo>
                    <a:lnTo>
                      <a:pt x="6788" y="1640"/>
                    </a:lnTo>
                    <a:lnTo>
                      <a:pt x="6710" y="1407"/>
                    </a:lnTo>
                    <a:lnTo>
                      <a:pt x="6594" y="1201"/>
                    </a:lnTo>
                    <a:lnTo>
                      <a:pt x="6465" y="1007"/>
                    </a:lnTo>
                    <a:lnTo>
                      <a:pt x="6310" y="827"/>
                    </a:lnTo>
                    <a:lnTo>
                      <a:pt x="6142" y="659"/>
                    </a:lnTo>
                    <a:lnTo>
                      <a:pt x="5949" y="517"/>
                    </a:lnTo>
                    <a:lnTo>
                      <a:pt x="5755" y="388"/>
                    </a:lnTo>
                    <a:lnTo>
                      <a:pt x="5536" y="272"/>
                    </a:lnTo>
                    <a:lnTo>
                      <a:pt x="5317" y="182"/>
                    </a:lnTo>
                    <a:lnTo>
                      <a:pt x="5084" y="104"/>
                    </a:lnTo>
                    <a:lnTo>
                      <a:pt x="4839" y="53"/>
                    </a:lnTo>
                    <a:lnTo>
                      <a:pt x="4607" y="14"/>
                    </a:lnTo>
                    <a:lnTo>
                      <a:pt x="4362" y="1"/>
                    </a:lnTo>
                    <a:lnTo>
                      <a:pt x="4129" y="14"/>
                    </a:lnTo>
                    <a:lnTo>
                      <a:pt x="3897" y="40"/>
                    </a:lnTo>
                    <a:lnTo>
                      <a:pt x="3665" y="104"/>
                    </a:lnTo>
                    <a:lnTo>
                      <a:pt x="3445" y="182"/>
                    </a:lnTo>
                    <a:lnTo>
                      <a:pt x="3226" y="272"/>
                    </a:lnTo>
                    <a:lnTo>
                      <a:pt x="3033" y="401"/>
                    </a:lnTo>
                    <a:lnTo>
                      <a:pt x="2852" y="556"/>
                    </a:lnTo>
                    <a:lnTo>
                      <a:pt x="2762" y="633"/>
                    </a:lnTo>
                    <a:lnTo>
                      <a:pt x="2684" y="724"/>
                    </a:lnTo>
                    <a:lnTo>
                      <a:pt x="2607" y="827"/>
                    </a:lnTo>
                    <a:lnTo>
                      <a:pt x="2529" y="930"/>
                    </a:lnTo>
                    <a:lnTo>
                      <a:pt x="2529" y="930"/>
                    </a:lnTo>
                    <a:close/>
                  </a:path>
                </a:pathLst>
              </a:custGeom>
              <a:solidFill>
                <a:srgbClr val="00A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7"/>
              <p:cNvSpPr/>
              <p:nvPr/>
            </p:nvSpPr>
            <p:spPr>
              <a:xfrm>
                <a:off x="2711488" y="2234078"/>
                <a:ext cx="444133" cy="532390"/>
              </a:xfrm>
              <a:custGeom>
                <a:avLst/>
                <a:gdLst/>
                <a:ahLst/>
                <a:cxnLst/>
                <a:rect l="l" t="t" r="r" b="b"/>
                <a:pathLst>
                  <a:path w="8892" h="10659" extrusionOk="0">
                    <a:moveTo>
                      <a:pt x="4724" y="1071"/>
                    </a:moveTo>
                    <a:lnTo>
                      <a:pt x="1" y="8246"/>
                    </a:lnTo>
                    <a:lnTo>
                      <a:pt x="2246" y="10659"/>
                    </a:lnTo>
                    <a:lnTo>
                      <a:pt x="7795" y="4129"/>
                    </a:lnTo>
                    <a:lnTo>
                      <a:pt x="7795" y="4129"/>
                    </a:lnTo>
                    <a:lnTo>
                      <a:pt x="8066" y="3781"/>
                    </a:lnTo>
                    <a:lnTo>
                      <a:pt x="8311" y="3446"/>
                    </a:lnTo>
                    <a:lnTo>
                      <a:pt x="8505" y="3123"/>
                    </a:lnTo>
                    <a:lnTo>
                      <a:pt x="8647" y="2813"/>
                    </a:lnTo>
                    <a:lnTo>
                      <a:pt x="8763" y="2516"/>
                    </a:lnTo>
                    <a:lnTo>
                      <a:pt x="8801" y="2375"/>
                    </a:lnTo>
                    <a:lnTo>
                      <a:pt x="8840" y="2245"/>
                    </a:lnTo>
                    <a:lnTo>
                      <a:pt x="8866" y="2104"/>
                    </a:lnTo>
                    <a:lnTo>
                      <a:pt x="8879" y="1974"/>
                    </a:lnTo>
                    <a:lnTo>
                      <a:pt x="8892" y="1858"/>
                    </a:lnTo>
                    <a:lnTo>
                      <a:pt x="8892" y="1729"/>
                    </a:lnTo>
                    <a:lnTo>
                      <a:pt x="8879" y="1613"/>
                    </a:lnTo>
                    <a:lnTo>
                      <a:pt x="8866" y="1497"/>
                    </a:lnTo>
                    <a:lnTo>
                      <a:pt x="8814" y="1278"/>
                    </a:lnTo>
                    <a:lnTo>
                      <a:pt x="8737" y="1071"/>
                    </a:lnTo>
                    <a:lnTo>
                      <a:pt x="8634" y="891"/>
                    </a:lnTo>
                    <a:lnTo>
                      <a:pt x="8505" y="723"/>
                    </a:lnTo>
                    <a:lnTo>
                      <a:pt x="8363" y="568"/>
                    </a:lnTo>
                    <a:lnTo>
                      <a:pt x="8208" y="439"/>
                    </a:lnTo>
                    <a:lnTo>
                      <a:pt x="8027" y="323"/>
                    </a:lnTo>
                    <a:lnTo>
                      <a:pt x="7834" y="220"/>
                    </a:lnTo>
                    <a:lnTo>
                      <a:pt x="7627" y="142"/>
                    </a:lnTo>
                    <a:lnTo>
                      <a:pt x="7421" y="78"/>
                    </a:lnTo>
                    <a:lnTo>
                      <a:pt x="7201" y="39"/>
                    </a:lnTo>
                    <a:lnTo>
                      <a:pt x="6969" y="13"/>
                    </a:lnTo>
                    <a:lnTo>
                      <a:pt x="6750" y="0"/>
                    </a:lnTo>
                    <a:lnTo>
                      <a:pt x="6517" y="26"/>
                    </a:lnTo>
                    <a:lnTo>
                      <a:pt x="6285" y="52"/>
                    </a:lnTo>
                    <a:lnTo>
                      <a:pt x="6053" y="103"/>
                    </a:lnTo>
                    <a:lnTo>
                      <a:pt x="5833" y="181"/>
                    </a:lnTo>
                    <a:lnTo>
                      <a:pt x="5614" y="271"/>
                    </a:lnTo>
                    <a:lnTo>
                      <a:pt x="5408" y="387"/>
                    </a:lnTo>
                    <a:lnTo>
                      <a:pt x="5214" y="529"/>
                    </a:lnTo>
                    <a:lnTo>
                      <a:pt x="5033" y="684"/>
                    </a:lnTo>
                    <a:lnTo>
                      <a:pt x="4866" y="865"/>
                    </a:lnTo>
                    <a:lnTo>
                      <a:pt x="4724" y="1071"/>
                    </a:lnTo>
                    <a:lnTo>
                      <a:pt x="4724" y="1071"/>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7"/>
              <p:cNvSpPr/>
              <p:nvPr/>
            </p:nvSpPr>
            <p:spPr>
              <a:xfrm>
                <a:off x="1756946" y="2395856"/>
                <a:ext cx="170221" cy="529843"/>
              </a:xfrm>
              <a:custGeom>
                <a:avLst/>
                <a:gdLst/>
                <a:ahLst/>
                <a:cxnLst/>
                <a:rect l="l" t="t" r="r" b="b"/>
                <a:pathLst>
                  <a:path w="3408" h="10608" extrusionOk="0">
                    <a:moveTo>
                      <a:pt x="1" y="1716"/>
                    </a:moveTo>
                    <a:lnTo>
                      <a:pt x="53" y="6839"/>
                    </a:lnTo>
                    <a:lnTo>
                      <a:pt x="53" y="6839"/>
                    </a:lnTo>
                    <a:lnTo>
                      <a:pt x="65" y="7007"/>
                    </a:lnTo>
                    <a:lnTo>
                      <a:pt x="91" y="7175"/>
                    </a:lnTo>
                    <a:lnTo>
                      <a:pt x="143" y="7343"/>
                    </a:lnTo>
                    <a:lnTo>
                      <a:pt x="194" y="7523"/>
                    </a:lnTo>
                    <a:lnTo>
                      <a:pt x="272" y="7704"/>
                    </a:lnTo>
                    <a:lnTo>
                      <a:pt x="362" y="7897"/>
                    </a:lnTo>
                    <a:lnTo>
                      <a:pt x="465" y="8091"/>
                    </a:lnTo>
                    <a:lnTo>
                      <a:pt x="569" y="8272"/>
                    </a:lnTo>
                    <a:lnTo>
                      <a:pt x="814" y="8659"/>
                    </a:lnTo>
                    <a:lnTo>
                      <a:pt x="1098" y="9020"/>
                    </a:lnTo>
                    <a:lnTo>
                      <a:pt x="1382" y="9368"/>
                    </a:lnTo>
                    <a:lnTo>
                      <a:pt x="1691" y="9704"/>
                    </a:lnTo>
                    <a:lnTo>
                      <a:pt x="1988" y="9988"/>
                    </a:lnTo>
                    <a:lnTo>
                      <a:pt x="2285" y="10233"/>
                    </a:lnTo>
                    <a:lnTo>
                      <a:pt x="2427" y="10336"/>
                    </a:lnTo>
                    <a:lnTo>
                      <a:pt x="2556" y="10427"/>
                    </a:lnTo>
                    <a:lnTo>
                      <a:pt x="2685" y="10491"/>
                    </a:lnTo>
                    <a:lnTo>
                      <a:pt x="2814" y="10543"/>
                    </a:lnTo>
                    <a:lnTo>
                      <a:pt x="2917" y="10581"/>
                    </a:lnTo>
                    <a:lnTo>
                      <a:pt x="3020" y="10607"/>
                    </a:lnTo>
                    <a:lnTo>
                      <a:pt x="3098" y="10607"/>
                    </a:lnTo>
                    <a:lnTo>
                      <a:pt x="3175" y="10581"/>
                    </a:lnTo>
                    <a:lnTo>
                      <a:pt x="3240" y="10543"/>
                    </a:lnTo>
                    <a:lnTo>
                      <a:pt x="3279" y="10465"/>
                    </a:lnTo>
                    <a:lnTo>
                      <a:pt x="3317" y="10375"/>
                    </a:lnTo>
                    <a:lnTo>
                      <a:pt x="3317" y="10259"/>
                    </a:lnTo>
                    <a:lnTo>
                      <a:pt x="3408" y="1665"/>
                    </a:lnTo>
                    <a:lnTo>
                      <a:pt x="3408" y="1665"/>
                    </a:lnTo>
                    <a:lnTo>
                      <a:pt x="3395" y="1458"/>
                    </a:lnTo>
                    <a:lnTo>
                      <a:pt x="3369" y="1278"/>
                    </a:lnTo>
                    <a:lnTo>
                      <a:pt x="3330" y="1097"/>
                    </a:lnTo>
                    <a:lnTo>
                      <a:pt x="3266" y="929"/>
                    </a:lnTo>
                    <a:lnTo>
                      <a:pt x="3188" y="787"/>
                    </a:lnTo>
                    <a:lnTo>
                      <a:pt x="3098" y="645"/>
                    </a:lnTo>
                    <a:lnTo>
                      <a:pt x="2995" y="516"/>
                    </a:lnTo>
                    <a:lnTo>
                      <a:pt x="2879" y="413"/>
                    </a:lnTo>
                    <a:lnTo>
                      <a:pt x="2762" y="310"/>
                    </a:lnTo>
                    <a:lnTo>
                      <a:pt x="2620" y="232"/>
                    </a:lnTo>
                    <a:lnTo>
                      <a:pt x="2479" y="155"/>
                    </a:lnTo>
                    <a:lnTo>
                      <a:pt x="2337" y="103"/>
                    </a:lnTo>
                    <a:lnTo>
                      <a:pt x="2182" y="52"/>
                    </a:lnTo>
                    <a:lnTo>
                      <a:pt x="2027" y="26"/>
                    </a:lnTo>
                    <a:lnTo>
                      <a:pt x="1872" y="13"/>
                    </a:lnTo>
                    <a:lnTo>
                      <a:pt x="1704" y="0"/>
                    </a:lnTo>
                    <a:lnTo>
                      <a:pt x="1549" y="13"/>
                    </a:lnTo>
                    <a:lnTo>
                      <a:pt x="1382" y="39"/>
                    </a:lnTo>
                    <a:lnTo>
                      <a:pt x="1227" y="65"/>
                    </a:lnTo>
                    <a:lnTo>
                      <a:pt x="1085" y="116"/>
                    </a:lnTo>
                    <a:lnTo>
                      <a:pt x="930" y="181"/>
                    </a:lnTo>
                    <a:lnTo>
                      <a:pt x="788" y="245"/>
                    </a:lnTo>
                    <a:lnTo>
                      <a:pt x="659" y="336"/>
                    </a:lnTo>
                    <a:lnTo>
                      <a:pt x="530" y="439"/>
                    </a:lnTo>
                    <a:lnTo>
                      <a:pt x="414" y="555"/>
                    </a:lnTo>
                    <a:lnTo>
                      <a:pt x="311" y="684"/>
                    </a:lnTo>
                    <a:lnTo>
                      <a:pt x="220" y="813"/>
                    </a:lnTo>
                    <a:lnTo>
                      <a:pt x="143" y="968"/>
                    </a:lnTo>
                    <a:lnTo>
                      <a:pt x="91" y="1136"/>
                    </a:lnTo>
                    <a:lnTo>
                      <a:pt x="40" y="1316"/>
                    </a:lnTo>
                    <a:lnTo>
                      <a:pt x="14" y="1510"/>
                    </a:lnTo>
                    <a:lnTo>
                      <a:pt x="1" y="1716"/>
                    </a:lnTo>
                    <a:lnTo>
                      <a:pt x="1" y="1716"/>
                    </a:lnTo>
                    <a:close/>
                  </a:path>
                </a:pathLst>
              </a:custGeom>
              <a:solidFill>
                <a:srgbClr val="D0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7"/>
              <p:cNvSpPr/>
              <p:nvPr/>
            </p:nvSpPr>
            <p:spPr>
              <a:xfrm>
                <a:off x="1539126" y="1953675"/>
                <a:ext cx="689675" cy="671644"/>
              </a:xfrm>
              <a:custGeom>
                <a:avLst/>
                <a:gdLst/>
                <a:ahLst/>
                <a:cxnLst/>
                <a:rect l="l" t="t" r="r" b="b"/>
                <a:pathLst>
                  <a:path w="13808" h="13447" extrusionOk="0">
                    <a:moveTo>
                      <a:pt x="2104" y="11021"/>
                    </a:moveTo>
                    <a:lnTo>
                      <a:pt x="2104" y="11021"/>
                    </a:lnTo>
                    <a:lnTo>
                      <a:pt x="2426" y="11253"/>
                    </a:lnTo>
                    <a:lnTo>
                      <a:pt x="2749" y="11486"/>
                    </a:lnTo>
                    <a:lnTo>
                      <a:pt x="3084" y="11692"/>
                    </a:lnTo>
                    <a:lnTo>
                      <a:pt x="3420" y="11898"/>
                    </a:lnTo>
                    <a:lnTo>
                      <a:pt x="3768" y="12079"/>
                    </a:lnTo>
                    <a:lnTo>
                      <a:pt x="4130" y="12260"/>
                    </a:lnTo>
                    <a:lnTo>
                      <a:pt x="4478" y="12428"/>
                    </a:lnTo>
                    <a:lnTo>
                      <a:pt x="4852" y="12595"/>
                    </a:lnTo>
                    <a:lnTo>
                      <a:pt x="5214" y="12737"/>
                    </a:lnTo>
                    <a:lnTo>
                      <a:pt x="5588" y="12866"/>
                    </a:lnTo>
                    <a:lnTo>
                      <a:pt x="5962" y="12982"/>
                    </a:lnTo>
                    <a:lnTo>
                      <a:pt x="6336" y="13086"/>
                    </a:lnTo>
                    <a:lnTo>
                      <a:pt x="6710" y="13189"/>
                    </a:lnTo>
                    <a:lnTo>
                      <a:pt x="7085" y="13266"/>
                    </a:lnTo>
                    <a:lnTo>
                      <a:pt x="7446" y="13331"/>
                    </a:lnTo>
                    <a:lnTo>
                      <a:pt x="7820" y="13382"/>
                    </a:lnTo>
                    <a:lnTo>
                      <a:pt x="8182" y="13421"/>
                    </a:lnTo>
                    <a:lnTo>
                      <a:pt x="8556" y="13434"/>
                    </a:lnTo>
                    <a:lnTo>
                      <a:pt x="8904" y="13447"/>
                    </a:lnTo>
                    <a:lnTo>
                      <a:pt x="9265" y="13434"/>
                    </a:lnTo>
                    <a:lnTo>
                      <a:pt x="9601" y="13408"/>
                    </a:lnTo>
                    <a:lnTo>
                      <a:pt x="9949" y="13370"/>
                    </a:lnTo>
                    <a:lnTo>
                      <a:pt x="10272" y="13305"/>
                    </a:lnTo>
                    <a:lnTo>
                      <a:pt x="10595" y="13228"/>
                    </a:lnTo>
                    <a:lnTo>
                      <a:pt x="10904" y="13137"/>
                    </a:lnTo>
                    <a:lnTo>
                      <a:pt x="11201" y="13021"/>
                    </a:lnTo>
                    <a:lnTo>
                      <a:pt x="11498" y="12892"/>
                    </a:lnTo>
                    <a:lnTo>
                      <a:pt x="11769" y="12750"/>
                    </a:lnTo>
                    <a:lnTo>
                      <a:pt x="12040" y="12582"/>
                    </a:lnTo>
                    <a:lnTo>
                      <a:pt x="12285" y="12402"/>
                    </a:lnTo>
                    <a:lnTo>
                      <a:pt x="12517" y="12195"/>
                    </a:lnTo>
                    <a:lnTo>
                      <a:pt x="12737" y="11976"/>
                    </a:lnTo>
                    <a:lnTo>
                      <a:pt x="12737" y="11976"/>
                    </a:lnTo>
                    <a:lnTo>
                      <a:pt x="12879" y="11808"/>
                    </a:lnTo>
                    <a:lnTo>
                      <a:pt x="13008" y="11640"/>
                    </a:lnTo>
                    <a:lnTo>
                      <a:pt x="13124" y="11460"/>
                    </a:lnTo>
                    <a:lnTo>
                      <a:pt x="13240" y="11279"/>
                    </a:lnTo>
                    <a:lnTo>
                      <a:pt x="13330" y="11085"/>
                    </a:lnTo>
                    <a:lnTo>
                      <a:pt x="13421" y="10892"/>
                    </a:lnTo>
                    <a:lnTo>
                      <a:pt x="13511" y="10685"/>
                    </a:lnTo>
                    <a:lnTo>
                      <a:pt x="13575" y="10479"/>
                    </a:lnTo>
                    <a:lnTo>
                      <a:pt x="13563" y="10518"/>
                    </a:lnTo>
                    <a:lnTo>
                      <a:pt x="13563" y="10518"/>
                    </a:lnTo>
                    <a:lnTo>
                      <a:pt x="13433" y="10466"/>
                    </a:lnTo>
                    <a:lnTo>
                      <a:pt x="13304" y="10414"/>
                    </a:lnTo>
                    <a:lnTo>
                      <a:pt x="13163" y="10350"/>
                    </a:lnTo>
                    <a:lnTo>
                      <a:pt x="13033" y="10273"/>
                    </a:lnTo>
                    <a:lnTo>
                      <a:pt x="12892" y="10195"/>
                    </a:lnTo>
                    <a:lnTo>
                      <a:pt x="12750" y="10092"/>
                    </a:lnTo>
                    <a:lnTo>
                      <a:pt x="12595" y="9989"/>
                    </a:lnTo>
                    <a:lnTo>
                      <a:pt x="12453" y="9860"/>
                    </a:lnTo>
                    <a:lnTo>
                      <a:pt x="12311" y="9731"/>
                    </a:lnTo>
                    <a:lnTo>
                      <a:pt x="12169" y="9589"/>
                    </a:lnTo>
                    <a:lnTo>
                      <a:pt x="12027" y="9434"/>
                    </a:lnTo>
                    <a:lnTo>
                      <a:pt x="11885" y="9266"/>
                    </a:lnTo>
                    <a:lnTo>
                      <a:pt x="11743" y="9085"/>
                    </a:lnTo>
                    <a:lnTo>
                      <a:pt x="11601" y="8879"/>
                    </a:lnTo>
                    <a:lnTo>
                      <a:pt x="11472" y="8672"/>
                    </a:lnTo>
                    <a:lnTo>
                      <a:pt x="11343" y="8453"/>
                    </a:lnTo>
                    <a:lnTo>
                      <a:pt x="11343" y="8453"/>
                    </a:lnTo>
                    <a:lnTo>
                      <a:pt x="11459" y="8492"/>
                    </a:lnTo>
                    <a:lnTo>
                      <a:pt x="11588" y="8530"/>
                    </a:lnTo>
                    <a:lnTo>
                      <a:pt x="11872" y="8569"/>
                    </a:lnTo>
                    <a:lnTo>
                      <a:pt x="12182" y="8595"/>
                    </a:lnTo>
                    <a:lnTo>
                      <a:pt x="12517" y="8595"/>
                    </a:lnTo>
                    <a:lnTo>
                      <a:pt x="12853" y="8582"/>
                    </a:lnTo>
                    <a:lnTo>
                      <a:pt x="13175" y="8530"/>
                    </a:lnTo>
                    <a:lnTo>
                      <a:pt x="13498" y="8479"/>
                    </a:lnTo>
                    <a:lnTo>
                      <a:pt x="13808" y="8401"/>
                    </a:lnTo>
                    <a:lnTo>
                      <a:pt x="13808" y="8401"/>
                    </a:lnTo>
                    <a:lnTo>
                      <a:pt x="13808" y="8401"/>
                    </a:lnTo>
                    <a:lnTo>
                      <a:pt x="13769" y="7963"/>
                    </a:lnTo>
                    <a:lnTo>
                      <a:pt x="13704" y="7524"/>
                    </a:lnTo>
                    <a:lnTo>
                      <a:pt x="13614" y="7085"/>
                    </a:lnTo>
                    <a:lnTo>
                      <a:pt x="13498" y="6634"/>
                    </a:lnTo>
                    <a:lnTo>
                      <a:pt x="13369" y="6182"/>
                    </a:lnTo>
                    <a:lnTo>
                      <a:pt x="13201" y="5743"/>
                    </a:lnTo>
                    <a:lnTo>
                      <a:pt x="13033" y="5292"/>
                    </a:lnTo>
                    <a:lnTo>
                      <a:pt x="12827" y="4853"/>
                    </a:lnTo>
                    <a:lnTo>
                      <a:pt x="12608" y="4414"/>
                    </a:lnTo>
                    <a:lnTo>
                      <a:pt x="12362" y="3988"/>
                    </a:lnTo>
                    <a:lnTo>
                      <a:pt x="12117" y="3562"/>
                    </a:lnTo>
                    <a:lnTo>
                      <a:pt x="11833" y="3149"/>
                    </a:lnTo>
                    <a:lnTo>
                      <a:pt x="11549" y="2749"/>
                    </a:lnTo>
                    <a:lnTo>
                      <a:pt x="11240" y="2362"/>
                    </a:lnTo>
                    <a:lnTo>
                      <a:pt x="10917" y="1988"/>
                    </a:lnTo>
                    <a:lnTo>
                      <a:pt x="10582" y="1640"/>
                    </a:lnTo>
                    <a:lnTo>
                      <a:pt x="10582" y="1640"/>
                    </a:lnTo>
                    <a:lnTo>
                      <a:pt x="10156" y="1330"/>
                    </a:lnTo>
                    <a:lnTo>
                      <a:pt x="9730" y="1046"/>
                    </a:lnTo>
                    <a:lnTo>
                      <a:pt x="9291" y="788"/>
                    </a:lnTo>
                    <a:lnTo>
                      <a:pt x="9059" y="672"/>
                    </a:lnTo>
                    <a:lnTo>
                      <a:pt x="8840" y="569"/>
                    </a:lnTo>
                    <a:lnTo>
                      <a:pt x="8840" y="569"/>
                    </a:lnTo>
                    <a:lnTo>
                      <a:pt x="8569" y="453"/>
                    </a:lnTo>
                    <a:lnTo>
                      <a:pt x="8311" y="349"/>
                    </a:lnTo>
                    <a:lnTo>
                      <a:pt x="8040" y="272"/>
                    </a:lnTo>
                    <a:lnTo>
                      <a:pt x="7782" y="194"/>
                    </a:lnTo>
                    <a:lnTo>
                      <a:pt x="7523" y="130"/>
                    </a:lnTo>
                    <a:lnTo>
                      <a:pt x="7252" y="78"/>
                    </a:lnTo>
                    <a:lnTo>
                      <a:pt x="6994" y="40"/>
                    </a:lnTo>
                    <a:lnTo>
                      <a:pt x="6736" y="14"/>
                    </a:lnTo>
                    <a:lnTo>
                      <a:pt x="6478" y="1"/>
                    </a:lnTo>
                    <a:lnTo>
                      <a:pt x="6233" y="1"/>
                    </a:lnTo>
                    <a:lnTo>
                      <a:pt x="5975" y="14"/>
                    </a:lnTo>
                    <a:lnTo>
                      <a:pt x="5730" y="27"/>
                    </a:lnTo>
                    <a:lnTo>
                      <a:pt x="5472" y="65"/>
                    </a:lnTo>
                    <a:lnTo>
                      <a:pt x="5226" y="104"/>
                    </a:lnTo>
                    <a:lnTo>
                      <a:pt x="4994" y="156"/>
                    </a:lnTo>
                    <a:lnTo>
                      <a:pt x="4749" y="207"/>
                    </a:lnTo>
                    <a:lnTo>
                      <a:pt x="4517" y="285"/>
                    </a:lnTo>
                    <a:lnTo>
                      <a:pt x="4284" y="362"/>
                    </a:lnTo>
                    <a:lnTo>
                      <a:pt x="4052" y="453"/>
                    </a:lnTo>
                    <a:lnTo>
                      <a:pt x="3833" y="543"/>
                    </a:lnTo>
                    <a:lnTo>
                      <a:pt x="3613" y="659"/>
                    </a:lnTo>
                    <a:lnTo>
                      <a:pt x="3394" y="762"/>
                    </a:lnTo>
                    <a:lnTo>
                      <a:pt x="3188" y="891"/>
                    </a:lnTo>
                    <a:lnTo>
                      <a:pt x="2981" y="1020"/>
                    </a:lnTo>
                    <a:lnTo>
                      <a:pt x="2775" y="1162"/>
                    </a:lnTo>
                    <a:lnTo>
                      <a:pt x="2581" y="1304"/>
                    </a:lnTo>
                    <a:lnTo>
                      <a:pt x="2388" y="1459"/>
                    </a:lnTo>
                    <a:lnTo>
                      <a:pt x="2207" y="1614"/>
                    </a:lnTo>
                    <a:lnTo>
                      <a:pt x="2026" y="1782"/>
                    </a:lnTo>
                    <a:lnTo>
                      <a:pt x="1859" y="1949"/>
                    </a:lnTo>
                    <a:lnTo>
                      <a:pt x="1691" y="2130"/>
                    </a:lnTo>
                    <a:lnTo>
                      <a:pt x="1523" y="2311"/>
                    </a:lnTo>
                    <a:lnTo>
                      <a:pt x="1368" y="2504"/>
                    </a:lnTo>
                    <a:lnTo>
                      <a:pt x="1226" y="2698"/>
                    </a:lnTo>
                    <a:lnTo>
                      <a:pt x="1084" y="2891"/>
                    </a:lnTo>
                    <a:lnTo>
                      <a:pt x="955" y="3098"/>
                    </a:lnTo>
                    <a:lnTo>
                      <a:pt x="826" y="3317"/>
                    </a:lnTo>
                    <a:lnTo>
                      <a:pt x="710" y="3524"/>
                    </a:lnTo>
                    <a:lnTo>
                      <a:pt x="607" y="3743"/>
                    </a:lnTo>
                    <a:lnTo>
                      <a:pt x="504" y="3962"/>
                    </a:lnTo>
                    <a:lnTo>
                      <a:pt x="413" y="4195"/>
                    </a:lnTo>
                    <a:lnTo>
                      <a:pt x="323" y="4414"/>
                    </a:lnTo>
                    <a:lnTo>
                      <a:pt x="258" y="4646"/>
                    </a:lnTo>
                    <a:lnTo>
                      <a:pt x="194" y="4892"/>
                    </a:lnTo>
                    <a:lnTo>
                      <a:pt x="129" y="5124"/>
                    </a:lnTo>
                    <a:lnTo>
                      <a:pt x="91" y="5369"/>
                    </a:lnTo>
                    <a:lnTo>
                      <a:pt x="52" y="5601"/>
                    </a:lnTo>
                    <a:lnTo>
                      <a:pt x="13" y="5846"/>
                    </a:lnTo>
                    <a:lnTo>
                      <a:pt x="0" y="6092"/>
                    </a:lnTo>
                    <a:lnTo>
                      <a:pt x="0" y="6337"/>
                    </a:lnTo>
                    <a:lnTo>
                      <a:pt x="0" y="6582"/>
                    </a:lnTo>
                    <a:lnTo>
                      <a:pt x="13" y="6840"/>
                    </a:lnTo>
                    <a:lnTo>
                      <a:pt x="39" y="7085"/>
                    </a:lnTo>
                    <a:lnTo>
                      <a:pt x="65" y="7330"/>
                    </a:lnTo>
                    <a:lnTo>
                      <a:pt x="116" y="7588"/>
                    </a:lnTo>
                    <a:lnTo>
                      <a:pt x="181" y="7834"/>
                    </a:lnTo>
                    <a:lnTo>
                      <a:pt x="246" y="8079"/>
                    </a:lnTo>
                    <a:lnTo>
                      <a:pt x="323" y="8337"/>
                    </a:lnTo>
                    <a:lnTo>
                      <a:pt x="426" y="8582"/>
                    </a:lnTo>
                    <a:lnTo>
                      <a:pt x="529" y="8827"/>
                    </a:lnTo>
                    <a:lnTo>
                      <a:pt x="646" y="9072"/>
                    </a:lnTo>
                    <a:lnTo>
                      <a:pt x="787" y="9318"/>
                    </a:lnTo>
                    <a:lnTo>
                      <a:pt x="929" y="9563"/>
                    </a:lnTo>
                    <a:lnTo>
                      <a:pt x="1084" y="9795"/>
                    </a:lnTo>
                    <a:lnTo>
                      <a:pt x="1084" y="9795"/>
                    </a:lnTo>
                    <a:lnTo>
                      <a:pt x="1317" y="10118"/>
                    </a:lnTo>
                    <a:lnTo>
                      <a:pt x="1562" y="10427"/>
                    </a:lnTo>
                    <a:lnTo>
                      <a:pt x="1833" y="10724"/>
                    </a:lnTo>
                    <a:lnTo>
                      <a:pt x="2104" y="11021"/>
                    </a:lnTo>
                    <a:lnTo>
                      <a:pt x="2104" y="11021"/>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7"/>
              <p:cNvSpPr/>
              <p:nvPr/>
            </p:nvSpPr>
            <p:spPr>
              <a:xfrm>
                <a:off x="1510106" y="1948530"/>
                <a:ext cx="600119" cy="670345"/>
              </a:xfrm>
              <a:custGeom>
                <a:avLst/>
                <a:gdLst/>
                <a:ahLst/>
                <a:cxnLst/>
                <a:rect l="l" t="t" r="r" b="b"/>
                <a:pathLst>
                  <a:path w="12015" h="13421" extrusionOk="0">
                    <a:moveTo>
                      <a:pt x="4736" y="13421"/>
                    </a:moveTo>
                    <a:lnTo>
                      <a:pt x="4736" y="13421"/>
                    </a:lnTo>
                    <a:lnTo>
                      <a:pt x="4917" y="13214"/>
                    </a:lnTo>
                    <a:lnTo>
                      <a:pt x="5098" y="12995"/>
                    </a:lnTo>
                    <a:lnTo>
                      <a:pt x="5253" y="12776"/>
                    </a:lnTo>
                    <a:lnTo>
                      <a:pt x="5407" y="12543"/>
                    </a:lnTo>
                    <a:lnTo>
                      <a:pt x="5549" y="12324"/>
                    </a:lnTo>
                    <a:lnTo>
                      <a:pt x="5678" y="12092"/>
                    </a:lnTo>
                    <a:lnTo>
                      <a:pt x="5795" y="11847"/>
                    </a:lnTo>
                    <a:lnTo>
                      <a:pt x="5898" y="11601"/>
                    </a:lnTo>
                    <a:lnTo>
                      <a:pt x="6001" y="11356"/>
                    </a:lnTo>
                    <a:lnTo>
                      <a:pt x="6091" y="11111"/>
                    </a:lnTo>
                    <a:lnTo>
                      <a:pt x="6169" y="10853"/>
                    </a:lnTo>
                    <a:lnTo>
                      <a:pt x="6233" y="10582"/>
                    </a:lnTo>
                    <a:lnTo>
                      <a:pt x="6298" y="10311"/>
                    </a:lnTo>
                    <a:lnTo>
                      <a:pt x="6349" y="10040"/>
                    </a:lnTo>
                    <a:lnTo>
                      <a:pt x="6401" y="9769"/>
                    </a:lnTo>
                    <a:lnTo>
                      <a:pt x="6440" y="9485"/>
                    </a:lnTo>
                    <a:lnTo>
                      <a:pt x="6491" y="8892"/>
                    </a:lnTo>
                    <a:lnTo>
                      <a:pt x="6517" y="8285"/>
                    </a:lnTo>
                    <a:lnTo>
                      <a:pt x="6517" y="7640"/>
                    </a:lnTo>
                    <a:lnTo>
                      <a:pt x="6504" y="6982"/>
                    </a:lnTo>
                    <a:lnTo>
                      <a:pt x="6466" y="6285"/>
                    </a:lnTo>
                    <a:lnTo>
                      <a:pt x="6414" y="5575"/>
                    </a:lnTo>
                    <a:lnTo>
                      <a:pt x="6349" y="4814"/>
                    </a:lnTo>
                    <a:lnTo>
                      <a:pt x="6259" y="4040"/>
                    </a:lnTo>
                    <a:lnTo>
                      <a:pt x="6259" y="4040"/>
                    </a:lnTo>
                    <a:lnTo>
                      <a:pt x="6930" y="3962"/>
                    </a:lnTo>
                    <a:lnTo>
                      <a:pt x="7614" y="3859"/>
                    </a:lnTo>
                    <a:lnTo>
                      <a:pt x="8337" y="3743"/>
                    </a:lnTo>
                    <a:lnTo>
                      <a:pt x="9072" y="3588"/>
                    </a:lnTo>
                    <a:lnTo>
                      <a:pt x="9821" y="3407"/>
                    </a:lnTo>
                    <a:lnTo>
                      <a:pt x="10195" y="3304"/>
                    </a:lnTo>
                    <a:lnTo>
                      <a:pt x="10569" y="3201"/>
                    </a:lnTo>
                    <a:lnTo>
                      <a:pt x="10930" y="3085"/>
                    </a:lnTo>
                    <a:lnTo>
                      <a:pt x="11305" y="2956"/>
                    </a:lnTo>
                    <a:lnTo>
                      <a:pt x="11666" y="2827"/>
                    </a:lnTo>
                    <a:lnTo>
                      <a:pt x="12014" y="2685"/>
                    </a:lnTo>
                    <a:lnTo>
                      <a:pt x="12014" y="2685"/>
                    </a:lnTo>
                    <a:lnTo>
                      <a:pt x="11666" y="2272"/>
                    </a:lnTo>
                    <a:lnTo>
                      <a:pt x="11343" y="1910"/>
                    </a:lnTo>
                    <a:lnTo>
                      <a:pt x="11034" y="1614"/>
                    </a:lnTo>
                    <a:lnTo>
                      <a:pt x="10879" y="1472"/>
                    </a:lnTo>
                    <a:lnTo>
                      <a:pt x="10724" y="1343"/>
                    </a:lnTo>
                    <a:lnTo>
                      <a:pt x="10569" y="1227"/>
                    </a:lnTo>
                    <a:lnTo>
                      <a:pt x="10401" y="1110"/>
                    </a:lnTo>
                    <a:lnTo>
                      <a:pt x="10040" y="904"/>
                    </a:lnTo>
                    <a:lnTo>
                      <a:pt x="9640" y="685"/>
                    </a:lnTo>
                    <a:lnTo>
                      <a:pt x="9188" y="478"/>
                    </a:lnTo>
                    <a:lnTo>
                      <a:pt x="9188" y="478"/>
                    </a:lnTo>
                    <a:lnTo>
                      <a:pt x="8969" y="375"/>
                    </a:lnTo>
                    <a:lnTo>
                      <a:pt x="8737" y="297"/>
                    </a:lnTo>
                    <a:lnTo>
                      <a:pt x="8504" y="220"/>
                    </a:lnTo>
                    <a:lnTo>
                      <a:pt x="8272" y="155"/>
                    </a:lnTo>
                    <a:lnTo>
                      <a:pt x="8040" y="104"/>
                    </a:lnTo>
                    <a:lnTo>
                      <a:pt x="7808" y="65"/>
                    </a:lnTo>
                    <a:lnTo>
                      <a:pt x="7562" y="39"/>
                    </a:lnTo>
                    <a:lnTo>
                      <a:pt x="7330" y="14"/>
                    </a:lnTo>
                    <a:lnTo>
                      <a:pt x="7085" y="1"/>
                    </a:lnTo>
                    <a:lnTo>
                      <a:pt x="6853" y="1"/>
                    </a:lnTo>
                    <a:lnTo>
                      <a:pt x="6620" y="1"/>
                    </a:lnTo>
                    <a:lnTo>
                      <a:pt x="6375" y="26"/>
                    </a:lnTo>
                    <a:lnTo>
                      <a:pt x="6143" y="52"/>
                    </a:lnTo>
                    <a:lnTo>
                      <a:pt x="5898" y="91"/>
                    </a:lnTo>
                    <a:lnTo>
                      <a:pt x="5666" y="130"/>
                    </a:lnTo>
                    <a:lnTo>
                      <a:pt x="5433" y="181"/>
                    </a:lnTo>
                    <a:lnTo>
                      <a:pt x="5201" y="246"/>
                    </a:lnTo>
                    <a:lnTo>
                      <a:pt x="4969" y="310"/>
                    </a:lnTo>
                    <a:lnTo>
                      <a:pt x="4736" y="388"/>
                    </a:lnTo>
                    <a:lnTo>
                      <a:pt x="4517" y="478"/>
                    </a:lnTo>
                    <a:lnTo>
                      <a:pt x="4298" y="568"/>
                    </a:lnTo>
                    <a:lnTo>
                      <a:pt x="4065" y="672"/>
                    </a:lnTo>
                    <a:lnTo>
                      <a:pt x="3846" y="788"/>
                    </a:lnTo>
                    <a:lnTo>
                      <a:pt x="3640" y="904"/>
                    </a:lnTo>
                    <a:lnTo>
                      <a:pt x="3420" y="1033"/>
                    </a:lnTo>
                    <a:lnTo>
                      <a:pt x="3214" y="1162"/>
                    </a:lnTo>
                    <a:lnTo>
                      <a:pt x="3020" y="1304"/>
                    </a:lnTo>
                    <a:lnTo>
                      <a:pt x="2814" y="1446"/>
                    </a:lnTo>
                    <a:lnTo>
                      <a:pt x="2620" y="1588"/>
                    </a:lnTo>
                    <a:lnTo>
                      <a:pt x="2427" y="1756"/>
                    </a:lnTo>
                    <a:lnTo>
                      <a:pt x="2246" y="1910"/>
                    </a:lnTo>
                    <a:lnTo>
                      <a:pt x="2065" y="2091"/>
                    </a:lnTo>
                    <a:lnTo>
                      <a:pt x="1898" y="2259"/>
                    </a:lnTo>
                    <a:lnTo>
                      <a:pt x="1730" y="2440"/>
                    </a:lnTo>
                    <a:lnTo>
                      <a:pt x="1562" y="2633"/>
                    </a:lnTo>
                    <a:lnTo>
                      <a:pt x="1407" y="2827"/>
                    </a:lnTo>
                    <a:lnTo>
                      <a:pt x="1265" y="3020"/>
                    </a:lnTo>
                    <a:lnTo>
                      <a:pt x="1123" y="3227"/>
                    </a:lnTo>
                    <a:lnTo>
                      <a:pt x="981" y="3433"/>
                    </a:lnTo>
                    <a:lnTo>
                      <a:pt x="865" y="3640"/>
                    </a:lnTo>
                    <a:lnTo>
                      <a:pt x="736" y="3859"/>
                    </a:lnTo>
                    <a:lnTo>
                      <a:pt x="633" y="4078"/>
                    </a:lnTo>
                    <a:lnTo>
                      <a:pt x="530" y="4311"/>
                    </a:lnTo>
                    <a:lnTo>
                      <a:pt x="426" y="4543"/>
                    </a:lnTo>
                    <a:lnTo>
                      <a:pt x="349" y="4775"/>
                    </a:lnTo>
                    <a:lnTo>
                      <a:pt x="272" y="5007"/>
                    </a:lnTo>
                    <a:lnTo>
                      <a:pt x="194" y="5253"/>
                    </a:lnTo>
                    <a:lnTo>
                      <a:pt x="143" y="5498"/>
                    </a:lnTo>
                    <a:lnTo>
                      <a:pt x="91" y="5743"/>
                    </a:lnTo>
                    <a:lnTo>
                      <a:pt x="52" y="5988"/>
                    </a:lnTo>
                    <a:lnTo>
                      <a:pt x="26" y="6246"/>
                    </a:lnTo>
                    <a:lnTo>
                      <a:pt x="1" y="6491"/>
                    </a:lnTo>
                    <a:lnTo>
                      <a:pt x="1" y="6749"/>
                    </a:lnTo>
                    <a:lnTo>
                      <a:pt x="1" y="7020"/>
                    </a:lnTo>
                    <a:lnTo>
                      <a:pt x="14" y="7279"/>
                    </a:lnTo>
                    <a:lnTo>
                      <a:pt x="39" y="7537"/>
                    </a:lnTo>
                    <a:lnTo>
                      <a:pt x="78" y="7808"/>
                    </a:lnTo>
                    <a:lnTo>
                      <a:pt x="130" y="8079"/>
                    </a:lnTo>
                    <a:lnTo>
                      <a:pt x="194" y="8350"/>
                    </a:lnTo>
                    <a:lnTo>
                      <a:pt x="272" y="8621"/>
                    </a:lnTo>
                    <a:lnTo>
                      <a:pt x="349" y="8892"/>
                    </a:lnTo>
                    <a:lnTo>
                      <a:pt x="452" y="9163"/>
                    </a:lnTo>
                    <a:lnTo>
                      <a:pt x="568" y="9434"/>
                    </a:lnTo>
                    <a:lnTo>
                      <a:pt x="697" y="9705"/>
                    </a:lnTo>
                    <a:lnTo>
                      <a:pt x="697" y="9705"/>
                    </a:lnTo>
                    <a:lnTo>
                      <a:pt x="827" y="9963"/>
                    </a:lnTo>
                    <a:lnTo>
                      <a:pt x="981" y="10221"/>
                    </a:lnTo>
                    <a:lnTo>
                      <a:pt x="1149" y="10466"/>
                    </a:lnTo>
                    <a:lnTo>
                      <a:pt x="1343" y="10711"/>
                    </a:lnTo>
                    <a:lnTo>
                      <a:pt x="1549" y="10956"/>
                    </a:lnTo>
                    <a:lnTo>
                      <a:pt x="1769" y="11201"/>
                    </a:lnTo>
                    <a:lnTo>
                      <a:pt x="2001" y="11434"/>
                    </a:lnTo>
                    <a:lnTo>
                      <a:pt x="2246" y="11666"/>
                    </a:lnTo>
                    <a:lnTo>
                      <a:pt x="2504" y="11898"/>
                    </a:lnTo>
                    <a:lnTo>
                      <a:pt x="2788" y="12130"/>
                    </a:lnTo>
                    <a:lnTo>
                      <a:pt x="3085" y="12350"/>
                    </a:lnTo>
                    <a:lnTo>
                      <a:pt x="3382" y="12569"/>
                    </a:lnTo>
                    <a:lnTo>
                      <a:pt x="3704" y="12789"/>
                    </a:lnTo>
                    <a:lnTo>
                      <a:pt x="4040" y="13008"/>
                    </a:lnTo>
                    <a:lnTo>
                      <a:pt x="4375" y="13214"/>
                    </a:lnTo>
                    <a:lnTo>
                      <a:pt x="4736" y="13421"/>
                    </a:lnTo>
                    <a:lnTo>
                      <a:pt x="4736" y="1342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7"/>
              <p:cNvSpPr/>
              <p:nvPr/>
            </p:nvSpPr>
            <p:spPr>
              <a:xfrm>
                <a:off x="1724730" y="2422278"/>
                <a:ext cx="130912" cy="104440"/>
              </a:xfrm>
              <a:custGeom>
                <a:avLst/>
                <a:gdLst/>
                <a:ahLst/>
                <a:cxnLst/>
                <a:rect l="l" t="t" r="r" b="b"/>
                <a:pathLst>
                  <a:path w="2621" h="2091" extrusionOk="0">
                    <a:moveTo>
                      <a:pt x="78" y="336"/>
                    </a:moveTo>
                    <a:lnTo>
                      <a:pt x="78" y="336"/>
                    </a:lnTo>
                    <a:lnTo>
                      <a:pt x="39" y="426"/>
                    </a:lnTo>
                    <a:lnTo>
                      <a:pt x="14" y="516"/>
                    </a:lnTo>
                    <a:lnTo>
                      <a:pt x="1" y="607"/>
                    </a:lnTo>
                    <a:lnTo>
                      <a:pt x="14" y="697"/>
                    </a:lnTo>
                    <a:lnTo>
                      <a:pt x="27" y="787"/>
                    </a:lnTo>
                    <a:lnTo>
                      <a:pt x="52" y="891"/>
                    </a:lnTo>
                    <a:lnTo>
                      <a:pt x="78" y="994"/>
                    </a:lnTo>
                    <a:lnTo>
                      <a:pt x="130" y="1097"/>
                    </a:lnTo>
                    <a:lnTo>
                      <a:pt x="194" y="1187"/>
                    </a:lnTo>
                    <a:lnTo>
                      <a:pt x="259" y="1291"/>
                    </a:lnTo>
                    <a:lnTo>
                      <a:pt x="336" y="1381"/>
                    </a:lnTo>
                    <a:lnTo>
                      <a:pt x="427" y="1484"/>
                    </a:lnTo>
                    <a:lnTo>
                      <a:pt x="530" y="1574"/>
                    </a:lnTo>
                    <a:lnTo>
                      <a:pt x="633" y="1665"/>
                    </a:lnTo>
                    <a:lnTo>
                      <a:pt x="749" y="1742"/>
                    </a:lnTo>
                    <a:lnTo>
                      <a:pt x="878" y="1820"/>
                    </a:lnTo>
                    <a:lnTo>
                      <a:pt x="878" y="1820"/>
                    </a:lnTo>
                    <a:lnTo>
                      <a:pt x="1007" y="1884"/>
                    </a:lnTo>
                    <a:lnTo>
                      <a:pt x="1136" y="1949"/>
                    </a:lnTo>
                    <a:lnTo>
                      <a:pt x="1265" y="1987"/>
                    </a:lnTo>
                    <a:lnTo>
                      <a:pt x="1394" y="2026"/>
                    </a:lnTo>
                    <a:lnTo>
                      <a:pt x="1510" y="2065"/>
                    </a:lnTo>
                    <a:lnTo>
                      <a:pt x="1640" y="2078"/>
                    </a:lnTo>
                    <a:lnTo>
                      <a:pt x="1756" y="2091"/>
                    </a:lnTo>
                    <a:lnTo>
                      <a:pt x="1872" y="2091"/>
                    </a:lnTo>
                    <a:lnTo>
                      <a:pt x="1988" y="2078"/>
                    </a:lnTo>
                    <a:lnTo>
                      <a:pt x="2091" y="2065"/>
                    </a:lnTo>
                    <a:lnTo>
                      <a:pt x="2194" y="2039"/>
                    </a:lnTo>
                    <a:lnTo>
                      <a:pt x="2285" y="2000"/>
                    </a:lnTo>
                    <a:lnTo>
                      <a:pt x="2362" y="1949"/>
                    </a:lnTo>
                    <a:lnTo>
                      <a:pt x="2440" y="1897"/>
                    </a:lnTo>
                    <a:lnTo>
                      <a:pt x="2491" y="1833"/>
                    </a:lnTo>
                    <a:lnTo>
                      <a:pt x="2543" y="1755"/>
                    </a:lnTo>
                    <a:lnTo>
                      <a:pt x="2543" y="1755"/>
                    </a:lnTo>
                    <a:lnTo>
                      <a:pt x="2582" y="1678"/>
                    </a:lnTo>
                    <a:lnTo>
                      <a:pt x="2607" y="1587"/>
                    </a:lnTo>
                    <a:lnTo>
                      <a:pt x="2620" y="1497"/>
                    </a:lnTo>
                    <a:lnTo>
                      <a:pt x="2620" y="1407"/>
                    </a:lnTo>
                    <a:lnTo>
                      <a:pt x="2607" y="1303"/>
                    </a:lnTo>
                    <a:lnTo>
                      <a:pt x="2582" y="1200"/>
                    </a:lnTo>
                    <a:lnTo>
                      <a:pt x="2543" y="1110"/>
                    </a:lnTo>
                    <a:lnTo>
                      <a:pt x="2504" y="1007"/>
                    </a:lnTo>
                    <a:lnTo>
                      <a:pt x="2440" y="903"/>
                    </a:lnTo>
                    <a:lnTo>
                      <a:pt x="2375" y="813"/>
                    </a:lnTo>
                    <a:lnTo>
                      <a:pt x="2285" y="710"/>
                    </a:lnTo>
                    <a:lnTo>
                      <a:pt x="2194" y="620"/>
                    </a:lnTo>
                    <a:lnTo>
                      <a:pt x="2104" y="529"/>
                    </a:lnTo>
                    <a:lnTo>
                      <a:pt x="2001" y="439"/>
                    </a:lnTo>
                    <a:lnTo>
                      <a:pt x="1885" y="361"/>
                    </a:lnTo>
                    <a:lnTo>
                      <a:pt x="1756" y="284"/>
                    </a:lnTo>
                    <a:lnTo>
                      <a:pt x="1756" y="284"/>
                    </a:lnTo>
                    <a:lnTo>
                      <a:pt x="1627" y="207"/>
                    </a:lnTo>
                    <a:lnTo>
                      <a:pt x="1498" y="155"/>
                    </a:lnTo>
                    <a:lnTo>
                      <a:pt x="1369" y="103"/>
                    </a:lnTo>
                    <a:lnTo>
                      <a:pt x="1240" y="65"/>
                    </a:lnTo>
                    <a:lnTo>
                      <a:pt x="1110" y="39"/>
                    </a:lnTo>
                    <a:lnTo>
                      <a:pt x="994" y="13"/>
                    </a:lnTo>
                    <a:lnTo>
                      <a:pt x="865" y="0"/>
                    </a:lnTo>
                    <a:lnTo>
                      <a:pt x="749" y="0"/>
                    </a:lnTo>
                    <a:lnTo>
                      <a:pt x="646" y="13"/>
                    </a:lnTo>
                    <a:lnTo>
                      <a:pt x="543" y="26"/>
                    </a:lnTo>
                    <a:lnTo>
                      <a:pt x="439" y="65"/>
                    </a:lnTo>
                    <a:lnTo>
                      <a:pt x="349" y="103"/>
                    </a:lnTo>
                    <a:lnTo>
                      <a:pt x="272" y="142"/>
                    </a:lnTo>
                    <a:lnTo>
                      <a:pt x="194" y="207"/>
                    </a:lnTo>
                    <a:lnTo>
                      <a:pt x="130" y="271"/>
                    </a:lnTo>
                    <a:lnTo>
                      <a:pt x="78" y="336"/>
                    </a:lnTo>
                    <a:lnTo>
                      <a:pt x="78" y="336"/>
                    </a:lnTo>
                    <a:close/>
                  </a:path>
                </a:pathLst>
              </a:custGeom>
              <a:solidFill>
                <a:srgbClr val="D0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7"/>
              <p:cNvSpPr/>
              <p:nvPr/>
            </p:nvSpPr>
            <p:spPr>
              <a:xfrm>
                <a:off x="1716339" y="2409392"/>
                <a:ext cx="130912" cy="104440"/>
              </a:xfrm>
              <a:custGeom>
                <a:avLst/>
                <a:gdLst/>
                <a:ahLst/>
                <a:cxnLst/>
                <a:rect l="l" t="t" r="r" b="b"/>
                <a:pathLst>
                  <a:path w="2621" h="2091" extrusionOk="0">
                    <a:moveTo>
                      <a:pt x="78" y="348"/>
                    </a:moveTo>
                    <a:lnTo>
                      <a:pt x="78" y="348"/>
                    </a:lnTo>
                    <a:lnTo>
                      <a:pt x="40" y="426"/>
                    </a:lnTo>
                    <a:lnTo>
                      <a:pt x="14" y="516"/>
                    </a:lnTo>
                    <a:lnTo>
                      <a:pt x="1" y="607"/>
                    </a:lnTo>
                    <a:lnTo>
                      <a:pt x="1" y="697"/>
                    </a:lnTo>
                    <a:lnTo>
                      <a:pt x="14" y="800"/>
                    </a:lnTo>
                    <a:lnTo>
                      <a:pt x="40" y="890"/>
                    </a:lnTo>
                    <a:lnTo>
                      <a:pt x="78" y="994"/>
                    </a:lnTo>
                    <a:lnTo>
                      <a:pt x="130" y="1097"/>
                    </a:lnTo>
                    <a:lnTo>
                      <a:pt x="182" y="1187"/>
                    </a:lnTo>
                    <a:lnTo>
                      <a:pt x="259" y="1290"/>
                    </a:lnTo>
                    <a:lnTo>
                      <a:pt x="336" y="1394"/>
                    </a:lnTo>
                    <a:lnTo>
                      <a:pt x="427" y="1484"/>
                    </a:lnTo>
                    <a:lnTo>
                      <a:pt x="530" y="1574"/>
                    </a:lnTo>
                    <a:lnTo>
                      <a:pt x="633" y="1665"/>
                    </a:lnTo>
                    <a:lnTo>
                      <a:pt x="749" y="1742"/>
                    </a:lnTo>
                    <a:lnTo>
                      <a:pt x="866" y="1820"/>
                    </a:lnTo>
                    <a:lnTo>
                      <a:pt x="866" y="1820"/>
                    </a:lnTo>
                    <a:lnTo>
                      <a:pt x="995" y="1884"/>
                    </a:lnTo>
                    <a:lnTo>
                      <a:pt x="1124" y="1949"/>
                    </a:lnTo>
                    <a:lnTo>
                      <a:pt x="1253" y="1987"/>
                    </a:lnTo>
                    <a:lnTo>
                      <a:pt x="1382" y="2039"/>
                    </a:lnTo>
                    <a:lnTo>
                      <a:pt x="1511" y="2065"/>
                    </a:lnTo>
                    <a:lnTo>
                      <a:pt x="1640" y="2078"/>
                    </a:lnTo>
                    <a:lnTo>
                      <a:pt x="1756" y="2091"/>
                    </a:lnTo>
                    <a:lnTo>
                      <a:pt x="1872" y="2091"/>
                    </a:lnTo>
                    <a:lnTo>
                      <a:pt x="1988" y="2078"/>
                    </a:lnTo>
                    <a:lnTo>
                      <a:pt x="2091" y="2065"/>
                    </a:lnTo>
                    <a:lnTo>
                      <a:pt x="2182" y="2039"/>
                    </a:lnTo>
                    <a:lnTo>
                      <a:pt x="2272" y="2000"/>
                    </a:lnTo>
                    <a:lnTo>
                      <a:pt x="2362" y="1949"/>
                    </a:lnTo>
                    <a:lnTo>
                      <a:pt x="2427" y="1897"/>
                    </a:lnTo>
                    <a:lnTo>
                      <a:pt x="2491" y="1832"/>
                    </a:lnTo>
                    <a:lnTo>
                      <a:pt x="2543" y="1755"/>
                    </a:lnTo>
                    <a:lnTo>
                      <a:pt x="2543" y="1755"/>
                    </a:lnTo>
                    <a:lnTo>
                      <a:pt x="2582" y="1678"/>
                    </a:lnTo>
                    <a:lnTo>
                      <a:pt x="2608" y="1587"/>
                    </a:lnTo>
                    <a:lnTo>
                      <a:pt x="2620" y="1497"/>
                    </a:lnTo>
                    <a:lnTo>
                      <a:pt x="2620" y="1407"/>
                    </a:lnTo>
                    <a:lnTo>
                      <a:pt x="2608" y="1303"/>
                    </a:lnTo>
                    <a:lnTo>
                      <a:pt x="2582" y="1200"/>
                    </a:lnTo>
                    <a:lnTo>
                      <a:pt x="2543" y="1110"/>
                    </a:lnTo>
                    <a:lnTo>
                      <a:pt x="2491" y="1007"/>
                    </a:lnTo>
                    <a:lnTo>
                      <a:pt x="2440" y="903"/>
                    </a:lnTo>
                    <a:lnTo>
                      <a:pt x="2362" y="813"/>
                    </a:lnTo>
                    <a:lnTo>
                      <a:pt x="2285" y="710"/>
                    </a:lnTo>
                    <a:lnTo>
                      <a:pt x="2195" y="619"/>
                    </a:lnTo>
                    <a:lnTo>
                      <a:pt x="2104" y="529"/>
                    </a:lnTo>
                    <a:lnTo>
                      <a:pt x="1988" y="439"/>
                    </a:lnTo>
                    <a:lnTo>
                      <a:pt x="1872" y="361"/>
                    </a:lnTo>
                    <a:lnTo>
                      <a:pt x="1756" y="284"/>
                    </a:lnTo>
                    <a:lnTo>
                      <a:pt x="1756" y="284"/>
                    </a:lnTo>
                    <a:lnTo>
                      <a:pt x="1627" y="207"/>
                    </a:lnTo>
                    <a:lnTo>
                      <a:pt x="1498" y="155"/>
                    </a:lnTo>
                    <a:lnTo>
                      <a:pt x="1369" y="103"/>
                    </a:lnTo>
                    <a:lnTo>
                      <a:pt x="1240" y="65"/>
                    </a:lnTo>
                    <a:lnTo>
                      <a:pt x="1111" y="39"/>
                    </a:lnTo>
                    <a:lnTo>
                      <a:pt x="995" y="13"/>
                    </a:lnTo>
                    <a:lnTo>
                      <a:pt x="866" y="0"/>
                    </a:lnTo>
                    <a:lnTo>
                      <a:pt x="749" y="0"/>
                    </a:lnTo>
                    <a:lnTo>
                      <a:pt x="646" y="13"/>
                    </a:lnTo>
                    <a:lnTo>
                      <a:pt x="543" y="39"/>
                    </a:lnTo>
                    <a:lnTo>
                      <a:pt x="440" y="65"/>
                    </a:lnTo>
                    <a:lnTo>
                      <a:pt x="349" y="103"/>
                    </a:lnTo>
                    <a:lnTo>
                      <a:pt x="272" y="142"/>
                    </a:lnTo>
                    <a:lnTo>
                      <a:pt x="195" y="207"/>
                    </a:lnTo>
                    <a:lnTo>
                      <a:pt x="130" y="271"/>
                    </a:lnTo>
                    <a:lnTo>
                      <a:pt x="78" y="348"/>
                    </a:lnTo>
                    <a:lnTo>
                      <a:pt x="78" y="348"/>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7"/>
              <p:cNvSpPr/>
              <p:nvPr/>
            </p:nvSpPr>
            <p:spPr>
              <a:xfrm>
                <a:off x="2139792" y="2210203"/>
                <a:ext cx="69027" cy="69677"/>
              </a:xfrm>
              <a:custGeom>
                <a:avLst/>
                <a:gdLst/>
                <a:ahLst/>
                <a:cxnLst/>
                <a:rect l="l" t="t" r="r" b="b"/>
                <a:pathLst>
                  <a:path w="1382" h="1395" extrusionOk="0">
                    <a:moveTo>
                      <a:pt x="156" y="220"/>
                    </a:moveTo>
                    <a:lnTo>
                      <a:pt x="156" y="220"/>
                    </a:lnTo>
                    <a:lnTo>
                      <a:pt x="78" y="336"/>
                    </a:lnTo>
                    <a:lnTo>
                      <a:pt x="27" y="452"/>
                    </a:lnTo>
                    <a:lnTo>
                      <a:pt x="1" y="581"/>
                    </a:lnTo>
                    <a:lnTo>
                      <a:pt x="1" y="710"/>
                    </a:lnTo>
                    <a:lnTo>
                      <a:pt x="14" y="852"/>
                    </a:lnTo>
                    <a:lnTo>
                      <a:pt x="65" y="981"/>
                    </a:lnTo>
                    <a:lnTo>
                      <a:pt x="143" y="1098"/>
                    </a:lnTo>
                    <a:lnTo>
                      <a:pt x="233" y="1201"/>
                    </a:lnTo>
                    <a:lnTo>
                      <a:pt x="233" y="1201"/>
                    </a:lnTo>
                    <a:lnTo>
                      <a:pt x="349" y="1291"/>
                    </a:lnTo>
                    <a:lnTo>
                      <a:pt x="478" y="1343"/>
                    </a:lnTo>
                    <a:lnTo>
                      <a:pt x="607" y="1381"/>
                    </a:lnTo>
                    <a:lnTo>
                      <a:pt x="749" y="1394"/>
                    </a:lnTo>
                    <a:lnTo>
                      <a:pt x="878" y="1381"/>
                    </a:lnTo>
                    <a:lnTo>
                      <a:pt x="1007" y="1330"/>
                    </a:lnTo>
                    <a:lnTo>
                      <a:pt x="1124" y="1265"/>
                    </a:lnTo>
                    <a:lnTo>
                      <a:pt x="1214" y="1175"/>
                    </a:lnTo>
                    <a:lnTo>
                      <a:pt x="1214" y="1175"/>
                    </a:lnTo>
                    <a:lnTo>
                      <a:pt x="1304" y="1072"/>
                    </a:lnTo>
                    <a:lnTo>
                      <a:pt x="1356" y="943"/>
                    </a:lnTo>
                    <a:lnTo>
                      <a:pt x="1382" y="814"/>
                    </a:lnTo>
                    <a:lnTo>
                      <a:pt x="1382" y="685"/>
                    </a:lnTo>
                    <a:lnTo>
                      <a:pt x="1369" y="556"/>
                    </a:lnTo>
                    <a:lnTo>
                      <a:pt x="1317" y="427"/>
                    </a:lnTo>
                    <a:lnTo>
                      <a:pt x="1240" y="297"/>
                    </a:lnTo>
                    <a:lnTo>
                      <a:pt x="1149" y="194"/>
                    </a:lnTo>
                    <a:lnTo>
                      <a:pt x="1149" y="194"/>
                    </a:lnTo>
                    <a:lnTo>
                      <a:pt x="1033" y="117"/>
                    </a:lnTo>
                    <a:lnTo>
                      <a:pt x="904" y="52"/>
                    </a:lnTo>
                    <a:lnTo>
                      <a:pt x="775" y="14"/>
                    </a:lnTo>
                    <a:lnTo>
                      <a:pt x="633" y="1"/>
                    </a:lnTo>
                    <a:lnTo>
                      <a:pt x="504" y="27"/>
                    </a:lnTo>
                    <a:lnTo>
                      <a:pt x="375" y="65"/>
                    </a:lnTo>
                    <a:lnTo>
                      <a:pt x="259" y="130"/>
                    </a:lnTo>
                    <a:lnTo>
                      <a:pt x="156" y="220"/>
                    </a:lnTo>
                    <a:lnTo>
                      <a:pt x="156" y="220"/>
                    </a:lnTo>
                    <a:close/>
                  </a:path>
                </a:pathLst>
              </a:custGeom>
              <a:solidFill>
                <a:srgbClr val="D0A7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7"/>
              <p:cNvSpPr/>
              <p:nvPr/>
            </p:nvSpPr>
            <p:spPr>
              <a:xfrm>
                <a:off x="2128853" y="2172193"/>
                <a:ext cx="99945" cy="99945"/>
              </a:xfrm>
              <a:custGeom>
                <a:avLst/>
                <a:gdLst/>
                <a:ahLst/>
                <a:cxnLst/>
                <a:rect l="l" t="t" r="r" b="b"/>
                <a:pathLst>
                  <a:path w="2001" h="2001" extrusionOk="0">
                    <a:moveTo>
                      <a:pt x="272" y="336"/>
                    </a:moveTo>
                    <a:lnTo>
                      <a:pt x="272" y="336"/>
                    </a:lnTo>
                    <a:lnTo>
                      <a:pt x="207" y="413"/>
                    </a:lnTo>
                    <a:lnTo>
                      <a:pt x="143" y="504"/>
                    </a:lnTo>
                    <a:lnTo>
                      <a:pt x="104" y="581"/>
                    </a:lnTo>
                    <a:lnTo>
                      <a:pt x="65" y="671"/>
                    </a:lnTo>
                    <a:lnTo>
                      <a:pt x="39" y="775"/>
                    </a:lnTo>
                    <a:lnTo>
                      <a:pt x="13" y="865"/>
                    </a:lnTo>
                    <a:lnTo>
                      <a:pt x="1" y="955"/>
                    </a:lnTo>
                    <a:lnTo>
                      <a:pt x="1" y="1058"/>
                    </a:lnTo>
                    <a:lnTo>
                      <a:pt x="13" y="1149"/>
                    </a:lnTo>
                    <a:lnTo>
                      <a:pt x="39" y="1239"/>
                    </a:lnTo>
                    <a:lnTo>
                      <a:pt x="65" y="1342"/>
                    </a:lnTo>
                    <a:lnTo>
                      <a:pt x="91" y="1420"/>
                    </a:lnTo>
                    <a:lnTo>
                      <a:pt x="143" y="1510"/>
                    </a:lnTo>
                    <a:lnTo>
                      <a:pt x="194" y="1600"/>
                    </a:lnTo>
                    <a:lnTo>
                      <a:pt x="259" y="1665"/>
                    </a:lnTo>
                    <a:lnTo>
                      <a:pt x="336" y="1742"/>
                    </a:lnTo>
                    <a:lnTo>
                      <a:pt x="336" y="1742"/>
                    </a:lnTo>
                    <a:lnTo>
                      <a:pt x="414" y="1807"/>
                    </a:lnTo>
                    <a:lnTo>
                      <a:pt x="491" y="1859"/>
                    </a:lnTo>
                    <a:lnTo>
                      <a:pt x="581" y="1910"/>
                    </a:lnTo>
                    <a:lnTo>
                      <a:pt x="672" y="1949"/>
                    </a:lnTo>
                    <a:lnTo>
                      <a:pt x="762" y="1975"/>
                    </a:lnTo>
                    <a:lnTo>
                      <a:pt x="852" y="1988"/>
                    </a:lnTo>
                    <a:lnTo>
                      <a:pt x="955" y="2000"/>
                    </a:lnTo>
                    <a:lnTo>
                      <a:pt x="1046" y="2000"/>
                    </a:lnTo>
                    <a:lnTo>
                      <a:pt x="1149" y="1988"/>
                    </a:lnTo>
                    <a:lnTo>
                      <a:pt x="1239" y="1962"/>
                    </a:lnTo>
                    <a:lnTo>
                      <a:pt x="1330" y="1936"/>
                    </a:lnTo>
                    <a:lnTo>
                      <a:pt x="1420" y="1897"/>
                    </a:lnTo>
                    <a:lnTo>
                      <a:pt x="1510" y="1859"/>
                    </a:lnTo>
                    <a:lnTo>
                      <a:pt x="1588" y="1794"/>
                    </a:lnTo>
                    <a:lnTo>
                      <a:pt x="1665" y="1730"/>
                    </a:lnTo>
                    <a:lnTo>
                      <a:pt x="1743" y="1665"/>
                    </a:lnTo>
                    <a:lnTo>
                      <a:pt x="1743" y="1665"/>
                    </a:lnTo>
                    <a:lnTo>
                      <a:pt x="1807" y="1588"/>
                    </a:lnTo>
                    <a:lnTo>
                      <a:pt x="1859" y="1497"/>
                    </a:lnTo>
                    <a:lnTo>
                      <a:pt x="1910" y="1407"/>
                    </a:lnTo>
                    <a:lnTo>
                      <a:pt x="1936" y="1317"/>
                    </a:lnTo>
                    <a:lnTo>
                      <a:pt x="1975" y="1226"/>
                    </a:lnTo>
                    <a:lnTo>
                      <a:pt x="1988" y="1136"/>
                    </a:lnTo>
                    <a:lnTo>
                      <a:pt x="2001" y="1033"/>
                    </a:lnTo>
                    <a:lnTo>
                      <a:pt x="2001" y="942"/>
                    </a:lnTo>
                    <a:lnTo>
                      <a:pt x="1988" y="852"/>
                    </a:lnTo>
                    <a:lnTo>
                      <a:pt x="1975" y="749"/>
                    </a:lnTo>
                    <a:lnTo>
                      <a:pt x="1936" y="658"/>
                    </a:lnTo>
                    <a:lnTo>
                      <a:pt x="1910" y="568"/>
                    </a:lnTo>
                    <a:lnTo>
                      <a:pt x="1859" y="491"/>
                    </a:lnTo>
                    <a:lnTo>
                      <a:pt x="1807" y="400"/>
                    </a:lnTo>
                    <a:lnTo>
                      <a:pt x="1743" y="323"/>
                    </a:lnTo>
                    <a:lnTo>
                      <a:pt x="1678" y="258"/>
                    </a:lnTo>
                    <a:lnTo>
                      <a:pt x="1678" y="258"/>
                    </a:lnTo>
                    <a:lnTo>
                      <a:pt x="1588" y="194"/>
                    </a:lnTo>
                    <a:lnTo>
                      <a:pt x="1510" y="142"/>
                    </a:lnTo>
                    <a:lnTo>
                      <a:pt x="1420" y="91"/>
                    </a:lnTo>
                    <a:lnTo>
                      <a:pt x="1330" y="52"/>
                    </a:lnTo>
                    <a:lnTo>
                      <a:pt x="1239" y="26"/>
                    </a:lnTo>
                    <a:lnTo>
                      <a:pt x="1149" y="13"/>
                    </a:lnTo>
                    <a:lnTo>
                      <a:pt x="1046" y="0"/>
                    </a:lnTo>
                    <a:lnTo>
                      <a:pt x="955" y="0"/>
                    </a:lnTo>
                    <a:lnTo>
                      <a:pt x="865" y="13"/>
                    </a:lnTo>
                    <a:lnTo>
                      <a:pt x="762" y="39"/>
                    </a:lnTo>
                    <a:lnTo>
                      <a:pt x="672" y="65"/>
                    </a:lnTo>
                    <a:lnTo>
                      <a:pt x="581" y="104"/>
                    </a:lnTo>
                    <a:lnTo>
                      <a:pt x="504" y="142"/>
                    </a:lnTo>
                    <a:lnTo>
                      <a:pt x="414" y="194"/>
                    </a:lnTo>
                    <a:lnTo>
                      <a:pt x="336" y="258"/>
                    </a:lnTo>
                    <a:lnTo>
                      <a:pt x="272" y="336"/>
                    </a:lnTo>
                    <a:lnTo>
                      <a:pt x="272" y="336"/>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a:off x="2018020" y="2174741"/>
                <a:ext cx="58688" cy="58738"/>
              </a:xfrm>
              <a:custGeom>
                <a:avLst/>
                <a:gdLst/>
                <a:ahLst/>
                <a:cxnLst/>
                <a:rect l="l" t="t" r="r" b="b"/>
                <a:pathLst>
                  <a:path w="1175" h="1176" extrusionOk="0">
                    <a:moveTo>
                      <a:pt x="142" y="195"/>
                    </a:moveTo>
                    <a:lnTo>
                      <a:pt x="142" y="195"/>
                    </a:lnTo>
                    <a:lnTo>
                      <a:pt x="77" y="298"/>
                    </a:lnTo>
                    <a:lnTo>
                      <a:pt x="26" y="401"/>
                    </a:lnTo>
                    <a:lnTo>
                      <a:pt x="0" y="504"/>
                    </a:lnTo>
                    <a:lnTo>
                      <a:pt x="0" y="620"/>
                    </a:lnTo>
                    <a:lnTo>
                      <a:pt x="13" y="737"/>
                    </a:lnTo>
                    <a:lnTo>
                      <a:pt x="52" y="840"/>
                    </a:lnTo>
                    <a:lnTo>
                      <a:pt x="103" y="943"/>
                    </a:lnTo>
                    <a:lnTo>
                      <a:pt x="181" y="1033"/>
                    </a:lnTo>
                    <a:lnTo>
                      <a:pt x="181" y="1033"/>
                    </a:lnTo>
                    <a:lnTo>
                      <a:pt x="284" y="1098"/>
                    </a:lnTo>
                    <a:lnTo>
                      <a:pt x="387" y="1149"/>
                    </a:lnTo>
                    <a:lnTo>
                      <a:pt x="503" y="1175"/>
                    </a:lnTo>
                    <a:lnTo>
                      <a:pt x="607" y="1175"/>
                    </a:lnTo>
                    <a:lnTo>
                      <a:pt x="723" y="1162"/>
                    </a:lnTo>
                    <a:lnTo>
                      <a:pt x="826" y="1124"/>
                    </a:lnTo>
                    <a:lnTo>
                      <a:pt x="929" y="1072"/>
                    </a:lnTo>
                    <a:lnTo>
                      <a:pt x="1019" y="982"/>
                    </a:lnTo>
                    <a:lnTo>
                      <a:pt x="1019" y="982"/>
                    </a:lnTo>
                    <a:lnTo>
                      <a:pt x="1084" y="891"/>
                    </a:lnTo>
                    <a:lnTo>
                      <a:pt x="1136" y="788"/>
                    </a:lnTo>
                    <a:lnTo>
                      <a:pt x="1161" y="672"/>
                    </a:lnTo>
                    <a:lnTo>
                      <a:pt x="1174" y="556"/>
                    </a:lnTo>
                    <a:lnTo>
                      <a:pt x="1149" y="453"/>
                    </a:lnTo>
                    <a:lnTo>
                      <a:pt x="1110" y="349"/>
                    </a:lnTo>
                    <a:lnTo>
                      <a:pt x="1058" y="246"/>
                    </a:lnTo>
                    <a:lnTo>
                      <a:pt x="981" y="156"/>
                    </a:lnTo>
                    <a:lnTo>
                      <a:pt x="981" y="156"/>
                    </a:lnTo>
                    <a:lnTo>
                      <a:pt x="878" y="91"/>
                    </a:lnTo>
                    <a:lnTo>
                      <a:pt x="774" y="40"/>
                    </a:lnTo>
                    <a:lnTo>
                      <a:pt x="658" y="14"/>
                    </a:lnTo>
                    <a:lnTo>
                      <a:pt x="555" y="1"/>
                    </a:lnTo>
                    <a:lnTo>
                      <a:pt x="439" y="27"/>
                    </a:lnTo>
                    <a:lnTo>
                      <a:pt x="336" y="65"/>
                    </a:lnTo>
                    <a:lnTo>
                      <a:pt x="232" y="117"/>
                    </a:lnTo>
                    <a:lnTo>
                      <a:pt x="142" y="195"/>
                    </a:lnTo>
                    <a:lnTo>
                      <a:pt x="142" y="195"/>
                    </a:lnTo>
                    <a:close/>
                  </a:path>
                </a:pathLst>
              </a:custGeom>
              <a:solidFill>
                <a:srgbClr val="4D4D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a:off x="2268056" y="4162485"/>
                <a:ext cx="338444" cy="200489"/>
              </a:xfrm>
              <a:custGeom>
                <a:avLst/>
                <a:gdLst/>
                <a:ahLst/>
                <a:cxnLst/>
                <a:rect l="l" t="t" r="r" b="b"/>
                <a:pathLst>
                  <a:path w="6776" h="4014" extrusionOk="0">
                    <a:moveTo>
                      <a:pt x="259" y="516"/>
                    </a:moveTo>
                    <a:lnTo>
                      <a:pt x="259" y="516"/>
                    </a:lnTo>
                    <a:lnTo>
                      <a:pt x="220" y="620"/>
                    </a:lnTo>
                    <a:lnTo>
                      <a:pt x="182" y="736"/>
                    </a:lnTo>
                    <a:lnTo>
                      <a:pt x="117" y="1007"/>
                    </a:lnTo>
                    <a:lnTo>
                      <a:pt x="65" y="1316"/>
                    </a:lnTo>
                    <a:lnTo>
                      <a:pt x="27" y="1652"/>
                    </a:lnTo>
                    <a:lnTo>
                      <a:pt x="1" y="2000"/>
                    </a:lnTo>
                    <a:lnTo>
                      <a:pt x="1" y="2336"/>
                    </a:lnTo>
                    <a:lnTo>
                      <a:pt x="27" y="2646"/>
                    </a:lnTo>
                    <a:lnTo>
                      <a:pt x="40" y="2775"/>
                    </a:lnTo>
                    <a:lnTo>
                      <a:pt x="65" y="2904"/>
                    </a:lnTo>
                    <a:lnTo>
                      <a:pt x="65" y="2904"/>
                    </a:lnTo>
                    <a:lnTo>
                      <a:pt x="156" y="3265"/>
                    </a:lnTo>
                    <a:lnTo>
                      <a:pt x="207" y="3381"/>
                    </a:lnTo>
                    <a:lnTo>
                      <a:pt x="246" y="3471"/>
                    </a:lnTo>
                    <a:lnTo>
                      <a:pt x="311" y="3536"/>
                    </a:lnTo>
                    <a:lnTo>
                      <a:pt x="388" y="3588"/>
                    </a:lnTo>
                    <a:lnTo>
                      <a:pt x="504" y="3613"/>
                    </a:lnTo>
                    <a:lnTo>
                      <a:pt x="633" y="3639"/>
                    </a:lnTo>
                    <a:lnTo>
                      <a:pt x="633" y="3639"/>
                    </a:lnTo>
                    <a:lnTo>
                      <a:pt x="775" y="3665"/>
                    </a:lnTo>
                    <a:lnTo>
                      <a:pt x="917" y="3678"/>
                    </a:lnTo>
                    <a:lnTo>
                      <a:pt x="1059" y="3678"/>
                    </a:lnTo>
                    <a:lnTo>
                      <a:pt x="1175" y="3665"/>
                    </a:lnTo>
                    <a:lnTo>
                      <a:pt x="1278" y="3639"/>
                    </a:lnTo>
                    <a:lnTo>
                      <a:pt x="1356" y="3613"/>
                    </a:lnTo>
                    <a:lnTo>
                      <a:pt x="1420" y="3562"/>
                    </a:lnTo>
                    <a:lnTo>
                      <a:pt x="1433" y="3536"/>
                    </a:lnTo>
                    <a:lnTo>
                      <a:pt x="1446" y="3497"/>
                    </a:lnTo>
                    <a:lnTo>
                      <a:pt x="1446" y="3497"/>
                    </a:lnTo>
                    <a:lnTo>
                      <a:pt x="1472" y="3471"/>
                    </a:lnTo>
                    <a:lnTo>
                      <a:pt x="1498" y="3459"/>
                    </a:lnTo>
                    <a:lnTo>
                      <a:pt x="1549" y="3446"/>
                    </a:lnTo>
                    <a:lnTo>
                      <a:pt x="1601" y="3459"/>
                    </a:lnTo>
                    <a:lnTo>
                      <a:pt x="1743" y="3497"/>
                    </a:lnTo>
                    <a:lnTo>
                      <a:pt x="1911" y="3562"/>
                    </a:lnTo>
                    <a:lnTo>
                      <a:pt x="2285" y="3730"/>
                    </a:lnTo>
                    <a:lnTo>
                      <a:pt x="2466" y="3807"/>
                    </a:lnTo>
                    <a:lnTo>
                      <a:pt x="2646" y="3859"/>
                    </a:lnTo>
                    <a:lnTo>
                      <a:pt x="2646" y="3859"/>
                    </a:lnTo>
                    <a:lnTo>
                      <a:pt x="2814" y="3897"/>
                    </a:lnTo>
                    <a:lnTo>
                      <a:pt x="3020" y="3936"/>
                    </a:lnTo>
                    <a:lnTo>
                      <a:pt x="3253" y="3962"/>
                    </a:lnTo>
                    <a:lnTo>
                      <a:pt x="3524" y="3988"/>
                    </a:lnTo>
                    <a:lnTo>
                      <a:pt x="3820" y="4001"/>
                    </a:lnTo>
                    <a:lnTo>
                      <a:pt x="4130" y="4013"/>
                    </a:lnTo>
                    <a:lnTo>
                      <a:pt x="4453" y="4013"/>
                    </a:lnTo>
                    <a:lnTo>
                      <a:pt x="4775" y="3988"/>
                    </a:lnTo>
                    <a:lnTo>
                      <a:pt x="5098" y="3949"/>
                    </a:lnTo>
                    <a:lnTo>
                      <a:pt x="5421" y="3884"/>
                    </a:lnTo>
                    <a:lnTo>
                      <a:pt x="5717" y="3807"/>
                    </a:lnTo>
                    <a:lnTo>
                      <a:pt x="5859" y="3755"/>
                    </a:lnTo>
                    <a:lnTo>
                      <a:pt x="5988" y="3704"/>
                    </a:lnTo>
                    <a:lnTo>
                      <a:pt x="6117" y="3639"/>
                    </a:lnTo>
                    <a:lnTo>
                      <a:pt x="6246" y="3575"/>
                    </a:lnTo>
                    <a:lnTo>
                      <a:pt x="6350" y="3497"/>
                    </a:lnTo>
                    <a:lnTo>
                      <a:pt x="6453" y="3407"/>
                    </a:lnTo>
                    <a:lnTo>
                      <a:pt x="6543" y="3317"/>
                    </a:lnTo>
                    <a:lnTo>
                      <a:pt x="6634" y="3213"/>
                    </a:lnTo>
                    <a:lnTo>
                      <a:pt x="6698" y="3097"/>
                    </a:lnTo>
                    <a:lnTo>
                      <a:pt x="6750" y="2981"/>
                    </a:lnTo>
                    <a:lnTo>
                      <a:pt x="6750" y="2981"/>
                    </a:lnTo>
                    <a:lnTo>
                      <a:pt x="6775" y="2904"/>
                    </a:lnTo>
                    <a:lnTo>
                      <a:pt x="6775" y="2826"/>
                    </a:lnTo>
                    <a:lnTo>
                      <a:pt x="6763" y="2762"/>
                    </a:lnTo>
                    <a:lnTo>
                      <a:pt x="6724" y="2697"/>
                    </a:lnTo>
                    <a:lnTo>
                      <a:pt x="6672" y="2633"/>
                    </a:lnTo>
                    <a:lnTo>
                      <a:pt x="6608" y="2568"/>
                    </a:lnTo>
                    <a:lnTo>
                      <a:pt x="6530" y="2517"/>
                    </a:lnTo>
                    <a:lnTo>
                      <a:pt x="6440" y="2465"/>
                    </a:lnTo>
                    <a:lnTo>
                      <a:pt x="6234" y="2362"/>
                    </a:lnTo>
                    <a:lnTo>
                      <a:pt x="6001" y="2258"/>
                    </a:lnTo>
                    <a:lnTo>
                      <a:pt x="5524" y="2078"/>
                    </a:lnTo>
                    <a:lnTo>
                      <a:pt x="5524" y="2078"/>
                    </a:lnTo>
                    <a:lnTo>
                      <a:pt x="4775" y="1781"/>
                    </a:lnTo>
                    <a:lnTo>
                      <a:pt x="4466" y="1652"/>
                    </a:lnTo>
                    <a:lnTo>
                      <a:pt x="4169" y="1510"/>
                    </a:lnTo>
                    <a:lnTo>
                      <a:pt x="4040" y="1433"/>
                    </a:lnTo>
                    <a:lnTo>
                      <a:pt x="3898" y="1342"/>
                    </a:lnTo>
                    <a:lnTo>
                      <a:pt x="3769" y="1252"/>
                    </a:lnTo>
                    <a:lnTo>
                      <a:pt x="3640" y="1136"/>
                    </a:lnTo>
                    <a:lnTo>
                      <a:pt x="3511" y="1007"/>
                    </a:lnTo>
                    <a:lnTo>
                      <a:pt x="3382" y="878"/>
                    </a:lnTo>
                    <a:lnTo>
                      <a:pt x="3240" y="710"/>
                    </a:lnTo>
                    <a:lnTo>
                      <a:pt x="3098" y="542"/>
                    </a:lnTo>
                    <a:lnTo>
                      <a:pt x="3098" y="542"/>
                    </a:lnTo>
                    <a:lnTo>
                      <a:pt x="2878" y="258"/>
                    </a:lnTo>
                    <a:lnTo>
                      <a:pt x="2775" y="142"/>
                    </a:lnTo>
                    <a:lnTo>
                      <a:pt x="2672" y="65"/>
                    </a:lnTo>
                    <a:lnTo>
                      <a:pt x="2620" y="26"/>
                    </a:lnTo>
                    <a:lnTo>
                      <a:pt x="2569" y="13"/>
                    </a:lnTo>
                    <a:lnTo>
                      <a:pt x="2517" y="0"/>
                    </a:lnTo>
                    <a:lnTo>
                      <a:pt x="2453" y="0"/>
                    </a:lnTo>
                    <a:lnTo>
                      <a:pt x="2401" y="0"/>
                    </a:lnTo>
                    <a:lnTo>
                      <a:pt x="2336" y="26"/>
                    </a:lnTo>
                    <a:lnTo>
                      <a:pt x="2285" y="52"/>
                    </a:lnTo>
                    <a:lnTo>
                      <a:pt x="2220" y="104"/>
                    </a:lnTo>
                    <a:lnTo>
                      <a:pt x="2220" y="104"/>
                    </a:lnTo>
                    <a:lnTo>
                      <a:pt x="2091" y="207"/>
                    </a:lnTo>
                    <a:lnTo>
                      <a:pt x="1975" y="323"/>
                    </a:lnTo>
                    <a:lnTo>
                      <a:pt x="1859" y="452"/>
                    </a:lnTo>
                    <a:lnTo>
                      <a:pt x="1743" y="555"/>
                    </a:lnTo>
                    <a:lnTo>
                      <a:pt x="1601" y="645"/>
                    </a:lnTo>
                    <a:lnTo>
                      <a:pt x="1536" y="684"/>
                    </a:lnTo>
                    <a:lnTo>
                      <a:pt x="1459" y="710"/>
                    </a:lnTo>
                    <a:lnTo>
                      <a:pt x="1382" y="723"/>
                    </a:lnTo>
                    <a:lnTo>
                      <a:pt x="1304" y="723"/>
                    </a:lnTo>
                    <a:lnTo>
                      <a:pt x="1214" y="723"/>
                    </a:lnTo>
                    <a:lnTo>
                      <a:pt x="1111" y="697"/>
                    </a:lnTo>
                    <a:lnTo>
                      <a:pt x="1111" y="697"/>
                    </a:lnTo>
                    <a:lnTo>
                      <a:pt x="930" y="633"/>
                    </a:lnTo>
                    <a:lnTo>
                      <a:pt x="775" y="568"/>
                    </a:lnTo>
                    <a:lnTo>
                      <a:pt x="543" y="465"/>
                    </a:lnTo>
                    <a:lnTo>
                      <a:pt x="452" y="439"/>
                    </a:lnTo>
                    <a:lnTo>
                      <a:pt x="375" y="439"/>
                    </a:lnTo>
                    <a:lnTo>
                      <a:pt x="349" y="439"/>
                    </a:lnTo>
                    <a:lnTo>
                      <a:pt x="311" y="465"/>
                    </a:lnTo>
                    <a:lnTo>
                      <a:pt x="259" y="516"/>
                    </a:lnTo>
                    <a:lnTo>
                      <a:pt x="259" y="516"/>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a:off x="1660947" y="3425116"/>
                <a:ext cx="767044" cy="376454"/>
              </a:xfrm>
              <a:custGeom>
                <a:avLst/>
                <a:gdLst/>
                <a:ahLst/>
                <a:cxnLst/>
                <a:rect l="l" t="t" r="r" b="b"/>
                <a:pathLst>
                  <a:path w="15357" h="7537" extrusionOk="0">
                    <a:moveTo>
                      <a:pt x="3781" y="65"/>
                    </a:moveTo>
                    <a:lnTo>
                      <a:pt x="15356" y="3279"/>
                    </a:lnTo>
                    <a:lnTo>
                      <a:pt x="14892" y="7305"/>
                    </a:lnTo>
                    <a:lnTo>
                      <a:pt x="6788" y="7524"/>
                    </a:lnTo>
                    <a:lnTo>
                      <a:pt x="6788" y="7524"/>
                    </a:lnTo>
                    <a:lnTo>
                      <a:pt x="6297" y="7537"/>
                    </a:lnTo>
                    <a:lnTo>
                      <a:pt x="5833" y="7524"/>
                    </a:lnTo>
                    <a:lnTo>
                      <a:pt x="5381" y="7511"/>
                    </a:lnTo>
                    <a:lnTo>
                      <a:pt x="4955" y="7485"/>
                    </a:lnTo>
                    <a:lnTo>
                      <a:pt x="4555" y="7434"/>
                    </a:lnTo>
                    <a:lnTo>
                      <a:pt x="4168" y="7382"/>
                    </a:lnTo>
                    <a:lnTo>
                      <a:pt x="3794" y="7331"/>
                    </a:lnTo>
                    <a:lnTo>
                      <a:pt x="3459" y="7253"/>
                    </a:lnTo>
                    <a:lnTo>
                      <a:pt x="3123" y="7176"/>
                    </a:lnTo>
                    <a:lnTo>
                      <a:pt x="2813" y="7072"/>
                    </a:lnTo>
                    <a:lnTo>
                      <a:pt x="2529" y="6982"/>
                    </a:lnTo>
                    <a:lnTo>
                      <a:pt x="2258" y="6866"/>
                    </a:lnTo>
                    <a:lnTo>
                      <a:pt x="2000" y="6750"/>
                    </a:lnTo>
                    <a:lnTo>
                      <a:pt x="1755" y="6621"/>
                    </a:lnTo>
                    <a:lnTo>
                      <a:pt x="1536" y="6492"/>
                    </a:lnTo>
                    <a:lnTo>
                      <a:pt x="1329" y="6350"/>
                    </a:lnTo>
                    <a:lnTo>
                      <a:pt x="1149" y="6208"/>
                    </a:lnTo>
                    <a:lnTo>
                      <a:pt x="981" y="6053"/>
                    </a:lnTo>
                    <a:lnTo>
                      <a:pt x="813" y="5898"/>
                    </a:lnTo>
                    <a:lnTo>
                      <a:pt x="671" y="5743"/>
                    </a:lnTo>
                    <a:lnTo>
                      <a:pt x="555" y="5576"/>
                    </a:lnTo>
                    <a:lnTo>
                      <a:pt x="439" y="5408"/>
                    </a:lnTo>
                    <a:lnTo>
                      <a:pt x="336" y="5227"/>
                    </a:lnTo>
                    <a:lnTo>
                      <a:pt x="245" y="5046"/>
                    </a:lnTo>
                    <a:lnTo>
                      <a:pt x="181" y="4866"/>
                    </a:lnTo>
                    <a:lnTo>
                      <a:pt x="116" y="4685"/>
                    </a:lnTo>
                    <a:lnTo>
                      <a:pt x="78" y="4505"/>
                    </a:lnTo>
                    <a:lnTo>
                      <a:pt x="39" y="4311"/>
                    </a:lnTo>
                    <a:lnTo>
                      <a:pt x="13" y="4130"/>
                    </a:lnTo>
                    <a:lnTo>
                      <a:pt x="0" y="3937"/>
                    </a:lnTo>
                    <a:lnTo>
                      <a:pt x="0" y="3756"/>
                    </a:lnTo>
                    <a:lnTo>
                      <a:pt x="13" y="3563"/>
                    </a:lnTo>
                    <a:lnTo>
                      <a:pt x="39" y="3369"/>
                    </a:lnTo>
                    <a:lnTo>
                      <a:pt x="65" y="3188"/>
                    </a:lnTo>
                    <a:lnTo>
                      <a:pt x="103" y="2995"/>
                    </a:lnTo>
                    <a:lnTo>
                      <a:pt x="155" y="2814"/>
                    </a:lnTo>
                    <a:lnTo>
                      <a:pt x="207" y="2633"/>
                    </a:lnTo>
                    <a:lnTo>
                      <a:pt x="284" y="2453"/>
                    </a:lnTo>
                    <a:lnTo>
                      <a:pt x="349" y="2272"/>
                    </a:lnTo>
                    <a:lnTo>
                      <a:pt x="439" y="2104"/>
                    </a:lnTo>
                    <a:lnTo>
                      <a:pt x="529" y="1924"/>
                    </a:lnTo>
                    <a:lnTo>
                      <a:pt x="620" y="1769"/>
                    </a:lnTo>
                    <a:lnTo>
                      <a:pt x="723" y="1601"/>
                    </a:lnTo>
                    <a:lnTo>
                      <a:pt x="839" y="1446"/>
                    </a:lnTo>
                    <a:lnTo>
                      <a:pt x="955" y="1304"/>
                    </a:lnTo>
                    <a:lnTo>
                      <a:pt x="1071" y="1149"/>
                    </a:lnTo>
                    <a:lnTo>
                      <a:pt x="1200" y="1020"/>
                    </a:lnTo>
                    <a:lnTo>
                      <a:pt x="1329" y="891"/>
                    </a:lnTo>
                    <a:lnTo>
                      <a:pt x="1458" y="762"/>
                    </a:lnTo>
                    <a:lnTo>
                      <a:pt x="1600" y="646"/>
                    </a:lnTo>
                    <a:lnTo>
                      <a:pt x="1742" y="543"/>
                    </a:lnTo>
                    <a:lnTo>
                      <a:pt x="1897" y="440"/>
                    </a:lnTo>
                    <a:lnTo>
                      <a:pt x="2039" y="349"/>
                    </a:lnTo>
                    <a:lnTo>
                      <a:pt x="2194" y="272"/>
                    </a:lnTo>
                    <a:lnTo>
                      <a:pt x="2349" y="195"/>
                    </a:lnTo>
                    <a:lnTo>
                      <a:pt x="2504" y="143"/>
                    </a:lnTo>
                    <a:lnTo>
                      <a:pt x="2658" y="91"/>
                    </a:lnTo>
                    <a:lnTo>
                      <a:pt x="2826" y="53"/>
                    </a:lnTo>
                    <a:lnTo>
                      <a:pt x="2981" y="27"/>
                    </a:lnTo>
                    <a:lnTo>
                      <a:pt x="3136" y="1"/>
                    </a:lnTo>
                    <a:lnTo>
                      <a:pt x="3304" y="1"/>
                    </a:lnTo>
                    <a:lnTo>
                      <a:pt x="3459" y="14"/>
                    </a:lnTo>
                    <a:lnTo>
                      <a:pt x="3626" y="40"/>
                    </a:lnTo>
                    <a:lnTo>
                      <a:pt x="3781" y="65"/>
                    </a:lnTo>
                    <a:lnTo>
                      <a:pt x="3781" y="65"/>
                    </a:lnTo>
                    <a:close/>
                  </a:path>
                </a:pathLst>
              </a:custGeom>
              <a:solidFill>
                <a:srgbClr val="C09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a:off x="2262912" y="3563070"/>
                <a:ext cx="243694" cy="645222"/>
              </a:xfrm>
              <a:custGeom>
                <a:avLst/>
                <a:gdLst/>
                <a:ahLst/>
                <a:cxnLst/>
                <a:rect l="l" t="t" r="r" b="b"/>
                <a:pathLst>
                  <a:path w="4879" h="12918" extrusionOk="0">
                    <a:moveTo>
                      <a:pt x="4865" y="2543"/>
                    </a:moveTo>
                    <a:lnTo>
                      <a:pt x="3872" y="12917"/>
                    </a:lnTo>
                    <a:lnTo>
                      <a:pt x="14" y="12659"/>
                    </a:lnTo>
                    <a:lnTo>
                      <a:pt x="1" y="4581"/>
                    </a:lnTo>
                    <a:lnTo>
                      <a:pt x="1" y="4581"/>
                    </a:lnTo>
                    <a:lnTo>
                      <a:pt x="14" y="3962"/>
                    </a:lnTo>
                    <a:lnTo>
                      <a:pt x="26" y="3678"/>
                    </a:lnTo>
                    <a:lnTo>
                      <a:pt x="52" y="3407"/>
                    </a:lnTo>
                    <a:lnTo>
                      <a:pt x="91" y="3136"/>
                    </a:lnTo>
                    <a:lnTo>
                      <a:pt x="117" y="2891"/>
                    </a:lnTo>
                    <a:lnTo>
                      <a:pt x="168" y="2646"/>
                    </a:lnTo>
                    <a:lnTo>
                      <a:pt x="220" y="2426"/>
                    </a:lnTo>
                    <a:lnTo>
                      <a:pt x="272" y="2207"/>
                    </a:lnTo>
                    <a:lnTo>
                      <a:pt x="336" y="2001"/>
                    </a:lnTo>
                    <a:lnTo>
                      <a:pt x="401" y="1807"/>
                    </a:lnTo>
                    <a:lnTo>
                      <a:pt x="465" y="1626"/>
                    </a:lnTo>
                    <a:lnTo>
                      <a:pt x="543" y="1459"/>
                    </a:lnTo>
                    <a:lnTo>
                      <a:pt x="620" y="1291"/>
                    </a:lnTo>
                    <a:lnTo>
                      <a:pt x="710" y="1149"/>
                    </a:lnTo>
                    <a:lnTo>
                      <a:pt x="801" y="1007"/>
                    </a:lnTo>
                    <a:lnTo>
                      <a:pt x="891" y="878"/>
                    </a:lnTo>
                    <a:lnTo>
                      <a:pt x="981" y="762"/>
                    </a:lnTo>
                    <a:lnTo>
                      <a:pt x="1085" y="646"/>
                    </a:lnTo>
                    <a:lnTo>
                      <a:pt x="1188" y="542"/>
                    </a:lnTo>
                    <a:lnTo>
                      <a:pt x="1291" y="452"/>
                    </a:lnTo>
                    <a:lnTo>
                      <a:pt x="1394" y="375"/>
                    </a:lnTo>
                    <a:lnTo>
                      <a:pt x="1497" y="297"/>
                    </a:lnTo>
                    <a:lnTo>
                      <a:pt x="1614" y="233"/>
                    </a:lnTo>
                    <a:lnTo>
                      <a:pt x="1730" y="168"/>
                    </a:lnTo>
                    <a:lnTo>
                      <a:pt x="1833" y="129"/>
                    </a:lnTo>
                    <a:lnTo>
                      <a:pt x="1949" y="78"/>
                    </a:lnTo>
                    <a:lnTo>
                      <a:pt x="2065" y="52"/>
                    </a:lnTo>
                    <a:lnTo>
                      <a:pt x="2298" y="13"/>
                    </a:lnTo>
                    <a:lnTo>
                      <a:pt x="2543" y="0"/>
                    </a:lnTo>
                    <a:lnTo>
                      <a:pt x="2775" y="13"/>
                    </a:lnTo>
                    <a:lnTo>
                      <a:pt x="3007" y="52"/>
                    </a:lnTo>
                    <a:lnTo>
                      <a:pt x="3227" y="117"/>
                    </a:lnTo>
                    <a:lnTo>
                      <a:pt x="3459" y="207"/>
                    </a:lnTo>
                    <a:lnTo>
                      <a:pt x="3665" y="323"/>
                    </a:lnTo>
                    <a:lnTo>
                      <a:pt x="3872" y="452"/>
                    </a:lnTo>
                    <a:lnTo>
                      <a:pt x="4052" y="607"/>
                    </a:lnTo>
                    <a:lnTo>
                      <a:pt x="4233" y="775"/>
                    </a:lnTo>
                    <a:lnTo>
                      <a:pt x="4388" y="955"/>
                    </a:lnTo>
                    <a:lnTo>
                      <a:pt x="4530" y="1149"/>
                    </a:lnTo>
                    <a:lnTo>
                      <a:pt x="4646" y="1355"/>
                    </a:lnTo>
                    <a:lnTo>
                      <a:pt x="4736" y="1588"/>
                    </a:lnTo>
                    <a:lnTo>
                      <a:pt x="4814" y="1820"/>
                    </a:lnTo>
                    <a:lnTo>
                      <a:pt x="4853" y="2052"/>
                    </a:lnTo>
                    <a:lnTo>
                      <a:pt x="4878" y="2297"/>
                    </a:lnTo>
                    <a:lnTo>
                      <a:pt x="4878" y="2426"/>
                    </a:lnTo>
                    <a:lnTo>
                      <a:pt x="4865" y="2543"/>
                    </a:lnTo>
                    <a:lnTo>
                      <a:pt x="4865" y="2543"/>
                    </a:lnTo>
                    <a:close/>
                  </a:path>
                </a:pathLst>
              </a:custGeom>
              <a:solidFill>
                <a:srgbClr val="C09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1479838" y="3787383"/>
                <a:ext cx="689026" cy="147645"/>
              </a:xfrm>
              <a:custGeom>
                <a:avLst/>
                <a:gdLst/>
                <a:ahLst/>
                <a:cxnLst/>
                <a:rect l="l" t="t" r="r" b="b"/>
                <a:pathLst>
                  <a:path w="13795" h="2956" extrusionOk="0">
                    <a:moveTo>
                      <a:pt x="12324" y="0"/>
                    </a:moveTo>
                    <a:lnTo>
                      <a:pt x="1471" y="0"/>
                    </a:lnTo>
                    <a:lnTo>
                      <a:pt x="1471" y="0"/>
                    </a:lnTo>
                    <a:lnTo>
                      <a:pt x="1329" y="13"/>
                    </a:lnTo>
                    <a:lnTo>
                      <a:pt x="1174" y="26"/>
                    </a:lnTo>
                    <a:lnTo>
                      <a:pt x="1032" y="65"/>
                    </a:lnTo>
                    <a:lnTo>
                      <a:pt x="903" y="116"/>
                    </a:lnTo>
                    <a:lnTo>
                      <a:pt x="774" y="181"/>
                    </a:lnTo>
                    <a:lnTo>
                      <a:pt x="645" y="258"/>
                    </a:lnTo>
                    <a:lnTo>
                      <a:pt x="542" y="336"/>
                    </a:lnTo>
                    <a:lnTo>
                      <a:pt x="439" y="439"/>
                    </a:lnTo>
                    <a:lnTo>
                      <a:pt x="336" y="542"/>
                    </a:lnTo>
                    <a:lnTo>
                      <a:pt x="258" y="658"/>
                    </a:lnTo>
                    <a:lnTo>
                      <a:pt x="181" y="774"/>
                    </a:lnTo>
                    <a:lnTo>
                      <a:pt x="116" y="903"/>
                    </a:lnTo>
                    <a:lnTo>
                      <a:pt x="65" y="1045"/>
                    </a:lnTo>
                    <a:lnTo>
                      <a:pt x="26" y="1174"/>
                    </a:lnTo>
                    <a:lnTo>
                      <a:pt x="13" y="1329"/>
                    </a:lnTo>
                    <a:lnTo>
                      <a:pt x="0" y="1471"/>
                    </a:lnTo>
                    <a:lnTo>
                      <a:pt x="0" y="1471"/>
                    </a:lnTo>
                    <a:lnTo>
                      <a:pt x="13" y="1626"/>
                    </a:lnTo>
                    <a:lnTo>
                      <a:pt x="26" y="1768"/>
                    </a:lnTo>
                    <a:lnTo>
                      <a:pt x="65" y="1910"/>
                    </a:lnTo>
                    <a:lnTo>
                      <a:pt x="116" y="2052"/>
                    </a:lnTo>
                    <a:lnTo>
                      <a:pt x="181" y="2181"/>
                    </a:lnTo>
                    <a:lnTo>
                      <a:pt x="258" y="2297"/>
                    </a:lnTo>
                    <a:lnTo>
                      <a:pt x="336" y="2413"/>
                    </a:lnTo>
                    <a:lnTo>
                      <a:pt x="439" y="2516"/>
                    </a:lnTo>
                    <a:lnTo>
                      <a:pt x="542" y="2620"/>
                    </a:lnTo>
                    <a:lnTo>
                      <a:pt x="645" y="2697"/>
                    </a:lnTo>
                    <a:lnTo>
                      <a:pt x="774" y="2774"/>
                    </a:lnTo>
                    <a:lnTo>
                      <a:pt x="903" y="2839"/>
                    </a:lnTo>
                    <a:lnTo>
                      <a:pt x="1032" y="2891"/>
                    </a:lnTo>
                    <a:lnTo>
                      <a:pt x="1174" y="2916"/>
                    </a:lnTo>
                    <a:lnTo>
                      <a:pt x="1329" y="2942"/>
                    </a:lnTo>
                    <a:lnTo>
                      <a:pt x="1471" y="2955"/>
                    </a:lnTo>
                    <a:lnTo>
                      <a:pt x="12324" y="2955"/>
                    </a:lnTo>
                    <a:lnTo>
                      <a:pt x="12324" y="2955"/>
                    </a:lnTo>
                    <a:lnTo>
                      <a:pt x="12466" y="2942"/>
                    </a:lnTo>
                    <a:lnTo>
                      <a:pt x="12620" y="2916"/>
                    </a:lnTo>
                    <a:lnTo>
                      <a:pt x="12762" y="2891"/>
                    </a:lnTo>
                    <a:lnTo>
                      <a:pt x="12891" y="2839"/>
                    </a:lnTo>
                    <a:lnTo>
                      <a:pt x="13020" y="2774"/>
                    </a:lnTo>
                    <a:lnTo>
                      <a:pt x="13149" y="2697"/>
                    </a:lnTo>
                    <a:lnTo>
                      <a:pt x="13253" y="2620"/>
                    </a:lnTo>
                    <a:lnTo>
                      <a:pt x="13356" y="2516"/>
                    </a:lnTo>
                    <a:lnTo>
                      <a:pt x="13459" y="2413"/>
                    </a:lnTo>
                    <a:lnTo>
                      <a:pt x="13537" y="2297"/>
                    </a:lnTo>
                    <a:lnTo>
                      <a:pt x="13614" y="2181"/>
                    </a:lnTo>
                    <a:lnTo>
                      <a:pt x="13678" y="2052"/>
                    </a:lnTo>
                    <a:lnTo>
                      <a:pt x="13730" y="1910"/>
                    </a:lnTo>
                    <a:lnTo>
                      <a:pt x="13769" y="1768"/>
                    </a:lnTo>
                    <a:lnTo>
                      <a:pt x="13782" y="1626"/>
                    </a:lnTo>
                    <a:lnTo>
                      <a:pt x="13795" y="1471"/>
                    </a:lnTo>
                    <a:lnTo>
                      <a:pt x="13795" y="1471"/>
                    </a:lnTo>
                    <a:lnTo>
                      <a:pt x="13782" y="1329"/>
                    </a:lnTo>
                    <a:lnTo>
                      <a:pt x="13769" y="1174"/>
                    </a:lnTo>
                    <a:lnTo>
                      <a:pt x="13730" y="1045"/>
                    </a:lnTo>
                    <a:lnTo>
                      <a:pt x="13678" y="903"/>
                    </a:lnTo>
                    <a:lnTo>
                      <a:pt x="13614" y="774"/>
                    </a:lnTo>
                    <a:lnTo>
                      <a:pt x="13537" y="658"/>
                    </a:lnTo>
                    <a:lnTo>
                      <a:pt x="13459" y="542"/>
                    </a:lnTo>
                    <a:lnTo>
                      <a:pt x="13356" y="439"/>
                    </a:lnTo>
                    <a:lnTo>
                      <a:pt x="13253" y="336"/>
                    </a:lnTo>
                    <a:lnTo>
                      <a:pt x="13149" y="258"/>
                    </a:lnTo>
                    <a:lnTo>
                      <a:pt x="13020" y="181"/>
                    </a:lnTo>
                    <a:lnTo>
                      <a:pt x="12891" y="116"/>
                    </a:lnTo>
                    <a:lnTo>
                      <a:pt x="12762" y="65"/>
                    </a:lnTo>
                    <a:lnTo>
                      <a:pt x="12620" y="26"/>
                    </a:lnTo>
                    <a:lnTo>
                      <a:pt x="12466" y="13"/>
                    </a:lnTo>
                    <a:lnTo>
                      <a:pt x="12324" y="0"/>
                    </a:lnTo>
                    <a:lnTo>
                      <a:pt x="12324"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1479838" y="3086775"/>
                <a:ext cx="147645" cy="848258"/>
              </a:xfrm>
              <a:custGeom>
                <a:avLst/>
                <a:gdLst/>
                <a:ahLst/>
                <a:cxnLst/>
                <a:rect l="l" t="t" r="r" b="b"/>
                <a:pathLst>
                  <a:path w="2956" h="16983" extrusionOk="0">
                    <a:moveTo>
                      <a:pt x="2955" y="15550"/>
                    </a:moveTo>
                    <a:lnTo>
                      <a:pt x="2942" y="1523"/>
                    </a:lnTo>
                    <a:lnTo>
                      <a:pt x="2942" y="1523"/>
                    </a:lnTo>
                    <a:lnTo>
                      <a:pt x="2942" y="1368"/>
                    </a:lnTo>
                    <a:lnTo>
                      <a:pt x="2916" y="1226"/>
                    </a:lnTo>
                    <a:lnTo>
                      <a:pt x="2878" y="1084"/>
                    </a:lnTo>
                    <a:lnTo>
                      <a:pt x="2826" y="942"/>
                    </a:lnTo>
                    <a:lnTo>
                      <a:pt x="2762" y="813"/>
                    </a:lnTo>
                    <a:lnTo>
                      <a:pt x="2697" y="684"/>
                    </a:lnTo>
                    <a:lnTo>
                      <a:pt x="2607" y="568"/>
                    </a:lnTo>
                    <a:lnTo>
                      <a:pt x="2516" y="465"/>
                    </a:lnTo>
                    <a:lnTo>
                      <a:pt x="2413" y="362"/>
                    </a:lnTo>
                    <a:lnTo>
                      <a:pt x="2297" y="284"/>
                    </a:lnTo>
                    <a:lnTo>
                      <a:pt x="2168" y="194"/>
                    </a:lnTo>
                    <a:lnTo>
                      <a:pt x="2039" y="129"/>
                    </a:lnTo>
                    <a:lnTo>
                      <a:pt x="1910" y="78"/>
                    </a:lnTo>
                    <a:lnTo>
                      <a:pt x="1768" y="39"/>
                    </a:lnTo>
                    <a:lnTo>
                      <a:pt x="1626" y="13"/>
                    </a:lnTo>
                    <a:lnTo>
                      <a:pt x="1471" y="0"/>
                    </a:lnTo>
                    <a:lnTo>
                      <a:pt x="1471" y="0"/>
                    </a:lnTo>
                    <a:lnTo>
                      <a:pt x="1471" y="0"/>
                    </a:lnTo>
                    <a:lnTo>
                      <a:pt x="1316" y="0"/>
                    </a:lnTo>
                    <a:lnTo>
                      <a:pt x="1174" y="26"/>
                    </a:lnTo>
                    <a:lnTo>
                      <a:pt x="1032" y="52"/>
                    </a:lnTo>
                    <a:lnTo>
                      <a:pt x="903" y="104"/>
                    </a:lnTo>
                    <a:lnTo>
                      <a:pt x="774" y="155"/>
                    </a:lnTo>
                    <a:lnTo>
                      <a:pt x="645" y="233"/>
                    </a:lnTo>
                    <a:lnTo>
                      <a:pt x="542" y="310"/>
                    </a:lnTo>
                    <a:lnTo>
                      <a:pt x="426" y="400"/>
                    </a:lnTo>
                    <a:lnTo>
                      <a:pt x="336" y="504"/>
                    </a:lnTo>
                    <a:lnTo>
                      <a:pt x="245" y="620"/>
                    </a:lnTo>
                    <a:lnTo>
                      <a:pt x="181" y="736"/>
                    </a:lnTo>
                    <a:lnTo>
                      <a:pt x="116" y="865"/>
                    </a:lnTo>
                    <a:lnTo>
                      <a:pt x="65" y="994"/>
                    </a:lnTo>
                    <a:lnTo>
                      <a:pt x="26" y="1136"/>
                    </a:lnTo>
                    <a:lnTo>
                      <a:pt x="13" y="1278"/>
                    </a:lnTo>
                    <a:lnTo>
                      <a:pt x="0" y="1433"/>
                    </a:lnTo>
                    <a:lnTo>
                      <a:pt x="13" y="15459"/>
                    </a:lnTo>
                    <a:lnTo>
                      <a:pt x="13" y="15459"/>
                    </a:lnTo>
                    <a:lnTo>
                      <a:pt x="26" y="15614"/>
                    </a:lnTo>
                    <a:lnTo>
                      <a:pt x="39" y="15756"/>
                    </a:lnTo>
                    <a:lnTo>
                      <a:pt x="78" y="15898"/>
                    </a:lnTo>
                    <a:lnTo>
                      <a:pt x="129" y="16040"/>
                    </a:lnTo>
                    <a:lnTo>
                      <a:pt x="194" y="16169"/>
                    </a:lnTo>
                    <a:lnTo>
                      <a:pt x="271" y="16285"/>
                    </a:lnTo>
                    <a:lnTo>
                      <a:pt x="349" y="16401"/>
                    </a:lnTo>
                    <a:lnTo>
                      <a:pt x="452" y="16518"/>
                    </a:lnTo>
                    <a:lnTo>
                      <a:pt x="555" y="16608"/>
                    </a:lnTo>
                    <a:lnTo>
                      <a:pt x="671" y="16698"/>
                    </a:lnTo>
                    <a:lnTo>
                      <a:pt x="787" y="16776"/>
                    </a:lnTo>
                    <a:lnTo>
                      <a:pt x="916" y="16840"/>
                    </a:lnTo>
                    <a:lnTo>
                      <a:pt x="1045" y="16905"/>
                    </a:lnTo>
                    <a:lnTo>
                      <a:pt x="1187" y="16943"/>
                    </a:lnTo>
                    <a:lnTo>
                      <a:pt x="1342" y="16969"/>
                    </a:lnTo>
                    <a:lnTo>
                      <a:pt x="1484" y="16982"/>
                    </a:lnTo>
                    <a:lnTo>
                      <a:pt x="1484" y="16982"/>
                    </a:lnTo>
                    <a:lnTo>
                      <a:pt x="1484" y="16982"/>
                    </a:lnTo>
                    <a:lnTo>
                      <a:pt x="1639" y="16969"/>
                    </a:lnTo>
                    <a:lnTo>
                      <a:pt x="1781" y="16956"/>
                    </a:lnTo>
                    <a:lnTo>
                      <a:pt x="1923" y="16931"/>
                    </a:lnTo>
                    <a:lnTo>
                      <a:pt x="2065" y="16879"/>
                    </a:lnTo>
                    <a:lnTo>
                      <a:pt x="2194" y="16827"/>
                    </a:lnTo>
                    <a:lnTo>
                      <a:pt x="2310" y="16750"/>
                    </a:lnTo>
                    <a:lnTo>
                      <a:pt x="2426" y="16672"/>
                    </a:lnTo>
                    <a:lnTo>
                      <a:pt x="2529" y="16582"/>
                    </a:lnTo>
                    <a:lnTo>
                      <a:pt x="2620" y="16479"/>
                    </a:lnTo>
                    <a:lnTo>
                      <a:pt x="2710" y="16363"/>
                    </a:lnTo>
                    <a:lnTo>
                      <a:pt x="2787" y="16247"/>
                    </a:lnTo>
                    <a:lnTo>
                      <a:pt x="2839" y="16118"/>
                    </a:lnTo>
                    <a:lnTo>
                      <a:pt x="2891" y="15989"/>
                    </a:lnTo>
                    <a:lnTo>
                      <a:pt x="2929" y="15847"/>
                    </a:lnTo>
                    <a:lnTo>
                      <a:pt x="2955" y="15705"/>
                    </a:lnTo>
                    <a:lnTo>
                      <a:pt x="2955" y="15550"/>
                    </a:lnTo>
                    <a:lnTo>
                      <a:pt x="2955" y="1555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1637072" y="2711672"/>
                <a:ext cx="502172" cy="917186"/>
              </a:xfrm>
              <a:custGeom>
                <a:avLst/>
                <a:gdLst/>
                <a:ahLst/>
                <a:cxnLst/>
                <a:rect l="l" t="t" r="r" b="b"/>
                <a:pathLst>
                  <a:path w="10054" h="18363" extrusionOk="0">
                    <a:moveTo>
                      <a:pt x="169" y="10801"/>
                    </a:moveTo>
                    <a:lnTo>
                      <a:pt x="169" y="10801"/>
                    </a:lnTo>
                    <a:lnTo>
                      <a:pt x="130" y="11175"/>
                    </a:lnTo>
                    <a:lnTo>
                      <a:pt x="104" y="11601"/>
                    </a:lnTo>
                    <a:lnTo>
                      <a:pt x="52" y="12556"/>
                    </a:lnTo>
                    <a:lnTo>
                      <a:pt x="14" y="13601"/>
                    </a:lnTo>
                    <a:lnTo>
                      <a:pt x="1" y="14685"/>
                    </a:lnTo>
                    <a:lnTo>
                      <a:pt x="14" y="15756"/>
                    </a:lnTo>
                    <a:lnTo>
                      <a:pt x="27" y="16750"/>
                    </a:lnTo>
                    <a:lnTo>
                      <a:pt x="65" y="17614"/>
                    </a:lnTo>
                    <a:lnTo>
                      <a:pt x="91" y="17976"/>
                    </a:lnTo>
                    <a:lnTo>
                      <a:pt x="117" y="18285"/>
                    </a:lnTo>
                    <a:lnTo>
                      <a:pt x="117" y="18285"/>
                    </a:lnTo>
                    <a:lnTo>
                      <a:pt x="478" y="18324"/>
                    </a:lnTo>
                    <a:lnTo>
                      <a:pt x="827" y="18350"/>
                    </a:lnTo>
                    <a:lnTo>
                      <a:pt x="1162" y="18363"/>
                    </a:lnTo>
                    <a:lnTo>
                      <a:pt x="1498" y="18337"/>
                    </a:lnTo>
                    <a:lnTo>
                      <a:pt x="1820" y="18311"/>
                    </a:lnTo>
                    <a:lnTo>
                      <a:pt x="2143" y="18272"/>
                    </a:lnTo>
                    <a:lnTo>
                      <a:pt x="2453" y="18208"/>
                    </a:lnTo>
                    <a:lnTo>
                      <a:pt x="2762" y="18130"/>
                    </a:lnTo>
                    <a:lnTo>
                      <a:pt x="3059" y="18053"/>
                    </a:lnTo>
                    <a:lnTo>
                      <a:pt x="3356" y="17950"/>
                    </a:lnTo>
                    <a:lnTo>
                      <a:pt x="3653" y="17847"/>
                    </a:lnTo>
                    <a:lnTo>
                      <a:pt x="3949" y="17743"/>
                    </a:lnTo>
                    <a:lnTo>
                      <a:pt x="4517" y="17498"/>
                    </a:lnTo>
                    <a:lnTo>
                      <a:pt x="5085" y="17240"/>
                    </a:lnTo>
                    <a:lnTo>
                      <a:pt x="5653" y="16982"/>
                    </a:lnTo>
                    <a:lnTo>
                      <a:pt x="6233" y="16724"/>
                    </a:lnTo>
                    <a:lnTo>
                      <a:pt x="6814" y="16492"/>
                    </a:lnTo>
                    <a:lnTo>
                      <a:pt x="7111" y="16388"/>
                    </a:lnTo>
                    <a:lnTo>
                      <a:pt x="7408" y="16285"/>
                    </a:lnTo>
                    <a:lnTo>
                      <a:pt x="7717" y="16195"/>
                    </a:lnTo>
                    <a:lnTo>
                      <a:pt x="8027" y="16117"/>
                    </a:lnTo>
                    <a:lnTo>
                      <a:pt x="8350" y="16053"/>
                    </a:lnTo>
                    <a:lnTo>
                      <a:pt x="8672" y="16001"/>
                    </a:lnTo>
                    <a:lnTo>
                      <a:pt x="9008" y="15963"/>
                    </a:lnTo>
                    <a:lnTo>
                      <a:pt x="9343" y="15950"/>
                    </a:lnTo>
                    <a:lnTo>
                      <a:pt x="9692" y="15937"/>
                    </a:lnTo>
                    <a:lnTo>
                      <a:pt x="10053" y="15963"/>
                    </a:lnTo>
                    <a:lnTo>
                      <a:pt x="10053" y="15963"/>
                    </a:lnTo>
                    <a:lnTo>
                      <a:pt x="9485" y="14233"/>
                    </a:lnTo>
                    <a:lnTo>
                      <a:pt x="8930" y="12427"/>
                    </a:lnTo>
                    <a:lnTo>
                      <a:pt x="8388" y="10569"/>
                    </a:lnTo>
                    <a:lnTo>
                      <a:pt x="7846" y="8672"/>
                    </a:lnTo>
                    <a:lnTo>
                      <a:pt x="7330" y="6762"/>
                    </a:lnTo>
                    <a:lnTo>
                      <a:pt x="6827" y="4852"/>
                    </a:lnTo>
                    <a:lnTo>
                      <a:pt x="6337" y="2968"/>
                    </a:lnTo>
                    <a:lnTo>
                      <a:pt x="5885" y="1110"/>
                    </a:lnTo>
                    <a:lnTo>
                      <a:pt x="5885" y="1110"/>
                    </a:lnTo>
                    <a:lnTo>
                      <a:pt x="5691" y="1136"/>
                    </a:lnTo>
                    <a:lnTo>
                      <a:pt x="5472" y="1149"/>
                    </a:lnTo>
                    <a:lnTo>
                      <a:pt x="5240" y="1149"/>
                    </a:lnTo>
                    <a:lnTo>
                      <a:pt x="4982" y="1136"/>
                    </a:lnTo>
                    <a:lnTo>
                      <a:pt x="4724" y="1110"/>
                    </a:lnTo>
                    <a:lnTo>
                      <a:pt x="4453" y="1084"/>
                    </a:lnTo>
                    <a:lnTo>
                      <a:pt x="4182" y="1032"/>
                    </a:lnTo>
                    <a:lnTo>
                      <a:pt x="3911" y="981"/>
                    </a:lnTo>
                    <a:lnTo>
                      <a:pt x="3640" y="903"/>
                    </a:lnTo>
                    <a:lnTo>
                      <a:pt x="3382" y="826"/>
                    </a:lnTo>
                    <a:lnTo>
                      <a:pt x="3149" y="723"/>
                    </a:lnTo>
                    <a:lnTo>
                      <a:pt x="2917" y="607"/>
                    </a:lnTo>
                    <a:lnTo>
                      <a:pt x="2711" y="490"/>
                    </a:lnTo>
                    <a:lnTo>
                      <a:pt x="2530" y="336"/>
                    </a:lnTo>
                    <a:lnTo>
                      <a:pt x="2453" y="258"/>
                    </a:lnTo>
                    <a:lnTo>
                      <a:pt x="2375" y="181"/>
                    </a:lnTo>
                    <a:lnTo>
                      <a:pt x="2311" y="90"/>
                    </a:lnTo>
                    <a:lnTo>
                      <a:pt x="2259" y="0"/>
                    </a:lnTo>
                    <a:lnTo>
                      <a:pt x="2259" y="0"/>
                    </a:lnTo>
                    <a:lnTo>
                      <a:pt x="1975" y="903"/>
                    </a:lnTo>
                    <a:lnTo>
                      <a:pt x="1704" y="1781"/>
                    </a:lnTo>
                    <a:lnTo>
                      <a:pt x="1575" y="2233"/>
                    </a:lnTo>
                    <a:lnTo>
                      <a:pt x="1459" y="2710"/>
                    </a:lnTo>
                    <a:lnTo>
                      <a:pt x="1330" y="3226"/>
                    </a:lnTo>
                    <a:lnTo>
                      <a:pt x="1214" y="3781"/>
                    </a:lnTo>
                    <a:lnTo>
                      <a:pt x="1085" y="4388"/>
                    </a:lnTo>
                    <a:lnTo>
                      <a:pt x="969" y="5046"/>
                    </a:lnTo>
                    <a:lnTo>
                      <a:pt x="840" y="5781"/>
                    </a:lnTo>
                    <a:lnTo>
                      <a:pt x="723" y="6594"/>
                    </a:lnTo>
                    <a:lnTo>
                      <a:pt x="594" y="7497"/>
                    </a:lnTo>
                    <a:lnTo>
                      <a:pt x="452" y="8491"/>
                    </a:lnTo>
                    <a:lnTo>
                      <a:pt x="310" y="9588"/>
                    </a:lnTo>
                    <a:lnTo>
                      <a:pt x="169" y="10801"/>
                    </a:lnTo>
                    <a:lnTo>
                      <a:pt x="169" y="10801"/>
                    </a:lnTo>
                    <a:close/>
                  </a:path>
                </a:pathLst>
              </a:custGeom>
              <a:solidFill>
                <a:srgbClr val="FEB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1559104" y="3730643"/>
                <a:ext cx="56740" cy="632335"/>
              </a:xfrm>
              <a:custGeom>
                <a:avLst/>
                <a:gdLst/>
                <a:ahLst/>
                <a:cxnLst/>
                <a:rect l="l" t="t" r="r" b="b"/>
                <a:pathLst>
                  <a:path w="1136" h="12660" extrusionOk="0">
                    <a:moveTo>
                      <a:pt x="0" y="12659"/>
                    </a:moveTo>
                    <a:lnTo>
                      <a:pt x="1136" y="12659"/>
                    </a:lnTo>
                    <a:lnTo>
                      <a:pt x="1136" y="1"/>
                    </a:lnTo>
                    <a:lnTo>
                      <a:pt x="0" y="1"/>
                    </a:lnTo>
                    <a:lnTo>
                      <a:pt x="0" y="12659"/>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2271303" y="3415477"/>
                <a:ext cx="263673" cy="289446"/>
              </a:xfrm>
              <a:custGeom>
                <a:avLst/>
                <a:gdLst/>
                <a:ahLst/>
                <a:cxnLst/>
                <a:rect l="l" t="t" r="r" b="b"/>
                <a:pathLst>
                  <a:path w="5279" h="5795" extrusionOk="0">
                    <a:moveTo>
                      <a:pt x="4543" y="2775"/>
                    </a:moveTo>
                    <a:lnTo>
                      <a:pt x="3175" y="1626"/>
                    </a:lnTo>
                    <a:lnTo>
                      <a:pt x="3175" y="1626"/>
                    </a:lnTo>
                    <a:lnTo>
                      <a:pt x="3007" y="1497"/>
                    </a:lnTo>
                    <a:lnTo>
                      <a:pt x="2439" y="1020"/>
                    </a:lnTo>
                    <a:lnTo>
                      <a:pt x="2439" y="1020"/>
                    </a:lnTo>
                    <a:lnTo>
                      <a:pt x="2362" y="968"/>
                    </a:lnTo>
                    <a:lnTo>
                      <a:pt x="2001" y="684"/>
                    </a:lnTo>
                    <a:lnTo>
                      <a:pt x="1897" y="555"/>
                    </a:lnTo>
                    <a:lnTo>
                      <a:pt x="1871" y="581"/>
                    </a:lnTo>
                    <a:lnTo>
                      <a:pt x="1162" y="0"/>
                    </a:lnTo>
                    <a:lnTo>
                      <a:pt x="0" y="1446"/>
                    </a:lnTo>
                    <a:lnTo>
                      <a:pt x="775" y="2065"/>
                    </a:lnTo>
                    <a:lnTo>
                      <a:pt x="775" y="2065"/>
                    </a:lnTo>
                    <a:lnTo>
                      <a:pt x="800" y="2117"/>
                    </a:lnTo>
                    <a:lnTo>
                      <a:pt x="826" y="2168"/>
                    </a:lnTo>
                    <a:lnTo>
                      <a:pt x="865" y="2220"/>
                    </a:lnTo>
                    <a:lnTo>
                      <a:pt x="917" y="2259"/>
                    </a:lnTo>
                    <a:lnTo>
                      <a:pt x="917" y="2259"/>
                    </a:lnTo>
                    <a:lnTo>
                      <a:pt x="2142" y="3123"/>
                    </a:lnTo>
                    <a:lnTo>
                      <a:pt x="2917" y="3678"/>
                    </a:lnTo>
                    <a:lnTo>
                      <a:pt x="3188" y="3872"/>
                    </a:lnTo>
                    <a:lnTo>
                      <a:pt x="3394" y="4039"/>
                    </a:lnTo>
                    <a:lnTo>
                      <a:pt x="3562" y="4181"/>
                    </a:lnTo>
                    <a:lnTo>
                      <a:pt x="3704" y="4323"/>
                    </a:lnTo>
                    <a:lnTo>
                      <a:pt x="4155" y="4891"/>
                    </a:lnTo>
                    <a:lnTo>
                      <a:pt x="4181" y="5239"/>
                    </a:lnTo>
                    <a:lnTo>
                      <a:pt x="4181" y="5239"/>
                    </a:lnTo>
                    <a:lnTo>
                      <a:pt x="4181" y="5304"/>
                    </a:lnTo>
                    <a:lnTo>
                      <a:pt x="4207" y="5356"/>
                    </a:lnTo>
                    <a:lnTo>
                      <a:pt x="4246" y="5407"/>
                    </a:lnTo>
                    <a:lnTo>
                      <a:pt x="4285" y="5446"/>
                    </a:lnTo>
                    <a:lnTo>
                      <a:pt x="4323" y="5485"/>
                    </a:lnTo>
                    <a:lnTo>
                      <a:pt x="4388" y="5498"/>
                    </a:lnTo>
                    <a:lnTo>
                      <a:pt x="4439" y="5510"/>
                    </a:lnTo>
                    <a:lnTo>
                      <a:pt x="4504" y="5523"/>
                    </a:lnTo>
                    <a:lnTo>
                      <a:pt x="4504" y="5523"/>
                    </a:lnTo>
                    <a:lnTo>
                      <a:pt x="4556" y="5510"/>
                    </a:lnTo>
                    <a:lnTo>
                      <a:pt x="4607" y="5485"/>
                    </a:lnTo>
                    <a:lnTo>
                      <a:pt x="4736" y="5665"/>
                    </a:lnTo>
                    <a:lnTo>
                      <a:pt x="4736" y="5665"/>
                    </a:lnTo>
                    <a:lnTo>
                      <a:pt x="4775" y="5704"/>
                    </a:lnTo>
                    <a:lnTo>
                      <a:pt x="4826" y="5743"/>
                    </a:lnTo>
                    <a:lnTo>
                      <a:pt x="4878" y="5769"/>
                    </a:lnTo>
                    <a:lnTo>
                      <a:pt x="4930" y="5781"/>
                    </a:lnTo>
                    <a:lnTo>
                      <a:pt x="4994" y="5794"/>
                    </a:lnTo>
                    <a:lnTo>
                      <a:pt x="5046" y="5781"/>
                    </a:lnTo>
                    <a:lnTo>
                      <a:pt x="5097" y="5756"/>
                    </a:lnTo>
                    <a:lnTo>
                      <a:pt x="5162" y="5730"/>
                    </a:lnTo>
                    <a:lnTo>
                      <a:pt x="5162" y="5730"/>
                    </a:lnTo>
                    <a:lnTo>
                      <a:pt x="5201" y="5691"/>
                    </a:lnTo>
                    <a:lnTo>
                      <a:pt x="5239" y="5640"/>
                    </a:lnTo>
                    <a:lnTo>
                      <a:pt x="5265" y="5588"/>
                    </a:lnTo>
                    <a:lnTo>
                      <a:pt x="5278" y="5536"/>
                    </a:lnTo>
                    <a:lnTo>
                      <a:pt x="5278" y="5472"/>
                    </a:lnTo>
                    <a:lnTo>
                      <a:pt x="5278" y="5420"/>
                    </a:lnTo>
                    <a:lnTo>
                      <a:pt x="5252" y="5369"/>
                    </a:lnTo>
                    <a:lnTo>
                      <a:pt x="5227" y="5317"/>
                    </a:lnTo>
                    <a:lnTo>
                      <a:pt x="5072" y="5110"/>
                    </a:lnTo>
                    <a:lnTo>
                      <a:pt x="5072" y="5110"/>
                    </a:lnTo>
                    <a:lnTo>
                      <a:pt x="5097" y="5059"/>
                    </a:lnTo>
                    <a:lnTo>
                      <a:pt x="5097" y="5007"/>
                    </a:lnTo>
                    <a:lnTo>
                      <a:pt x="5097" y="4956"/>
                    </a:lnTo>
                    <a:lnTo>
                      <a:pt x="5085" y="4904"/>
                    </a:lnTo>
                    <a:lnTo>
                      <a:pt x="4852" y="3949"/>
                    </a:lnTo>
                    <a:lnTo>
                      <a:pt x="4762" y="3149"/>
                    </a:lnTo>
                    <a:lnTo>
                      <a:pt x="4749" y="3162"/>
                    </a:lnTo>
                    <a:lnTo>
                      <a:pt x="4749" y="3162"/>
                    </a:lnTo>
                    <a:lnTo>
                      <a:pt x="4723" y="3046"/>
                    </a:lnTo>
                    <a:lnTo>
                      <a:pt x="4685" y="2943"/>
                    </a:lnTo>
                    <a:lnTo>
                      <a:pt x="4620" y="2852"/>
                    </a:lnTo>
                    <a:lnTo>
                      <a:pt x="4543" y="2775"/>
                    </a:lnTo>
                    <a:lnTo>
                      <a:pt x="4543" y="2775"/>
                    </a:lnTo>
                    <a:close/>
                  </a:path>
                </a:pathLst>
              </a:custGeom>
              <a:solidFill>
                <a:srgbClr val="FFD6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1716988" y="2812865"/>
                <a:ext cx="385495" cy="583986"/>
              </a:xfrm>
              <a:custGeom>
                <a:avLst/>
                <a:gdLst/>
                <a:ahLst/>
                <a:cxnLst/>
                <a:rect l="l" t="t" r="r" b="b"/>
                <a:pathLst>
                  <a:path w="7718" h="11692" extrusionOk="0">
                    <a:moveTo>
                      <a:pt x="4027" y="890"/>
                    </a:moveTo>
                    <a:lnTo>
                      <a:pt x="5124" y="3020"/>
                    </a:lnTo>
                    <a:lnTo>
                      <a:pt x="7718" y="11691"/>
                    </a:lnTo>
                    <a:lnTo>
                      <a:pt x="6169" y="10349"/>
                    </a:lnTo>
                    <a:lnTo>
                      <a:pt x="1485" y="5188"/>
                    </a:lnTo>
                    <a:lnTo>
                      <a:pt x="1485" y="5188"/>
                    </a:lnTo>
                    <a:lnTo>
                      <a:pt x="1304" y="4981"/>
                    </a:lnTo>
                    <a:lnTo>
                      <a:pt x="1136" y="4775"/>
                    </a:lnTo>
                    <a:lnTo>
                      <a:pt x="982" y="4581"/>
                    </a:lnTo>
                    <a:lnTo>
                      <a:pt x="840" y="4387"/>
                    </a:lnTo>
                    <a:lnTo>
                      <a:pt x="711" y="4194"/>
                    </a:lnTo>
                    <a:lnTo>
                      <a:pt x="594" y="4013"/>
                    </a:lnTo>
                    <a:lnTo>
                      <a:pt x="491" y="3833"/>
                    </a:lnTo>
                    <a:lnTo>
                      <a:pt x="401" y="3652"/>
                    </a:lnTo>
                    <a:lnTo>
                      <a:pt x="311" y="3471"/>
                    </a:lnTo>
                    <a:lnTo>
                      <a:pt x="233" y="3304"/>
                    </a:lnTo>
                    <a:lnTo>
                      <a:pt x="182" y="3136"/>
                    </a:lnTo>
                    <a:lnTo>
                      <a:pt x="117" y="2968"/>
                    </a:lnTo>
                    <a:lnTo>
                      <a:pt x="78" y="2800"/>
                    </a:lnTo>
                    <a:lnTo>
                      <a:pt x="52" y="2645"/>
                    </a:lnTo>
                    <a:lnTo>
                      <a:pt x="27" y="2491"/>
                    </a:lnTo>
                    <a:lnTo>
                      <a:pt x="14" y="2349"/>
                    </a:lnTo>
                    <a:lnTo>
                      <a:pt x="1" y="2207"/>
                    </a:lnTo>
                    <a:lnTo>
                      <a:pt x="1" y="2065"/>
                    </a:lnTo>
                    <a:lnTo>
                      <a:pt x="14" y="1923"/>
                    </a:lnTo>
                    <a:lnTo>
                      <a:pt x="27" y="1794"/>
                    </a:lnTo>
                    <a:lnTo>
                      <a:pt x="52" y="1665"/>
                    </a:lnTo>
                    <a:lnTo>
                      <a:pt x="91" y="1536"/>
                    </a:lnTo>
                    <a:lnTo>
                      <a:pt x="130" y="1420"/>
                    </a:lnTo>
                    <a:lnTo>
                      <a:pt x="169" y="1303"/>
                    </a:lnTo>
                    <a:lnTo>
                      <a:pt x="285" y="1084"/>
                    </a:lnTo>
                    <a:lnTo>
                      <a:pt x="414" y="890"/>
                    </a:lnTo>
                    <a:lnTo>
                      <a:pt x="569" y="710"/>
                    </a:lnTo>
                    <a:lnTo>
                      <a:pt x="736" y="555"/>
                    </a:lnTo>
                    <a:lnTo>
                      <a:pt x="930" y="413"/>
                    </a:lnTo>
                    <a:lnTo>
                      <a:pt x="1124" y="284"/>
                    </a:lnTo>
                    <a:lnTo>
                      <a:pt x="1343" y="194"/>
                    </a:lnTo>
                    <a:lnTo>
                      <a:pt x="1562" y="103"/>
                    </a:lnTo>
                    <a:lnTo>
                      <a:pt x="1782" y="52"/>
                    </a:lnTo>
                    <a:lnTo>
                      <a:pt x="2014" y="13"/>
                    </a:lnTo>
                    <a:lnTo>
                      <a:pt x="2246" y="0"/>
                    </a:lnTo>
                    <a:lnTo>
                      <a:pt x="2478" y="0"/>
                    </a:lnTo>
                    <a:lnTo>
                      <a:pt x="2711" y="26"/>
                    </a:lnTo>
                    <a:lnTo>
                      <a:pt x="2930" y="77"/>
                    </a:lnTo>
                    <a:lnTo>
                      <a:pt x="3149" y="155"/>
                    </a:lnTo>
                    <a:lnTo>
                      <a:pt x="3356" y="245"/>
                    </a:lnTo>
                    <a:lnTo>
                      <a:pt x="3537" y="374"/>
                    </a:lnTo>
                    <a:lnTo>
                      <a:pt x="3717" y="516"/>
                    </a:lnTo>
                    <a:lnTo>
                      <a:pt x="3885" y="684"/>
                    </a:lnTo>
                    <a:lnTo>
                      <a:pt x="3950" y="787"/>
                    </a:lnTo>
                    <a:lnTo>
                      <a:pt x="4027" y="890"/>
                    </a:lnTo>
                    <a:lnTo>
                      <a:pt x="4027" y="890"/>
                    </a:lnTo>
                    <a:close/>
                  </a:path>
                </a:pathLst>
              </a:custGeom>
              <a:solidFill>
                <a:srgbClr val="EEA2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1737616" y="2827649"/>
                <a:ext cx="404175" cy="507317"/>
              </a:xfrm>
              <a:custGeom>
                <a:avLst/>
                <a:gdLst/>
                <a:ahLst/>
                <a:cxnLst/>
                <a:rect l="l" t="t" r="r" b="b"/>
                <a:pathLst>
                  <a:path w="8092" h="10157" extrusionOk="0">
                    <a:moveTo>
                      <a:pt x="3407" y="672"/>
                    </a:moveTo>
                    <a:lnTo>
                      <a:pt x="8092" y="8027"/>
                    </a:lnTo>
                    <a:lnTo>
                      <a:pt x="6298" y="10156"/>
                    </a:lnTo>
                    <a:lnTo>
                      <a:pt x="1562" y="4930"/>
                    </a:lnTo>
                    <a:lnTo>
                      <a:pt x="1562" y="4930"/>
                    </a:lnTo>
                    <a:lnTo>
                      <a:pt x="1214" y="4530"/>
                    </a:lnTo>
                    <a:lnTo>
                      <a:pt x="917" y="4143"/>
                    </a:lnTo>
                    <a:lnTo>
                      <a:pt x="659" y="3769"/>
                    </a:lnTo>
                    <a:lnTo>
                      <a:pt x="452" y="3420"/>
                    </a:lnTo>
                    <a:lnTo>
                      <a:pt x="285" y="3085"/>
                    </a:lnTo>
                    <a:lnTo>
                      <a:pt x="169" y="2762"/>
                    </a:lnTo>
                    <a:lnTo>
                      <a:pt x="78" y="2453"/>
                    </a:lnTo>
                    <a:lnTo>
                      <a:pt x="52" y="2311"/>
                    </a:lnTo>
                    <a:lnTo>
                      <a:pt x="27" y="2169"/>
                    </a:lnTo>
                    <a:lnTo>
                      <a:pt x="14" y="2040"/>
                    </a:lnTo>
                    <a:lnTo>
                      <a:pt x="1" y="1898"/>
                    </a:lnTo>
                    <a:lnTo>
                      <a:pt x="14" y="1653"/>
                    </a:lnTo>
                    <a:lnTo>
                      <a:pt x="52" y="1420"/>
                    </a:lnTo>
                    <a:lnTo>
                      <a:pt x="130" y="1201"/>
                    </a:lnTo>
                    <a:lnTo>
                      <a:pt x="220" y="1007"/>
                    </a:lnTo>
                    <a:lnTo>
                      <a:pt x="323" y="827"/>
                    </a:lnTo>
                    <a:lnTo>
                      <a:pt x="452" y="659"/>
                    </a:lnTo>
                    <a:lnTo>
                      <a:pt x="607" y="517"/>
                    </a:lnTo>
                    <a:lnTo>
                      <a:pt x="762" y="388"/>
                    </a:lnTo>
                    <a:lnTo>
                      <a:pt x="943" y="285"/>
                    </a:lnTo>
                    <a:lnTo>
                      <a:pt x="1123" y="194"/>
                    </a:lnTo>
                    <a:lnTo>
                      <a:pt x="1317" y="117"/>
                    </a:lnTo>
                    <a:lnTo>
                      <a:pt x="1523" y="65"/>
                    </a:lnTo>
                    <a:lnTo>
                      <a:pt x="1717" y="27"/>
                    </a:lnTo>
                    <a:lnTo>
                      <a:pt x="1924" y="1"/>
                    </a:lnTo>
                    <a:lnTo>
                      <a:pt x="2130" y="1"/>
                    </a:lnTo>
                    <a:lnTo>
                      <a:pt x="2324" y="27"/>
                    </a:lnTo>
                    <a:lnTo>
                      <a:pt x="2517" y="52"/>
                    </a:lnTo>
                    <a:lnTo>
                      <a:pt x="2698" y="117"/>
                    </a:lnTo>
                    <a:lnTo>
                      <a:pt x="2866" y="194"/>
                    </a:lnTo>
                    <a:lnTo>
                      <a:pt x="3033" y="285"/>
                    </a:lnTo>
                    <a:lnTo>
                      <a:pt x="3175" y="388"/>
                    </a:lnTo>
                    <a:lnTo>
                      <a:pt x="3304" y="530"/>
                    </a:lnTo>
                    <a:lnTo>
                      <a:pt x="3407" y="672"/>
                    </a:lnTo>
                    <a:lnTo>
                      <a:pt x="3407" y="672"/>
                    </a:lnTo>
                    <a:close/>
                  </a:path>
                </a:pathLst>
              </a:custGeom>
              <a:solidFill>
                <a:srgbClr val="FEB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2003835" y="3173133"/>
                <a:ext cx="376454" cy="362269"/>
              </a:xfrm>
              <a:custGeom>
                <a:avLst/>
                <a:gdLst/>
                <a:ahLst/>
                <a:cxnLst/>
                <a:rect l="l" t="t" r="r" b="b"/>
                <a:pathLst>
                  <a:path w="7537" h="7253" extrusionOk="0">
                    <a:moveTo>
                      <a:pt x="2207" y="375"/>
                    </a:moveTo>
                    <a:lnTo>
                      <a:pt x="7536" y="5498"/>
                    </a:lnTo>
                    <a:lnTo>
                      <a:pt x="6130" y="7253"/>
                    </a:lnTo>
                    <a:lnTo>
                      <a:pt x="1949" y="4104"/>
                    </a:lnTo>
                    <a:lnTo>
                      <a:pt x="1949" y="4104"/>
                    </a:lnTo>
                    <a:lnTo>
                      <a:pt x="1600" y="3820"/>
                    </a:lnTo>
                    <a:lnTo>
                      <a:pt x="1291" y="3549"/>
                    </a:lnTo>
                    <a:lnTo>
                      <a:pt x="1020" y="3291"/>
                    </a:lnTo>
                    <a:lnTo>
                      <a:pt x="774" y="3033"/>
                    </a:lnTo>
                    <a:lnTo>
                      <a:pt x="581" y="2788"/>
                    </a:lnTo>
                    <a:lnTo>
                      <a:pt x="413" y="2543"/>
                    </a:lnTo>
                    <a:lnTo>
                      <a:pt x="271" y="2310"/>
                    </a:lnTo>
                    <a:lnTo>
                      <a:pt x="168" y="2091"/>
                    </a:lnTo>
                    <a:lnTo>
                      <a:pt x="78" y="1872"/>
                    </a:lnTo>
                    <a:lnTo>
                      <a:pt x="26" y="1665"/>
                    </a:lnTo>
                    <a:lnTo>
                      <a:pt x="0" y="1472"/>
                    </a:lnTo>
                    <a:lnTo>
                      <a:pt x="0" y="1291"/>
                    </a:lnTo>
                    <a:lnTo>
                      <a:pt x="13" y="1110"/>
                    </a:lnTo>
                    <a:lnTo>
                      <a:pt x="52" y="942"/>
                    </a:lnTo>
                    <a:lnTo>
                      <a:pt x="103" y="801"/>
                    </a:lnTo>
                    <a:lnTo>
                      <a:pt x="168" y="659"/>
                    </a:lnTo>
                    <a:lnTo>
                      <a:pt x="258" y="530"/>
                    </a:lnTo>
                    <a:lnTo>
                      <a:pt x="361" y="413"/>
                    </a:lnTo>
                    <a:lnTo>
                      <a:pt x="465" y="310"/>
                    </a:lnTo>
                    <a:lnTo>
                      <a:pt x="594" y="220"/>
                    </a:lnTo>
                    <a:lnTo>
                      <a:pt x="710" y="155"/>
                    </a:lnTo>
                    <a:lnTo>
                      <a:pt x="852" y="91"/>
                    </a:lnTo>
                    <a:lnTo>
                      <a:pt x="994" y="39"/>
                    </a:lnTo>
                    <a:lnTo>
                      <a:pt x="1136" y="13"/>
                    </a:lnTo>
                    <a:lnTo>
                      <a:pt x="1278" y="0"/>
                    </a:lnTo>
                    <a:lnTo>
                      <a:pt x="1420" y="0"/>
                    </a:lnTo>
                    <a:lnTo>
                      <a:pt x="1562" y="26"/>
                    </a:lnTo>
                    <a:lnTo>
                      <a:pt x="1704" y="52"/>
                    </a:lnTo>
                    <a:lnTo>
                      <a:pt x="1845" y="104"/>
                    </a:lnTo>
                    <a:lnTo>
                      <a:pt x="1975" y="181"/>
                    </a:lnTo>
                    <a:lnTo>
                      <a:pt x="2091" y="271"/>
                    </a:lnTo>
                    <a:lnTo>
                      <a:pt x="2207" y="375"/>
                    </a:lnTo>
                    <a:lnTo>
                      <a:pt x="2207" y="375"/>
                    </a:lnTo>
                    <a:close/>
                  </a:path>
                </a:pathLst>
              </a:custGeom>
              <a:solidFill>
                <a:srgbClr val="FEB4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2038648" y="3869845"/>
                <a:ext cx="56740" cy="493132"/>
              </a:xfrm>
              <a:custGeom>
                <a:avLst/>
                <a:gdLst/>
                <a:ahLst/>
                <a:cxnLst/>
                <a:rect l="l" t="t" r="r" b="b"/>
                <a:pathLst>
                  <a:path w="1136" h="9873" extrusionOk="0">
                    <a:moveTo>
                      <a:pt x="0" y="9872"/>
                    </a:moveTo>
                    <a:lnTo>
                      <a:pt x="1136" y="9872"/>
                    </a:lnTo>
                    <a:lnTo>
                      <a:pt x="1136" y="1"/>
                    </a:lnTo>
                    <a:lnTo>
                      <a:pt x="0" y="1"/>
                    </a:lnTo>
                    <a:lnTo>
                      <a:pt x="0" y="9872"/>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2135946" y="2373280"/>
                <a:ext cx="93502" cy="25174"/>
              </a:xfrm>
              <a:custGeom>
                <a:avLst/>
                <a:gdLst/>
                <a:ahLst/>
                <a:cxnLst/>
                <a:rect l="l" t="t" r="r" b="b"/>
                <a:pathLst>
                  <a:path w="1872" h="504" extrusionOk="0">
                    <a:moveTo>
                      <a:pt x="1" y="181"/>
                    </a:moveTo>
                    <a:lnTo>
                      <a:pt x="1" y="181"/>
                    </a:lnTo>
                    <a:lnTo>
                      <a:pt x="65" y="233"/>
                    </a:lnTo>
                    <a:lnTo>
                      <a:pt x="130" y="284"/>
                    </a:lnTo>
                    <a:lnTo>
                      <a:pt x="207" y="323"/>
                    </a:lnTo>
                    <a:lnTo>
                      <a:pt x="284" y="375"/>
                    </a:lnTo>
                    <a:lnTo>
                      <a:pt x="465" y="439"/>
                    </a:lnTo>
                    <a:lnTo>
                      <a:pt x="684" y="478"/>
                    </a:lnTo>
                    <a:lnTo>
                      <a:pt x="943" y="504"/>
                    </a:lnTo>
                    <a:lnTo>
                      <a:pt x="1226" y="491"/>
                    </a:lnTo>
                    <a:lnTo>
                      <a:pt x="1536" y="452"/>
                    </a:lnTo>
                    <a:lnTo>
                      <a:pt x="1872" y="375"/>
                    </a:lnTo>
                    <a:lnTo>
                      <a:pt x="1872" y="375"/>
                    </a:lnTo>
                    <a:lnTo>
                      <a:pt x="1859" y="0"/>
                    </a:lnTo>
                    <a:lnTo>
                      <a:pt x="1859" y="0"/>
                    </a:lnTo>
                    <a:lnTo>
                      <a:pt x="1639" y="52"/>
                    </a:lnTo>
                    <a:lnTo>
                      <a:pt x="1420" y="104"/>
                    </a:lnTo>
                    <a:lnTo>
                      <a:pt x="1175" y="142"/>
                    </a:lnTo>
                    <a:lnTo>
                      <a:pt x="943" y="168"/>
                    </a:lnTo>
                    <a:lnTo>
                      <a:pt x="697" y="194"/>
                    </a:lnTo>
                    <a:lnTo>
                      <a:pt x="465" y="194"/>
                    </a:lnTo>
                    <a:lnTo>
                      <a:pt x="233" y="194"/>
                    </a:lnTo>
                    <a:lnTo>
                      <a:pt x="1" y="181"/>
                    </a:lnTo>
                    <a:lnTo>
                      <a:pt x="1" y="18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27"/>
            <p:cNvSpPr/>
            <p:nvPr/>
          </p:nvSpPr>
          <p:spPr>
            <a:xfrm>
              <a:off x="6396921" y="2782175"/>
              <a:ext cx="146700" cy="146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Model Selection </a:t>
            </a:r>
            <a:endParaRPr b="1"/>
          </a:p>
        </p:txBody>
      </p:sp>
      <p:sp>
        <p:nvSpPr>
          <p:cNvPr id="730" name="Google Shape;730;p28"/>
          <p:cNvSpPr txBox="1">
            <a:spLocks noGrp="1"/>
          </p:cNvSpPr>
          <p:nvPr>
            <p:ph type="body" idx="1"/>
          </p:nvPr>
        </p:nvSpPr>
        <p:spPr>
          <a:xfrm>
            <a:off x="3374575" y="1560550"/>
            <a:ext cx="3999900" cy="300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Decision tree</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✔️Handles Categorical Variables</a:t>
            </a:r>
            <a:br>
              <a:rPr lang="en"/>
            </a:br>
            <a:r>
              <a:rPr lang="en"/>
              <a:t>✔️Easy to interpret</a:t>
            </a:r>
            <a:br>
              <a:rPr lang="en"/>
            </a:br>
            <a:r>
              <a:rPr lang="en"/>
              <a:t>❌Lower accuracy</a:t>
            </a:r>
            <a:endParaRPr/>
          </a:p>
        </p:txBody>
      </p:sp>
      <p:sp>
        <p:nvSpPr>
          <p:cNvPr id="731" name="Google Shape;731;p28"/>
          <p:cNvSpPr txBox="1">
            <a:spLocks noGrp="1"/>
          </p:cNvSpPr>
          <p:nvPr>
            <p:ph type="body" idx="2"/>
          </p:nvPr>
        </p:nvSpPr>
        <p:spPr>
          <a:xfrm>
            <a:off x="6230775" y="1560550"/>
            <a:ext cx="3999900" cy="3008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Random Forest</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1200"/>
              </a:spcAft>
              <a:buNone/>
            </a:pPr>
            <a:r>
              <a:rPr lang="en"/>
              <a:t>✔️Handles Categorical Variables</a:t>
            </a:r>
            <a:br>
              <a:rPr lang="en"/>
            </a:br>
            <a:r>
              <a:rPr lang="en"/>
              <a:t>❌Difficult to interpret</a:t>
            </a:r>
            <a:br>
              <a:rPr lang="en"/>
            </a:br>
            <a:r>
              <a:rPr lang="en"/>
              <a:t>✔️Higher accuracy</a:t>
            </a:r>
            <a:endParaRPr/>
          </a:p>
        </p:txBody>
      </p:sp>
      <p:pic>
        <p:nvPicPr>
          <p:cNvPr id="732" name="Google Shape;732;p28"/>
          <p:cNvPicPr preferRelativeResize="0"/>
          <p:nvPr/>
        </p:nvPicPr>
        <p:blipFill rotWithShape="1">
          <a:blip r:embed="rId3">
            <a:alphaModFix/>
          </a:blip>
          <a:srcRect l="5933" t="10937" r="6293" b="12092"/>
          <a:stretch/>
        </p:blipFill>
        <p:spPr>
          <a:xfrm>
            <a:off x="6168200" y="2095325"/>
            <a:ext cx="2664100" cy="1313850"/>
          </a:xfrm>
          <a:prstGeom prst="rect">
            <a:avLst/>
          </a:prstGeom>
          <a:noFill/>
          <a:ln>
            <a:noFill/>
          </a:ln>
        </p:spPr>
      </p:pic>
      <p:pic>
        <p:nvPicPr>
          <p:cNvPr id="733" name="Google Shape;733;p28"/>
          <p:cNvPicPr preferRelativeResize="0"/>
          <p:nvPr/>
        </p:nvPicPr>
        <p:blipFill rotWithShape="1">
          <a:blip r:embed="rId3">
            <a:alphaModFix/>
          </a:blip>
          <a:srcRect l="68506" t="34294" r="6290" b="34092"/>
          <a:stretch/>
        </p:blipFill>
        <p:spPr>
          <a:xfrm>
            <a:off x="3929563" y="2299050"/>
            <a:ext cx="1284875" cy="906400"/>
          </a:xfrm>
          <a:prstGeom prst="rect">
            <a:avLst/>
          </a:prstGeom>
          <a:noFill/>
          <a:ln>
            <a:noFill/>
          </a:ln>
        </p:spPr>
      </p:pic>
      <p:sp>
        <p:nvSpPr>
          <p:cNvPr id="734" name="Google Shape;734;p28"/>
          <p:cNvSpPr txBox="1">
            <a:spLocks noGrp="1"/>
          </p:cNvSpPr>
          <p:nvPr>
            <p:ph type="body" idx="1"/>
          </p:nvPr>
        </p:nvSpPr>
        <p:spPr>
          <a:xfrm>
            <a:off x="250875" y="1560550"/>
            <a:ext cx="3999900" cy="3008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Binary Logistic Regression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br>
              <a:rPr lang="en"/>
            </a:br>
            <a:endParaRPr/>
          </a:p>
          <a:p>
            <a:pPr marL="0" lvl="0" indent="0" algn="l" rtl="0">
              <a:spcBef>
                <a:spcPts val="1200"/>
              </a:spcBef>
              <a:spcAft>
                <a:spcPts val="1200"/>
              </a:spcAft>
              <a:buNone/>
            </a:pPr>
            <a:r>
              <a:rPr lang="en"/>
              <a:t>✔️Predicts probability</a:t>
            </a:r>
            <a:br>
              <a:rPr lang="en"/>
            </a:br>
            <a:r>
              <a:rPr lang="en"/>
              <a:t>✔️Easy to interpret</a:t>
            </a:r>
            <a:br>
              <a:rPr lang="en"/>
            </a:br>
            <a:r>
              <a:rPr lang="en"/>
              <a:t>❌Input variables numeric or</a:t>
            </a:r>
            <a:br>
              <a:rPr lang="en"/>
            </a:br>
            <a:r>
              <a:rPr lang="en"/>
              <a:t>    ordinal</a:t>
            </a:r>
            <a:endParaRPr/>
          </a:p>
        </p:txBody>
      </p:sp>
      <p:pic>
        <p:nvPicPr>
          <p:cNvPr id="735" name="Google Shape;735;p28"/>
          <p:cNvPicPr preferRelativeResize="0"/>
          <p:nvPr/>
        </p:nvPicPr>
        <p:blipFill>
          <a:blip r:embed="rId4">
            <a:alphaModFix/>
          </a:blip>
          <a:stretch>
            <a:fillRect/>
          </a:stretch>
        </p:blipFill>
        <p:spPr>
          <a:xfrm>
            <a:off x="214375" y="2055150"/>
            <a:ext cx="2761426" cy="13941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4"/>
                                        </p:tgtEl>
                                        <p:attrNameLst>
                                          <p:attrName>style.visibility</p:attrName>
                                        </p:attrNameLst>
                                      </p:cBhvr>
                                      <p:to>
                                        <p:strVal val="visible"/>
                                      </p:to>
                                    </p:set>
                                    <p:animEffect transition="in" filter="fade">
                                      <p:cBhvr>
                                        <p:cTn id="7" dur="1000"/>
                                        <p:tgtEl>
                                          <p:spTgt spid="734"/>
                                        </p:tgtEl>
                                      </p:cBhvr>
                                    </p:animEffect>
                                  </p:childTnLst>
                                </p:cTn>
                              </p:par>
                              <p:par>
                                <p:cTn id="8" presetID="10" presetClass="entr" presetSubtype="0" fill="hold" nodeType="withEffect">
                                  <p:stCondLst>
                                    <p:cond delay="0"/>
                                  </p:stCondLst>
                                  <p:childTnLst>
                                    <p:set>
                                      <p:cBhvr>
                                        <p:cTn id="9" dur="1" fill="hold">
                                          <p:stCondLst>
                                            <p:cond delay="0"/>
                                          </p:stCondLst>
                                        </p:cTn>
                                        <p:tgtEl>
                                          <p:spTgt spid="735"/>
                                        </p:tgtEl>
                                        <p:attrNameLst>
                                          <p:attrName>style.visibility</p:attrName>
                                        </p:attrNameLst>
                                      </p:cBhvr>
                                      <p:to>
                                        <p:strVal val="visible"/>
                                      </p:to>
                                    </p:set>
                                    <p:animEffect transition="in" filter="fade">
                                      <p:cBhvr>
                                        <p:cTn id="10" dur="1"/>
                                        <p:tgtEl>
                                          <p:spTgt spid="7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30"/>
                                        </p:tgtEl>
                                        <p:attrNameLst>
                                          <p:attrName>style.visibility</p:attrName>
                                        </p:attrNameLst>
                                      </p:cBhvr>
                                      <p:to>
                                        <p:strVal val="visible"/>
                                      </p:to>
                                    </p:set>
                                    <p:animEffect transition="in" filter="fade">
                                      <p:cBhvr>
                                        <p:cTn id="15" dur="1000"/>
                                        <p:tgtEl>
                                          <p:spTgt spid="730"/>
                                        </p:tgtEl>
                                      </p:cBhvr>
                                    </p:animEffect>
                                  </p:childTnLst>
                                </p:cTn>
                              </p:par>
                              <p:par>
                                <p:cTn id="16" presetID="10" presetClass="entr" presetSubtype="0" fill="hold" nodeType="withEffect">
                                  <p:stCondLst>
                                    <p:cond delay="0"/>
                                  </p:stCondLst>
                                  <p:childTnLst>
                                    <p:set>
                                      <p:cBhvr>
                                        <p:cTn id="17" dur="1" fill="hold">
                                          <p:stCondLst>
                                            <p:cond delay="0"/>
                                          </p:stCondLst>
                                        </p:cTn>
                                        <p:tgtEl>
                                          <p:spTgt spid="733"/>
                                        </p:tgtEl>
                                        <p:attrNameLst>
                                          <p:attrName>style.visibility</p:attrName>
                                        </p:attrNameLst>
                                      </p:cBhvr>
                                      <p:to>
                                        <p:strVal val="visible"/>
                                      </p:to>
                                    </p:set>
                                    <p:animEffect transition="in" filter="fade">
                                      <p:cBhvr>
                                        <p:cTn id="18" dur="1000"/>
                                        <p:tgtEl>
                                          <p:spTgt spid="7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31"/>
                                        </p:tgtEl>
                                        <p:attrNameLst>
                                          <p:attrName>style.visibility</p:attrName>
                                        </p:attrNameLst>
                                      </p:cBhvr>
                                      <p:to>
                                        <p:strVal val="visible"/>
                                      </p:to>
                                    </p:set>
                                    <p:animEffect transition="in" filter="fade">
                                      <p:cBhvr>
                                        <p:cTn id="23" dur="1000"/>
                                        <p:tgtEl>
                                          <p:spTgt spid="731"/>
                                        </p:tgtEl>
                                      </p:cBhvr>
                                    </p:animEffect>
                                  </p:childTnLst>
                                </p:cTn>
                              </p:par>
                              <p:par>
                                <p:cTn id="24" presetID="1" presetClass="entr" presetSubtype="0" fill="hold" nodeType="withEffect">
                                  <p:stCondLst>
                                    <p:cond delay="0"/>
                                  </p:stCondLst>
                                  <p:childTnLst>
                                    <p:set>
                                      <p:cBhvr>
                                        <p:cTn id="25" dur="1" fill="hold">
                                          <p:stCondLst>
                                            <p:cond delay="0"/>
                                          </p:stCondLst>
                                        </p:cTn>
                                        <p:tgtEl>
                                          <p:spTgt spid="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Decision Tree Results on Validation Set</a:t>
            </a:r>
            <a:endParaRPr b="1"/>
          </a:p>
        </p:txBody>
      </p:sp>
      <p:sp>
        <p:nvSpPr>
          <p:cNvPr id="741" name="Google Shape;741;p29"/>
          <p:cNvSpPr txBox="1">
            <a:spLocks noGrp="1"/>
          </p:cNvSpPr>
          <p:nvPr>
            <p:ph type="body" idx="1"/>
          </p:nvPr>
        </p:nvSpPr>
        <p:spPr>
          <a:xfrm>
            <a:off x="311700" y="11845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Train Validation Split (70, 30) </a:t>
            </a:r>
            <a:endParaRPr/>
          </a:p>
          <a:p>
            <a:pPr marL="0" lvl="0" indent="0" algn="l" rtl="0">
              <a:spcBef>
                <a:spcPts val="1200"/>
              </a:spcBef>
              <a:spcAft>
                <a:spcPts val="1200"/>
              </a:spcAft>
              <a:buNone/>
            </a:pPr>
            <a:endParaRPr/>
          </a:p>
        </p:txBody>
      </p:sp>
      <p:graphicFrame>
        <p:nvGraphicFramePr>
          <p:cNvPr id="742" name="Google Shape;742;p29"/>
          <p:cNvGraphicFramePr/>
          <p:nvPr/>
        </p:nvGraphicFramePr>
        <p:xfrm>
          <a:off x="4956625" y="1659675"/>
          <a:ext cx="3000000" cy="3000000"/>
        </p:xfrm>
        <a:graphic>
          <a:graphicData uri="http://schemas.openxmlformats.org/drawingml/2006/table">
            <a:tbl>
              <a:tblPr>
                <a:noFill/>
                <a:tableStyleId>{EECC01B1-6F1A-42D0-B044-2038C36B17CA}</a:tableStyleId>
              </a:tblPr>
              <a:tblGrid>
                <a:gridCol w="1184900">
                  <a:extLst>
                    <a:ext uri="{9D8B030D-6E8A-4147-A177-3AD203B41FA5}">
                      <a16:colId xmlns:a16="http://schemas.microsoft.com/office/drawing/2014/main" val="20000"/>
                    </a:ext>
                  </a:extLst>
                </a:gridCol>
                <a:gridCol w="1184900">
                  <a:extLst>
                    <a:ext uri="{9D8B030D-6E8A-4147-A177-3AD203B41FA5}">
                      <a16:colId xmlns:a16="http://schemas.microsoft.com/office/drawing/2014/main" val="20001"/>
                    </a:ext>
                  </a:extLst>
                </a:gridCol>
                <a:gridCol w="1184900">
                  <a:extLst>
                    <a:ext uri="{9D8B030D-6E8A-4147-A177-3AD203B41FA5}">
                      <a16:colId xmlns:a16="http://schemas.microsoft.com/office/drawing/2014/main" val="20002"/>
                    </a:ext>
                  </a:extLst>
                </a:gridCol>
              </a:tblGrid>
              <a:tr h="534575">
                <a:tc>
                  <a:txBody>
                    <a:bodyPr/>
                    <a:lstStyle/>
                    <a:p>
                      <a:pPr marL="0" lvl="0" indent="0" algn="l" rtl="0">
                        <a:spcBef>
                          <a:spcPts val="0"/>
                        </a:spcBef>
                        <a:spcAft>
                          <a:spcPts val="0"/>
                        </a:spcAft>
                        <a:buNone/>
                      </a:pP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tc>
                  <a:txBody>
                    <a:bodyPr/>
                    <a:lstStyle/>
                    <a:p>
                      <a:pPr marL="0" lvl="0" indent="0" algn="l" rtl="0">
                        <a:spcBef>
                          <a:spcPts val="0"/>
                        </a:spcBef>
                        <a:spcAft>
                          <a:spcPts val="0"/>
                        </a:spcAft>
                        <a:buNone/>
                      </a:pPr>
                      <a:r>
                        <a:rPr lang="en" sz="1100"/>
                        <a:t>Predicted Label = 0 (patient not readmitted &lt; 30 days)</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tc>
                  <a:txBody>
                    <a:bodyPr/>
                    <a:lstStyle/>
                    <a:p>
                      <a:pPr marL="0" lvl="0" indent="0" algn="l" rtl="0">
                        <a:spcBef>
                          <a:spcPts val="0"/>
                        </a:spcBef>
                        <a:spcAft>
                          <a:spcPts val="0"/>
                        </a:spcAft>
                        <a:buNone/>
                      </a:pPr>
                      <a:r>
                        <a:rPr lang="en" sz="1100"/>
                        <a:t>Predicted Label = 1 (patient readmitted &lt; 30 days)</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extLst>
                  <a:ext uri="{0D108BD9-81ED-4DB2-BD59-A6C34878D82A}">
                    <a16:rowId xmlns:a16="http://schemas.microsoft.com/office/drawing/2014/main" val="10000"/>
                  </a:ext>
                </a:extLst>
              </a:tr>
              <a:tr h="534575">
                <a:tc>
                  <a:txBody>
                    <a:bodyPr/>
                    <a:lstStyle/>
                    <a:p>
                      <a:pPr marL="0" lvl="0" indent="0" algn="l" rtl="0">
                        <a:spcBef>
                          <a:spcPts val="0"/>
                        </a:spcBef>
                        <a:spcAft>
                          <a:spcPts val="0"/>
                        </a:spcAft>
                        <a:buNone/>
                      </a:pPr>
                      <a:r>
                        <a:rPr lang="en" sz="1100"/>
                        <a:t>Label = 0 </a:t>
                      </a:r>
                      <a:r>
                        <a:rPr lang="en" sz="1100">
                          <a:solidFill>
                            <a:schemeClr val="dk1"/>
                          </a:solidFill>
                        </a:rPr>
                        <a:t>(patient not readmitted &lt; 30 days)</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tc>
                  <a:txBody>
                    <a:bodyPr/>
                    <a:lstStyle/>
                    <a:p>
                      <a:pPr marL="0" lvl="0" indent="0" algn="ctr" rtl="0">
                        <a:spcBef>
                          <a:spcPts val="0"/>
                        </a:spcBef>
                        <a:spcAft>
                          <a:spcPts val="0"/>
                        </a:spcAft>
                        <a:buNone/>
                      </a:pPr>
                      <a:r>
                        <a:rPr lang="en"/>
                        <a:t>1786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5E5E5"/>
                    </a:solidFill>
                  </a:tcPr>
                </a:tc>
                <a:tc>
                  <a:txBody>
                    <a:bodyPr/>
                    <a:lstStyle/>
                    <a:p>
                      <a:pPr marL="0" lvl="0" indent="0" algn="ctr" rtl="0">
                        <a:spcBef>
                          <a:spcPts val="0"/>
                        </a:spcBef>
                        <a:spcAft>
                          <a:spcPts val="0"/>
                        </a:spcAft>
                        <a:buNone/>
                      </a:pPr>
                      <a:r>
                        <a:rPr lang="en">
                          <a:solidFill>
                            <a:schemeClr val="dk1"/>
                          </a:solidFill>
                        </a:rPr>
                        <a:t>1577</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5E5E5"/>
                    </a:solidFill>
                  </a:tcPr>
                </a:tc>
                <a:extLst>
                  <a:ext uri="{0D108BD9-81ED-4DB2-BD59-A6C34878D82A}">
                    <a16:rowId xmlns:a16="http://schemas.microsoft.com/office/drawing/2014/main" val="10001"/>
                  </a:ext>
                </a:extLst>
              </a:tr>
              <a:tr h="534575">
                <a:tc>
                  <a:txBody>
                    <a:bodyPr/>
                    <a:lstStyle/>
                    <a:p>
                      <a:pPr marL="0" lvl="0" indent="0" algn="l" rtl="0">
                        <a:spcBef>
                          <a:spcPts val="0"/>
                        </a:spcBef>
                        <a:spcAft>
                          <a:spcPts val="0"/>
                        </a:spcAft>
                        <a:buNone/>
                      </a:pPr>
                      <a:r>
                        <a:rPr lang="en" sz="1100"/>
                        <a:t>Label = 1 </a:t>
                      </a:r>
                      <a:r>
                        <a:rPr lang="en" sz="1100">
                          <a:solidFill>
                            <a:schemeClr val="dk1"/>
                          </a:solidFill>
                        </a:rPr>
                        <a:t>(patient readmitted &lt; 30 days)</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tc>
                  <a:txBody>
                    <a:bodyPr/>
                    <a:lstStyle/>
                    <a:p>
                      <a:pPr marL="0" lvl="0" indent="0" algn="ctr" rtl="0">
                        <a:spcBef>
                          <a:spcPts val="0"/>
                        </a:spcBef>
                        <a:spcAft>
                          <a:spcPts val="0"/>
                        </a:spcAft>
                        <a:buNone/>
                      </a:pPr>
                      <a:r>
                        <a:rPr lang="en">
                          <a:solidFill>
                            <a:schemeClr val="dk1"/>
                          </a:solidFill>
                        </a:rPr>
                        <a:t>1523</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5E5E5"/>
                    </a:solidFill>
                  </a:tcPr>
                </a:tc>
                <a:tc>
                  <a:txBody>
                    <a:bodyPr/>
                    <a:lstStyle/>
                    <a:p>
                      <a:pPr marL="0" lvl="0" indent="0" algn="ctr" rtl="0">
                        <a:spcBef>
                          <a:spcPts val="0"/>
                        </a:spcBef>
                        <a:spcAft>
                          <a:spcPts val="0"/>
                        </a:spcAft>
                        <a:buNone/>
                      </a:pPr>
                      <a:r>
                        <a:rPr lang="en">
                          <a:solidFill>
                            <a:schemeClr val="dk1"/>
                          </a:solidFill>
                        </a:rPr>
                        <a:t>1929</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5E5E5"/>
                    </a:solidFill>
                  </a:tcPr>
                </a:tc>
                <a:extLst>
                  <a:ext uri="{0D108BD9-81ED-4DB2-BD59-A6C34878D82A}">
                    <a16:rowId xmlns:a16="http://schemas.microsoft.com/office/drawing/2014/main" val="10002"/>
                  </a:ext>
                </a:extLst>
              </a:tr>
            </a:tbl>
          </a:graphicData>
        </a:graphic>
      </p:graphicFrame>
      <p:graphicFrame>
        <p:nvGraphicFramePr>
          <p:cNvPr id="743" name="Google Shape;743;p29"/>
          <p:cNvGraphicFramePr/>
          <p:nvPr/>
        </p:nvGraphicFramePr>
        <p:xfrm>
          <a:off x="384650" y="2647950"/>
          <a:ext cx="3000000" cy="3000000"/>
        </p:xfrm>
        <a:graphic>
          <a:graphicData uri="http://schemas.openxmlformats.org/drawingml/2006/table">
            <a:tbl>
              <a:tblPr>
                <a:noFill/>
                <a:tableStyleId>{EECC01B1-6F1A-42D0-B044-2038C36B17CA}</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Accuracy</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tc>
                  <a:txBody>
                    <a:bodyPr/>
                    <a:lstStyle/>
                    <a:p>
                      <a:pPr marL="0" lvl="0" indent="0" algn="l" rtl="0">
                        <a:spcBef>
                          <a:spcPts val="0"/>
                        </a:spcBef>
                        <a:spcAft>
                          <a:spcPts val="0"/>
                        </a:spcAft>
                        <a:buNone/>
                      </a:pPr>
                      <a:r>
                        <a:rPr lang="en"/>
                        <a:t>54.51%</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5E5E5"/>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Precision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tc>
                  <a:txBody>
                    <a:bodyPr/>
                    <a:lstStyle/>
                    <a:p>
                      <a:pPr marL="0" lvl="0" indent="0" algn="l" rtl="0">
                        <a:spcBef>
                          <a:spcPts val="0"/>
                        </a:spcBef>
                        <a:spcAft>
                          <a:spcPts val="0"/>
                        </a:spcAft>
                        <a:buNone/>
                      </a:pPr>
                      <a:r>
                        <a:rPr lang="en"/>
                        <a:t>55.02%</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5E5E5"/>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Recall</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tc>
                  <a:txBody>
                    <a:bodyPr/>
                    <a:lstStyle/>
                    <a:p>
                      <a:pPr marL="0" lvl="0" indent="0" algn="l" rtl="0">
                        <a:spcBef>
                          <a:spcPts val="0"/>
                        </a:spcBef>
                        <a:spcAft>
                          <a:spcPts val="0"/>
                        </a:spcAft>
                        <a:buNone/>
                      </a:pPr>
                      <a:r>
                        <a:rPr lang="en"/>
                        <a:t>55.88%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5E5E5"/>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F-1 Score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tc>
                  <a:txBody>
                    <a:bodyPr/>
                    <a:lstStyle/>
                    <a:p>
                      <a:pPr marL="0" lvl="0" indent="0" algn="l" rtl="0">
                        <a:spcBef>
                          <a:spcPts val="0"/>
                        </a:spcBef>
                        <a:spcAft>
                          <a:spcPts val="0"/>
                        </a:spcAft>
                        <a:buNone/>
                      </a:pPr>
                      <a:r>
                        <a:rPr lang="en"/>
                        <a:t>55.45%</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5E5E5"/>
                    </a:solidFill>
                  </a:tcPr>
                </a:tc>
                <a:extLst>
                  <a:ext uri="{0D108BD9-81ED-4DB2-BD59-A6C34878D82A}">
                    <a16:rowId xmlns:a16="http://schemas.microsoft.com/office/drawing/2014/main" val="10003"/>
                  </a:ext>
                </a:extLst>
              </a:tr>
            </a:tbl>
          </a:graphicData>
        </a:graphic>
      </p:graphicFrame>
      <p:pic>
        <p:nvPicPr>
          <p:cNvPr id="744" name="Google Shape;744;p29"/>
          <p:cNvPicPr preferRelativeResize="0"/>
          <p:nvPr/>
        </p:nvPicPr>
        <p:blipFill rotWithShape="1">
          <a:blip r:embed="rId3">
            <a:alphaModFix/>
          </a:blip>
          <a:srcRect l="68506" t="34294" r="6290" b="34092"/>
          <a:stretch/>
        </p:blipFill>
        <p:spPr>
          <a:xfrm>
            <a:off x="7054150" y="278175"/>
            <a:ext cx="1284875" cy="906400"/>
          </a:xfrm>
          <a:prstGeom prst="rect">
            <a:avLst/>
          </a:prstGeom>
          <a:noFill/>
          <a:ln>
            <a:noFill/>
          </a:ln>
        </p:spPr>
      </p:pic>
      <p:sp>
        <p:nvSpPr>
          <p:cNvPr id="745" name="Google Shape;745;p29"/>
          <p:cNvSpPr txBox="1"/>
          <p:nvPr/>
        </p:nvSpPr>
        <p:spPr>
          <a:xfrm>
            <a:off x="729575" y="4429325"/>
            <a:ext cx="2723700" cy="26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Decision Tree Metrics</a:t>
            </a:r>
            <a:endParaRPr>
              <a:latin typeface="Proxima Nova"/>
              <a:ea typeface="Proxima Nova"/>
              <a:cs typeface="Proxima Nova"/>
              <a:sym typeface="Proxima Nova"/>
            </a:endParaRPr>
          </a:p>
        </p:txBody>
      </p:sp>
      <p:sp>
        <p:nvSpPr>
          <p:cNvPr id="746" name="Google Shape;746;p29"/>
          <p:cNvSpPr txBox="1"/>
          <p:nvPr/>
        </p:nvSpPr>
        <p:spPr>
          <a:xfrm>
            <a:off x="5372125" y="4429325"/>
            <a:ext cx="2723700" cy="26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Decision Tree Confusion Matrix</a:t>
            </a:r>
            <a:endParaRPr>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2"/>
                                        </p:tgtEl>
                                        <p:attrNameLst>
                                          <p:attrName>style.visibility</p:attrName>
                                        </p:attrNameLst>
                                      </p:cBhvr>
                                      <p:to>
                                        <p:strVal val="visible"/>
                                      </p:to>
                                    </p:set>
                                    <p:animEffect transition="in" filter="fade">
                                      <p:cBhvr>
                                        <p:cTn id="7" dur="1000"/>
                                        <p:tgtEl>
                                          <p:spTgt spid="742"/>
                                        </p:tgtEl>
                                      </p:cBhvr>
                                    </p:animEffect>
                                  </p:childTnLst>
                                </p:cTn>
                              </p:par>
                              <p:par>
                                <p:cTn id="8" presetID="10" presetClass="entr" presetSubtype="0" fill="hold" nodeType="withEffect">
                                  <p:stCondLst>
                                    <p:cond delay="0"/>
                                  </p:stCondLst>
                                  <p:childTnLst>
                                    <p:set>
                                      <p:cBhvr>
                                        <p:cTn id="9" dur="1" fill="hold">
                                          <p:stCondLst>
                                            <p:cond delay="0"/>
                                          </p:stCondLst>
                                        </p:cTn>
                                        <p:tgtEl>
                                          <p:spTgt spid="743"/>
                                        </p:tgtEl>
                                        <p:attrNameLst>
                                          <p:attrName>style.visibility</p:attrName>
                                        </p:attrNameLst>
                                      </p:cBhvr>
                                      <p:to>
                                        <p:strVal val="visible"/>
                                      </p:to>
                                    </p:set>
                                    <p:animEffect transition="in" filter="fade">
                                      <p:cBhvr>
                                        <p:cTn id="10" dur="1000"/>
                                        <p:tgtEl>
                                          <p:spTgt spid="743"/>
                                        </p:tgtEl>
                                      </p:cBhvr>
                                    </p:animEffect>
                                  </p:childTnLst>
                                </p:cTn>
                              </p:par>
                              <p:par>
                                <p:cTn id="11" presetID="10" presetClass="entr" presetSubtype="0" fill="hold" nodeType="withEffect">
                                  <p:stCondLst>
                                    <p:cond delay="0"/>
                                  </p:stCondLst>
                                  <p:childTnLst>
                                    <p:set>
                                      <p:cBhvr>
                                        <p:cTn id="12" dur="1" fill="hold">
                                          <p:stCondLst>
                                            <p:cond delay="0"/>
                                          </p:stCondLst>
                                        </p:cTn>
                                        <p:tgtEl>
                                          <p:spTgt spid="745"/>
                                        </p:tgtEl>
                                        <p:attrNameLst>
                                          <p:attrName>style.visibility</p:attrName>
                                        </p:attrNameLst>
                                      </p:cBhvr>
                                      <p:to>
                                        <p:strVal val="visible"/>
                                      </p:to>
                                    </p:set>
                                    <p:animEffect transition="in" filter="fade">
                                      <p:cBhvr>
                                        <p:cTn id="13" dur="1000"/>
                                        <p:tgtEl>
                                          <p:spTgt spid="745"/>
                                        </p:tgtEl>
                                      </p:cBhvr>
                                    </p:animEffect>
                                  </p:childTnLst>
                                </p:cTn>
                              </p:par>
                              <p:par>
                                <p:cTn id="14" presetID="10" presetClass="entr" presetSubtype="0" fill="hold" nodeType="withEffect">
                                  <p:stCondLst>
                                    <p:cond delay="0"/>
                                  </p:stCondLst>
                                  <p:childTnLst>
                                    <p:set>
                                      <p:cBhvr>
                                        <p:cTn id="15" dur="1" fill="hold">
                                          <p:stCondLst>
                                            <p:cond delay="0"/>
                                          </p:stCondLst>
                                        </p:cTn>
                                        <p:tgtEl>
                                          <p:spTgt spid="746"/>
                                        </p:tgtEl>
                                        <p:attrNameLst>
                                          <p:attrName>style.visibility</p:attrName>
                                        </p:attrNameLst>
                                      </p:cBhvr>
                                      <p:to>
                                        <p:strVal val="visible"/>
                                      </p:to>
                                    </p:set>
                                    <p:animEffect transition="in" filter="fade">
                                      <p:cBhvr>
                                        <p:cTn id="16" dur="1000"/>
                                        <p:tgtEl>
                                          <p:spTgt spid="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Decision Tree Important Features </a:t>
            </a:r>
            <a:endParaRPr b="1"/>
          </a:p>
        </p:txBody>
      </p:sp>
      <p:pic>
        <p:nvPicPr>
          <p:cNvPr id="752" name="Google Shape;752;p30"/>
          <p:cNvPicPr preferRelativeResize="0"/>
          <p:nvPr/>
        </p:nvPicPr>
        <p:blipFill>
          <a:blip r:embed="rId3">
            <a:alphaModFix/>
          </a:blip>
          <a:stretch>
            <a:fillRect/>
          </a:stretch>
        </p:blipFill>
        <p:spPr>
          <a:xfrm>
            <a:off x="1192900" y="1170125"/>
            <a:ext cx="6758188" cy="38209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2"/>
                                        </p:tgtEl>
                                        <p:attrNameLst>
                                          <p:attrName>style.visibility</p:attrName>
                                        </p:attrNameLst>
                                      </p:cBhvr>
                                      <p:to>
                                        <p:strVal val="visible"/>
                                      </p:to>
                                    </p:set>
                                    <p:animEffect transition="in" filter="fade">
                                      <p:cBhvr>
                                        <p:cTn id="7" dur="1000"/>
                                        <p:tgtEl>
                                          <p:spTgt spid="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56"/>
        <p:cNvGrpSpPr/>
        <p:nvPr/>
      </p:nvGrpSpPr>
      <p:grpSpPr>
        <a:xfrm>
          <a:off x="0" y="0"/>
          <a:ext cx="0" cy="0"/>
          <a:chOff x="0" y="0"/>
          <a:chExt cx="0" cy="0"/>
        </a:xfrm>
      </p:grpSpPr>
      <p:sp>
        <p:nvSpPr>
          <p:cNvPr id="757" name="Google Shape;75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Random Forest Results on Validation Set</a:t>
            </a:r>
            <a:endParaRPr b="1"/>
          </a:p>
        </p:txBody>
      </p:sp>
      <p:sp>
        <p:nvSpPr>
          <p:cNvPr id="758" name="Google Shape;758;p31"/>
          <p:cNvSpPr txBox="1">
            <a:spLocks noGrp="1"/>
          </p:cNvSpPr>
          <p:nvPr>
            <p:ph type="body" idx="1"/>
          </p:nvPr>
        </p:nvSpPr>
        <p:spPr>
          <a:xfrm>
            <a:off x="384650" y="12043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Same Train and Validation Set</a:t>
            </a:r>
            <a:endParaRPr/>
          </a:p>
          <a:p>
            <a:pPr marL="0" lvl="0" indent="0" algn="l" rtl="0">
              <a:spcBef>
                <a:spcPts val="1200"/>
              </a:spcBef>
              <a:spcAft>
                <a:spcPts val="1200"/>
              </a:spcAft>
              <a:buNone/>
            </a:pPr>
            <a:endParaRPr/>
          </a:p>
        </p:txBody>
      </p:sp>
      <p:graphicFrame>
        <p:nvGraphicFramePr>
          <p:cNvPr id="759" name="Google Shape;759;p31"/>
          <p:cNvGraphicFramePr/>
          <p:nvPr/>
        </p:nvGraphicFramePr>
        <p:xfrm>
          <a:off x="4956625" y="1583475"/>
          <a:ext cx="3000000" cy="3000000"/>
        </p:xfrm>
        <a:graphic>
          <a:graphicData uri="http://schemas.openxmlformats.org/drawingml/2006/table">
            <a:tbl>
              <a:tblPr>
                <a:noFill/>
                <a:tableStyleId>{EECC01B1-6F1A-42D0-B044-2038C36B17CA}</a:tableStyleId>
              </a:tblPr>
              <a:tblGrid>
                <a:gridCol w="1184900">
                  <a:extLst>
                    <a:ext uri="{9D8B030D-6E8A-4147-A177-3AD203B41FA5}">
                      <a16:colId xmlns:a16="http://schemas.microsoft.com/office/drawing/2014/main" val="20000"/>
                    </a:ext>
                  </a:extLst>
                </a:gridCol>
                <a:gridCol w="1184900">
                  <a:extLst>
                    <a:ext uri="{9D8B030D-6E8A-4147-A177-3AD203B41FA5}">
                      <a16:colId xmlns:a16="http://schemas.microsoft.com/office/drawing/2014/main" val="20001"/>
                    </a:ext>
                  </a:extLst>
                </a:gridCol>
                <a:gridCol w="1184900">
                  <a:extLst>
                    <a:ext uri="{9D8B030D-6E8A-4147-A177-3AD203B41FA5}">
                      <a16:colId xmlns:a16="http://schemas.microsoft.com/office/drawing/2014/main" val="20002"/>
                    </a:ext>
                  </a:extLst>
                </a:gridCol>
              </a:tblGrid>
              <a:tr h="534575">
                <a:tc>
                  <a:txBody>
                    <a:bodyPr/>
                    <a:lstStyle/>
                    <a:p>
                      <a:pPr marL="0" lvl="0" indent="0" algn="l" rtl="0">
                        <a:spcBef>
                          <a:spcPts val="0"/>
                        </a:spcBef>
                        <a:spcAft>
                          <a:spcPts val="0"/>
                        </a:spcAft>
                        <a:buNone/>
                      </a:pP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tc>
                  <a:txBody>
                    <a:bodyPr/>
                    <a:lstStyle/>
                    <a:p>
                      <a:pPr marL="0" lvl="0" indent="0" algn="l" rtl="0">
                        <a:spcBef>
                          <a:spcPts val="0"/>
                        </a:spcBef>
                        <a:spcAft>
                          <a:spcPts val="0"/>
                        </a:spcAft>
                        <a:buNone/>
                      </a:pPr>
                      <a:r>
                        <a:rPr lang="en" sz="1100"/>
                        <a:t>Predicted Label = 0 (patient not readmitted &lt; 30 days)</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tc>
                  <a:txBody>
                    <a:bodyPr/>
                    <a:lstStyle/>
                    <a:p>
                      <a:pPr marL="0" lvl="0" indent="0" algn="l" rtl="0">
                        <a:spcBef>
                          <a:spcPts val="0"/>
                        </a:spcBef>
                        <a:spcAft>
                          <a:spcPts val="0"/>
                        </a:spcAft>
                        <a:buNone/>
                      </a:pPr>
                      <a:r>
                        <a:rPr lang="en" sz="1100"/>
                        <a:t>Predicted Label = 1 (patient readmitted &lt; 30 days)</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extLst>
                  <a:ext uri="{0D108BD9-81ED-4DB2-BD59-A6C34878D82A}">
                    <a16:rowId xmlns:a16="http://schemas.microsoft.com/office/drawing/2014/main" val="10000"/>
                  </a:ext>
                </a:extLst>
              </a:tr>
              <a:tr h="534575">
                <a:tc>
                  <a:txBody>
                    <a:bodyPr/>
                    <a:lstStyle/>
                    <a:p>
                      <a:pPr marL="0" lvl="0" indent="0" algn="l" rtl="0">
                        <a:spcBef>
                          <a:spcPts val="0"/>
                        </a:spcBef>
                        <a:spcAft>
                          <a:spcPts val="0"/>
                        </a:spcAft>
                        <a:buNone/>
                      </a:pPr>
                      <a:r>
                        <a:rPr lang="en" sz="1100"/>
                        <a:t>Label = 0 </a:t>
                      </a:r>
                      <a:r>
                        <a:rPr lang="en" sz="1100">
                          <a:solidFill>
                            <a:schemeClr val="dk1"/>
                          </a:solidFill>
                        </a:rPr>
                        <a:t>(patient not readmitted &lt; 30 days)</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tc>
                  <a:txBody>
                    <a:bodyPr/>
                    <a:lstStyle/>
                    <a:p>
                      <a:pPr marL="0" lvl="0" indent="0" algn="ctr" rtl="0">
                        <a:spcBef>
                          <a:spcPts val="0"/>
                        </a:spcBef>
                        <a:spcAft>
                          <a:spcPts val="0"/>
                        </a:spcAft>
                        <a:buNone/>
                      </a:pPr>
                      <a:r>
                        <a:rPr lang="en"/>
                        <a:t>2050</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5E5E5"/>
                    </a:solidFill>
                  </a:tcP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1313</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5E5E5"/>
                    </a:solidFill>
                  </a:tcPr>
                </a:tc>
                <a:extLst>
                  <a:ext uri="{0D108BD9-81ED-4DB2-BD59-A6C34878D82A}">
                    <a16:rowId xmlns:a16="http://schemas.microsoft.com/office/drawing/2014/main" val="10001"/>
                  </a:ext>
                </a:extLst>
              </a:tr>
              <a:tr h="534575">
                <a:tc>
                  <a:txBody>
                    <a:bodyPr/>
                    <a:lstStyle/>
                    <a:p>
                      <a:pPr marL="0" lvl="0" indent="0" algn="l" rtl="0">
                        <a:spcBef>
                          <a:spcPts val="0"/>
                        </a:spcBef>
                        <a:spcAft>
                          <a:spcPts val="0"/>
                        </a:spcAft>
                        <a:buNone/>
                      </a:pPr>
                      <a:r>
                        <a:rPr lang="en" sz="1100"/>
                        <a:t>Label = 1 </a:t>
                      </a:r>
                      <a:r>
                        <a:rPr lang="en" sz="1100">
                          <a:solidFill>
                            <a:schemeClr val="dk1"/>
                          </a:solidFill>
                        </a:rPr>
                        <a:t>(patient readmitted &lt; 30 days)</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1469</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5E5E5"/>
                    </a:solidFill>
                  </a:tcP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1983</a:t>
                      </a:r>
                      <a:endParaRPr sz="1100"/>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5E5E5"/>
                    </a:solidFill>
                  </a:tcPr>
                </a:tc>
                <a:extLst>
                  <a:ext uri="{0D108BD9-81ED-4DB2-BD59-A6C34878D82A}">
                    <a16:rowId xmlns:a16="http://schemas.microsoft.com/office/drawing/2014/main" val="10002"/>
                  </a:ext>
                </a:extLst>
              </a:tr>
            </a:tbl>
          </a:graphicData>
        </a:graphic>
      </p:graphicFrame>
      <p:graphicFrame>
        <p:nvGraphicFramePr>
          <p:cNvPr id="760" name="Google Shape;760;p31"/>
          <p:cNvGraphicFramePr/>
          <p:nvPr/>
        </p:nvGraphicFramePr>
        <p:xfrm>
          <a:off x="384650" y="2571750"/>
          <a:ext cx="3000000" cy="3000000"/>
        </p:xfrm>
        <a:graphic>
          <a:graphicData uri="http://schemas.openxmlformats.org/drawingml/2006/table">
            <a:tbl>
              <a:tblPr>
                <a:noFill/>
                <a:tableStyleId>{EECC01B1-6F1A-42D0-B044-2038C36B17CA}</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t>Accuracy</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tc>
                  <a:txBody>
                    <a:bodyPr/>
                    <a:lstStyle/>
                    <a:p>
                      <a:pPr marL="0" lvl="0" indent="0" algn="l" rtl="0">
                        <a:spcBef>
                          <a:spcPts val="0"/>
                        </a:spcBef>
                        <a:spcAft>
                          <a:spcPts val="0"/>
                        </a:spcAft>
                        <a:buNone/>
                      </a:pPr>
                      <a:r>
                        <a:rPr lang="en"/>
                        <a:t>59.18%</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5E5E5"/>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Precision</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tc>
                  <a:txBody>
                    <a:bodyPr/>
                    <a:lstStyle/>
                    <a:p>
                      <a:pPr marL="0" lvl="0" indent="0" algn="l" rtl="0">
                        <a:spcBef>
                          <a:spcPts val="0"/>
                        </a:spcBef>
                        <a:spcAft>
                          <a:spcPts val="0"/>
                        </a:spcAft>
                        <a:buNone/>
                      </a:pPr>
                      <a:r>
                        <a:rPr lang="en"/>
                        <a:t>60.16%</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5E5E5"/>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t>Recall</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tc>
                  <a:txBody>
                    <a:bodyPr/>
                    <a:lstStyle/>
                    <a:p>
                      <a:pPr marL="0" lvl="0" indent="0" algn="l" rtl="0">
                        <a:spcBef>
                          <a:spcPts val="0"/>
                        </a:spcBef>
                        <a:spcAft>
                          <a:spcPts val="0"/>
                        </a:spcAft>
                        <a:buNone/>
                      </a:pPr>
                      <a:r>
                        <a:rPr lang="en"/>
                        <a:t>57.44%</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5E5E5"/>
                    </a:solidFill>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t>F-1 Score</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68FFED"/>
                    </a:solidFill>
                  </a:tcPr>
                </a:tc>
                <a:tc>
                  <a:txBody>
                    <a:bodyPr/>
                    <a:lstStyle/>
                    <a:p>
                      <a:pPr marL="0" lvl="0" indent="0" algn="l" rtl="0">
                        <a:spcBef>
                          <a:spcPts val="0"/>
                        </a:spcBef>
                        <a:spcAft>
                          <a:spcPts val="0"/>
                        </a:spcAft>
                        <a:buNone/>
                      </a:pPr>
                      <a:r>
                        <a:rPr lang="en"/>
                        <a:t>58.77%</a:t>
                      </a:r>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E5E5E5"/>
                    </a:solidFill>
                  </a:tcPr>
                </a:tc>
                <a:extLst>
                  <a:ext uri="{0D108BD9-81ED-4DB2-BD59-A6C34878D82A}">
                    <a16:rowId xmlns:a16="http://schemas.microsoft.com/office/drawing/2014/main" val="10003"/>
                  </a:ext>
                </a:extLst>
              </a:tr>
            </a:tbl>
          </a:graphicData>
        </a:graphic>
      </p:graphicFrame>
      <p:sp>
        <p:nvSpPr>
          <p:cNvPr id="761" name="Google Shape;761;p31"/>
          <p:cNvSpPr txBox="1"/>
          <p:nvPr/>
        </p:nvSpPr>
        <p:spPr>
          <a:xfrm>
            <a:off x="729575" y="4353125"/>
            <a:ext cx="2723700" cy="26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Random Forest Metrics</a:t>
            </a:r>
            <a:endParaRPr>
              <a:latin typeface="Proxima Nova"/>
              <a:ea typeface="Proxima Nova"/>
              <a:cs typeface="Proxima Nova"/>
              <a:sym typeface="Proxima Nova"/>
            </a:endParaRPr>
          </a:p>
        </p:txBody>
      </p:sp>
      <p:sp>
        <p:nvSpPr>
          <p:cNvPr id="762" name="Google Shape;762;p31"/>
          <p:cNvSpPr txBox="1"/>
          <p:nvPr/>
        </p:nvSpPr>
        <p:spPr>
          <a:xfrm>
            <a:off x="5372125" y="4353125"/>
            <a:ext cx="2723700" cy="267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Random Forest Confusion Matrix</a:t>
            </a:r>
            <a:endParaRPr>
              <a:latin typeface="Proxima Nova"/>
              <a:ea typeface="Proxima Nova"/>
              <a:cs typeface="Proxima Nova"/>
              <a:sym typeface="Proxima Nova"/>
            </a:endParaRPr>
          </a:p>
        </p:txBody>
      </p:sp>
      <p:pic>
        <p:nvPicPr>
          <p:cNvPr id="763" name="Google Shape;763;p31"/>
          <p:cNvPicPr preferRelativeResize="0"/>
          <p:nvPr/>
        </p:nvPicPr>
        <p:blipFill rotWithShape="1">
          <a:blip r:embed="rId3">
            <a:alphaModFix/>
          </a:blip>
          <a:srcRect l="5933" t="10937" r="6293" b="12092"/>
          <a:stretch/>
        </p:blipFill>
        <p:spPr>
          <a:xfrm>
            <a:off x="6617225" y="344350"/>
            <a:ext cx="2087876" cy="1029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9"/>
                                        </p:tgtEl>
                                        <p:attrNameLst>
                                          <p:attrName>style.visibility</p:attrName>
                                        </p:attrNameLst>
                                      </p:cBhvr>
                                      <p:to>
                                        <p:strVal val="visible"/>
                                      </p:to>
                                    </p:set>
                                    <p:animEffect transition="in" filter="fade">
                                      <p:cBhvr>
                                        <p:cTn id="7" dur="1000"/>
                                        <p:tgtEl>
                                          <p:spTgt spid="759"/>
                                        </p:tgtEl>
                                      </p:cBhvr>
                                    </p:animEffect>
                                  </p:childTnLst>
                                </p:cTn>
                              </p:par>
                              <p:par>
                                <p:cTn id="8" presetID="10" presetClass="entr" presetSubtype="0" fill="hold" nodeType="withEffect">
                                  <p:stCondLst>
                                    <p:cond delay="0"/>
                                  </p:stCondLst>
                                  <p:childTnLst>
                                    <p:set>
                                      <p:cBhvr>
                                        <p:cTn id="9" dur="1" fill="hold">
                                          <p:stCondLst>
                                            <p:cond delay="0"/>
                                          </p:stCondLst>
                                        </p:cTn>
                                        <p:tgtEl>
                                          <p:spTgt spid="760"/>
                                        </p:tgtEl>
                                        <p:attrNameLst>
                                          <p:attrName>style.visibility</p:attrName>
                                        </p:attrNameLst>
                                      </p:cBhvr>
                                      <p:to>
                                        <p:strVal val="visible"/>
                                      </p:to>
                                    </p:set>
                                    <p:animEffect transition="in" filter="fade">
                                      <p:cBhvr>
                                        <p:cTn id="10" dur="1000"/>
                                        <p:tgtEl>
                                          <p:spTgt spid="760"/>
                                        </p:tgtEl>
                                      </p:cBhvr>
                                    </p:animEffect>
                                  </p:childTnLst>
                                </p:cTn>
                              </p:par>
                              <p:par>
                                <p:cTn id="11" presetID="10" presetClass="entr" presetSubtype="0" fill="hold" nodeType="withEffect">
                                  <p:stCondLst>
                                    <p:cond delay="0"/>
                                  </p:stCondLst>
                                  <p:childTnLst>
                                    <p:set>
                                      <p:cBhvr>
                                        <p:cTn id="12" dur="1" fill="hold">
                                          <p:stCondLst>
                                            <p:cond delay="0"/>
                                          </p:stCondLst>
                                        </p:cTn>
                                        <p:tgtEl>
                                          <p:spTgt spid="761"/>
                                        </p:tgtEl>
                                        <p:attrNameLst>
                                          <p:attrName>style.visibility</p:attrName>
                                        </p:attrNameLst>
                                      </p:cBhvr>
                                      <p:to>
                                        <p:strVal val="visible"/>
                                      </p:to>
                                    </p:set>
                                    <p:animEffect transition="in" filter="fade">
                                      <p:cBhvr>
                                        <p:cTn id="13" dur="1000"/>
                                        <p:tgtEl>
                                          <p:spTgt spid="761"/>
                                        </p:tgtEl>
                                      </p:cBhvr>
                                    </p:animEffect>
                                  </p:childTnLst>
                                </p:cTn>
                              </p:par>
                              <p:par>
                                <p:cTn id="14" presetID="1" presetClass="entr" presetSubtype="0" fill="hold" nodeType="withEffect">
                                  <p:stCondLst>
                                    <p:cond delay="0"/>
                                  </p:stCondLst>
                                  <p:childTnLst>
                                    <p:set>
                                      <p:cBhvr>
                                        <p:cTn id="15" dur="1" fill="hold">
                                          <p:stCondLst>
                                            <p:cond delay="0"/>
                                          </p:stCondLst>
                                        </p:cTn>
                                        <p:tgtEl>
                                          <p:spTgt spid="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Random Forest Important Features </a:t>
            </a:r>
            <a:endParaRPr b="1"/>
          </a:p>
        </p:txBody>
      </p:sp>
      <p:pic>
        <p:nvPicPr>
          <p:cNvPr id="769" name="Google Shape;769;p32"/>
          <p:cNvPicPr preferRelativeResize="0"/>
          <p:nvPr/>
        </p:nvPicPr>
        <p:blipFill>
          <a:blip r:embed="rId3">
            <a:alphaModFix/>
          </a:blip>
          <a:stretch>
            <a:fillRect/>
          </a:stretch>
        </p:blipFill>
        <p:spPr>
          <a:xfrm>
            <a:off x="1048500" y="1145800"/>
            <a:ext cx="7046988" cy="38209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9"/>
                                        </p:tgtEl>
                                        <p:attrNameLst>
                                          <p:attrName>style.visibility</p:attrName>
                                        </p:attrNameLst>
                                      </p:cBhvr>
                                      <p:to>
                                        <p:strVal val="visible"/>
                                      </p:to>
                                    </p:set>
                                    <p:animEffect transition="in" filter="fade">
                                      <p:cBhvr>
                                        <p:cTn id="7" dur="1000"/>
                                        <p:tgtEl>
                                          <p:spTgt spid="7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620" b="1">
                <a:latin typeface="Proxima Nova"/>
                <a:ea typeface="Proxima Nova"/>
                <a:cs typeface="Proxima Nova"/>
                <a:sym typeface="Proxima Nova"/>
              </a:rPr>
              <a:t>Agenda</a:t>
            </a:r>
            <a:endParaRPr sz="2620" b="1">
              <a:latin typeface="Proxima Nova"/>
              <a:ea typeface="Proxima Nova"/>
              <a:cs typeface="Proxima Nova"/>
              <a:sym typeface="Proxima Nova"/>
            </a:endParaRPr>
          </a:p>
        </p:txBody>
      </p:sp>
      <p:sp>
        <p:nvSpPr>
          <p:cNvPr id="221" name="Google Shape;221;p14"/>
          <p:cNvSpPr/>
          <p:nvPr/>
        </p:nvSpPr>
        <p:spPr>
          <a:xfrm>
            <a:off x="646250" y="1271899"/>
            <a:ext cx="516000" cy="507000"/>
          </a:xfrm>
          <a:prstGeom prst="ellipse">
            <a:avLst/>
          </a:prstGeom>
          <a:solidFill>
            <a:srgbClr val="68FF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Fira Sans Extra Condensed"/>
                <a:ea typeface="Fira Sans Extra Condensed"/>
                <a:cs typeface="Fira Sans Extra Condensed"/>
                <a:sym typeface="Fira Sans Extra Condensed"/>
              </a:rPr>
              <a:t>01</a:t>
            </a:r>
            <a:endParaRPr sz="1600" b="1">
              <a:solidFill>
                <a:schemeClr val="dk1"/>
              </a:solidFill>
              <a:latin typeface="Fira Sans Extra Condensed"/>
              <a:ea typeface="Fira Sans Extra Condensed"/>
              <a:cs typeface="Fira Sans Extra Condensed"/>
              <a:sym typeface="Fira Sans Extra Condensed"/>
            </a:endParaRPr>
          </a:p>
        </p:txBody>
      </p:sp>
      <p:sp>
        <p:nvSpPr>
          <p:cNvPr id="222" name="Google Shape;222;p14"/>
          <p:cNvSpPr txBox="1"/>
          <p:nvPr/>
        </p:nvSpPr>
        <p:spPr>
          <a:xfrm>
            <a:off x="1162250" y="1899188"/>
            <a:ext cx="2777100" cy="9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Proxima Nova"/>
                <a:ea typeface="Proxima Nova"/>
                <a:cs typeface="Proxima Nova"/>
                <a:sym typeface="Proxima Nova"/>
              </a:rPr>
              <a:t>- Background </a:t>
            </a:r>
            <a:endParaRPr sz="1600">
              <a:latin typeface="Proxima Nova"/>
              <a:ea typeface="Proxima Nova"/>
              <a:cs typeface="Proxima Nova"/>
              <a:sym typeface="Proxima Nova"/>
            </a:endParaRPr>
          </a:p>
          <a:p>
            <a:pPr marL="0" lvl="0" indent="0" algn="l" rtl="0">
              <a:spcBef>
                <a:spcPts val="0"/>
              </a:spcBef>
              <a:spcAft>
                <a:spcPts val="0"/>
              </a:spcAft>
              <a:buNone/>
            </a:pPr>
            <a:r>
              <a:rPr lang="en" sz="1600">
                <a:latin typeface="Proxima Nova"/>
                <a:ea typeface="Proxima Nova"/>
                <a:cs typeface="Proxima Nova"/>
                <a:sym typeface="Proxima Nova"/>
              </a:rPr>
              <a:t>- Problem characteristics</a:t>
            </a:r>
            <a:endParaRPr sz="1600">
              <a:latin typeface="Proxima Nova"/>
              <a:ea typeface="Proxima Nova"/>
              <a:cs typeface="Proxima Nova"/>
              <a:sym typeface="Proxima Nova"/>
            </a:endParaRPr>
          </a:p>
          <a:p>
            <a:pPr marL="0" lvl="0" indent="0" algn="l" rtl="0">
              <a:spcBef>
                <a:spcPts val="0"/>
              </a:spcBef>
              <a:spcAft>
                <a:spcPts val="0"/>
              </a:spcAft>
              <a:buNone/>
            </a:pPr>
            <a:r>
              <a:rPr lang="en" sz="1600">
                <a:latin typeface="Proxima Nova"/>
                <a:ea typeface="Proxima Nova"/>
                <a:cs typeface="Proxima Nova"/>
                <a:sym typeface="Proxima Nova"/>
              </a:rPr>
              <a:t>- Considerations</a:t>
            </a:r>
            <a:endParaRPr sz="1600">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p:txBody>
      </p:sp>
      <p:sp>
        <p:nvSpPr>
          <p:cNvPr id="223" name="Google Shape;223;p14"/>
          <p:cNvSpPr/>
          <p:nvPr/>
        </p:nvSpPr>
        <p:spPr>
          <a:xfrm>
            <a:off x="5020800" y="1204950"/>
            <a:ext cx="585300" cy="507000"/>
          </a:xfrm>
          <a:prstGeom prst="ellipse">
            <a:avLst/>
          </a:prstGeom>
          <a:solidFill>
            <a:srgbClr val="68FF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Fira Sans Extra Condensed"/>
                <a:ea typeface="Fira Sans Extra Condensed"/>
                <a:cs typeface="Fira Sans Extra Condensed"/>
                <a:sym typeface="Fira Sans Extra Condensed"/>
              </a:rPr>
              <a:t>02</a:t>
            </a:r>
            <a:endParaRPr sz="1600" b="1">
              <a:solidFill>
                <a:schemeClr val="dk1"/>
              </a:solidFill>
              <a:latin typeface="Fira Sans Extra Condensed"/>
              <a:ea typeface="Fira Sans Extra Condensed"/>
              <a:cs typeface="Fira Sans Extra Condensed"/>
              <a:sym typeface="Fira Sans Extra Condensed"/>
            </a:endParaRPr>
          </a:p>
        </p:txBody>
      </p:sp>
      <p:sp>
        <p:nvSpPr>
          <p:cNvPr id="224" name="Google Shape;224;p14"/>
          <p:cNvSpPr txBox="1"/>
          <p:nvPr/>
        </p:nvSpPr>
        <p:spPr>
          <a:xfrm>
            <a:off x="5606100" y="1778900"/>
            <a:ext cx="2777100" cy="9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 Datasets</a:t>
            </a:r>
            <a:endParaRPr sz="1600">
              <a:solidFill>
                <a:schemeClr val="dk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 Cleaning data</a:t>
            </a:r>
            <a:endParaRPr sz="1600">
              <a:solidFill>
                <a:schemeClr val="dk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sz="1600">
                <a:solidFill>
                  <a:schemeClr val="dk1"/>
                </a:solidFill>
                <a:latin typeface="Proxima Nova"/>
                <a:ea typeface="Proxima Nova"/>
                <a:cs typeface="Proxima Nova"/>
                <a:sym typeface="Proxima Nova"/>
              </a:rPr>
              <a:t>- Pre-processing data</a:t>
            </a:r>
            <a:endParaRPr sz="1600">
              <a:latin typeface="Proxima Nova"/>
              <a:ea typeface="Proxima Nova"/>
              <a:cs typeface="Proxima Nova"/>
              <a:sym typeface="Proxima Nova"/>
            </a:endParaRPr>
          </a:p>
        </p:txBody>
      </p:sp>
      <p:sp>
        <p:nvSpPr>
          <p:cNvPr id="225" name="Google Shape;225;p14"/>
          <p:cNvSpPr txBox="1"/>
          <p:nvPr/>
        </p:nvSpPr>
        <p:spPr>
          <a:xfrm>
            <a:off x="1365825" y="1226625"/>
            <a:ext cx="2123400" cy="50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latin typeface="Proxima Nova"/>
                <a:ea typeface="Proxima Nova"/>
                <a:cs typeface="Proxima Nova"/>
                <a:sym typeface="Proxima Nova"/>
              </a:rPr>
              <a:t>The problem</a:t>
            </a:r>
            <a:endParaRPr sz="1700" b="1">
              <a:latin typeface="Proxima Nova"/>
              <a:ea typeface="Proxima Nova"/>
              <a:cs typeface="Proxima Nova"/>
              <a:sym typeface="Proxima Nova"/>
            </a:endParaRPr>
          </a:p>
        </p:txBody>
      </p:sp>
      <p:sp>
        <p:nvSpPr>
          <p:cNvPr id="226" name="Google Shape;226;p14"/>
          <p:cNvSpPr txBox="1"/>
          <p:nvPr/>
        </p:nvSpPr>
        <p:spPr>
          <a:xfrm>
            <a:off x="5723650" y="1204963"/>
            <a:ext cx="2123400" cy="50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latin typeface="Proxima Nova"/>
                <a:ea typeface="Proxima Nova"/>
                <a:cs typeface="Proxima Nova"/>
                <a:sym typeface="Proxima Nova"/>
              </a:rPr>
              <a:t>Exploring Data</a:t>
            </a:r>
            <a:endParaRPr sz="1700" b="1">
              <a:latin typeface="Proxima Nova"/>
              <a:ea typeface="Proxima Nova"/>
              <a:cs typeface="Proxima Nova"/>
              <a:sym typeface="Proxima Nova"/>
            </a:endParaRPr>
          </a:p>
        </p:txBody>
      </p:sp>
      <p:sp>
        <p:nvSpPr>
          <p:cNvPr id="227" name="Google Shape;227;p14"/>
          <p:cNvSpPr/>
          <p:nvPr/>
        </p:nvSpPr>
        <p:spPr>
          <a:xfrm>
            <a:off x="646250" y="3061361"/>
            <a:ext cx="516000" cy="507000"/>
          </a:xfrm>
          <a:prstGeom prst="ellipse">
            <a:avLst/>
          </a:prstGeom>
          <a:solidFill>
            <a:srgbClr val="68FF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dk1"/>
                </a:solidFill>
                <a:latin typeface="Fira Sans Extra Condensed"/>
                <a:ea typeface="Fira Sans Extra Condensed"/>
                <a:cs typeface="Fira Sans Extra Condensed"/>
                <a:sym typeface="Fira Sans Extra Condensed"/>
              </a:rPr>
              <a:t>03</a:t>
            </a:r>
            <a:endParaRPr sz="1500" b="1">
              <a:solidFill>
                <a:schemeClr val="dk1"/>
              </a:solidFill>
              <a:latin typeface="Fira Sans Extra Condensed"/>
              <a:ea typeface="Fira Sans Extra Condensed"/>
              <a:cs typeface="Fira Sans Extra Condensed"/>
              <a:sym typeface="Fira Sans Extra Condensed"/>
            </a:endParaRPr>
          </a:p>
        </p:txBody>
      </p:sp>
      <p:sp>
        <p:nvSpPr>
          <p:cNvPr id="228" name="Google Shape;228;p14"/>
          <p:cNvSpPr txBox="1"/>
          <p:nvPr/>
        </p:nvSpPr>
        <p:spPr>
          <a:xfrm>
            <a:off x="1162250" y="3733950"/>
            <a:ext cx="3033900" cy="9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Proxima Nova"/>
                <a:ea typeface="Proxima Nova"/>
                <a:cs typeface="Proxima Nova"/>
                <a:sym typeface="Proxima Nova"/>
              </a:rPr>
              <a:t>- Standardization</a:t>
            </a:r>
            <a:endParaRPr sz="1600">
              <a:latin typeface="Proxima Nova"/>
              <a:ea typeface="Proxima Nova"/>
              <a:cs typeface="Proxima Nova"/>
              <a:sym typeface="Proxima Nova"/>
            </a:endParaRPr>
          </a:p>
          <a:p>
            <a:pPr marL="0" lvl="0" indent="0" algn="l" rtl="0">
              <a:spcBef>
                <a:spcPts val="0"/>
              </a:spcBef>
              <a:spcAft>
                <a:spcPts val="0"/>
              </a:spcAft>
              <a:buNone/>
            </a:pPr>
            <a:r>
              <a:rPr lang="en" sz="1600">
                <a:latin typeface="Proxima Nova"/>
                <a:ea typeface="Proxima Nova"/>
                <a:cs typeface="Proxima Nova"/>
                <a:sym typeface="Proxima Nova"/>
              </a:rPr>
              <a:t>- Clustering</a:t>
            </a:r>
            <a:endParaRPr sz="1600">
              <a:latin typeface="Proxima Nova"/>
              <a:ea typeface="Proxima Nova"/>
              <a:cs typeface="Proxima Nova"/>
              <a:sym typeface="Proxima Nova"/>
            </a:endParaRPr>
          </a:p>
          <a:p>
            <a:pPr marL="0" lvl="0" indent="0" algn="l" rtl="0">
              <a:spcBef>
                <a:spcPts val="0"/>
              </a:spcBef>
              <a:spcAft>
                <a:spcPts val="0"/>
              </a:spcAft>
              <a:buNone/>
            </a:pPr>
            <a:r>
              <a:rPr lang="en" sz="1600">
                <a:latin typeface="Proxima Nova"/>
                <a:ea typeface="Proxima Nova"/>
                <a:cs typeface="Proxima Nova"/>
                <a:sym typeface="Proxima Nova"/>
              </a:rPr>
              <a:t>- Model Building</a:t>
            </a:r>
            <a:endParaRPr sz="1600">
              <a:latin typeface="Proxima Nova"/>
              <a:ea typeface="Proxima Nova"/>
              <a:cs typeface="Proxima Nova"/>
              <a:sym typeface="Proxima Nova"/>
            </a:endParaRPr>
          </a:p>
        </p:txBody>
      </p:sp>
      <p:sp>
        <p:nvSpPr>
          <p:cNvPr id="229" name="Google Shape;229;p14"/>
          <p:cNvSpPr/>
          <p:nvPr/>
        </p:nvSpPr>
        <p:spPr>
          <a:xfrm>
            <a:off x="5020800" y="3061363"/>
            <a:ext cx="585300" cy="507000"/>
          </a:xfrm>
          <a:prstGeom prst="ellipse">
            <a:avLst/>
          </a:prstGeom>
          <a:solidFill>
            <a:srgbClr val="68FF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b="1">
                <a:solidFill>
                  <a:schemeClr val="dk1"/>
                </a:solidFill>
                <a:latin typeface="Fira Sans Extra Condensed"/>
                <a:ea typeface="Fira Sans Extra Condensed"/>
                <a:cs typeface="Fira Sans Extra Condensed"/>
                <a:sym typeface="Fira Sans Extra Condensed"/>
              </a:rPr>
              <a:t>04</a:t>
            </a:r>
            <a:endParaRPr sz="1600" b="1">
              <a:solidFill>
                <a:schemeClr val="dk1"/>
              </a:solidFill>
              <a:latin typeface="Fira Sans Extra Condensed"/>
              <a:ea typeface="Fira Sans Extra Condensed"/>
              <a:cs typeface="Fira Sans Extra Condensed"/>
              <a:sym typeface="Fira Sans Extra Condensed"/>
            </a:endParaRPr>
          </a:p>
        </p:txBody>
      </p:sp>
      <p:sp>
        <p:nvSpPr>
          <p:cNvPr id="230" name="Google Shape;230;p14"/>
          <p:cNvSpPr txBox="1"/>
          <p:nvPr/>
        </p:nvSpPr>
        <p:spPr>
          <a:xfrm>
            <a:off x="1296950" y="3061363"/>
            <a:ext cx="2123400" cy="50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latin typeface="Proxima Nova"/>
                <a:ea typeface="Proxima Nova"/>
                <a:cs typeface="Proxima Nova"/>
                <a:sym typeface="Proxima Nova"/>
              </a:rPr>
              <a:t>Analytics</a:t>
            </a:r>
            <a:endParaRPr sz="1700" b="1">
              <a:latin typeface="Proxima Nova"/>
              <a:ea typeface="Proxima Nova"/>
              <a:cs typeface="Proxima Nova"/>
              <a:sym typeface="Proxima Nova"/>
            </a:endParaRPr>
          </a:p>
        </p:txBody>
      </p:sp>
      <p:sp>
        <p:nvSpPr>
          <p:cNvPr id="231" name="Google Shape;231;p14"/>
          <p:cNvSpPr txBox="1"/>
          <p:nvPr/>
        </p:nvSpPr>
        <p:spPr>
          <a:xfrm>
            <a:off x="5723650" y="3061363"/>
            <a:ext cx="2123400" cy="507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700" b="1">
                <a:latin typeface="Proxima Nova"/>
                <a:ea typeface="Proxima Nova"/>
                <a:cs typeface="Proxima Nova"/>
                <a:sym typeface="Proxima Nova"/>
              </a:rPr>
              <a:t>Future project plan</a:t>
            </a:r>
            <a:endParaRPr sz="1700" b="1">
              <a:latin typeface="Proxima Nova"/>
              <a:ea typeface="Proxima Nova"/>
              <a:cs typeface="Proxima Nova"/>
              <a:sym typeface="Proxima Nova"/>
            </a:endParaRPr>
          </a:p>
        </p:txBody>
      </p:sp>
      <p:sp>
        <p:nvSpPr>
          <p:cNvPr id="232" name="Google Shape;232;p14"/>
          <p:cNvSpPr txBox="1"/>
          <p:nvPr/>
        </p:nvSpPr>
        <p:spPr>
          <a:xfrm>
            <a:off x="5649875" y="3733950"/>
            <a:ext cx="3033900" cy="9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latin typeface="Proxima Nova"/>
                <a:ea typeface="Proxima Nova"/>
                <a:cs typeface="Proxima Nova"/>
                <a:sym typeface="Proxima Nova"/>
              </a:rPr>
              <a:t>- Data Understanding </a:t>
            </a:r>
            <a:endParaRPr sz="1600">
              <a:latin typeface="Proxima Nova"/>
              <a:ea typeface="Proxima Nova"/>
              <a:cs typeface="Proxima Nova"/>
              <a:sym typeface="Proxima Nova"/>
            </a:endParaRPr>
          </a:p>
          <a:p>
            <a:pPr marL="0" lvl="0" indent="0" algn="l" rtl="0">
              <a:spcBef>
                <a:spcPts val="0"/>
              </a:spcBef>
              <a:spcAft>
                <a:spcPts val="0"/>
              </a:spcAft>
              <a:buNone/>
            </a:pPr>
            <a:r>
              <a:rPr lang="en" sz="1600">
                <a:latin typeface="Proxima Nova"/>
                <a:ea typeface="Proxima Nova"/>
                <a:cs typeface="Proxima Nova"/>
                <a:sym typeface="Proxima Nova"/>
              </a:rPr>
              <a:t>- Deployment</a:t>
            </a:r>
            <a:endParaRPr sz="1600">
              <a:latin typeface="Proxima Nova"/>
              <a:ea typeface="Proxima Nova"/>
              <a:cs typeface="Proxima Nova"/>
              <a:sym typeface="Proxima Nova"/>
            </a:endParaRPr>
          </a:p>
          <a:p>
            <a:pPr marL="0" lvl="0" indent="0" algn="l" rtl="0">
              <a:spcBef>
                <a:spcPts val="0"/>
              </a:spcBef>
              <a:spcAft>
                <a:spcPts val="0"/>
              </a:spcAft>
              <a:buNone/>
            </a:pPr>
            <a:r>
              <a:rPr lang="en" sz="1600">
                <a:latin typeface="Proxima Nova"/>
                <a:ea typeface="Proxima Nova"/>
                <a:cs typeface="Proxima Nova"/>
                <a:sym typeface="Proxima Nova"/>
              </a:rPr>
              <a:t>- Risks and Mitigation Plans</a:t>
            </a:r>
            <a:endParaRPr sz="1600">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33"/>
          <p:cNvSpPr txBox="1">
            <a:spLocks noGrp="1"/>
          </p:cNvSpPr>
          <p:nvPr>
            <p:ph type="title"/>
          </p:nvPr>
        </p:nvSpPr>
        <p:spPr>
          <a:xfrm>
            <a:off x="311700" y="445025"/>
            <a:ext cx="8520600" cy="89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Lessons learned and recommendations</a:t>
            </a:r>
            <a:endParaRPr b="1"/>
          </a:p>
        </p:txBody>
      </p:sp>
      <p:sp>
        <p:nvSpPr>
          <p:cNvPr id="775" name="Google Shape;775;p33"/>
          <p:cNvSpPr txBox="1">
            <a:spLocks noGrp="1"/>
          </p:cNvSpPr>
          <p:nvPr>
            <p:ph type="body" idx="1"/>
          </p:nvPr>
        </p:nvSpPr>
        <p:spPr>
          <a:xfrm>
            <a:off x="202275" y="1152475"/>
            <a:ext cx="4539900" cy="3699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Our </a:t>
            </a:r>
            <a:r>
              <a:rPr lang="en" b="1"/>
              <a:t>random forest model</a:t>
            </a:r>
            <a:r>
              <a:rPr lang="en"/>
              <a:t> had </a:t>
            </a:r>
            <a:r>
              <a:rPr lang="en" b="1"/>
              <a:t>higher metrics</a:t>
            </a:r>
            <a:r>
              <a:rPr lang="en"/>
              <a:t> than our decision tree model</a:t>
            </a:r>
            <a:endParaRPr/>
          </a:p>
          <a:p>
            <a:pPr marL="457200" lvl="0" indent="-342900" algn="l" rtl="0">
              <a:spcBef>
                <a:spcPts val="0"/>
              </a:spcBef>
              <a:spcAft>
                <a:spcPts val="0"/>
              </a:spcAft>
              <a:buSzPts val="1800"/>
              <a:buChar char="●"/>
            </a:pPr>
            <a:r>
              <a:rPr lang="en"/>
              <a:t>Random forest and decision tree models share the </a:t>
            </a:r>
            <a:r>
              <a:rPr lang="en" b="1"/>
              <a:t>same top 10 features </a:t>
            </a:r>
            <a:endParaRPr/>
          </a:p>
          <a:p>
            <a:pPr marL="457200" lvl="0" indent="-342900" algn="l" rtl="0">
              <a:spcBef>
                <a:spcPts val="0"/>
              </a:spcBef>
              <a:spcAft>
                <a:spcPts val="0"/>
              </a:spcAft>
              <a:buSzPts val="1800"/>
              <a:buChar char="●"/>
            </a:pPr>
            <a:r>
              <a:rPr lang="en"/>
              <a:t>Data labels need to be </a:t>
            </a:r>
            <a:r>
              <a:rPr lang="en" b="1"/>
              <a:t>balanced properly </a:t>
            </a:r>
            <a:endParaRPr/>
          </a:p>
          <a:p>
            <a:pPr marL="457200" lvl="0" indent="-342900" algn="l" rtl="0">
              <a:spcBef>
                <a:spcPts val="0"/>
              </a:spcBef>
              <a:spcAft>
                <a:spcPts val="0"/>
              </a:spcAft>
              <a:buSzPts val="1800"/>
              <a:buChar char="●"/>
            </a:pPr>
            <a:r>
              <a:rPr lang="en"/>
              <a:t>Still room for </a:t>
            </a:r>
            <a:r>
              <a:rPr lang="en" b="1"/>
              <a:t>data improvement and model tuning</a:t>
            </a:r>
            <a:endParaRPr b="1"/>
          </a:p>
          <a:p>
            <a:pPr marL="457200" lvl="0" indent="0" algn="l" rtl="0">
              <a:spcBef>
                <a:spcPts val="1200"/>
              </a:spcBef>
              <a:spcAft>
                <a:spcPts val="1200"/>
              </a:spcAft>
              <a:buNone/>
            </a:pPr>
            <a:endParaRPr/>
          </a:p>
        </p:txBody>
      </p:sp>
      <p:pic>
        <p:nvPicPr>
          <p:cNvPr id="776" name="Google Shape;776;p33"/>
          <p:cNvPicPr preferRelativeResize="0"/>
          <p:nvPr/>
        </p:nvPicPr>
        <p:blipFill>
          <a:blip r:embed="rId3">
            <a:alphaModFix/>
          </a:blip>
          <a:stretch>
            <a:fillRect/>
          </a:stretch>
        </p:blipFill>
        <p:spPr>
          <a:xfrm>
            <a:off x="4844700" y="1465600"/>
            <a:ext cx="3987600" cy="23925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5"/>
                                        </p:tgtEl>
                                        <p:attrNameLst>
                                          <p:attrName>style.visibility</p:attrName>
                                        </p:attrNameLst>
                                      </p:cBhvr>
                                      <p:to>
                                        <p:strVal val="visible"/>
                                      </p:to>
                                    </p:set>
                                    <p:animEffect transition="in" filter="fade">
                                      <p:cBhvr>
                                        <p:cTn id="7" dur="1000"/>
                                        <p:tgtEl>
                                          <p:spTgt spid="775"/>
                                        </p:tgtEl>
                                      </p:cBhvr>
                                    </p:animEffect>
                                  </p:childTnLst>
                                </p:cTn>
                              </p:par>
                              <p:par>
                                <p:cTn id="8" presetID="10" presetClass="entr" presetSubtype="0" fill="hold" nodeType="withEffect">
                                  <p:stCondLst>
                                    <p:cond delay="0"/>
                                  </p:stCondLst>
                                  <p:childTnLst>
                                    <p:set>
                                      <p:cBhvr>
                                        <p:cTn id="9" dur="1" fill="hold">
                                          <p:stCondLst>
                                            <p:cond delay="0"/>
                                          </p:stCondLst>
                                        </p:cTn>
                                        <p:tgtEl>
                                          <p:spTgt spid="776"/>
                                        </p:tgtEl>
                                        <p:attrNameLst>
                                          <p:attrName>style.visibility</p:attrName>
                                        </p:attrNameLst>
                                      </p:cBhvr>
                                      <p:to>
                                        <p:strVal val="visible"/>
                                      </p:to>
                                    </p:set>
                                    <p:animEffect transition="in" filter="fade">
                                      <p:cBhvr>
                                        <p:cTn id="10" dur="1000"/>
                                        <p:tgtEl>
                                          <p:spTgt spid="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34"/>
          <p:cNvSpPr txBox="1"/>
          <p:nvPr/>
        </p:nvSpPr>
        <p:spPr>
          <a:xfrm>
            <a:off x="251850" y="177375"/>
            <a:ext cx="85551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600" b="1">
                <a:solidFill>
                  <a:schemeClr val="dk1"/>
                </a:solidFill>
                <a:latin typeface="Proxima Nova"/>
                <a:ea typeface="Proxima Nova"/>
                <a:cs typeface="Proxima Nova"/>
                <a:sym typeface="Proxima Nova"/>
              </a:rPr>
              <a:t>Patient Personas</a:t>
            </a:r>
            <a:endParaRPr sz="2600" b="1">
              <a:solidFill>
                <a:schemeClr val="dk1"/>
              </a:solidFill>
              <a:latin typeface="Proxima Nova"/>
              <a:ea typeface="Proxima Nova"/>
              <a:cs typeface="Proxima Nova"/>
              <a:sym typeface="Proxima Nova"/>
            </a:endParaRPr>
          </a:p>
        </p:txBody>
      </p:sp>
      <p:sp>
        <p:nvSpPr>
          <p:cNvPr id="782" name="Google Shape;782;p34"/>
          <p:cNvSpPr txBox="1"/>
          <p:nvPr/>
        </p:nvSpPr>
        <p:spPr>
          <a:xfrm>
            <a:off x="251850" y="4198675"/>
            <a:ext cx="8640300" cy="70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latin typeface="Proxima Nova"/>
              <a:ea typeface="Proxima Nova"/>
              <a:cs typeface="Proxima Nova"/>
              <a:sym typeface="Proxima Nova"/>
            </a:endParaRPr>
          </a:p>
        </p:txBody>
      </p:sp>
      <p:sp>
        <p:nvSpPr>
          <p:cNvPr id="783" name="Google Shape;783;p34"/>
          <p:cNvSpPr txBox="1"/>
          <p:nvPr/>
        </p:nvSpPr>
        <p:spPr>
          <a:xfrm>
            <a:off x="1404550" y="600450"/>
            <a:ext cx="1864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dk1"/>
                </a:solidFill>
                <a:latin typeface="Proxima Nova"/>
                <a:ea typeface="Proxima Nova"/>
                <a:cs typeface="Proxima Nova"/>
                <a:sym typeface="Proxima Nova"/>
              </a:rPr>
              <a:t>Persona 1</a:t>
            </a:r>
            <a:endParaRPr sz="2600" b="1">
              <a:solidFill>
                <a:schemeClr val="dk1"/>
              </a:solidFill>
              <a:latin typeface="Proxima Nova"/>
              <a:ea typeface="Proxima Nova"/>
              <a:cs typeface="Proxima Nova"/>
              <a:sym typeface="Proxima Nova"/>
            </a:endParaRPr>
          </a:p>
        </p:txBody>
      </p:sp>
      <p:sp>
        <p:nvSpPr>
          <p:cNvPr id="784" name="Google Shape;784;p34"/>
          <p:cNvSpPr txBox="1"/>
          <p:nvPr/>
        </p:nvSpPr>
        <p:spPr>
          <a:xfrm>
            <a:off x="6104275" y="600450"/>
            <a:ext cx="18642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b="1">
                <a:solidFill>
                  <a:schemeClr val="dk1"/>
                </a:solidFill>
                <a:latin typeface="Proxima Nova"/>
                <a:ea typeface="Proxima Nova"/>
                <a:cs typeface="Proxima Nova"/>
                <a:sym typeface="Proxima Nova"/>
              </a:rPr>
              <a:t>Persona 2</a:t>
            </a:r>
            <a:endParaRPr sz="2600" b="1">
              <a:solidFill>
                <a:schemeClr val="dk1"/>
              </a:solidFill>
              <a:latin typeface="Proxima Nova"/>
              <a:ea typeface="Proxima Nova"/>
              <a:cs typeface="Proxima Nova"/>
              <a:sym typeface="Proxima Nova"/>
            </a:endParaRPr>
          </a:p>
        </p:txBody>
      </p:sp>
      <p:pic>
        <p:nvPicPr>
          <p:cNvPr id="785" name="Google Shape;785;p34"/>
          <p:cNvPicPr preferRelativeResize="0"/>
          <p:nvPr/>
        </p:nvPicPr>
        <p:blipFill>
          <a:blip r:embed="rId3">
            <a:alphaModFix/>
          </a:blip>
          <a:stretch>
            <a:fillRect/>
          </a:stretch>
        </p:blipFill>
        <p:spPr>
          <a:xfrm>
            <a:off x="828525" y="1185438"/>
            <a:ext cx="3016250" cy="1809750"/>
          </a:xfrm>
          <a:prstGeom prst="rect">
            <a:avLst/>
          </a:prstGeom>
          <a:noFill/>
          <a:ln>
            <a:noFill/>
          </a:ln>
        </p:spPr>
      </p:pic>
      <p:pic>
        <p:nvPicPr>
          <p:cNvPr id="786" name="Google Shape;786;p34"/>
          <p:cNvPicPr preferRelativeResize="0"/>
          <p:nvPr/>
        </p:nvPicPr>
        <p:blipFill rotWithShape="1">
          <a:blip r:embed="rId4">
            <a:alphaModFix/>
          </a:blip>
          <a:srcRect t="8368" b="12754"/>
          <a:stretch/>
        </p:blipFill>
        <p:spPr>
          <a:xfrm>
            <a:off x="5219725" y="1124225"/>
            <a:ext cx="3088450" cy="1932200"/>
          </a:xfrm>
          <a:prstGeom prst="rect">
            <a:avLst/>
          </a:prstGeom>
          <a:noFill/>
          <a:ln>
            <a:noFill/>
          </a:ln>
        </p:spPr>
      </p:pic>
      <p:sp>
        <p:nvSpPr>
          <p:cNvPr id="787" name="Google Shape;787;p34"/>
          <p:cNvSpPr txBox="1"/>
          <p:nvPr/>
        </p:nvSpPr>
        <p:spPr>
          <a:xfrm>
            <a:off x="261200" y="2995200"/>
            <a:ext cx="4310700" cy="20001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SzPts val="1900"/>
              <a:buFont typeface="Proxima Nova"/>
              <a:buChar char="●"/>
            </a:pPr>
            <a:r>
              <a:rPr lang="en" sz="1900">
                <a:latin typeface="Proxima Nova"/>
                <a:ea typeface="Proxima Nova"/>
                <a:cs typeface="Proxima Nova"/>
                <a:sym typeface="Proxima Nova"/>
              </a:rPr>
              <a:t>Older by age</a:t>
            </a:r>
            <a:endParaRPr sz="1900">
              <a:latin typeface="Proxima Nova"/>
              <a:ea typeface="Proxima Nova"/>
              <a:cs typeface="Proxima Nova"/>
              <a:sym typeface="Proxima Nova"/>
            </a:endParaRPr>
          </a:p>
          <a:p>
            <a:pPr marL="457200" lvl="0" indent="-349250" algn="l" rtl="0">
              <a:spcBef>
                <a:spcPts val="0"/>
              </a:spcBef>
              <a:spcAft>
                <a:spcPts val="0"/>
              </a:spcAft>
              <a:buSzPts val="1900"/>
              <a:buFont typeface="Proxima Nova"/>
              <a:buChar char="●"/>
            </a:pPr>
            <a:r>
              <a:rPr lang="en" sz="1900">
                <a:latin typeface="Proxima Nova"/>
                <a:ea typeface="Proxima Nova"/>
                <a:cs typeface="Proxima Nova"/>
                <a:sym typeface="Proxima Nova"/>
              </a:rPr>
              <a:t>More health complications</a:t>
            </a:r>
            <a:endParaRPr sz="1900">
              <a:latin typeface="Proxima Nova"/>
              <a:ea typeface="Proxima Nova"/>
              <a:cs typeface="Proxima Nova"/>
              <a:sym typeface="Proxima Nova"/>
            </a:endParaRPr>
          </a:p>
          <a:p>
            <a:pPr marL="457200" lvl="0" indent="-349250" algn="l" rtl="0">
              <a:spcBef>
                <a:spcPts val="0"/>
              </a:spcBef>
              <a:spcAft>
                <a:spcPts val="0"/>
              </a:spcAft>
              <a:buSzPts val="1900"/>
              <a:buFont typeface="Proxima Nova"/>
              <a:buChar char="●"/>
            </a:pPr>
            <a:r>
              <a:rPr lang="en" sz="1900">
                <a:latin typeface="Proxima Nova"/>
                <a:ea typeface="Proxima Nova"/>
                <a:cs typeface="Proxima Nova"/>
                <a:sym typeface="Proxima Nova"/>
              </a:rPr>
              <a:t>More engaged with the healthcare system</a:t>
            </a:r>
            <a:endParaRPr sz="1900">
              <a:latin typeface="Proxima Nova"/>
              <a:ea typeface="Proxima Nova"/>
              <a:cs typeface="Proxima Nova"/>
              <a:sym typeface="Proxima Nova"/>
            </a:endParaRPr>
          </a:p>
          <a:p>
            <a:pPr marL="457200" lvl="0" indent="-349250" algn="l" rtl="0">
              <a:spcBef>
                <a:spcPts val="0"/>
              </a:spcBef>
              <a:spcAft>
                <a:spcPts val="0"/>
              </a:spcAft>
              <a:buSzPts val="1900"/>
              <a:buFont typeface="Proxima Nova"/>
              <a:buChar char="●"/>
            </a:pPr>
            <a:r>
              <a:rPr lang="en" sz="1900">
                <a:latin typeface="Proxima Nova"/>
                <a:ea typeface="Proxima Nova"/>
                <a:cs typeface="Proxima Nova"/>
                <a:sym typeface="Proxima Nova"/>
              </a:rPr>
              <a:t>Higher hospital times, lab procedures, and readmission rates </a:t>
            </a:r>
            <a:endParaRPr sz="1900">
              <a:latin typeface="Proxima Nova"/>
              <a:ea typeface="Proxima Nova"/>
              <a:cs typeface="Proxima Nova"/>
              <a:sym typeface="Proxima Nova"/>
            </a:endParaRPr>
          </a:p>
          <a:p>
            <a:pPr marL="914400" lvl="0" indent="0" algn="l" rtl="0">
              <a:spcBef>
                <a:spcPts val="0"/>
              </a:spcBef>
              <a:spcAft>
                <a:spcPts val="0"/>
              </a:spcAft>
              <a:buNone/>
            </a:pPr>
            <a:endParaRPr sz="1900">
              <a:latin typeface="Proxima Nova"/>
              <a:ea typeface="Proxima Nova"/>
              <a:cs typeface="Proxima Nova"/>
              <a:sym typeface="Proxima Nova"/>
            </a:endParaRPr>
          </a:p>
        </p:txBody>
      </p:sp>
      <p:sp>
        <p:nvSpPr>
          <p:cNvPr id="788" name="Google Shape;788;p34"/>
          <p:cNvSpPr txBox="1"/>
          <p:nvPr/>
        </p:nvSpPr>
        <p:spPr>
          <a:xfrm>
            <a:off x="4734775" y="3143400"/>
            <a:ext cx="4310700" cy="2000100"/>
          </a:xfrm>
          <a:prstGeom prst="rect">
            <a:avLst/>
          </a:prstGeom>
          <a:noFill/>
          <a:ln>
            <a:noFill/>
          </a:ln>
        </p:spPr>
        <p:txBody>
          <a:bodyPr spcFirstLastPara="1" wrap="square" lIns="91425" tIns="91425" rIns="91425" bIns="91425" anchor="t" anchorCtr="0">
            <a:noAutofit/>
          </a:bodyPr>
          <a:lstStyle/>
          <a:p>
            <a:pPr marL="457200" lvl="0" indent="-349250" algn="l" rtl="0">
              <a:spcBef>
                <a:spcPts val="0"/>
              </a:spcBef>
              <a:spcAft>
                <a:spcPts val="0"/>
              </a:spcAft>
              <a:buSzPts val="1900"/>
              <a:buFont typeface="Proxima Nova"/>
              <a:buChar char="●"/>
            </a:pPr>
            <a:r>
              <a:rPr lang="en" sz="1900">
                <a:latin typeface="Proxima Nova"/>
                <a:ea typeface="Proxima Nova"/>
                <a:cs typeface="Proxima Nova"/>
                <a:sym typeface="Proxima Nova"/>
              </a:rPr>
              <a:t>Younger patients </a:t>
            </a:r>
            <a:endParaRPr sz="1900">
              <a:latin typeface="Proxima Nova"/>
              <a:ea typeface="Proxima Nova"/>
              <a:cs typeface="Proxima Nova"/>
              <a:sym typeface="Proxima Nova"/>
            </a:endParaRPr>
          </a:p>
          <a:p>
            <a:pPr marL="457200" lvl="0" indent="-349250" algn="l" rtl="0">
              <a:spcBef>
                <a:spcPts val="0"/>
              </a:spcBef>
              <a:spcAft>
                <a:spcPts val="0"/>
              </a:spcAft>
              <a:buSzPts val="1900"/>
              <a:buFont typeface="Proxima Nova"/>
              <a:buChar char="●"/>
            </a:pPr>
            <a:r>
              <a:rPr lang="en" sz="1900">
                <a:latin typeface="Proxima Nova"/>
                <a:ea typeface="Proxima Nova"/>
                <a:cs typeface="Proxima Nova"/>
                <a:sym typeface="Proxima Nova"/>
              </a:rPr>
              <a:t>Less engaged with the healthcare system</a:t>
            </a:r>
            <a:endParaRPr sz="1900">
              <a:latin typeface="Proxima Nova"/>
              <a:ea typeface="Proxima Nova"/>
              <a:cs typeface="Proxima Nova"/>
              <a:sym typeface="Proxima Nova"/>
            </a:endParaRPr>
          </a:p>
          <a:p>
            <a:pPr marL="457200" lvl="0" indent="-349250" algn="l" rtl="0">
              <a:spcBef>
                <a:spcPts val="0"/>
              </a:spcBef>
              <a:spcAft>
                <a:spcPts val="0"/>
              </a:spcAft>
              <a:buSzPts val="1900"/>
              <a:buFont typeface="Proxima Nova"/>
              <a:buChar char="●"/>
            </a:pPr>
            <a:r>
              <a:rPr lang="en" sz="1900">
                <a:latin typeface="Proxima Nova"/>
                <a:ea typeface="Proxima Nova"/>
                <a:cs typeface="Proxima Nova"/>
                <a:sym typeface="Proxima Nova"/>
              </a:rPr>
              <a:t>Have fewer complications</a:t>
            </a:r>
            <a:endParaRPr sz="1900">
              <a:latin typeface="Proxima Nova"/>
              <a:ea typeface="Proxima Nova"/>
              <a:cs typeface="Proxima Nova"/>
              <a:sym typeface="Proxima Nova"/>
            </a:endParaRPr>
          </a:p>
          <a:p>
            <a:pPr marL="457200" lvl="0" indent="-349250" algn="l" rtl="0">
              <a:spcBef>
                <a:spcPts val="0"/>
              </a:spcBef>
              <a:spcAft>
                <a:spcPts val="0"/>
              </a:spcAft>
              <a:buSzPts val="1900"/>
              <a:buFont typeface="Proxima Nova"/>
              <a:buChar char="●"/>
            </a:pPr>
            <a:r>
              <a:rPr lang="en" sz="1900">
                <a:latin typeface="Proxima Nova"/>
                <a:ea typeface="Proxima Nova"/>
                <a:cs typeface="Proxima Nova"/>
                <a:sym typeface="Proxima Nova"/>
              </a:rPr>
              <a:t>Slightly lower readmission rate.</a:t>
            </a:r>
            <a:endParaRPr sz="1900">
              <a:latin typeface="Proxima Nova"/>
              <a:ea typeface="Proxima Nova"/>
              <a:cs typeface="Proxima Nova"/>
              <a:sym typeface="Proxima Nova"/>
            </a:endParaRPr>
          </a:p>
          <a:p>
            <a:pPr marL="914400" lvl="0" indent="0" algn="l" rtl="0">
              <a:spcBef>
                <a:spcPts val="0"/>
              </a:spcBef>
              <a:spcAft>
                <a:spcPts val="0"/>
              </a:spcAft>
              <a:buNone/>
            </a:pPr>
            <a:endParaRPr sz="1900">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85"/>
                                        </p:tgtEl>
                                        <p:attrNameLst>
                                          <p:attrName>style.visibility</p:attrName>
                                        </p:attrNameLst>
                                      </p:cBhvr>
                                      <p:to>
                                        <p:strVal val="visible"/>
                                      </p:to>
                                    </p:set>
                                    <p:anim calcmode="lin" valueType="num">
                                      <p:cBhvr additive="base">
                                        <p:cTn id="7" dur="1000"/>
                                        <p:tgtEl>
                                          <p:spTgt spid="785"/>
                                        </p:tgtEl>
                                        <p:attrNameLst>
                                          <p:attrName>ppt_w</p:attrName>
                                        </p:attrNameLst>
                                      </p:cBhvr>
                                      <p:tavLst>
                                        <p:tav tm="0">
                                          <p:val>
                                            <p:strVal val="0"/>
                                          </p:val>
                                        </p:tav>
                                        <p:tav tm="100000">
                                          <p:val>
                                            <p:strVal val="#ppt_w"/>
                                          </p:val>
                                        </p:tav>
                                      </p:tavLst>
                                    </p:anim>
                                    <p:anim calcmode="lin" valueType="num">
                                      <p:cBhvr additive="base">
                                        <p:cTn id="8" dur="1000"/>
                                        <p:tgtEl>
                                          <p:spTgt spid="785"/>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786"/>
                                        </p:tgtEl>
                                        <p:attrNameLst>
                                          <p:attrName>style.visibility</p:attrName>
                                        </p:attrNameLst>
                                      </p:cBhvr>
                                      <p:to>
                                        <p:strVal val="visible"/>
                                      </p:to>
                                    </p:set>
                                    <p:anim calcmode="lin" valueType="num">
                                      <p:cBhvr additive="base">
                                        <p:cTn id="12" dur="1000"/>
                                        <p:tgtEl>
                                          <p:spTgt spid="786"/>
                                        </p:tgtEl>
                                        <p:attrNameLst>
                                          <p:attrName>ppt_w</p:attrName>
                                        </p:attrNameLst>
                                      </p:cBhvr>
                                      <p:tavLst>
                                        <p:tav tm="0">
                                          <p:val>
                                            <p:strVal val="0"/>
                                          </p:val>
                                        </p:tav>
                                        <p:tav tm="100000">
                                          <p:val>
                                            <p:strVal val="#ppt_w"/>
                                          </p:val>
                                        </p:tav>
                                      </p:tavLst>
                                    </p:anim>
                                    <p:anim calcmode="lin" valueType="num">
                                      <p:cBhvr additive="base">
                                        <p:cTn id="13" dur="1000"/>
                                        <p:tgtEl>
                                          <p:spTgt spid="78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35"/>
          <p:cNvSpPr txBox="1">
            <a:spLocks noGrp="1"/>
          </p:cNvSpPr>
          <p:nvPr>
            <p:ph type="body" idx="1"/>
          </p:nvPr>
        </p:nvSpPr>
        <p:spPr>
          <a:xfrm>
            <a:off x="311700" y="156000"/>
            <a:ext cx="5212200" cy="4764000"/>
          </a:xfrm>
          <a:prstGeom prst="rect">
            <a:avLst/>
          </a:prstGeom>
          <a:ln>
            <a:noFill/>
          </a:ln>
        </p:spPr>
        <p:txBody>
          <a:bodyPr spcFirstLastPara="1" wrap="square" lIns="91425" tIns="91425" rIns="91425" bIns="91425" anchor="t" anchorCtr="0">
            <a:normAutofit/>
          </a:bodyPr>
          <a:lstStyle/>
          <a:p>
            <a:pPr marL="0" lvl="0" indent="0" algn="l" rtl="0">
              <a:spcBef>
                <a:spcPts val="0"/>
              </a:spcBef>
              <a:spcAft>
                <a:spcPts val="0"/>
              </a:spcAft>
              <a:buNone/>
            </a:pPr>
            <a:r>
              <a:rPr lang="en" sz="2200" b="1" dirty="0">
                <a:latin typeface="Arial"/>
                <a:ea typeface="Arial"/>
                <a:cs typeface="Arial"/>
                <a:sym typeface="Arial"/>
              </a:rPr>
              <a:t>Special care  of the following patients:</a:t>
            </a:r>
            <a:endParaRPr sz="2200" b="1" dirty="0">
              <a:latin typeface="Arial"/>
              <a:ea typeface="Arial"/>
              <a:cs typeface="Arial"/>
              <a:sym typeface="Arial"/>
            </a:endParaRPr>
          </a:p>
          <a:p>
            <a:pPr marL="457200" lvl="0" indent="-368300" algn="l" rtl="0">
              <a:spcBef>
                <a:spcPts val="1200"/>
              </a:spcBef>
              <a:spcAft>
                <a:spcPts val="0"/>
              </a:spcAft>
              <a:buSzPts val="2200"/>
              <a:buFont typeface="Arial"/>
              <a:buAutoNum type="arabicPeriod"/>
            </a:pPr>
            <a:r>
              <a:rPr lang="en" sz="2200" dirty="0">
                <a:highlight>
                  <a:srgbClr val="FFFF00"/>
                </a:highlight>
                <a:latin typeface="Arial"/>
                <a:ea typeface="Arial"/>
                <a:cs typeface="Arial"/>
                <a:sym typeface="Arial"/>
              </a:rPr>
              <a:t>Older patients</a:t>
            </a:r>
            <a:endParaRPr sz="2200" dirty="0">
              <a:highlight>
                <a:srgbClr val="FFFF00"/>
              </a:highlight>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 sz="2200" dirty="0">
                <a:latin typeface="Arial"/>
                <a:ea typeface="Arial"/>
                <a:cs typeface="Arial"/>
                <a:sym typeface="Arial"/>
              </a:rPr>
              <a:t>Patients with </a:t>
            </a:r>
            <a:r>
              <a:rPr lang="en" sz="2200" dirty="0">
                <a:highlight>
                  <a:srgbClr val="00FF00"/>
                </a:highlight>
                <a:latin typeface="Arial"/>
                <a:ea typeface="Arial"/>
                <a:cs typeface="Arial"/>
                <a:sym typeface="Arial"/>
              </a:rPr>
              <a:t>high health complications</a:t>
            </a:r>
            <a:r>
              <a:rPr lang="en" sz="2200" dirty="0">
                <a:latin typeface="Arial"/>
                <a:ea typeface="Arial"/>
                <a:cs typeface="Arial"/>
                <a:sym typeface="Arial"/>
              </a:rPr>
              <a:t> </a:t>
            </a:r>
            <a:endParaRPr sz="2200" dirty="0">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 sz="2200" dirty="0">
                <a:latin typeface="Arial"/>
                <a:ea typeface="Arial"/>
                <a:cs typeface="Arial"/>
                <a:sym typeface="Arial"/>
              </a:rPr>
              <a:t>Patients with h</a:t>
            </a:r>
            <a:r>
              <a:rPr lang="en" sz="2200" dirty="0">
                <a:highlight>
                  <a:srgbClr val="FFFF00"/>
                </a:highlight>
                <a:latin typeface="Arial"/>
                <a:ea typeface="Arial"/>
                <a:cs typeface="Arial"/>
                <a:sym typeface="Arial"/>
              </a:rPr>
              <a:t>igh number of lab procedures </a:t>
            </a:r>
            <a:endParaRPr sz="2200" dirty="0">
              <a:highlight>
                <a:srgbClr val="FFFF00"/>
              </a:highlight>
              <a:latin typeface="Arial"/>
              <a:ea typeface="Arial"/>
              <a:cs typeface="Arial"/>
              <a:sym typeface="Arial"/>
            </a:endParaRPr>
          </a:p>
          <a:p>
            <a:pPr marL="457200" lvl="0" indent="-368300" algn="l" rtl="0">
              <a:spcBef>
                <a:spcPts val="0"/>
              </a:spcBef>
              <a:spcAft>
                <a:spcPts val="0"/>
              </a:spcAft>
              <a:buSzPts val="2200"/>
              <a:buFont typeface="Arial"/>
              <a:buAutoNum type="arabicPeriod"/>
            </a:pPr>
            <a:r>
              <a:rPr lang="en" sz="2200" dirty="0">
                <a:latin typeface="Arial"/>
                <a:ea typeface="Arial"/>
                <a:cs typeface="Arial"/>
                <a:sym typeface="Arial"/>
              </a:rPr>
              <a:t>Patients who have spent </a:t>
            </a:r>
            <a:r>
              <a:rPr lang="en" sz="2200" dirty="0">
                <a:highlight>
                  <a:srgbClr val="00FF00"/>
                </a:highlight>
                <a:latin typeface="Arial"/>
                <a:ea typeface="Arial"/>
                <a:cs typeface="Arial"/>
                <a:sym typeface="Arial"/>
              </a:rPr>
              <a:t>higher hospital time in the past</a:t>
            </a:r>
            <a:endParaRPr sz="2200" dirty="0">
              <a:highlight>
                <a:srgbClr val="00FF00"/>
              </a:highlight>
              <a:latin typeface="Arial"/>
              <a:ea typeface="Arial"/>
              <a:cs typeface="Arial"/>
              <a:sym typeface="Arial"/>
            </a:endParaRPr>
          </a:p>
        </p:txBody>
      </p:sp>
      <p:pic>
        <p:nvPicPr>
          <p:cNvPr id="794" name="Google Shape;794;p35"/>
          <p:cNvPicPr preferRelativeResize="0"/>
          <p:nvPr/>
        </p:nvPicPr>
        <p:blipFill>
          <a:blip r:embed="rId3">
            <a:alphaModFix/>
          </a:blip>
          <a:stretch>
            <a:fillRect/>
          </a:stretch>
        </p:blipFill>
        <p:spPr>
          <a:xfrm>
            <a:off x="5523875" y="1019888"/>
            <a:ext cx="3333750" cy="3324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afterEffect">
                                  <p:stCondLst>
                                    <p:cond delay="0"/>
                                  </p:stCondLst>
                                  <p:childTnLst>
                                    <p:set>
                                      <p:cBhvr>
                                        <p:cTn id="6" dur="1" fill="hold">
                                          <p:stCondLst>
                                            <p:cond delay="0"/>
                                          </p:stCondLst>
                                        </p:cTn>
                                        <p:tgtEl>
                                          <p:spTgt spid="794"/>
                                        </p:tgtEl>
                                        <p:attrNameLst>
                                          <p:attrName>style.visibility</p:attrName>
                                        </p:attrNameLst>
                                      </p:cBhvr>
                                      <p:to>
                                        <p:strVal val="visible"/>
                                      </p:to>
                                    </p:set>
                                    <p:anim calcmode="lin" valueType="num">
                                      <p:cBhvr additive="base">
                                        <p:cTn id="7" dur="1000"/>
                                        <p:tgtEl>
                                          <p:spTgt spid="794"/>
                                        </p:tgtEl>
                                        <p:attrNameLst>
                                          <p:attrName>ppt_w</p:attrName>
                                        </p:attrNameLst>
                                      </p:cBhvr>
                                      <p:tavLst>
                                        <p:tav tm="0">
                                          <p:val>
                                            <p:strVal val="0"/>
                                          </p:val>
                                        </p:tav>
                                        <p:tav tm="100000">
                                          <p:val>
                                            <p:strVal val="#ppt_w"/>
                                          </p:val>
                                        </p:tav>
                                      </p:tavLst>
                                    </p:anim>
                                    <p:anim calcmode="lin" valueType="num">
                                      <p:cBhvr additive="base">
                                        <p:cTn id="8" dur="1000"/>
                                        <p:tgtEl>
                                          <p:spTgt spid="794"/>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36"/>
          <p:cNvSpPr/>
          <p:nvPr/>
        </p:nvSpPr>
        <p:spPr>
          <a:xfrm>
            <a:off x="0" y="0"/>
            <a:ext cx="4635000" cy="5143500"/>
          </a:xfrm>
          <a:prstGeom prst="rect">
            <a:avLst/>
          </a:prstGeom>
          <a:solidFill>
            <a:srgbClr val="68FF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800" name="Google Shape;800;p36"/>
          <p:cNvSpPr txBox="1">
            <a:spLocks noGrp="1"/>
          </p:cNvSpPr>
          <p:nvPr>
            <p:ph type="ctrTitle"/>
          </p:nvPr>
        </p:nvSpPr>
        <p:spPr>
          <a:xfrm>
            <a:off x="0" y="1311000"/>
            <a:ext cx="46350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SzPts val="891"/>
              <a:buNone/>
            </a:pPr>
            <a:r>
              <a:rPr lang="en" sz="4580" b="1"/>
              <a:t>PART 4</a:t>
            </a:r>
            <a:endParaRPr sz="4580" b="1"/>
          </a:p>
          <a:p>
            <a:pPr marL="0" lvl="0" indent="0" algn="ctr" rtl="0">
              <a:spcBef>
                <a:spcPts val="0"/>
              </a:spcBef>
              <a:spcAft>
                <a:spcPts val="0"/>
              </a:spcAft>
              <a:buSzPts val="891"/>
              <a:buNone/>
            </a:pPr>
            <a:r>
              <a:rPr lang="en" sz="4580" b="1"/>
              <a:t>Future Project Plan</a:t>
            </a:r>
            <a:endParaRPr sz="4580" b="1"/>
          </a:p>
        </p:txBody>
      </p:sp>
      <p:grpSp>
        <p:nvGrpSpPr>
          <p:cNvPr id="801" name="Google Shape;801;p36"/>
          <p:cNvGrpSpPr/>
          <p:nvPr/>
        </p:nvGrpSpPr>
        <p:grpSpPr>
          <a:xfrm>
            <a:off x="5195091" y="888793"/>
            <a:ext cx="3479193" cy="3365903"/>
            <a:chOff x="3121630" y="1925737"/>
            <a:chExt cx="2900778" cy="2806322"/>
          </a:xfrm>
        </p:grpSpPr>
        <p:sp>
          <p:nvSpPr>
            <p:cNvPr id="802" name="Google Shape;802;p36"/>
            <p:cNvSpPr/>
            <p:nvPr/>
          </p:nvSpPr>
          <p:spPr>
            <a:xfrm flipH="1">
              <a:off x="5209874" y="4318275"/>
              <a:ext cx="812534" cy="169892"/>
            </a:xfrm>
            <a:custGeom>
              <a:avLst/>
              <a:gdLst/>
              <a:ahLst/>
              <a:cxnLst/>
              <a:rect l="l" t="t" r="r" b="b"/>
              <a:pathLst>
                <a:path w="22158" h="4633" extrusionOk="0">
                  <a:moveTo>
                    <a:pt x="11085" y="0"/>
                  </a:moveTo>
                  <a:lnTo>
                    <a:pt x="11085" y="0"/>
                  </a:lnTo>
                  <a:lnTo>
                    <a:pt x="12212" y="13"/>
                  </a:lnTo>
                  <a:lnTo>
                    <a:pt x="13315" y="50"/>
                  </a:lnTo>
                  <a:lnTo>
                    <a:pt x="14380" y="100"/>
                  </a:lnTo>
                  <a:lnTo>
                    <a:pt x="15395" y="186"/>
                  </a:lnTo>
                  <a:lnTo>
                    <a:pt x="16361" y="273"/>
                  </a:lnTo>
                  <a:lnTo>
                    <a:pt x="17278" y="397"/>
                  </a:lnTo>
                  <a:lnTo>
                    <a:pt x="18132" y="533"/>
                  </a:lnTo>
                  <a:lnTo>
                    <a:pt x="18925" y="682"/>
                  </a:lnTo>
                  <a:lnTo>
                    <a:pt x="19284" y="756"/>
                  </a:lnTo>
                  <a:lnTo>
                    <a:pt x="19631" y="843"/>
                  </a:lnTo>
                  <a:lnTo>
                    <a:pt x="19965" y="929"/>
                  </a:lnTo>
                  <a:lnTo>
                    <a:pt x="20275" y="1016"/>
                  </a:lnTo>
                  <a:lnTo>
                    <a:pt x="20560" y="1115"/>
                  </a:lnTo>
                  <a:lnTo>
                    <a:pt x="20832" y="1214"/>
                  </a:lnTo>
                  <a:lnTo>
                    <a:pt x="21068" y="1313"/>
                  </a:lnTo>
                  <a:lnTo>
                    <a:pt x="21291" y="1412"/>
                  </a:lnTo>
                  <a:lnTo>
                    <a:pt x="21489" y="1524"/>
                  </a:lnTo>
                  <a:lnTo>
                    <a:pt x="21662" y="1623"/>
                  </a:lnTo>
                  <a:lnTo>
                    <a:pt x="21811" y="1734"/>
                  </a:lnTo>
                  <a:lnTo>
                    <a:pt x="21935" y="1846"/>
                  </a:lnTo>
                  <a:lnTo>
                    <a:pt x="22034" y="1970"/>
                  </a:lnTo>
                  <a:lnTo>
                    <a:pt x="22108" y="2081"/>
                  </a:lnTo>
                  <a:lnTo>
                    <a:pt x="22145" y="2205"/>
                  </a:lnTo>
                  <a:lnTo>
                    <a:pt x="22158" y="2317"/>
                  </a:lnTo>
                  <a:lnTo>
                    <a:pt x="22158" y="2317"/>
                  </a:lnTo>
                  <a:lnTo>
                    <a:pt x="22145" y="2440"/>
                  </a:lnTo>
                  <a:lnTo>
                    <a:pt x="22108" y="2552"/>
                  </a:lnTo>
                  <a:lnTo>
                    <a:pt x="22034" y="2663"/>
                  </a:lnTo>
                  <a:lnTo>
                    <a:pt x="21935" y="2787"/>
                  </a:lnTo>
                  <a:lnTo>
                    <a:pt x="21811" y="2899"/>
                  </a:lnTo>
                  <a:lnTo>
                    <a:pt x="21662" y="3010"/>
                  </a:lnTo>
                  <a:lnTo>
                    <a:pt x="21489" y="3109"/>
                  </a:lnTo>
                  <a:lnTo>
                    <a:pt x="21291" y="3221"/>
                  </a:lnTo>
                  <a:lnTo>
                    <a:pt x="21068" y="3320"/>
                  </a:lnTo>
                  <a:lnTo>
                    <a:pt x="20832" y="3419"/>
                  </a:lnTo>
                  <a:lnTo>
                    <a:pt x="20560" y="3518"/>
                  </a:lnTo>
                  <a:lnTo>
                    <a:pt x="20275" y="3605"/>
                  </a:lnTo>
                  <a:lnTo>
                    <a:pt x="19965" y="3704"/>
                  </a:lnTo>
                  <a:lnTo>
                    <a:pt x="19631" y="3790"/>
                  </a:lnTo>
                  <a:lnTo>
                    <a:pt x="19284" y="3865"/>
                  </a:lnTo>
                  <a:lnTo>
                    <a:pt x="18925" y="3951"/>
                  </a:lnTo>
                  <a:lnTo>
                    <a:pt x="18132" y="4100"/>
                  </a:lnTo>
                  <a:lnTo>
                    <a:pt x="17278" y="4236"/>
                  </a:lnTo>
                  <a:lnTo>
                    <a:pt x="16361" y="4348"/>
                  </a:lnTo>
                  <a:lnTo>
                    <a:pt x="15395" y="4447"/>
                  </a:lnTo>
                  <a:lnTo>
                    <a:pt x="14380" y="4521"/>
                  </a:lnTo>
                  <a:lnTo>
                    <a:pt x="13315" y="4583"/>
                  </a:lnTo>
                  <a:lnTo>
                    <a:pt x="12212" y="4620"/>
                  </a:lnTo>
                  <a:lnTo>
                    <a:pt x="11085" y="4633"/>
                  </a:lnTo>
                  <a:lnTo>
                    <a:pt x="11085" y="4633"/>
                  </a:lnTo>
                  <a:lnTo>
                    <a:pt x="9946" y="4620"/>
                  </a:lnTo>
                  <a:lnTo>
                    <a:pt x="8844" y="4583"/>
                  </a:lnTo>
                  <a:lnTo>
                    <a:pt x="7791" y="4521"/>
                  </a:lnTo>
                  <a:lnTo>
                    <a:pt x="6763" y="4447"/>
                  </a:lnTo>
                  <a:lnTo>
                    <a:pt x="5797" y="4348"/>
                  </a:lnTo>
                  <a:lnTo>
                    <a:pt x="4880" y="4236"/>
                  </a:lnTo>
                  <a:lnTo>
                    <a:pt x="4026" y="4100"/>
                  </a:lnTo>
                  <a:lnTo>
                    <a:pt x="3245" y="3951"/>
                  </a:lnTo>
                  <a:lnTo>
                    <a:pt x="2874" y="3865"/>
                  </a:lnTo>
                  <a:lnTo>
                    <a:pt x="2527" y="3790"/>
                  </a:lnTo>
                  <a:lnTo>
                    <a:pt x="2205" y="3704"/>
                  </a:lnTo>
                  <a:lnTo>
                    <a:pt x="1895" y="3605"/>
                  </a:lnTo>
                  <a:lnTo>
                    <a:pt x="1598" y="3518"/>
                  </a:lnTo>
                  <a:lnTo>
                    <a:pt x="1338" y="3419"/>
                  </a:lnTo>
                  <a:lnTo>
                    <a:pt x="1090" y="3320"/>
                  </a:lnTo>
                  <a:lnTo>
                    <a:pt x="868" y="3221"/>
                  </a:lnTo>
                  <a:lnTo>
                    <a:pt x="669" y="3109"/>
                  </a:lnTo>
                  <a:lnTo>
                    <a:pt x="496" y="3010"/>
                  </a:lnTo>
                  <a:lnTo>
                    <a:pt x="347" y="2899"/>
                  </a:lnTo>
                  <a:lnTo>
                    <a:pt x="224" y="2787"/>
                  </a:lnTo>
                  <a:lnTo>
                    <a:pt x="124" y="2663"/>
                  </a:lnTo>
                  <a:lnTo>
                    <a:pt x="50" y="2552"/>
                  </a:lnTo>
                  <a:lnTo>
                    <a:pt x="13" y="2440"/>
                  </a:lnTo>
                  <a:lnTo>
                    <a:pt x="1" y="2317"/>
                  </a:lnTo>
                  <a:lnTo>
                    <a:pt x="1" y="2317"/>
                  </a:lnTo>
                  <a:lnTo>
                    <a:pt x="13" y="2205"/>
                  </a:lnTo>
                  <a:lnTo>
                    <a:pt x="50" y="2081"/>
                  </a:lnTo>
                  <a:lnTo>
                    <a:pt x="124" y="1970"/>
                  </a:lnTo>
                  <a:lnTo>
                    <a:pt x="224" y="1846"/>
                  </a:lnTo>
                  <a:lnTo>
                    <a:pt x="347" y="1734"/>
                  </a:lnTo>
                  <a:lnTo>
                    <a:pt x="496" y="1623"/>
                  </a:lnTo>
                  <a:lnTo>
                    <a:pt x="669" y="1524"/>
                  </a:lnTo>
                  <a:lnTo>
                    <a:pt x="868" y="1412"/>
                  </a:lnTo>
                  <a:lnTo>
                    <a:pt x="1090" y="1313"/>
                  </a:lnTo>
                  <a:lnTo>
                    <a:pt x="1338" y="1214"/>
                  </a:lnTo>
                  <a:lnTo>
                    <a:pt x="1598" y="1115"/>
                  </a:lnTo>
                  <a:lnTo>
                    <a:pt x="1895" y="1016"/>
                  </a:lnTo>
                  <a:lnTo>
                    <a:pt x="2205" y="929"/>
                  </a:lnTo>
                  <a:lnTo>
                    <a:pt x="2527" y="843"/>
                  </a:lnTo>
                  <a:lnTo>
                    <a:pt x="2874" y="756"/>
                  </a:lnTo>
                  <a:lnTo>
                    <a:pt x="3245" y="682"/>
                  </a:lnTo>
                  <a:lnTo>
                    <a:pt x="4026" y="533"/>
                  </a:lnTo>
                  <a:lnTo>
                    <a:pt x="4880" y="397"/>
                  </a:lnTo>
                  <a:lnTo>
                    <a:pt x="5797" y="273"/>
                  </a:lnTo>
                  <a:lnTo>
                    <a:pt x="6763" y="186"/>
                  </a:lnTo>
                  <a:lnTo>
                    <a:pt x="7791" y="100"/>
                  </a:lnTo>
                  <a:lnTo>
                    <a:pt x="8844" y="50"/>
                  </a:lnTo>
                  <a:lnTo>
                    <a:pt x="9946" y="13"/>
                  </a:lnTo>
                  <a:lnTo>
                    <a:pt x="11085" y="0"/>
                  </a:lnTo>
                  <a:lnTo>
                    <a:pt x="11085"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flipH="1">
              <a:off x="3121630" y="4449077"/>
              <a:ext cx="1270799" cy="282982"/>
            </a:xfrm>
            <a:custGeom>
              <a:avLst/>
              <a:gdLst/>
              <a:ahLst/>
              <a:cxnLst/>
              <a:rect l="l" t="t" r="r" b="b"/>
              <a:pathLst>
                <a:path w="34655" h="7717" extrusionOk="0">
                  <a:moveTo>
                    <a:pt x="17328" y="0"/>
                  </a:moveTo>
                  <a:lnTo>
                    <a:pt x="17328" y="0"/>
                  </a:lnTo>
                  <a:lnTo>
                    <a:pt x="18219" y="13"/>
                  </a:lnTo>
                  <a:lnTo>
                    <a:pt x="19099" y="25"/>
                  </a:lnTo>
                  <a:lnTo>
                    <a:pt x="19966" y="50"/>
                  </a:lnTo>
                  <a:lnTo>
                    <a:pt x="20820" y="87"/>
                  </a:lnTo>
                  <a:lnTo>
                    <a:pt x="21662" y="124"/>
                  </a:lnTo>
                  <a:lnTo>
                    <a:pt x="22480" y="174"/>
                  </a:lnTo>
                  <a:lnTo>
                    <a:pt x="23285" y="236"/>
                  </a:lnTo>
                  <a:lnTo>
                    <a:pt x="24078" y="310"/>
                  </a:lnTo>
                  <a:lnTo>
                    <a:pt x="24845" y="384"/>
                  </a:lnTo>
                  <a:lnTo>
                    <a:pt x="25589" y="471"/>
                  </a:lnTo>
                  <a:lnTo>
                    <a:pt x="26319" y="570"/>
                  </a:lnTo>
                  <a:lnTo>
                    <a:pt x="27013" y="669"/>
                  </a:lnTo>
                  <a:lnTo>
                    <a:pt x="27694" y="768"/>
                  </a:lnTo>
                  <a:lnTo>
                    <a:pt x="28350" y="892"/>
                  </a:lnTo>
                  <a:lnTo>
                    <a:pt x="28982" y="1004"/>
                  </a:lnTo>
                  <a:lnTo>
                    <a:pt x="29577" y="1140"/>
                  </a:lnTo>
                  <a:lnTo>
                    <a:pt x="30159" y="1264"/>
                  </a:lnTo>
                  <a:lnTo>
                    <a:pt x="30704" y="1412"/>
                  </a:lnTo>
                  <a:lnTo>
                    <a:pt x="31211" y="1561"/>
                  </a:lnTo>
                  <a:lnTo>
                    <a:pt x="31694" y="1710"/>
                  </a:lnTo>
                  <a:lnTo>
                    <a:pt x="32153" y="1858"/>
                  </a:lnTo>
                  <a:lnTo>
                    <a:pt x="32561" y="2019"/>
                  </a:lnTo>
                  <a:lnTo>
                    <a:pt x="32945" y="2193"/>
                  </a:lnTo>
                  <a:lnTo>
                    <a:pt x="33292" y="2366"/>
                  </a:lnTo>
                  <a:lnTo>
                    <a:pt x="33602" y="2539"/>
                  </a:lnTo>
                  <a:lnTo>
                    <a:pt x="33874" y="2713"/>
                  </a:lnTo>
                  <a:lnTo>
                    <a:pt x="34110" y="2899"/>
                  </a:lnTo>
                  <a:lnTo>
                    <a:pt x="34209" y="2998"/>
                  </a:lnTo>
                  <a:lnTo>
                    <a:pt x="34308" y="3084"/>
                  </a:lnTo>
                  <a:lnTo>
                    <a:pt x="34382" y="3183"/>
                  </a:lnTo>
                  <a:lnTo>
                    <a:pt x="34456" y="3270"/>
                  </a:lnTo>
                  <a:lnTo>
                    <a:pt x="34518" y="3369"/>
                  </a:lnTo>
                  <a:lnTo>
                    <a:pt x="34568" y="3468"/>
                  </a:lnTo>
                  <a:lnTo>
                    <a:pt x="34605" y="3567"/>
                  </a:lnTo>
                  <a:lnTo>
                    <a:pt x="34630" y="3666"/>
                  </a:lnTo>
                  <a:lnTo>
                    <a:pt x="34654" y="3765"/>
                  </a:lnTo>
                  <a:lnTo>
                    <a:pt x="34654" y="3865"/>
                  </a:lnTo>
                  <a:lnTo>
                    <a:pt x="34654" y="3865"/>
                  </a:lnTo>
                  <a:lnTo>
                    <a:pt x="34654" y="3964"/>
                  </a:lnTo>
                  <a:lnTo>
                    <a:pt x="34630" y="4063"/>
                  </a:lnTo>
                  <a:lnTo>
                    <a:pt x="34605" y="4162"/>
                  </a:lnTo>
                  <a:lnTo>
                    <a:pt x="34568" y="4261"/>
                  </a:lnTo>
                  <a:lnTo>
                    <a:pt x="34518" y="4348"/>
                  </a:lnTo>
                  <a:lnTo>
                    <a:pt x="34456" y="4447"/>
                  </a:lnTo>
                  <a:lnTo>
                    <a:pt x="34382" y="4546"/>
                  </a:lnTo>
                  <a:lnTo>
                    <a:pt x="34308" y="4645"/>
                  </a:lnTo>
                  <a:lnTo>
                    <a:pt x="34209" y="4732"/>
                  </a:lnTo>
                  <a:lnTo>
                    <a:pt x="34110" y="4831"/>
                  </a:lnTo>
                  <a:lnTo>
                    <a:pt x="33874" y="5004"/>
                  </a:lnTo>
                  <a:lnTo>
                    <a:pt x="33602" y="5190"/>
                  </a:lnTo>
                  <a:lnTo>
                    <a:pt x="33292" y="5363"/>
                  </a:lnTo>
                  <a:lnTo>
                    <a:pt x="32945" y="5537"/>
                  </a:lnTo>
                  <a:lnTo>
                    <a:pt x="32561" y="5698"/>
                  </a:lnTo>
                  <a:lnTo>
                    <a:pt x="32153" y="5859"/>
                  </a:lnTo>
                  <a:lnTo>
                    <a:pt x="31694" y="6020"/>
                  </a:lnTo>
                  <a:lnTo>
                    <a:pt x="31211" y="6168"/>
                  </a:lnTo>
                  <a:lnTo>
                    <a:pt x="30704" y="6317"/>
                  </a:lnTo>
                  <a:lnTo>
                    <a:pt x="30159" y="6453"/>
                  </a:lnTo>
                  <a:lnTo>
                    <a:pt x="29577" y="6589"/>
                  </a:lnTo>
                  <a:lnTo>
                    <a:pt x="28982" y="6713"/>
                  </a:lnTo>
                  <a:lnTo>
                    <a:pt x="28350" y="6837"/>
                  </a:lnTo>
                  <a:lnTo>
                    <a:pt x="27694" y="6948"/>
                  </a:lnTo>
                  <a:lnTo>
                    <a:pt x="27013" y="7060"/>
                  </a:lnTo>
                  <a:lnTo>
                    <a:pt x="26319" y="7159"/>
                  </a:lnTo>
                  <a:lnTo>
                    <a:pt x="25589" y="7258"/>
                  </a:lnTo>
                  <a:lnTo>
                    <a:pt x="24845" y="7345"/>
                  </a:lnTo>
                  <a:lnTo>
                    <a:pt x="24078" y="7419"/>
                  </a:lnTo>
                  <a:lnTo>
                    <a:pt x="23285" y="7481"/>
                  </a:lnTo>
                  <a:lnTo>
                    <a:pt x="22480" y="7543"/>
                  </a:lnTo>
                  <a:lnTo>
                    <a:pt x="21662" y="7592"/>
                  </a:lnTo>
                  <a:lnTo>
                    <a:pt x="20820" y="7642"/>
                  </a:lnTo>
                  <a:lnTo>
                    <a:pt x="19966" y="7679"/>
                  </a:lnTo>
                  <a:lnTo>
                    <a:pt x="19099" y="7704"/>
                  </a:lnTo>
                  <a:lnTo>
                    <a:pt x="18219" y="7716"/>
                  </a:lnTo>
                  <a:lnTo>
                    <a:pt x="17328" y="7716"/>
                  </a:lnTo>
                  <a:lnTo>
                    <a:pt x="17328" y="7716"/>
                  </a:lnTo>
                  <a:lnTo>
                    <a:pt x="16436" y="7716"/>
                  </a:lnTo>
                  <a:lnTo>
                    <a:pt x="15557" y="7704"/>
                  </a:lnTo>
                  <a:lnTo>
                    <a:pt x="14690" y="7679"/>
                  </a:lnTo>
                  <a:lnTo>
                    <a:pt x="13835" y="7642"/>
                  </a:lnTo>
                  <a:lnTo>
                    <a:pt x="12993" y="7592"/>
                  </a:lnTo>
                  <a:lnTo>
                    <a:pt x="12175" y="7543"/>
                  </a:lnTo>
                  <a:lnTo>
                    <a:pt x="11370" y="7481"/>
                  </a:lnTo>
                  <a:lnTo>
                    <a:pt x="10578" y="7419"/>
                  </a:lnTo>
                  <a:lnTo>
                    <a:pt x="9810" y="7345"/>
                  </a:lnTo>
                  <a:lnTo>
                    <a:pt x="9067" y="7258"/>
                  </a:lnTo>
                  <a:lnTo>
                    <a:pt x="8336" y="7159"/>
                  </a:lnTo>
                  <a:lnTo>
                    <a:pt x="7642" y="7060"/>
                  </a:lnTo>
                  <a:lnTo>
                    <a:pt x="6961" y="6948"/>
                  </a:lnTo>
                  <a:lnTo>
                    <a:pt x="6305" y="6837"/>
                  </a:lnTo>
                  <a:lnTo>
                    <a:pt x="5673" y="6713"/>
                  </a:lnTo>
                  <a:lnTo>
                    <a:pt x="5079" y="6589"/>
                  </a:lnTo>
                  <a:lnTo>
                    <a:pt x="4497" y="6453"/>
                  </a:lnTo>
                  <a:lnTo>
                    <a:pt x="3952" y="6317"/>
                  </a:lnTo>
                  <a:lnTo>
                    <a:pt x="3444" y="6168"/>
                  </a:lnTo>
                  <a:lnTo>
                    <a:pt x="2961" y="6020"/>
                  </a:lnTo>
                  <a:lnTo>
                    <a:pt x="2503" y="5859"/>
                  </a:lnTo>
                  <a:lnTo>
                    <a:pt x="2094" y="5698"/>
                  </a:lnTo>
                  <a:lnTo>
                    <a:pt x="1710" y="5537"/>
                  </a:lnTo>
                  <a:lnTo>
                    <a:pt x="1363" y="5363"/>
                  </a:lnTo>
                  <a:lnTo>
                    <a:pt x="1054" y="5190"/>
                  </a:lnTo>
                  <a:lnTo>
                    <a:pt x="781" y="5004"/>
                  </a:lnTo>
                  <a:lnTo>
                    <a:pt x="546" y="4831"/>
                  </a:lnTo>
                  <a:lnTo>
                    <a:pt x="447" y="4732"/>
                  </a:lnTo>
                  <a:lnTo>
                    <a:pt x="348" y="4645"/>
                  </a:lnTo>
                  <a:lnTo>
                    <a:pt x="273" y="4546"/>
                  </a:lnTo>
                  <a:lnTo>
                    <a:pt x="199" y="4447"/>
                  </a:lnTo>
                  <a:lnTo>
                    <a:pt x="137" y="4348"/>
                  </a:lnTo>
                  <a:lnTo>
                    <a:pt x="88" y="4261"/>
                  </a:lnTo>
                  <a:lnTo>
                    <a:pt x="50" y="4162"/>
                  </a:lnTo>
                  <a:lnTo>
                    <a:pt x="26" y="4063"/>
                  </a:lnTo>
                  <a:lnTo>
                    <a:pt x="1" y="3964"/>
                  </a:lnTo>
                  <a:lnTo>
                    <a:pt x="1" y="3865"/>
                  </a:lnTo>
                  <a:lnTo>
                    <a:pt x="1" y="3865"/>
                  </a:lnTo>
                  <a:lnTo>
                    <a:pt x="1" y="3765"/>
                  </a:lnTo>
                  <a:lnTo>
                    <a:pt x="26" y="3666"/>
                  </a:lnTo>
                  <a:lnTo>
                    <a:pt x="50" y="3567"/>
                  </a:lnTo>
                  <a:lnTo>
                    <a:pt x="88" y="3468"/>
                  </a:lnTo>
                  <a:lnTo>
                    <a:pt x="137" y="3369"/>
                  </a:lnTo>
                  <a:lnTo>
                    <a:pt x="199" y="3270"/>
                  </a:lnTo>
                  <a:lnTo>
                    <a:pt x="273" y="3183"/>
                  </a:lnTo>
                  <a:lnTo>
                    <a:pt x="348" y="3084"/>
                  </a:lnTo>
                  <a:lnTo>
                    <a:pt x="447" y="2998"/>
                  </a:lnTo>
                  <a:lnTo>
                    <a:pt x="546" y="2899"/>
                  </a:lnTo>
                  <a:lnTo>
                    <a:pt x="781" y="2713"/>
                  </a:lnTo>
                  <a:lnTo>
                    <a:pt x="1054" y="2539"/>
                  </a:lnTo>
                  <a:lnTo>
                    <a:pt x="1363" y="2366"/>
                  </a:lnTo>
                  <a:lnTo>
                    <a:pt x="1710" y="2193"/>
                  </a:lnTo>
                  <a:lnTo>
                    <a:pt x="2094" y="2019"/>
                  </a:lnTo>
                  <a:lnTo>
                    <a:pt x="2503" y="1858"/>
                  </a:lnTo>
                  <a:lnTo>
                    <a:pt x="2961" y="1710"/>
                  </a:lnTo>
                  <a:lnTo>
                    <a:pt x="3444" y="1561"/>
                  </a:lnTo>
                  <a:lnTo>
                    <a:pt x="3952" y="1412"/>
                  </a:lnTo>
                  <a:lnTo>
                    <a:pt x="4497" y="1264"/>
                  </a:lnTo>
                  <a:lnTo>
                    <a:pt x="5079" y="1140"/>
                  </a:lnTo>
                  <a:lnTo>
                    <a:pt x="5673" y="1004"/>
                  </a:lnTo>
                  <a:lnTo>
                    <a:pt x="6305" y="892"/>
                  </a:lnTo>
                  <a:lnTo>
                    <a:pt x="6961" y="768"/>
                  </a:lnTo>
                  <a:lnTo>
                    <a:pt x="7642" y="669"/>
                  </a:lnTo>
                  <a:lnTo>
                    <a:pt x="8336" y="570"/>
                  </a:lnTo>
                  <a:lnTo>
                    <a:pt x="9067" y="471"/>
                  </a:lnTo>
                  <a:lnTo>
                    <a:pt x="9810" y="384"/>
                  </a:lnTo>
                  <a:lnTo>
                    <a:pt x="10578" y="310"/>
                  </a:lnTo>
                  <a:lnTo>
                    <a:pt x="11370" y="236"/>
                  </a:lnTo>
                  <a:lnTo>
                    <a:pt x="12175" y="174"/>
                  </a:lnTo>
                  <a:lnTo>
                    <a:pt x="12993" y="124"/>
                  </a:lnTo>
                  <a:lnTo>
                    <a:pt x="13835" y="87"/>
                  </a:lnTo>
                  <a:lnTo>
                    <a:pt x="14690" y="50"/>
                  </a:lnTo>
                  <a:lnTo>
                    <a:pt x="15557" y="25"/>
                  </a:lnTo>
                  <a:lnTo>
                    <a:pt x="16436" y="13"/>
                  </a:lnTo>
                  <a:lnTo>
                    <a:pt x="17328" y="0"/>
                  </a:lnTo>
                  <a:lnTo>
                    <a:pt x="1732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flipH="1">
              <a:off x="4256124" y="4449077"/>
              <a:ext cx="1766284" cy="282982"/>
            </a:xfrm>
            <a:custGeom>
              <a:avLst/>
              <a:gdLst/>
              <a:ahLst/>
              <a:cxnLst/>
              <a:rect l="l" t="t" r="r" b="b"/>
              <a:pathLst>
                <a:path w="48167" h="7717" extrusionOk="0">
                  <a:moveTo>
                    <a:pt x="24077" y="0"/>
                  </a:moveTo>
                  <a:lnTo>
                    <a:pt x="24077" y="0"/>
                  </a:lnTo>
                  <a:lnTo>
                    <a:pt x="25316" y="13"/>
                  </a:lnTo>
                  <a:lnTo>
                    <a:pt x="26542" y="25"/>
                  </a:lnTo>
                  <a:lnTo>
                    <a:pt x="27743" y="50"/>
                  </a:lnTo>
                  <a:lnTo>
                    <a:pt x="28932" y="87"/>
                  </a:lnTo>
                  <a:lnTo>
                    <a:pt x="30096" y="124"/>
                  </a:lnTo>
                  <a:lnTo>
                    <a:pt x="31248" y="174"/>
                  </a:lnTo>
                  <a:lnTo>
                    <a:pt x="32363" y="236"/>
                  </a:lnTo>
                  <a:lnTo>
                    <a:pt x="33453" y="310"/>
                  </a:lnTo>
                  <a:lnTo>
                    <a:pt x="34518" y="384"/>
                  </a:lnTo>
                  <a:lnTo>
                    <a:pt x="35558" y="471"/>
                  </a:lnTo>
                  <a:lnTo>
                    <a:pt x="36574" y="570"/>
                  </a:lnTo>
                  <a:lnTo>
                    <a:pt x="37540" y="669"/>
                  </a:lnTo>
                  <a:lnTo>
                    <a:pt x="38494" y="768"/>
                  </a:lnTo>
                  <a:lnTo>
                    <a:pt x="39398" y="892"/>
                  </a:lnTo>
                  <a:lnTo>
                    <a:pt x="40277" y="1004"/>
                  </a:lnTo>
                  <a:lnTo>
                    <a:pt x="41107" y="1140"/>
                  </a:lnTo>
                  <a:lnTo>
                    <a:pt x="41912" y="1264"/>
                  </a:lnTo>
                  <a:lnTo>
                    <a:pt x="42667" y="1412"/>
                  </a:lnTo>
                  <a:lnTo>
                    <a:pt x="43386" y="1561"/>
                  </a:lnTo>
                  <a:lnTo>
                    <a:pt x="44055" y="1710"/>
                  </a:lnTo>
                  <a:lnTo>
                    <a:pt x="44674" y="1858"/>
                  </a:lnTo>
                  <a:lnTo>
                    <a:pt x="45256" y="2019"/>
                  </a:lnTo>
                  <a:lnTo>
                    <a:pt x="45788" y="2193"/>
                  </a:lnTo>
                  <a:lnTo>
                    <a:pt x="46271" y="2366"/>
                  </a:lnTo>
                  <a:lnTo>
                    <a:pt x="46705" y="2539"/>
                  </a:lnTo>
                  <a:lnTo>
                    <a:pt x="47076" y="2713"/>
                  </a:lnTo>
                  <a:lnTo>
                    <a:pt x="47250" y="2812"/>
                  </a:lnTo>
                  <a:lnTo>
                    <a:pt x="47411" y="2899"/>
                  </a:lnTo>
                  <a:lnTo>
                    <a:pt x="47547" y="2998"/>
                  </a:lnTo>
                  <a:lnTo>
                    <a:pt x="47671" y="3084"/>
                  </a:lnTo>
                  <a:lnTo>
                    <a:pt x="47795" y="3183"/>
                  </a:lnTo>
                  <a:lnTo>
                    <a:pt x="47882" y="3270"/>
                  </a:lnTo>
                  <a:lnTo>
                    <a:pt x="47968" y="3369"/>
                  </a:lnTo>
                  <a:lnTo>
                    <a:pt x="48043" y="3468"/>
                  </a:lnTo>
                  <a:lnTo>
                    <a:pt x="48092" y="3567"/>
                  </a:lnTo>
                  <a:lnTo>
                    <a:pt x="48129" y="3666"/>
                  </a:lnTo>
                  <a:lnTo>
                    <a:pt x="48154" y="3765"/>
                  </a:lnTo>
                  <a:lnTo>
                    <a:pt x="48166" y="3865"/>
                  </a:lnTo>
                  <a:lnTo>
                    <a:pt x="48166" y="3865"/>
                  </a:lnTo>
                  <a:lnTo>
                    <a:pt x="48154" y="3964"/>
                  </a:lnTo>
                  <a:lnTo>
                    <a:pt x="48129" y="4063"/>
                  </a:lnTo>
                  <a:lnTo>
                    <a:pt x="48092" y="4162"/>
                  </a:lnTo>
                  <a:lnTo>
                    <a:pt x="48043" y="4261"/>
                  </a:lnTo>
                  <a:lnTo>
                    <a:pt x="47968" y="4348"/>
                  </a:lnTo>
                  <a:lnTo>
                    <a:pt x="47882" y="4447"/>
                  </a:lnTo>
                  <a:lnTo>
                    <a:pt x="47795" y="4546"/>
                  </a:lnTo>
                  <a:lnTo>
                    <a:pt x="47671" y="4645"/>
                  </a:lnTo>
                  <a:lnTo>
                    <a:pt x="47547" y="4732"/>
                  </a:lnTo>
                  <a:lnTo>
                    <a:pt x="47411" y="4831"/>
                  </a:lnTo>
                  <a:lnTo>
                    <a:pt x="47250" y="4917"/>
                  </a:lnTo>
                  <a:lnTo>
                    <a:pt x="47076" y="5004"/>
                  </a:lnTo>
                  <a:lnTo>
                    <a:pt x="46705" y="5190"/>
                  </a:lnTo>
                  <a:lnTo>
                    <a:pt x="46271" y="5363"/>
                  </a:lnTo>
                  <a:lnTo>
                    <a:pt x="45788" y="5537"/>
                  </a:lnTo>
                  <a:lnTo>
                    <a:pt x="45256" y="5698"/>
                  </a:lnTo>
                  <a:lnTo>
                    <a:pt x="44674" y="5859"/>
                  </a:lnTo>
                  <a:lnTo>
                    <a:pt x="44055" y="6020"/>
                  </a:lnTo>
                  <a:lnTo>
                    <a:pt x="43386" y="6168"/>
                  </a:lnTo>
                  <a:lnTo>
                    <a:pt x="42667" y="6317"/>
                  </a:lnTo>
                  <a:lnTo>
                    <a:pt x="41912" y="6453"/>
                  </a:lnTo>
                  <a:lnTo>
                    <a:pt x="41107" y="6589"/>
                  </a:lnTo>
                  <a:lnTo>
                    <a:pt x="40277" y="6713"/>
                  </a:lnTo>
                  <a:lnTo>
                    <a:pt x="39398" y="6837"/>
                  </a:lnTo>
                  <a:lnTo>
                    <a:pt x="38494" y="6948"/>
                  </a:lnTo>
                  <a:lnTo>
                    <a:pt x="37540" y="7060"/>
                  </a:lnTo>
                  <a:lnTo>
                    <a:pt x="36574" y="7159"/>
                  </a:lnTo>
                  <a:lnTo>
                    <a:pt x="35558" y="7258"/>
                  </a:lnTo>
                  <a:lnTo>
                    <a:pt x="34518" y="7345"/>
                  </a:lnTo>
                  <a:lnTo>
                    <a:pt x="33453" y="7419"/>
                  </a:lnTo>
                  <a:lnTo>
                    <a:pt x="32363" y="7481"/>
                  </a:lnTo>
                  <a:lnTo>
                    <a:pt x="31248" y="7543"/>
                  </a:lnTo>
                  <a:lnTo>
                    <a:pt x="30096" y="7592"/>
                  </a:lnTo>
                  <a:lnTo>
                    <a:pt x="28932" y="7642"/>
                  </a:lnTo>
                  <a:lnTo>
                    <a:pt x="27743" y="7679"/>
                  </a:lnTo>
                  <a:lnTo>
                    <a:pt x="26542" y="7704"/>
                  </a:lnTo>
                  <a:lnTo>
                    <a:pt x="25316" y="7716"/>
                  </a:lnTo>
                  <a:lnTo>
                    <a:pt x="24077" y="7716"/>
                  </a:lnTo>
                  <a:lnTo>
                    <a:pt x="24077" y="7716"/>
                  </a:lnTo>
                  <a:lnTo>
                    <a:pt x="22839" y="7716"/>
                  </a:lnTo>
                  <a:lnTo>
                    <a:pt x="21625" y="7704"/>
                  </a:lnTo>
                  <a:lnTo>
                    <a:pt x="20411" y="7679"/>
                  </a:lnTo>
                  <a:lnTo>
                    <a:pt x="19222" y="7642"/>
                  </a:lnTo>
                  <a:lnTo>
                    <a:pt x="18058" y="7592"/>
                  </a:lnTo>
                  <a:lnTo>
                    <a:pt x="16919" y="7543"/>
                  </a:lnTo>
                  <a:lnTo>
                    <a:pt x="15804" y="7481"/>
                  </a:lnTo>
                  <a:lnTo>
                    <a:pt x="14714" y="7419"/>
                  </a:lnTo>
                  <a:lnTo>
                    <a:pt x="13637" y="7345"/>
                  </a:lnTo>
                  <a:lnTo>
                    <a:pt x="12609" y="7258"/>
                  </a:lnTo>
                  <a:lnTo>
                    <a:pt x="11593" y="7159"/>
                  </a:lnTo>
                  <a:lnTo>
                    <a:pt x="10615" y="7060"/>
                  </a:lnTo>
                  <a:lnTo>
                    <a:pt x="9673" y="6948"/>
                  </a:lnTo>
                  <a:lnTo>
                    <a:pt x="8757" y="6837"/>
                  </a:lnTo>
                  <a:lnTo>
                    <a:pt x="7890" y="6713"/>
                  </a:lnTo>
                  <a:lnTo>
                    <a:pt x="7048" y="6589"/>
                  </a:lnTo>
                  <a:lnTo>
                    <a:pt x="6255" y="6453"/>
                  </a:lnTo>
                  <a:lnTo>
                    <a:pt x="5500" y="6317"/>
                  </a:lnTo>
                  <a:lnTo>
                    <a:pt x="4781" y="6168"/>
                  </a:lnTo>
                  <a:lnTo>
                    <a:pt x="4112" y="6020"/>
                  </a:lnTo>
                  <a:lnTo>
                    <a:pt x="3481" y="5859"/>
                  </a:lnTo>
                  <a:lnTo>
                    <a:pt x="2911" y="5698"/>
                  </a:lnTo>
                  <a:lnTo>
                    <a:pt x="2379" y="5537"/>
                  </a:lnTo>
                  <a:lnTo>
                    <a:pt x="1895" y="5363"/>
                  </a:lnTo>
                  <a:lnTo>
                    <a:pt x="1462" y="5190"/>
                  </a:lnTo>
                  <a:lnTo>
                    <a:pt x="1078" y="5004"/>
                  </a:lnTo>
                  <a:lnTo>
                    <a:pt x="917" y="4917"/>
                  </a:lnTo>
                  <a:lnTo>
                    <a:pt x="756" y="4831"/>
                  </a:lnTo>
                  <a:lnTo>
                    <a:pt x="620" y="4732"/>
                  </a:lnTo>
                  <a:lnTo>
                    <a:pt x="484" y="4645"/>
                  </a:lnTo>
                  <a:lnTo>
                    <a:pt x="372" y="4546"/>
                  </a:lnTo>
                  <a:lnTo>
                    <a:pt x="273" y="4447"/>
                  </a:lnTo>
                  <a:lnTo>
                    <a:pt x="186" y="4348"/>
                  </a:lnTo>
                  <a:lnTo>
                    <a:pt x="124" y="4261"/>
                  </a:lnTo>
                  <a:lnTo>
                    <a:pt x="62" y="4162"/>
                  </a:lnTo>
                  <a:lnTo>
                    <a:pt x="25" y="4063"/>
                  </a:lnTo>
                  <a:lnTo>
                    <a:pt x="1" y="3964"/>
                  </a:lnTo>
                  <a:lnTo>
                    <a:pt x="1" y="3865"/>
                  </a:lnTo>
                  <a:lnTo>
                    <a:pt x="1" y="3865"/>
                  </a:lnTo>
                  <a:lnTo>
                    <a:pt x="1" y="3765"/>
                  </a:lnTo>
                  <a:lnTo>
                    <a:pt x="25" y="3666"/>
                  </a:lnTo>
                  <a:lnTo>
                    <a:pt x="62" y="3567"/>
                  </a:lnTo>
                  <a:lnTo>
                    <a:pt x="124" y="3468"/>
                  </a:lnTo>
                  <a:lnTo>
                    <a:pt x="186" y="3369"/>
                  </a:lnTo>
                  <a:lnTo>
                    <a:pt x="273" y="3270"/>
                  </a:lnTo>
                  <a:lnTo>
                    <a:pt x="372" y="3183"/>
                  </a:lnTo>
                  <a:lnTo>
                    <a:pt x="484" y="3084"/>
                  </a:lnTo>
                  <a:lnTo>
                    <a:pt x="620" y="2998"/>
                  </a:lnTo>
                  <a:lnTo>
                    <a:pt x="756" y="2899"/>
                  </a:lnTo>
                  <a:lnTo>
                    <a:pt x="917" y="2812"/>
                  </a:lnTo>
                  <a:lnTo>
                    <a:pt x="1078" y="2713"/>
                  </a:lnTo>
                  <a:lnTo>
                    <a:pt x="1462" y="2539"/>
                  </a:lnTo>
                  <a:lnTo>
                    <a:pt x="1895" y="2366"/>
                  </a:lnTo>
                  <a:lnTo>
                    <a:pt x="2379" y="2193"/>
                  </a:lnTo>
                  <a:lnTo>
                    <a:pt x="2911" y="2019"/>
                  </a:lnTo>
                  <a:lnTo>
                    <a:pt x="3481" y="1858"/>
                  </a:lnTo>
                  <a:lnTo>
                    <a:pt x="4112" y="1710"/>
                  </a:lnTo>
                  <a:lnTo>
                    <a:pt x="4781" y="1561"/>
                  </a:lnTo>
                  <a:lnTo>
                    <a:pt x="5500" y="1412"/>
                  </a:lnTo>
                  <a:lnTo>
                    <a:pt x="6255" y="1264"/>
                  </a:lnTo>
                  <a:lnTo>
                    <a:pt x="7048" y="1140"/>
                  </a:lnTo>
                  <a:lnTo>
                    <a:pt x="7890" y="1004"/>
                  </a:lnTo>
                  <a:lnTo>
                    <a:pt x="8757" y="892"/>
                  </a:lnTo>
                  <a:lnTo>
                    <a:pt x="9673" y="768"/>
                  </a:lnTo>
                  <a:lnTo>
                    <a:pt x="10615" y="669"/>
                  </a:lnTo>
                  <a:lnTo>
                    <a:pt x="11593" y="570"/>
                  </a:lnTo>
                  <a:lnTo>
                    <a:pt x="12609" y="471"/>
                  </a:lnTo>
                  <a:lnTo>
                    <a:pt x="13637" y="384"/>
                  </a:lnTo>
                  <a:lnTo>
                    <a:pt x="14714" y="310"/>
                  </a:lnTo>
                  <a:lnTo>
                    <a:pt x="15804" y="236"/>
                  </a:lnTo>
                  <a:lnTo>
                    <a:pt x="16919" y="174"/>
                  </a:lnTo>
                  <a:lnTo>
                    <a:pt x="18058" y="124"/>
                  </a:lnTo>
                  <a:lnTo>
                    <a:pt x="19222" y="87"/>
                  </a:lnTo>
                  <a:lnTo>
                    <a:pt x="20411" y="50"/>
                  </a:lnTo>
                  <a:lnTo>
                    <a:pt x="21625" y="25"/>
                  </a:lnTo>
                  <a:lnTo>
                    <a:pt x="22839" y="13"/>
                  </a:lnTo>
                  <a:lnTo>
                    <a:pt x="24077" y="0"/>
                  </a:lnTo>
                  <a:lnTo>
                    <a:pt x="24077"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flipH="1">
              <a:off x="5326154" y="4134778"/>
              <a:ext cx="595411" cy="225777"/>
            </a:xfrm>
            <a:custGeom>
              <a:avLst/>
              <a:gdLst/>
              <a:ahLst/>
              <a:cxnLst/>
              <a:rect l="l" t="t" r="r" b="b"/>
              <a:pathLst>
                <a:path w="16237" h="6157" extrusionOk="0">
                  <a:moveTo>
                    <a:pt x="8125" y="1"/>
                  </a:moveTo>
                  <a:lnTo>
                    <a:pt x="7716" y="13"/>
                  </a:lnTo>
                  <a:lnTo>
                    <a:pt x="7320" y="38"/>
                  </a:lnTo>
                  <a:lnTo>
                    <a:pt x="6923" y="75"/>
                  </a:lnTo>
                  <a:lnTo>
                    <a:pt x="6539" y="125"/>
                  </a:lnTo>
                  <a:lnTo>
                    <a:pt x="6143" y="187"/>
                  </a:lnTo>
                  <a:lnTo>
                    <a:pt x="5772" y="261"/>
                  </a:lnTo>
                  <a:lnTo>
                    <a:pt x="5400" y="360"/>
                  </a:lnTo>
                  <a:lnTo>
                    <a:pt x="5028" y="459"/>
                  </a:lnTo>
                  <a:lnTo>
                    <a:pt x="4669" y="583"/>
                  </a:lnTo>
                  <a:lnTo>
                    <a:pt x="4322" y="719"/>
                  </a:lnTo>
                  <a:lnTo>
                    <a:pt x="3976" y="868"/>
                  </a:lnTo>
                  <a:lnTo>
                    <a:pt x="3641" y="1029"/>
                  </a:lnTo>
                  <a:lnTo>
                    <a:pt x="3319" y="1190"/>
                  </a:lnTo>
                  <a:lnTo>
                    <a:pt x="2997" y="1376"/>
                  </a:lnTo>
                  <a:lnTo>
                    <a:pt x="2700" y="1574"/>
                  </a:lnTo>
                  <a:lnTo>
                    <a:pt x="2403" y="1784"/>
                  </a:lnTo>
                  <a:lnTo>
                    <a:pt x="2118" y="2007"/>
                  </a:lnTo>
                  <a:lnTo>
                    <a:pt x="1858" y="2243"/>
                  </a:lnTo>
                  <a:lnTo>
                    <a:pt x="1610" y="2478"/>
                  </a:lnTo>
                  <a:lnTo>
                    <a:pt x="1375" y="2726"/>
                  </a:lnTo>
                  <a:lnTo>
                    <a:pt x="1164" y="2986"/>
                  </a:lnTo>
                  <a:lnTo>
                    <a:pt x="966" y="3246"/>
                  </a:lnTo>
                  <a:lnTo>
                    <a:pt x="780" y="3506"/>
                  </a:lnTo>
                  <a:lnTo>
                    <a:pt x="619" y="3791"/>
                  </a:lnTo>
                  <a:lnTo>
                    <a:pt x="483" y="4063"/>
                  </a:lnTo>
                  <a:lnTo>
                    <a:pt x="347" y="4348"/>
                  </a:lnTo>
                  <a:lnTo>
                    <a:pt x="248" y="4645"/>
                  </a:lnTo>
                  <a:lnTo>
                    <a:pt x="161" y="4943"/>
                  </a:lnTo>
                  <a:lnTo>
                    <a:pt x="87" y="5240"/>
                  </a:lnTo>
                  <a:lnTo>
                    <a:pt x="37" y="5549"/>
                  </a:lnTo>
                  <a:lnTo>
                    <a:pt x="12" y="5847"/>
                  </a:lnTo>
                  <a:lnTo>
                    <a:pt x="0" y="6156"/>
                  </a:lnTo>
                  <a:lnTo>
                    <a:pt x="495" y="6156"/>
                  </a:lnTo>
                  <a:lnTo>
                    <a:pt x="508" y="5871"/>
                  </a:lnTo>
                  <a:lnTo>
                    <a:pt x="545" y="5587"/>
                  </a:lnTo>
                  <a:lnTo>
                    <a:pt x="595" y="5302"/>
                  </a:lnTo>
                  <a:lnTo>
                    <a:pt x="656" y="5017"/>
                  </a:lnTo>
                  <a:lnTo>
                    <a:pt x="743" y="4744"/>
                  </a:lnTo>
                  <a:lnTo>
                    <a:pt x="842" y="4484"/>
                  </a:lnTo>
                  <a:lnTo>
                    <a:pt x="966" y="4212"/>
                  </a:lnTo>
                  <a:lnTo>
                    <a:pt x="1102" y="3964"/>
                  </a:lnTo>
                  <a:lnTo>
                    <a:pt x="1251" y="3716"/>
                  </a:lnTo>
                  <a:lnTo>
                    <a:pt x="1424" y="3469"/>
                  </a:lnTo>
                  <a:lnTo>
                    <a:pt x="1610" y="3233"/>
                  </a:lnTo>
                  <a:lnTo>
                    <a:pt x="1808" y="2998"/>
                  </a:lnTo>
                  <a:lnTo>
                    <a:pt x="2019" y="2775"/>
                  </a:lnTo>
                  <a:lnTo>
                    <a:pt x="2242" y="2565"/>
                  </a:lnTo>
                  <a:lnTo>
                    <a:pt x="2489" y="2366"/>
                  </a:lnTo>
                  <a:lnTo>
                    <a:pt x="2737" y="2168"/>
                  </a:lnTo>
                  <a:lnTo>
                    <a:pt x="2997" y="1983"/>
                  </a:lnTo>
                  <a:lnTo>
                    <a:pt x="3282" y="1797"/>
                  </a:lnTo>
                  <a:lnTo>
                    <a:pt x="3567" y="1636"/>
                  </a:lnTo>
                  <a:lnTo>
                    <a:pt x="3864" y="1475"/>
                  </a:lnTo>
                  <a:lnTo>
                    <a:pt x="4174" y="1326"/>
                  </a:lnTo>
                  <a:lnTo>
                    <a:pt x="4496" y="1190"/>
                  </a:lnTo>
                  <a:lnTo>
                    <a:pt x="4818" y="1066"/>
                  </a:lnTo>
                  <a:lnTo>
                    <a:pt x="5152" y="955"/>
                  </a:lnTo>
                  <a:lnTo>
                    <a:pt x="5499" y="855"/>
                  </a:lnTo>
                  <a:lnTo>
                    <a:pt x="5858" y="756"/>
                  </a:lnTo>
                  <a:lnTo>
                    <a:pt x="6217" y="682"/>
                  </a:lnTo>
                  <a:lnTo>
                    <a:pt x="6589" y="620"/>
                  </a:lnTo>
                  <a:lnTo>
                    <a:pt x="6961" y="571"/>
                  </a:lnTo>
                  <a:lnTo>
                    <a:pt x="7344" y="533"/>
                  </a:lnTo>
                  <a:lnTo>
                    <a:pt x="7728" y="509"/>
                  </a:lnTo>
                  <a:lnTo>
                    <a:pt x="8509" y="509"/>
                  </a:lnTo>
                  <a:lnTo>
                    <a:pt x="8905" y="533"/>
                  </a:lnTo>
                  <a:lnTo>
                    <a:pt x="9277" y="571"/>
                  </a:lnTo>
                  <a:lnTo>
                    <a:pt x="9660" y="620"/>
                  </a:lnTo>
                  <a:lnTo>
                    <a:pt x="10020" y="682"/>
                  </a:lnTo>
                  <a:lnTo>
                    <a:pt x="10379" y="756"/>
                  </a:lnTo>
                  <a:lnTo>
                    <a:pt x="10738" y="855"/>
                  </a:lnTo>
                  <a:lnTo>
                    <a:pt x="11085" y="955"/>
                  </a:lnTo>
                  <a:lnTo>
                    <a:pt x="11419" y="1066"/>
                  </a:lnTo>
                  <a:lnTo>
                    <a:pt x="11754" y="1190"/>
                  </a:lnTo>
                  <a:lnTo>
                    <a:pt x="12076" y="1326"/>
                  </a:lnTo>
                  <a:lnTo>
                    <a:pt x="12373" y="1475"/>
                  </a:lnTo>
                  <a:lnTo>
                    <a:pt x="12682" y="1636"/>
                  </a:lnTo>
                  <a:lnTo>
                    <a:pt x="12967" y="1797"/>
                  </a:lnTo>
                  <a:lnTo>
                    <a:pt x="13240" y="1983"/>
                  </a:lnTo>
                  <a:lnTo>
                    <a:pt x="13512" y="2168"/>
                  </a:lnTo>
                  <a:lnTo>
                    <a:pt x="13760" y="2366"/>
                  </a:lnTo>
                  <a:lnTo>
                    <a:pt x="13995" y="2565"/>
                  </a:lnTo>
                  <a:lnTo>
                    <a:pt x="14231" y="2775"/>
                  </a:lnTo>
                  <a:lnTo>
                    <a:pt x="14441" y="2998"/>
                  </a:lnTo>
                  <a:lnTo>
                    <a:pt x="14639" y="3233"/>
                  </a:lnTo>
                  <a:lnTo>
                    <a:pt x="14825" y="3469"/>
                  </a:lnTo>
                  <a:lnTo>
                    <a:pt x="14986" y="3716"/>
                  </a:lnTo>
                  <a:lnTo>
                    <a:pt x="15147" y="3964"/>
                  </a:lnTo>
                  <a:lnTo>
                    <a:pt x="15283" y="4212"/>
                  </a:lnTo>
                  <a:lnTo>
                    <a:pt x="15395" y="4484"/>
                  </a:lnTo>
                  <a:lnTo>
                    <a:pt x="15506" y="4744"/>
                  </a:lnTo>
                  <a:lnTo>
                    <a:pt x="15581" y="5017"/>
                  </a:lnTo>
                  <a:lnTo>
                    <a:pt x="15655" y="5302"/>
                  </a:lnTo>
                  <a:lnTo>
                    <a:pt x="15704" y="5587"/>
                  </a:lnTo>
                  <a:lnTo>
                    <a:pt x="15729" y="5871"/>
                  </a:lnTo>
                  <a:lnTo>
                    <a:pt x="15742" y="6156"/>
                  </a:lnTo>
                  <a:lnTo>
                    <a:pt x="16237" y="6156"/>
                  </a:lnTo>
                  <a:lnTo>
                    <a:pt x="16237" y="5847"/>
                  </a:lnTo>
                  <a:lnTo>
                    <a:pt x="16200" y="5549"/>
                  </a:lnTo>
                  <a:lnTo>
                    <a:pt x="16150" y="5240"/>
                  </a:lnTo>
                  <a:lnTo>
                    <a:pt x="16088" y="4943"/>
                  </a:lnTo>
                  <a:lnTo>
                    <a:pt x="16002" y="4645"/>
                  </a:lnTo>
                  <a:lnTo>
                    <a:pt x="15890" y="4348"/>
                  </a:lnTo>
                  <a:lnTo>
                    <a:pt x="15766" y="4063"/>
                  </a:lnTo>
                  <a:lnTo>
                    <a:pt x="15618" y="3791"/>
                  </a:lnTo>
                  <a:lnTo>
                    <a:pt x="15457" y="3506"/>
                  </a:lnTo>
                  <a:lnTo>
                    <a:pt x="15283" y="3246"/>
                  </a:lnTo>
                  <a:lnTo>
                    <a:pt x="15085" y="2986"/>
                  </a:lnTo>
                  <a:lnTo>
                    <a:pt x="14862" y="2726"/>
                  </a:lnTo>
                  <a:lnTo>
                    <a:pt x="14639" y="2478"/>
                  </a:lnTo>
                  <a:lnTo>
                    <a:pt x="14392" y="2243"/>
                  </a:lnTo>
                  <a:lnTo>
                    <a:pt x="14119" y="2007"/>
                  </a:lnTo>
                  <a:lnTo>
                    <a:pt x="13834" y="1784"/>
                  </a:lnTo>
                  <a:lnTo>
                    <a:pt x="13549" y="1574"/>
                  </a:lnTo>
                  <a:lnTo>
                    <a:pt x="13240" y="1376"/>
                  </a:lnTo>
                  <a:lnTo>
                    <a:pt x="12930" y="1190"/>
                  </a:lnTo>
                  <a:lnTo>
                    <a:pt x="12608" y="1029"/>
                  </a:lnTo>
                  <a:lnTo>
                    <a:pt x="12274" y="868"/>
                  </a:lnTo>
                  <a:lnTo>
                    <a:pt x="11927" y="719"/>
                  </a:lnTo>
                  <a:lnTo>
                    <a:pt x="11568" y="583"/>
                  </a:lnTo>
                  <a:lnTo>
                    <a:pt x="11209" y="459"/>
                  </a:lnTo>
                  <a:lnTo>
                    <a:pt x="10849" y="360"/>
                  </a:lnTo>
                  <a:lnTo>
                    <a:pt x="10478" y="261"/>
                  </a:lnTo>
                  <a:lnTo>
                    <a:pt x="10094" y="187"/>
                  </a:lnTo>
                  <a:lnTo>
                    <a:pt x="9710" y="125"/>
                  </a:lnTo>
                  <a:lnTo>
                    <a:pt x="9314" y="75"/>
                  </a:lnTo>
                  <a:lnTo>
                    <a:pt x="8917" y="38"/>
                  </a:lnTo>
                  <a:lnTo>
                    <a:pt x="8521" y="13"/>
                  </a:lnTo>
                  <a:lnTo>
                    <a:pt x="812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flipH="1">
              <a:off x="5857063" y="4305550"/>
              <a:ext cx="110377" cy="110413"/>
            </a:xfrm>
            <a:custGeom>
              <a:avLst/>
              <a:gdLst/>
              <a:ahLst/>
              <a:cxnLst/>
              <a:rect l="l" t="t" r="r" b="b"/>
              <a:pathLst>
                <a:path w="3010" h="3011" extrusionOk="0">
                  <a:moveTo>
                    <a:pt x="1499" y="3010"/>
                  </a:moveTo>
                  <a:lnTo>
                    <a:pt x="1499" y="3010"/>
                  </a:lnTo>
                  <a:lnTo>
                    <a:pt x="1660" y="2998"/>
                  </a:lnTo>
                  <a:lnTo>
                    <a:pt x="1808" y="2973"/>
                  </a:lnTo>
                  <a:lnTo>
                    <a:pt x="1945" y="2936"/>
                  </a:lnTo>
                  <a:lnTo>
                    <a:pt x="2081" y="2886"/>
                  </a:lnTo>
                  <a:lnTo>
                    <a:pt x="2217" y="2825"/>
                  </a:lnTo>
                  <a:lnTo>
                    <a:pt x="2341" y="2750"/>
                  </a:lnTo>
                  <a:lnTo>
                    <a:pt x="2452" y="2664"/>
                  </a:lnTo>
                  <a:lnTo>
                    <a:pt x="2564" y="2564"/>
                  </a:lnTo>
                  <a:lnTo>
                    <a:pt x="2663" y="2453"/>
                  </a:lnTo>
                  <a:lnTo>
                    <a:pt x="2750" y="2341"/>
                  </a:lnTo>
                  <a:lnTo>
                    <a:pt x="2824" y="2218"/>
                  </a:lnTo>
                  <a:lnTo>
                    <a:pt x="2886" y="2081"/>
                  </a:lnTo>
                  <a:lnTo>
                    <a:pt x="2935" y="1945"/>
                  </a:lnTo>
                  <a:lnTo>
                    <a:pt x="2973" y="1809"/>
                  </a:lnTo>
                  <a:lnTo>
                    <a:pt x="2997" y="1660"/>
                  </a:lnTo>
                  <a:lnTo>
                    <a:pt x="3010" y="1499"/>
                  </a:lnTo>
                  <a:lnTo>
                    <a:pt x="3010" y="1499"/>
                  </a:lnTo>
                  <a:lnTo>
                    <a:pt x="2997" y="1351"/>
                  </a:lnTo>
                  <a:lnTo>
                    <a:pt x="2973" y="1202"/>
                  </a:lnTo>
                  <a:lnTo>
                    <a:pt x="2935" y="1053"/>
                  </a:lnTo>
                  <a:lnTo>
                    <a:pt x="2886" y="917"/>
                  </a:lnTo>
                  <a:lnTo>
                    <a:pt x="2824" y="781"/>
                  </a:lnTo>
                  <a:lnTo>
                    <a:pt x="2750" y="657"/>
                  </a:lnTo>
                  <a:lnTo>
                    <a:pt x="2663" y="546"/>
                  </a:lnTo>
                  <a:lnTo>
                    <a:pt x="2564" y="434"/>
                  </a:lnTo>
                  <a:lnTo>
                    <a:pt x="2452" y="347"/>
                  </a:lnTo>
                  <a:lnTo>
                    <a:pt x="2341" y="261"/>
                  </a:lnTo>
                  <a:lnTo>
                    <a:pt x="2217" y="186"/>
                  </a:lnTo>
                  <a:lnTo>
                    <a:pt x="2081" y="112"/>
                  </a:lnTo>
                  <a:lnTo>
                    <a:pt x="1945" y="63"/>
                  </a:lnTo>
                  <a:lnTo>
                    <a:pt x="1808" y="25"/>
                  </a:lnTo>
                  <a:lnTo>
                    <a:pt x="1660" y="1"/>
                  </a:lnTo>
                  <a:lnTo>
                    <a:pt x="1499" y="1"/>
                  </a:lnTo>
                  <a:lnTo>
                    <a:pt x="1499" y="1"/>
                  </a:lnTo>
                  <a:lnTo>
                    <a:pt x="1350" y="1"/>
                  </a:lnTo>
                  <a:lnTo>
                    <a:pt x="1202" y="25"/>
                  </a:lnTo>
                  <a:lnTo>
                    <a:pt x="1053" y="63"/>
                  </a:lnTo>
                  <a:lnTo>
                    <a:pt x="917" y="112"/>
                  </a:lnTo>
                  <a:lnTo>
                    <a:pt x="780" y="186"/>
                  </a:lnTo>
                  <a:lnTo>
                    <a:pt x="657" y="261"/>
                  </a:lnTo>
                  <a:lnTo>
                    <a:pt x="545" y="347"/>
                  </a:lnTo>
                  <a:lnTo>
                    <a:pt x="434" y="434"/>
                  </a:lnTo>
                  <a:lnTo>
                    <a:pt x="347" y="546"/>
                  </a:lnTo>
                  <a:lnTo>
                    <a:pt x="260" y="657"/>
                  </a:lnTo>
                  <a:lnTo>
                    <a:pt x="186" y="781"/>
                  </a:lnTo>
                  <a:lnTo>
                    <a:pt x="112" y="917"/>
                  </a:lnTo>
                  <a:lnTo>
                    <a:pt x="62" y="1053"/>
                  </a:lnTo>
                  <a:lnTo>
                    <a:pt x="25" y="1202"/>
                  </a:lnTo>
                  <a:lnTo>
                    <a:pt x="13" y="1351"/>
                  </a:lnTo>
                  <a:lnTo>
                    <a:pt x="0" y="1499"/>
                  </a:lnTo>
                  <a:lnTo>
                    <a:pt x="0" y="1499"/>
                  </a:lnTo>
                  <a:lnTo>
                    <a:pt x="13" y="1660"/>
                  </a:lnTo>
                  <a:lnTo>
                    <a:pt x="25" y="1809"/>
                  </a:lnTo>
                  <a:lnTo>
                    <a:pt x="62" y="1945"/>
                  </a:lnTo>
                  <a:lnTo>
                    <a:pt x="112" y="2081"/>
                  </a:lnTo>
                  <a:lnTo>
                    <a:pt x="186" y="2218"/>
                  </a:lnTo>
                  <a:lnTo>
                    <a:pt x="260" y="2341"/>
                  </a:lnTo>
                  <a:lnTo>
                    <a:pt x="347" y="2453"/>
                  </a:lnTo>
                  <a:lnTo>
                    <a:pt x="434" y="2564"/>
                  </a:lnTo>
                  <a:lnTo>
                    <a:pt x="545" y="2664"/>
                  </a:lnTo>
                  <a:lnTo>
                    <a:pt x="657" y="2750"/>
                  </a:lnTo>
                  <a:lnTo>
                    <a:pt x="780" y="2825"/>
                  </a:lnTo>
                  <a:lnTo>
                    <a:pt x="917" y="2886"/>
                  </a:lnTo>
                  <a:lnTo>
                    <a:pt x="1053" y="2936"/>
                  </a:lnTo>
                  <a:lnTo>
                    <a:pt x="1202" y="2973"/>
                  </a:lnTo>
                  <a:lnTo>
                    <a:pt x="1350" y="2998"/>
                  </a:lnTo>
                  <a:lnTo>
                    <a:pt x="1499" y="3010"/>
                  </a:lnTo>
                  <a:lnTo>
                    <a:pt x="1499" y="301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flipH="1">
              <a:off x="5279804" y="4305550"/>
              <a:ext cx="110413" cy="110413"/>
            </a:xfrm>
            <a:custGeom>
              <a:avLst/>
              <a:gdLst/>
              <a:ahLst/>
              <a:cxnLst/>
              <a:rect l="l" t="t" r="r" b="b"/>
              <a:pathLst>
                <a:path w="3011" h="3011" extrusionOk="0">
                  <a:moveTo>
                    <a:pt x="1499" y="3010"/>
                  </a:moveTo>
                  <a:lnTo>
                    <a:pt x="1499" y="3010"/>
                  </a:lnTo>
                  <a:lnTo>
                    <a:pt x="1660" y="2998"/>
                  </a:lnTo>
                  <a:lnTo>
                    <a:pt x="1809" y="2973"/>
                  </a:lnTo>
                  <a:lnTo>
                    <a:pt x="1945" y="2936"/>
                  </a:lnTo>
                  <a:lnTo>
                    <a:pt x="2081" y="2886"/>
                  </a:lnTo>
                  <a:lnTo>
                    <a:pt x="2218" y="2825"/>
                  </a:lnTo>
                  <a:lnTo>
                    <a:pt x="2341" y="2750"/>
                  </a:lnTo>
                  <a:lnTo>
                    <a:pt x="2453" y="2664"/>
                  </a:lnTo>
                  <a:lnTo>
                    <a:pt x="2564" y="2564"/>
                  </a:lnTo>
                  <a:lnTo>
                    <a:pt x="2663" y="2453"/>
                  </a:lnTo>
                  <a:lnTo>
                    <a:pt x="2750" y="2341"/>
                  </a:lnTo>
                  <a:lnTo>
                    <a:pt x="2825" y="2218"/>
                  </a:lnTo>
                  <a:lnTo>
                    <a:pt x="2886" y="2081"/>
                  </a:lnTo>
                  <a:lnTo>
                    <a:pt x="2936" y="1945"/>
                  </a:lnTo>
                  <a:lnTo>
                    <a:pt x="2973" y="1809"/>
                  </a:lnTo>
                  <a:lnTo>
                    <a:pt x="2998" y="1660"/>
                  </a:lnTo>
                  <a:lnTo>
                    <a:pt x="3010" y="1499"/>
                  </a:lnTo>
                  <a:lnTo>
                    <a:pt x="3010" y="1499"/>
                  </a:lnTo>
                  <a:lnTo>
                    <a:pt x="2998" y="1351"/>
                  </a:lnTo>
                  <a:lnTo>
                    <a:pt x="2973" y="1202"/>
                  </a:lnTo>
                  <a:lnTo>
                    <a:pt x="2936" y="1053"/>
                  </a:lnTo>
                  <a:lnTo>
                    <a:pt x="2886" y="917"/>
                  </a:lnTo>
                  <a:lnTo>
                    <a:pt x="2825" y="781"/>
                  </a:lnTo>
                  <a:lnTo>
                    <a:pt x="2750" y="657"/>
                  </a:lnTo>
                  <a:lnTo>
                    <a:pt x="2663" y="546"/>
                  </a:lnTo>
                  <a:lnTo>
                    <a:pt x="2564" y="434"/>
                  </a:lnTo>
                  <a:lnTo>
                    <a:pt x="2453" y="347"/>
                  </a:lnTo>
                  <a:lnTo>
                    <a:pt x="2341" y="261"/>
                  </a:lnTo>
                  <a:lnTo>
                    <a:pt x="2218" y="186"/>
                  </a:lnTo>
                  <a:lnTo>
                    <a:pt x="2081" y="112"/>
                  </a:lnTo>
                  <a:lnTo>
                    <a:pt x="1945" y="63"/>
                  </a:lnTo>
                  <a:lnTo>
                    <a:pt x="1809" y="25"/>
                  </a:lnTo>
                  <a:lnTo>
                    <a:pt x="1660" y="1"/>
                  </a:lnTo>
                  <a:lnTo>
                    <a:pt x="1499" y="1"/>
                  </a:lnTo>
                  <a:lnTo>
                    <a:pt x="1499" y="1"/>
                  </a:lnTo>
                  <a:lnTo>
                    <a:pt x="1351" y="1"/>
                  </a:lnTo>
                  <a:lnTo>
                    <a:pt x="1202" y="25"/>
                  </a:lnTo>
                  <a:lnTo>
                    <a:pt x="1053" y="63"/>
                  </a:lnTo>
                  <a:lnTo>
                    <a:pt x="917" y="112"/>
                  </a:lnTo>
                  <a:lnTo>
                    <a:pt x="781" y="186"/>
                  </a:lnTo>
                  <a:lnTo>
                    <a:pt x="657" y="261"/>
                  </a:lnTo>
                  <a:lnTo>
                    <a:pt x="546" y="347"/>
                  </a:lnTo>
                  <a:lnTo>
                    <a:pt x="434" y="434"/>
                  </a:lnTo>
                  <a:lnTo>
                    <a:pt x="347" y="546"/>
                  </a:lnTo>
                  <a:lnTo>
                    <a:pt x="261" y="657"/>
                  </a:lnTo>
                  <a:lnTo>
                    <a:pt x="186" y="781"/>
                  </a:lnTo>
                  <a:lnTo>
                    <a:pt x="112" y="917"/>
                  </a:lnTo>
                  <a:lnTo>
                    <a:pt x="63" y="1053"/>
                  </a:lnTo>
                  <a:lnTo>
                    <a:pt x="25" y="1202"/>
                  </a:lnTo>
                  <a:lnTo>
                    <a:pt x="1" y="1351"/>
                  </a:lnTo>
                  <a:lnTo>
                    <a:pt x="1" y="1499"/>
                  </a:lnTo>
                  <a:lnTo>
                    <a:pt x="1" y="1499"/>
                  </a:lnTo>
                  <a:lnTo>
                    <a:pt x="1" y="1660"/>
                  </a:lnTo>
                  <a:lnTo>
                    <a:pt x="25" y="1809"/>
                  </a:lnTo>
                  <a:lnTo>
                    <a:pt x="63" y="1945"/>
                  </a:lnTo>
                  <a:lnTo>
                    <a:pt x="112" y="2081"/>
                  </a:lnTo>
                  <a:lnTo>
                    <a:pt x="186" y="2218"/>
                  </a:lnTo>
                  <a:lnTo>
                    <a:pt x="261" y="2341"/>
                  </a:lnTo>
                  <a:lnTo>
                    <a:pt x="347" y="2453"/>
                  </a:lnTo>
                  <a:lnTo>
                    <a:pt x="434" y="2564"/>
                  </a:lnTo>
                  <a:lnTo>
                    <a:pt x="546" y="2664"/>
                  </a:lnTo>
                  <a:lnTo>
                    <a:pt x="657" y="2750"/>
                  </a:lnTo>
                  <a:lnTo>
                    <a:pt x="781" y="2825"/>
                  </a:lnTo>
                  <a:lnTo>
                    <a:pt x="917" y="2886"/>
                  </a:lnTo>
                  <a:lnTo>
                    <a:pt x="1053" y="2936"/>
                  </a:lnTo>
                  <a:lnTo>
                    <a:pt x="1202" y="2973"/>
                  </a:lnTo>
                  <a:lnTo>
                    <a:pt x="1351" y="2998"/>
                  </a:lnTo>
                  <a:lnTo>
                    <a:pt x="1499" y="3010"/>
                  </a:lnTo>
                  <a:lnTo>
                    <a:pt x="1499" y="301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flipH="1">
              <a:off x="3802409" y="3080697"/>
              <a:ext cx="411511" cy="136706"/>
            </a:xfrm>
            <a:custGeom>
              <a:avLst/>
              <a:gdLst/>
              <a:ahLst/>
              <a:cxnLst/>
              <a:rect l="l" t="t" r="r" b="b"/>
              <a:pathLst>
                <a:path w="11222" h="3728" extrusionOk="0">
                  <a:moveTo>
                    <a:pt x="10243" y="0"/>
                  </a:moveTo>
                  <a:lnTo>
                    <a:pt x="421" y="248"/>
                  </a:lnTo>
                  <a:lnTo>
                    <a:pt x="0" y="2267"/>
                  </a:lnTo>
                  <a:lnTo>
                    <a:pt x="11221" y="3728"/>
                  </a:lnTo>
                  <a:lnTo>
                    <a:pt x="10243" y="0"/>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flipH="1">
              <a:off x="3694343" y="2981688"/>
              <a:ext cx="164428" cy="237548"/>
            </a:xfrm>
            <a:custGeom>
              <a:avLst/>
              <a:gdLst/>
              <a:ahLst/>
              <a:cxnLst/>
              <a:rect l="l" t="t" r="r" b="b"/>
              <a:pathLst>
                <a:path w="4484" h="6478" extrusionOk="0">
                  <a:moveTo>
                    <a:pt x="1474" y="0"/>
                  </a:moveTo>
                  <a:lnTo>
                    <a:pt x="0" y="2824"/>
                  </a:lnTo>
                  <a:lnTo>
                    <a:pt x="1487" y="6477"/>
                  </a:lnTo>
                  <a:lnTo>
                    <a:pt x="4484" y="2254"/>
                  </a:lnTo>
                  <a:lnTo>
                    <a:pt x="1474" y="0"/>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flipH="1">
              <a:off x="3558077" y="2772742"/>
              <a:ext cx="266628" cy="315252"/>
            </a:xfrm>
            <a:custGeom>
              <a:avLst/>
              <a:gdLst/>
              <a:ahLst/>
              <a:cxnLst/>
              <a:rect l="l" t="t" r="r" b="b"/>
              <a:pathLst>
                <a:path w="7271" h="8597" extrusionOk="0">
                  <a:moveTo>
                    <a:pt x="2836" y="1339"/>
                  </a:moveTo>
                  <a:lnTo>
                    <a:pt x="0" y="6181"/>
                  </a:lnTo>
                  <a:lnTo>
                    <a:pt x="3245" y="8596"/>
                  </a:lnTo>
                  <a:lnTo>
                    <a:pt x="6193" y="4509"/>
                  </a:lnTo>
                  <a:lnTo>
                    <a:pt x="6193" y="4509"/>
                  </a:lnTo>
                  <a:lnTo>
                    <a:pt x="6478" y="4088"/>
                  </a:lnTo>
                  <a:lnTo>
                    <a:pt x="6602" y="3890"/>
                  </a:lnTo>
                  <a:lnTo>
                    <a:pt x="6713" y="3692"/>
                  </a:lnTo>
                  <a:lnTo>
                    <a:pt x="6812" y="3494"/>
                  </a:lnTo>
                  <a:lnTo>
                    <a:pt x="6899" y="3308"/>
                  </a:lnTo>
                  <a:lnTo>
                    <a:pt x="6986" y="3134"/>
                  </a:lnTo>
                  <a:lnTo>
                    <a:pt x="7047" y="2949"/>
                  </a:lnTo>
                  <a:lnTo>
                    <a:pt x="7109" y="2788"/>
                  </a:lnTo>
                  <a:lnTo>
                    <a:pt x="7159" y="2614"/>
                  </a:lnTo>
                  <a:lnTo>
                    <a:pt x="7196" y="2453"/>
                  </a:lnTo>
                  <a:lnTo>
                    <a:pt x="7233" y="2305"/>
                  </a:lnTo>
                  <a:lnTo>
                    <a:pt x="7258" y="2144"/>
                  </a:lnTo>
                  <a:lnTo>
                    <a:pt x="7270" y="2007"/>
                  </a:lnTo>
                  <a:lnTo>
                    <a:pt x="7270" y="1859"/>
                  </a:lnTo>
                  <a:lnTo>
                    <a:pt x="7270" y="1722"/>
                  </a:lnTo>
                  <a:lnTo>
                    <a:pt x="7258" y="1599"/>
                  </a:lnTo>
                  <a:lnTo>
                    <a:pt x="7233" y="1462"/>
                  </a:lnTo>
                  <a:lnTo>
                    <a:pt x="7208" y="1351"/>
                  </a:lnTo>
                  <a:lnTo>
                    <a:pt x="7171" y="1227"/>
                  </a:lnTo>
                  <a:lnTo>
                    <a:pt x="7134" y="1116"/>
                  </a:lnTo>
                  <a:lnTo>
                    <a:pt x="7085" y="1017"/>
                  </a:lnTo>
                  <a:lnTo>
                    <a:pt x="7023" y="917"/>
                  </a:lnTo>
                  <a:lnTo>
                    <a:pt x="6973" y="818"/>
                  </a:lnTo>
                  <a:lnTo>
                    <a:pt x="6899" y="732"/>
                  </a:lnTo>
                  <a:lnTo>
                    <a:pt x="6837" y="645"/>
                  </a:lnTo>
                  <a:lnTo>
                    <a:pt x="6676" y="496"/>
                  </a:lnTo>
                  <a:lnTo>
                    <a:pt x="6502" y="360"/>
                  </a:lnTo>
                  <a:lnTo>
                    <a:pt x="6304" y="249"/>
                  </a:lnTo>
                  <a:lnTo>
                    <a:pt x="6094" y="162"/>
                  </a:lnTo>
                  <a:lnTo>
                    <a:pt x="5883" y="88"/>
                  </a:lnTo>
                  <a:lnTo>
                    <a:pt x="5648" y="38"/>
                  </a:lnTo>
                  <a:lnTo>
                    <a:pt x="5425" y="13"/>
                  </a:lnTo>
                  <a:lnTo>
                    <a:pt x="5177" y="1"/>
                  </a:lnTo>
                  <a:lnTo>
                    <a:pt x="4930" y="26"/>
                  </a:lnTo>
                  <a:lnTo>
                    <a:pt x="4694" y="63"/>
                  </a:lnTo>
                  <a:lnTo>
                    <a:pt x="4447" y="112"/>
                  </a:lnTo>
                  <a:lnTo>
                    <a:pt x="4211" y="187"/>
                  </a:lnTo>
                  <a:lnTo>
                    <a:pt x="3976" y="298"/>
                  </a:lnTo>
                  <a:lnTo>
                    <a:pt x="3753" y="410"/>
                  </a:lnTo>
                  <a:lnTo>
                    <a:pt x="3542" y="558"/>
                  </a:lnTo>
                  <a:lnTo>
                    <a:pt x="3332" y="719"/>
                  </a:lnTo>
                  <a:lnTo>
                    <a:pt x="3146" y="905"/>
                  </a:lnTo>
                  <a:lnTo>
                    <a:pt x="2985" y="1116"/>
                  </a:lnTo>
                  <a:lnTo>
                    <a:pt x="2836" y="1339"/>
                  </a:lnTo>
                  <a:lnTo>
                    <a:pt x="2836" y="1339"/>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flipH="1">
              <a:off x="4168008" y="3089754"/>
              <a:ext cx="246679" cy="80894"/>
            </a:xfrm>
            <a:custGeom>
              <a:avLst/>
              <a:gdLst/>
              <a:ahLst/>
              <a:cxnLst/>
              <a:rect l="l" t="t" r="r" b="b"/>
              <a:pathLst>
                <a:path w="6727" h="2206" extrusionOk="0">
                  <a:moveTo>
                    <a:pt x="1809" y="137"/>
                  </a:moveTo>
                  <a:lnTo>
                    <a:pt x="1809" y="137"/>
                  </a:lnTo>
                  <a:lnTo>
                    <a:pt x="3097" y="75"/>
                  </a:lnTo>
                  <a:lnTo>
                    <a:pt x="4274" y="26"/>
                  </a:lnTo>
                  <a:lnTo>
                    <a:pt x="4856" y="13"/>
                  </a:lnTo>
                  <a:lnTo>
                    <a:pt x="5450" y="1"/>
                  </a:lnTo>
                  <a:lnTo>
                    <a:pt x="6070" y="13"/>
                  </a:lnTo>
                  <a:lnTo>
                    <a:pt x="6726" y="50"/>
                  </a:lnTo>
                  <a:lnTo>
                    <a:pt x="6639" y="2094"/>
                  </a:lnTo>
                  <a:lnTo>
                    <a:pt x="5401" y="1945"/>
                  </a:lnTo>
                  <a:lnTo>
                    <a:pt x="5401" y="1945"/>
                  </a:lnTo>
                  <a:lnTo>
                    <a:pt x="5277" y="2020"/>
                  </a:lnTo>
                  <a:lnTo>
                    <a:pt x="5153" y="2069"/>
                  </a:lnTo>
                  <a:lnTo>
                    <a:pt x="5029" y="2119"/>
                  </a:lnTo>
                  <a:lnTo>
                    <a:pt x="4918" y="2143"/>
                  </a:lnTo>
                  <a:lnTo>
                    <a:pt x="4794" y="2168"/>
                  </a:lnTo>
                  <a:lnTo>
                    <a:pt x="4670" y="2193"/>
                  </a:lnTo>
                  <a:lnTo>
                    <a:pt x="4435" y="2205"/>
                  </a:lnTo>
                  <a:lnTo>
                    <a:pt x="4187" y="2193"/>
                  </a:lnTo>
                  <a:lnTo>
                    <a:pt x="3952" y="2156"/>
                  </a:lnTo>
                  <a:lnTo>
                    <a:pt x="3717" y="2106"/>
                  </a:lnTo>
                  <a:lnTo>
                    <a:pt x="3481" y="2057"/>
                  </a:lnTo>
                  <a:lnTo>
                    <a:pt x="3011" y="1945"/>
                  </a:lnTo>
                  <a:lnTo>
                    <a:pt x="2788" y="1896"/>
                  </a:lnTo>
                  <a:lnTo>
                    <a:pt x="2565" y="1871"/>
                  </a:lnTo>
                  <a:lnTo>
                    <a:pt x="2342" y="1859"/>
                  </a:lnTo>
                  <a:lnTo>
                    <a:pt x="2230" y="1871"/>
                  </a:lnTo>
                  <a:lnTo>
                    <a:pt x="2119" y="1883"/>
                  </a:lnTo>
                  <a:lnTo>
                    <a:pt x="2020" y="1896"/>
                  </a:lnTo>
                  <a:lnTo>
                    <a:pt x="1908" y="1933"/>
                  </a:lnTo>
                  <a:lnTo>
                    <a:pt x="1809" y="1970"/>
                  </a:lnTo>
                  <a:lnTo>
                    <a:pt x="1698" y="2020"/>
                  </a:lnTo>
                  <a:lnTo>
                    <a:pt x="1698" y="2020"/>
                  </a:lnTo>
                  <a:lnTo>
                    <a:pt x="1673" y="2057"/>
                  </a:lnTo>
                  <a:lnTo>
                    <a:pt x="1623" y="2094"/>
                  </a:lnTo>
                  <a:lnTo>
                    <a:pt x="1586" y="2119"/>
                  </a:lnTo>
                  <a:lnTo>
                    <a:pt x="1524" y="2143"/>
                  </a:lnTo>
                  <a:lnTo>
                    <a:pt x="1400" y="2181"/>
                  </a:lnTo>
                  <a:lnTo>
                    <a:pt x="1252" y="2205"/>
                  </a:lnTo>
                  <a:lnTo>
                    <a:pt x="1103" y="2193"/>
                  </a:lnTo>
                  <a:lnTo>
                    <a:pt x="942" y="2181"/>
                  </a:lnTo>
                  <a:lnTo>
                    <a:pt x="769" y="2143"/>
                  </a:lnTo>
                  <a:lnTo>
                    <a:pt x="608" y="2106"/>
                  </a:lnTo>
                  <a:lnTo>
                    <a:pt x="459" y="2044"/>
                  </a:lnTo>
                  <a:lnTo>
                    <a:pt x="311" y="1982"/>
                  </a:lnTo>
                  <a:lnTo>
                    <a:pt x="199" y="1908"/>
                  </a:lnTo>
                  <a:lnTo>
                    <a:pt x="100" y="1834"/>
                  </a:lnTo>
                  <a:lnTo>
                    <a:pt x="38" y="1747"/>
                  </a:lnTo>
                  <a:lnTo>
                    <a:pt x="13" y="1710"/>
                  </a:lnTo>
                  <a:lnTo>
                    <a:pt x="1" y="1673"/>
                  </a:lnTo>
                  <a:lnTo>
                    <a:pt x="1" y="1623"/>
                  </a:lnTo>
                  <a:lnTo>
                    <a:pt x="13" y="1586"/>
                  </a:lnTo>
                  <a:lnTo>
                    <a:pt x="38" y="1549"/>
                  </a:lnTo>
                  <a:lnTo>
                    <a:pt x="75" y="1512"/>
                  </a:lnTo>
                  <a:lnTo>
                    <a:pt x="1301" y="348"/>
                  </a:lnTo>
                  <a:lnTo>
                    <a:pt x="1301" y="360"/>
                  </a:lnTo>
                  <a:lnTo>
                    <a:pt x="1301" y="360"/>
                  </a:lnTo>
                  <a:lnTo>
                    <a:pt x="1413" y="273"/>
                  </a:lnTo>
                  <a:lnTo>
                    <a:pt x="1537" y="199"/>
                  </a:lnTo>
                  <a:lnTo>
                    <a:pt x="1661" y="149"/>
                  </a:lnTo>
                  <a:lnTo>
                    <a:pt x="1735" y="137"/>
                  </a:lnTo>
                  <a:lnTo>
                    <a:pt x="1809" y="137"/>
                  </a:lnTo>
                  <a:lnTo>
                    <a:pt x="1809" y="137"/>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flipH="1">
              <a:off x="4590849" y="3695177"/>
              <a:ext cx="176713" cy="475537"/>
            </a:xfrm>
            <a:custGeom>
              <a:avLst/>
              <a:gdLst/>
              <a:ahLst/>
              <a:cxnLst/>
              <a:rect l="l" t="t" r="r" b="b"/>
              <a:pathLst>
                <a:path w="4819" h="12968" extrusionOk="0">
                  <a:moveTo>
                    <a:pt x="1673" y="12348"/>
                  </a:moveTo>
                  <a:lnTo>
                    <a:pt x="4781" y="1078"/>
                  </a:lnTo>
                  <a:lnTo>
                    <a:pt x="4781" y="1078"/>
                  </a:lnTo>
                  <a:lnTo>
                    <a:pt x="4806" y="991"/>
                  </a:lnTo>
                  <a:lnTo>
                    <a:pt x="4806" y="917"/>
                  </a:lnTo>
                  <a:lnTo>
                    <a:pt x="4819" y="830"/>
                  </a:lnTo>
                  <a:lnTo>
                    <a:pt x="4806" y="743"/>
                  </a:lnTo>
                  <a:lnTo>
                    <a:pt x="4794" y="669"/>
                  </a:lnTo>
                  <a:lnTo>
                    <a:pt x="4769" y="582"/>
                  </a:lnTo>
                  <a:lnTo>
                    <a:pt x="4744" y="508"/>
                  </a:lnTo>
                  <a:lnTo>
                    <a:pt x="4707" y="434"/>
                  </a:lnTo>
                  <a:lnTo>
                    <a:pt x="4658" y="372"/>
                  </a:lnTo>
                  <a:lnTo>
                    <a:pt x="4608" y="297"/>
                  </a:lnTo>
                  <a:lnTo>
                    <a:pt x="4546" y="248"/>
                  </a:lnTo>
                  <a:lnTo>
                    <a:pt x="4484" y="186"/>
                  </a:lnTo>
                  <a:lnTo>
                    <a:pt x="4422" y="136"/>
                  </a:lnTo>
                  <a:lnTo>
                    <a:pt x="4348" y="99"/>
                  </a:lnTo>
                  <a:lnTo>
                    <a:pt x="4274" y="62"/>
                  </a:lnTo>
                  <a:lnTo>
                    <a:pt x="4187" y="37"/>
                  </a:lnTo>
                  <a:lnTo>
                    <a:pt x="4187" y="37"/>
                  </a:lnTo>
                  <a:lnTo>
                    <a:pt x="4187" y="37"/>
                  </a:lnTo>
                  <a:lnTo>
                    <a:pt x="4100" y="12"/>
                  </a:lnTo>
                  <a:lnTo>
                    <a:pt x="4026" y="12"/>
                  </a:lnTo>
                  <a:lnTo>
                    <a:pt x="3939" y="0"/>
                  </a:lnTo>
                  <a:lnTo>
                    <a:pt x="3852" y="12"/>
                  </a:lnTo>
                  <a:lnTo>
                    <a:pt x="3778" y="25"/>
                  </a:lnTo>
                  <a:lnTo>
                    <a:pt x="3691" y="50"/>
                  </a:lnTo>
                  <a:lnTo>
                    <a:pt x="3617" y="74"/>
                  </a:lnTo>
                  <a:lnTo>
                    <a:pt x="3543" y="112"/>
                  </a:lnTo>
                  <a:lnTo>
                    <a:pt x="3481" y="161"/>
                  </a:lnTo>
                  <a:lnTo>
                    <a:pt x="3407" y="211"/>
                  </a:lnTo>
                  <a:lnTo>
                    <a:pt x="3357" y="260"/>
                  </a:lnTo>
                  <a:lnTo>
                    <a:pt x="3295" y="322"/>
                  </a:lnTo>
                  <a:lnTo>
                    <a:pt x="3246" y="396"/>
                  </a:lnTo>
                  <a:lnTo>
                    <a:pt x="3208" y="471"/>
                  </a:lnTo>
                  <a:lnTo>
                    <a:pt x="3171" y="545"/>
                  </a:lnTo>
                  <a:lnTo>
                    <a:pt x="3147" y="632"/>
                  </a:lnTo>
                  <a:lnTo>
                    <a:pt x="25" y="11890"/>
                  </a:lnTo>
                  <a:lnTo>
                    <a:pt x="25" y="11890"/>
                  </a:lnTo>
                  <a:lnTo>
                    <a:pt x="13" y="11977"/>
                  </a:lnTo>
                  <a:lnTo>
                    <a:pt x="1" y="12063"/>
                  </a:lnTo>
                  <a:lnTo>
                    <a:pt x="1" y="12150"/>
                  </a:lnTo>
                  <a:lnTo>
                    <a:pt x="1" y="12224"/>
                  </a:lnTo>
                  <a:lnTo>
                    <a:pt x="25" y="12311"/>
                  </a:lnTo>
                  <a:lnTo>
                    <a:pt x="38" y="12385"/>
                  </a:lnTo>
                  <a:lnTo>
                    <a:pt x="75" y="12460"/>
                  </a:lnTo>
                  <a:lnTo>
                    <a:pt x="112" y="12534"/>
                  </a:lnTo>
                  <a:lnTo>
                    <a:pt x="149" y="12608"/>
                  </a:lnTo>
                  <a:lnTo>
                    <a:pt x="199" y="12670"/>
                  </a:lnTo>
                  <a:lnTo>
                    <a:pt x="261" y="12732"/>
                  </a:lnTo>
                  <a:lnTo>
                    <a:pt x="323" y="12782"/>
                  </a:lnTo>
                  <a:lnTo>
                    <a:pt x="385" y="12831"/>
                  </a:lnTo>
                  <a:lnTo>
                    <a:pt x="459" y="12881"/>
                  </a:lnTo>
                  <a:lnTo>
                    <a:pt x="546" y="12905"/>
                  </a:lnTo>
                  <a:lnTo>
                    <a:pt x="620" y="12943"/>
                  </a:lnTo>
                  <a:lnTo>
                    <a:pt x="620" y="12943"/>
                  </a:lnTo>
                  <a:lnTo>
                    <a:pt x="620" y="12943"/>
                  </a:lnTo>
                  <a:lnTo>
                    <a:pt x="707" y="12955"/>
                  </a:lnTo>
                  <a:lnTo>
                    <a:pt x="793" y="12967"/>
                  </a:lnTo>
                  <a:lnTo>
                    <a:pt x="880" y="12967"/>
                  </a:lnTo>
                  <a:lnTo>
                    <a:pt x="954" y="12955"/>
                  </a:lnTo>
                  <a:lnTo>
                    <a:pt x="1041" y="12943"/>
                  </a:lnTo>
                  <a:lnTo>
                    <a:pt x="1115" y="12918"/>
                  </a:lnTo>
                  <a:lnTo>
                    <a:pt x="1190" y="12893"/>
                  </a:lnTo>
                  <a:lnTo>
                    <a:pt x="1264" y="12856"/>
                  </a:lnTo>
                  <a:lnTo>
                    <a:pt x="1338" y="12819"/>
                  </a:lnTo>
                  <a:lnTo>
                    <a:pt x="1400" y="12769"/>
                  </a:lnTo>
                  <a:lnTo>
                    <a:pt x="1462" y="12707"/>
                  </a:lnTo>
                  <a:lnTo>
                    <a:pt x="1512" y="12645"/>
                  </a:lnTo>
                  <a:lnTo>
                    <a:pt x="1561" y="12583"/>
                  </a:lnTo>
                  <a:lnTo>
                    <a:pt x="1611" y="12509"/>
                  </a:lnTo>
                  <a:lnTo>
                    <a:pt x="1636" y="12422"/>
                  </a:lnTo>
                  <a:lnTo>
                    <a:pt x="1673" y="12348"/>
                  </a:lnTo>
                  <a:lnTo>
                    <a:pt x="1673" y="12348"/>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flipH="1">
              <a:off x="4385131" y="3087958"/>
              <a:ext cx="356982" cy="830686"/>
            </a:xfrm>
            <a:custGeom>
              <a:avLst/>
              <a:gdLst/>
              <a:ahLst/>
              <a:cxnLst/>
              <a:rect l="l" t="t" r="r" b="b"/>
              <a:pathLst>
                <a:path w="9735" h="22653" extrusionOk="0">
                  <a:moveTo>
                    <a:pt x="87" y="20584"/>
                  </a:moveTo>
                  <a:lnTo>
                    <a:pt x="6688" y="1065"/>
                  </a:lnTo>
                  <a:lnTo>
                    <a:pt x="6688" y="1065"/>
                  </a:lnTo>
                  <a:lnTo>
                    <a:pt x="6750" y="917"/>
                  </a:lnTo>
                  <a:lnTo>
                    <a:pt x="6824" y="780"/>
                  </a:lnTo>
                  <a:lnTo>
                    <a:pt x="6899" y="644"/>
                  </a:lnTo>
                  <a:lnTo>
                    <a:pt x="6998" y="533"/>
                  </a:lnTo>
                  <a:lnTo>
                    <a:pt x="7109" y="421"/>
                  </a:lnTo>
                  <a:lnTo>
                    <a:pt x="7221" y="322"/>
                  </a:lnTo>
                  <a:lnTo>
                    <a:pt x="7345" y="236"/>
                  </a:lnTo>
                  <a:lnTo>
                    <a:pt x="7481" y="161"/>
                  </a:lnTo>
                  <a:lnTo>
                    <a:pt x="7617" y="112"/>
                  </a:lnTo>
                  <a:lnTo>
                    <a:pt x="7766" y="62"/>
                  </a:lnTo>
                  <a:lnTo>
                    <a:pt x="7902" y="25"/>
                  </a:lnTo>
                  <a:lnTo>
                    <a:pt x="8063" y="13"/>
                  </a:lnTo>
                  <a:lnTo>
                    <a:pt x="8212" y="0"/>
                  </a:lnTo>
                  <a:lnTo>
                    <a:pt x="8360" y="13"/>
                  </a:lnTo>
                  <a:lnTo>
                    <a:pt x="8521" y="37"/>
                  </a:lnTo>
                  <a:lnTo>
                    <a:pt x="8670" y="87"/>
                  </a:lnTo>
                  <a:lnTo>
                    <a:pt x="8670" y="87"/>
                  </a:lnTo>
                  <a:lnTo>
                    <a:pt x="8670" y="87"/>
                  </a:lnTo>
                  <a:lnTo>
                    <a:pt x="8819" y="149"/>
                  </a:lnTo>
                  <a:lnTo>
                    <a:pt x="8967" y="211"/>
                  </a:lnTo>
                  <a:lnTo>
                    <a:pt x="9091" y="297"/>
                  </a:lnTo>
                  <a:lnTo>
                    <a:pt x="9215" y="397"/>
                  </a:lnTo>
                  <a:lnTo>
                    <a:pt x="9314" y="508"/>
                  </a:lnTo>
                  <a:lnTo>
                    <a:pt x="9413" y="619"/>
                  </a:lnTo>
                  <a:lnTo>
                    <a:pt x="9500" y="743"/>
                  </a:lnTo>
                  <a:lnTo>
                    <a:pt x="9574" y="880"/>
                  </a:lnTo>
                  <a:lnTo>
                    <a:pt x="9636" y="1016"/>
                  </a:lnTo>
                  <a:lnTo>
                    <a:pt x="9685" y="1152"/>
                  </a:lnTo>
                  <a:lnTo>
                    <a:pt x="9710" y="1301"/>
                  </a:lnTo>
                  <a:lnTo>
                    <a:pt x="9735" y="1449"/>
                  </a:lnTo>
                  <a:lnTo>
                    <a:pt x="9735" y="1610"/>
                  </a:lnTo>
                  <a:lnTo>
                    <a:pt x="9723" y="1759"/>
                  </a:lnTo>
                  <a:lnTo>
                    <a:pt x="9698" y="1920"/>
                  </a:lnTo>
                  <a:lnTo>
                    <a:pt x="9661" y="2069"/>
                  </a:lnTo>
                  <a:lnTo>
                    <a:pt x="3047" y="21600"/>
                  </a:lnTo>
                  <a:lnTo>
                    <a:pt x="3047" y="21600"/>
                  </a:lnTo>
                  <a:lnTo>
                    <a:pt x="2985" y="21748"/>
                  </a:lnTo>
                  <a:lnTo>
                    <a:pt x="2911" y="21885"/>
                  </a:lnTo>
                  <a:lnTo>
                    <a:pt x="2836" y="22009"/>
                  </a:lnTo>
                  <a:lnTo>
                    <a:pt x="2737" y="22132"/>
                  </a:lnTo>
                  <a:lnTo>
                    <a:pt x="2626" y="22244"/>
                  </a:lnTo>
                  <a:lnTo>
                    <a:pt x="2514" y="22331"/>
                  </a:lnTo>
                  <a:lnTo>
                    <a:pt x="2391" y="22417"/>
                  </a:lnTo>
                  <a:lnTo>
                    <a:pt x="2254" y="22492"/>
                  </a:lnTo>
                  <a:lnTo>
                    <a:pt x="2118" y="22554"/>
                  </a:lnTo>
                  <a:lnTo>
                    <a:pt x="1982" y="22603"/>
                  </a:lnTo>
                  <a:lnTo>
                    <a:pt x="1833" y="22640"/>
                  </a:lnTo>
                  <a:lnTo>
                    <a:pt x="1672" y="22653"/>
                  </a:lnTo>
                  <a:lnTo>
                    <a:pt x="1524" y="22653"/>
                  </a:lnTo>
                  <a:lnTo>
                    <a:pt x="1375" y="22640"/>
                  </a:lnTo>
                  <a:lnTo>
                    <a:pt x="1214" y="22615"/>
                  </a:lnTo>
                  <a:lnTo>
                    <a:pt x="1065" y="22578"/>
                  </a:lnTo>
                  <a:lnTo>
                    <a:pt x="1065" y="22578"/>
                  </a:lnTo>
                  <a:lnTo>
                    <a:pt x="1065" y="22578"/>
                  </a:lnTo>
                  <a:lnTo>
                    <a:pt x="917" y="22516"/>
                  </a:lnTo>
                  <a:lnTo>
                    <a:pt x="781" y="22442"/>
                  </a:lnTo>
                  <a:lnTo>
                    <a:pt x="644" y="22355"/>
                  </a:lnTo>
                  <a:lnTo>
                    <a:pt x="520" y="22269"/>
                  </a:lnTo>
                  <a:lnTo>
                    <a:pt x="421" y="22157"/>
                  </a:lnTo>
                  <a:lnTo>
                    <a:pt x="322" y="22046"/>
                  </a:lnTo>
                  <a:lnTo>
                    <a:pt x="236" y="21922"/>
                  </a:lnTo>
                  <a:lnTo>
                    <a:pt x="161" y="21786"/>
                  </a:lnTo>
                  <a:lnTo>
                    <a:pt x="99" y="21649"/>
                  </a:lnTo>
                  <a:lnTo>
                    <a:pt x="50" y="21501"/>
                  </a:lnTo>
                  <a:lnTo>
                    <a:pt x="25" y="21352"/>
                  </a:lnTo>
                  <a:lnTo>
                    <a:pt x="0" y="21204"/>
                  </a:lnTo>
                  <a:lnTo>
                    <a:pt x="0" y="21055"/>
                  </a:lnTo>
                  <a:lnTo>
                    <a:pt x="13" y="20894"/>
                  </a:lnTo>
                  <a:lnTo>
                    <a:pt x="37" y="20745"/>
                  </a:lnTo>
                  <a:lnTo>
                    <a:pt x="87" y="20584"/>
                  </a:lnTo>
                  <a:lnTo>
                    <a:pt x="87" y="20584"/>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flipH="1">
              <a:off x="4619452" y="2618801"/>
              <a:ext cx="159441" cy="460539"/>
            </a:xfrm>
            <a:custGeom>
              <a:avLst/>
              <a:gdLst/>
              <a:ahLst/>
              <a:cxnLst/>
              <a:rect l="l" t="t" r="r" b="b"/>
              <a:pathLst>
                <a:path w="4348" h="12559" extrusionOk="0">
                  <a:moveTo>
                    <a:pt x="4013" y="1883"/>
                  </a:moveTo>
                  <a:lnTo>
                    <a:pt x="4347" y="7914"/>
                  </a:lnTo>
                  <a:lnTo>
                    <a:pt x="4347" y="7914"/>
                  </a:lnTo>
                  <a:lnTo>
                    <a:pt x="4335" y="8100"/>
                  </a:lnTo>
                  <a:lnTo>
                    <a:pt x="4323" y="8298"/>
                  </a:lnTo>
                  <a:lnTo>
                    <a:pt x="4285" y="8509"/>
                  </a:lnTo>
                  <a:lnTo>
                    <a:pt x="4223" y="8719"/>
                  </a:lnTo>
                  <a:lnTo>
                    <a:pt x="4149" y="8942"/>
                  </a:lnTo>
                  <a:lnTo>
                    <a:pt x="4062" y="9178"/>
                  </a:lnTo>
                  <a:lnTo>
                    <a:pt x="3963" y="9401"/>
                  </a:lnTo>
                  <a:lnTo>
                    <a:pt x="3839" y="9636"/>
                  </a:lnTo>
                  <a:lnTo>
                    <a:pt x="3716" y="9871"/>
                  </a:lnTo>
                  <a:lnTo>
                    <a:pt x="3579" y="10094"/>
                  </a:lnTo>
                  <a:lnTo>
                    <a:pt x="3443" y="10330"/>
                  </a:lnTo>
                  <a:lnTo>
                    <a:pt x="3295" y="10552"/>
                  </a:lnTo>
                  <a:lnTo>
                    <a:pt x="3134" y="10775"/>
                  </a:lnTo>
                  <a:lnTo>
                    <a:pt x="2973" y="10986"/>
                  </a:lnTo>
                  <a:lnTo>
                    <a:pt x="2638" y="11395"/>
                  </a:lnTo>
                  <a:lnTo>
                    <a:pt x="2477" y="11580"/>
                  </a:lnTo>
                  <a:lnTo>
                    <a:pt x="2304" y="11754"/>
                  </a:lnTo>
                  <a:lnTo>
                    <a:pt x="2143" y="11915"/>
                  </a:lnTo>
                  <a:lnTo>
                    <a:pt x="1982" y="12063"/>
                  </a:lnTo>
                  <a:lnTo>
                    <a:pt x="1821" y="12187"/>
                  </a:lnTo>
                  <a:lnTo>
                    <a:pt x="1672" y="12311"/>
                  </a:lnTo>
                  <a:lnTo>
                    <a:pt x="1523" y="12398"/>
                  </a:lnTo>
                  <a:lnTo>
                    <a:pt x="1387" y="12472"/>
                  </a:lnTo>
                  <a:lnTo>
                    <a:pt x="1263" y="12534"/>
                  </a:lnTo>
                  <a:lnTo>
                    <a:pt x="1152" y="12559"/>
                  </a:lnTo>
                  <a:lnTo>
                    <a:pt x="1040" y="12559"/>
                  </a:lnTo>
                  <a:lnTo>
                    <a:pt x="954" y="12546"/>
                  </a:lnTo>
                  <a:lnTo>
                    <a:pt x="917" y="12522"/>
                  </a:lnTo>
                  <a:lnTo>
                    <a:pt x="879" y="12497"/>
                  </a:lnTo>
                  <a:lnTo>
                    <a:pt x="855" y="12460"/>
                  </a:lnTo>
                  <a:lnTo>
                    <a:pt x="830" y="12423"/>
                  </a:lnTo>
                  <a:lnTo>
                    <a:pt x="780" y="12311"/>
                  </a:lnTo>
                  <a:lnTo>
                    <a:pt x="768" y="12175"/>
                  </a:lnTo>
                  <a:lnTo>
                    <a:pt x="12" y="2081"/>
                  </a:lnTo>
                  <a:lnTo>
                    <a:pt x="12" y="2081"/>
                  </a:lnTo>
                  <a:lnTo>
                    <a:pt x="0" y="1846"/>
                  </a:lnTo>
                  <a:lnTo>
                    <a:pt x="25" y="1623"/>
                  </a:lnTo>
                  <a:lnTo>
                    <a:pt x="62" y="1412"/>
                  </a:lnTo>
                  <a:lnTo>
                    <a:pt x="112" y="1214"/>
                  </a:lnTo>
                  <a:lnTo>
                    <a:pt x="198" y="1028"/>
                  </a:lnTo>
                  <a:lnTo>
                    <a:pt x="297" y="855"/>
                  </a:lnTo>
                  <a:lnTo>
                    <a:pt x="409" y="706"/>
                  </a:lnTo>
                  <a:lnTo>
                    <a:pt x="533" y="570"/>
                  </a:lnTo>
                  <a:lnTo>
                    <a:pt x="669" y="446"/>
                  </a:lnTo>
                  <a:lnTo>
                    <a:pt x="818" y="335"/>
                  </a:lnTo>
                  <a:lnTo>
                    <a:pt x="979" y="236"/>
                  </a:lnTo>
                  <a:lnTo>
                    <a:pt x="1152" y="161"/>
                  </a:lnTo>
                  <a:lnTo>
                    <a:pt x="1325" y="99"/>
                  </a:lnTo>
                  <a:lnTo>
                    <a:pt x="1511" y="50"/>
                  </a:lnTo>
                  <a:lnTo>
                    <a:pt x="1697" y="13"/>
                  </a:lnTo>
                  <a:lnTo>
                    <a:pt x="1883" y="0"/>
                  </a:lnTo>
                  <a:lnTo>
                    <a:pt x="2068" y="0"/>
                  </a:lnTo>
                  <a:lnTo>
                    <a:pt x="2254" y="13"/>
                  </a:lnTo>
                  <a:lnTo>
                    <a:pt x="2440" y="38"/>
                  </a:lnTo>
                  <a:lnTo>
                    <a:pt x="2626" y="87"/>
                  </a:lnTo>
                  <a:lnTo>
                    <a:pt x="2812" y="149"/>
                  </a:lnTo>
                  <a:lnTo>
                    <a:pt x="2973" y="223"/>
                  </a:lnTo>
                  <a:lnTo>
                    <a:pt x="3146" y="310"/>
                  </a:lnTo>
                  <a:lnTo>
                    <a:pt x="3295" y="421"/>
                  </a:lnTo>
                  <a:lnTo>
                    <a:pt x="3443" y="545"/>
                  </a:lnTo>
                  <a:lnTo>
                    <a:pt x="3567" y="694"/>
                  </a:lnTo>
                  <a:lnTo>
                    <a:pt x="3691" y="843"/>
                  </a:lnTo>
                  <a:lnTo>
                    <a:pt x="3790" y="1016"/>
                  </a:lnTo>
                  <a:lnTo>
                    <a:pt x="3877" y="1214"/>
                  </a:lnTo>
                  <a:lnTo>
                    <a:pt x="3939" y="1412"/>
                  </a:lnTo>
                  <a:lnTo>
                    <a:pt x="3988" y="1635"/>
                  </a:lnTo>
                  <a:lnTo>
                    <a:pt x="4013" y="1883"/>
                  </a:lnTo>
                  <a:lnTo>
                    <a:pt x="4013" y="1883"/>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flipH="1">
              <a:off x="4499577" y="2241833"/>
              <a:ext cx="576819" cy="607732"/>
            </a:xfrm>
            <a:custGeom>
              <a:avLst/>
              <a:gdLst/>
              <a:ahLst/>
              <a:cxnLst/>
              <a:rect l="l" t="t" r="r" b="b"/>
              <a:pathLst>
                <a:path w="15730" h="16573" extrusionOk="0">
                  <a:moveTo>
                    <a:pt x="14318" y="11816"/>
                  </a:moveTo>
                  <a:lnTo>
                    <a:pt x="14318" y="11816"/>
                  </a:lnTo>
                  <a:lnTo>
                    <a:pt x="14021" y="12163"/>
                  </a:lnTo>
                  <a:lnTo>
                    <a:pt x="13699" y="12510"/>
                  </a:lnTo>
                  <a:lnTo>
                    <a:pt x="13364" y="12844"/>
                  </a:lnTo>
                  <a:lnTo>
                    <a:pt x="13030" y="13166"/>
                  </a:lnTo>
                  <a:lnTo>
                    <a:pt x="12671" y="13476"/>
                  </a:lnTo>
                  <a:lnTo>
                    <a:pt x="12312" y="13773"/>
                  </a:lnTo>
                  <a:lnTo>
                    <a:pt x="11940" y="14058"/>
                  </a:lnTo>
                  <a:lnTo>
                    <a:pt x="11556" y="14330"/>
                  </a:lnTo>
                  <a:lnTo>
                    <a:pt x="11172" y="14603"/>
                  </a:lnTo>
                  <a:lnTo>
                    <a:pt x="10776" y="14850"/>
                  </a:lnTo>
                  <a:lnTo>
                    <a:pt x="10380" y="15086"/>
                  </a:lnTo>
                  <a:lnTo>
                    <a:pt x="9971" y="15296"/>
                  </a:lnTo>
                  <a:lnTo>
                    <a:pt x="9562" y="15507"/>
                  </a:lnTo>
                  <a:lnTo>
                    <a:pt x="9153" y="15693"/>
                  </a:lnTo>
                  <a:lnTo>
                    <a:pt x="8745" y="15866"/>
                  </a:lnTo>
                  <a:lnTo>
                    <a:pt x="8324" y="16015"/>
                  </a:lnTo>
                  <a:lnTo>
                    <a:pt x="7915" y="16151"/>
                  </a:lnTo>
                  <a:lnTo>
                    <a:pt x="7506" y="16275"/>
                  </a:lnTo>
                  <a:lnTo>
                    <a:pt x="7085" y="16374"/>
                  </a:lnTo>
                  <a:lnTo>
                    <a:pt x="6676" y="16448"/>
                  </a:lnTo>
                  <a:lnTo>
                    <a:pt x="6280" y="16510"/>
                  </a:lnTo>
                  <a:lnTo>
                    <a:pt x="5871" y="16547"/>
                  </a:lnTo>
                  <a:lnTo>
                    <a:pt x="5475" y="16572"/>
                  </a:lnTo>
                  <a:lnTo>
                    <a:pt x="5091" y="16560"/>
                  </a:lnTo>
                  <a:lnTo>
                    <a:pt x="4707" y="16535"/>
                  </a:lnTo>
                  <a:lnTo>
                    <a:pt x="4323" y="16485"/>
                  </a:lnTo>
                  <a:lnTo>
                    <a:pt x="3964" y="16411"/>
                  </a:lnTo>
                  <a:lnTo>
                    <a:pt x="3605" y="16312"/>
                  </a:lnTo>
                  <a:lnTo>
                    <a:pt x="3258" y="16188"/>
                  </a:lnTo>
                  <a:lnTo>
                    <a:pt x="2924" y="16039"/>
                  </a:lnTo>
                  <a:lnTo>
                    <a:pt x="2602" y="15866"/>
                  </a:lnTo>
                  <a:lnTo>
                    <a:pt x="2441" y="15767"/>
                  </a:lnTo>
                  <a:lnTo>
                    <a:pt x="2292" y="15668"/>
                  </a:lnTo>
                  <a:lnTo>
                    <a:pt x="2292" y="15668"/>
                  </a:lnTo>
                  <a:lnTo>
                    <a:pt x="2143" y="15556"/>
                  </a:lnTo>
                  <a:lnTo>
                    <a:pt x="1995" y="15445"/>
                  </a:lnTo>
                  <a:lnTo>
                    <a:pt x="1722" y="15197"/>
                  </a:lnTo>
                  <a:lnTo>
                    <a:pt x="1475" y="14925"/>
                  </a:lnTo>
                  <a:lnTo>
                    <a:pt x="1239" y="14640"/>
                  </a:lnTo>
                  <a:lnTo>
                    <a:pt x="1041" y="14343"/>
                  </a:lnTo>
                  <a:lnTo>
                    <a:pt x="843" y="14021"/>
                  </a:lnTo>
                  <a:lnTo>
                    <a:pt x="682" y="13686"/>
                  </a:lnTo>
                  <a:lnTo>
                    <a:pt x="533" y="13339"/>
                  </a:lnTo>
                  <a:lnTo>
                    <a:pt x="397" y="12968"/>
                  </a:lnTo>
                  <a:lnTo>
                    <a:pt x="286" y="12596"/>
                  </a:lnTo>
                  <a:lnTo>
                    <a:pt x="199" y="12200"/>
                  </a:lnTo>
                  <a:lnTo>
                    <a:pt x="125" y="11804"/>
                  </a:lnTo>
                  <a:lnTo>
                    <a:pt x="63" y="11395"/>
                  </a:lnTo>
                  <a:lnTo>
                    <a:pt x="26" y="10974"/>
                  </a:lnTo>
                  <a:lnTo>
                    <a:pt x="13" y="10553"/>
                  </a:lnTo>
                  <a:lnTo>
                    <a:pt x="1" y="10119"/>
                  </a:lnTo>
                  <a:lnTo>
                    <a:pt x="13" y="9686"/>
                  </a:lnTo>
                  <a:lnTo>
                    <a:pt x="50" y="9240"/>
                  </a:lnTo>
                  <a:lnTo>
                    <a:pt x="100" y="8794"/>
                  </a:lnTo>
                  <a:lnTo>
                    <a:pt x="162" y="8348"/>
                  </a:lnTo>
                  <a:lnTo>
                    <a:pt x="236" y="7902"/>
                  </a:lnTo>
                  <a:lnTo>
                    <a:pt x="335" y="7457"/>
                  </a:lnTo>
                  <a:lnTo>
                    <a:pt x="447" y="7011"/>
                  </a:lnTo>
                  <a:lnTo>
                    <a:pt x="571" y="6552"/>
                  </a:lnTo>
                  <a:lnTo>
                    <a:pt x="719" y="6119"/>
                  </a:lnTo>
                  <a:lnTo>
                    <a:pt x="868" y="5673"/>
                  </a:lnTo>
                  <a:lnTo>
                    <a:pt x="1041" y="5240"/>
                  </a:lnTo>
                  <a:lnTo>
                    <a:pt x="1227" y="4806"/>
                  </a:lnTo>
                  <a:lnTo>
                    <a:pt x="1425" y="4385"/>
                  </a:lnTo>
                  <a:lnTo>
                    <a:pt x="1636" y="3964"/>
                  </a:lnTo>
                  <a:lnTo>
                    <a:pt x="1859" y="3555"/>
                  </a:lnTo>
                  <a:lnTo>
                    <a:pt x="2094" y="3159"/>
                  </a:lnTo>
                  <a:lnTo>
                    <a:pt x="2094" y="3159"/>
                  </a:lnTo>
                  <a:lnTo>
                    <a:pt x="2292" y="2924"/>
                  </a:lnTo>
                  <a:lnTo>
                    <a:pt x="2503" y="2701"/>
                  </a:lnTo>
                  <a:lnTo>
                    <a:pt x="2713" y="2478"/>
                  </a:lnTo>
                  <a:lnTo>
                    <a:pt x="2936" y="2267"/>
                  </a:lnTo>
                  <a:lnTo>
                    <a:pt x="3147" y="2057"/>
                  </a:lnTo>
                  <a:lnTo>
                    <a:pt x="3382" y="1858"/>
                  </a:lnTo>
                  <a:lnTo>
                    <a:pt x="3605" y="1660"/>
                  </a:lnTo>
                  <a:lnTo>
                    <a:pt x="3840" y="1487"/>
                  </a:lnTo>
                  <a:lnTo>
                    <a:pt x="3840" y="1487"/>
                  </a:lnTo>
                  <a:lnTo>
                    <a:pt x="4113" y="1276"/>
                  </a:lnTo>
                  <a:lnTo>
                    <a:pt x="4398" y="1103"/>
                  </a:lnTo>
                  <a:lnTo>
                    <a:pt x="4682" y="930"/>
                  </a:lnTo>
                  <a:lnTo>
                    <a:pt x="4967" y="769"/>
                  </a:lnTo>
                  <a:lnTo>
                    <a:pt x="5252" y="632"/>
                  </a:lnTo>
                  <a:lnTo>
                    <a:pt x="5537" y="509"/>
                  </a:lnTo>
                  <a:lnTo>
                    <a:pt x="5822" y="397"/>
                  </a:lnTo>
                  <a:lnTo>
                    <a:pt x="6119" y="298"/>
                  </a:lnTo>
                  <a:lnTo>
                    <a:pt x="6416" y="224"/>
                  </a:lnTo>
                  <a:lnTo>
                    <a:pt x="6701" y="149"/>
                  </a:lnTo>
                  <a:lnTo>
                    <a:pt x="6998" y="100"/>
                  </a:lnTo>
                  <a:lnTo>
                    <a:pt x="7296" y="50"/>
                  </a:lnTo>
                  <a:lnTo>
                    <a:pt x="7593" y="25"/>
                  </a:lnTo>
                  <a:lnTo>
                    <a:pt x="7878" y="13"/>
                  </a:lnTo>
                  <a:lnTo>
                    <a:pt x="8175" y="1"/>
                  </a:lnTo>
                  <a:lnTo>
                    <a:pt x="8460" y="13"/>
                  </a:lnTo>
                  <a:lnTo>
                    <a:pt x="8757" y="25"/>
                  </a:lnTo>
                  <a:lnTo>
                    <a:pt x="9042" y="63"/>
                  </a:lnTo>
                  <a:lnTo>
                    <a:pt x="9327" y="100"/>
                  </a:lnTo>
                  <a:lnTo>
                    <a:pt x="9612" y="162"/>
                  </a:lnTo>
                  <a:lnTo>
                    <a:pt x="9897" y="224"/>
                  </a:lnTo>
                  <a:lnTo>
                    <a:pt x="10181" y="298"/>
                  </a:lnTo>
                  <a:lnTo>
                    <a:pt x="10454" y="385"/>
                  </a:lnTo>
                  <a:lnTo>
                    <a:pt x="10726" y="484"/>
                  </a:lnTo>
                  <a:lnTo>
                    <a:pt x="10986" y="595"/>
                  </a:lnTo>
                  <a:lnTo>
                    <a:pt x="11259" y="707"/>
                  </a:lnTo>
                  <a:lnTo>
                    <a:pt x="11519" y="831"/>
                  </a:lnTo>
                  <a:lnTo>
                    <a:pt x="11767" y="967"/>
                  </a:lnTo>
                  <a:lnTo>
                    <a:pt x="12014" y="1115"/>
                  </a:lnTo>
                  <a:lnTo>
                    <a:pt x="12262" y="1264"/>
                  </a:lnTo>
                  <a:lnTo>
                    <a:pt x="12497" y="1437"/>
                  </a:lnTo>
                  <a:lnTo>
                    <a:pt x="12733" y="1598"/>
                  </a:lnTo>
                  <a:lnTo>
                    <a:pt x="12956" y="1784"/>
                  </a:lnTo>
                  <a:lnTo>
                    <a:pt x="13179" y="1970"/>
                  </a:lnTo>
                  <a:lnTo>
                    <a:pt x="13389" y="2168"/>
                  </a:lnTo>
                  <a:lnTo>
                    <a:pt x="13600" y="2366"/>
                  </a:lnTo>
                  <a:lnTo>
                    <a:pt x="13798" y="2577"/>
                  </a:lnTo>
                  <a:lnTo>
                    <a:pt x="13984" y="2787"/>
                  </a:lnTo>
                  <a:lnTo>
                    <a:pt x="14169" y="3023"/>
                  </a:lnTo>
                  <a:lnTo>
                    <a:pt x="14343" y="3246"/>
                  </a:lnTo>
                  <a:lnTo>
                    <a:pt x="14504" y="3481"/>
                  </a:lnTo>
                  <a:lnTo>
                    <a:pt x="14665" y="3729"/>
                  </a:lnTo>
                  <a:lnTo>
                    <a:pt x="14813" y="3976"/>
                  </a:lnTo>
                  <a:lnTo>
                    <a:pt x="14950" y="4224"/>
                  </a:lnTo>
                  <a:lnTo>
                    <a:pt x="15074" y="4484"/>
                  </a:lnTo>
                  <a:lnTo>
                    <a:pt x="15197" y="4757"/>
                  </a:lnTo>
                  <a:lnTo>
                    <a:pt x="15296" y="5017"/>
                  </a:lnTo>
                  <a:lnTo>
                    <a:pt x="15396" y="5302"/>
                  </a:lnTo>
                  <a:lnTo>
                    <a:pt x="15482" y="5574"/>
                  </a:lnTo>
                  <a:lnTo>
                    <a:pt x="15544" y="5859"/>
                  </a:lnTo>
                  <a:lnTo>
                    <a:pt x="15606" y="6144"/>
                  </a:lnTo>
                  <a:lnTo>
                    <a:pt x="15656" y="6441"/>
                  </a:lnTo>
                  <a:lnTo>
                    <a:pt x="15693" y="6726"/>
                  </a:lnTo>
                  <a:lnTo>
                    <a:pt x="15718" y="7023"/>
                  </a:lnTo>
                  <a:lnTo>
                    <a:pt x="15730" y="7333"/>
                  </a:lnTo>
                  <a:lnTo>
                    <a:pt x="15730" y="7630"/>
                  </a:lnTo>
                  <a:lnTo>
                    <a:pt x="15705" y="7940"/>
                  </a:lnTo>
                  <a:lnTo>
                    <a:pt x="15680" y="8249"/>
                  </a:lnTo>
                  <a:lnTo>
                    <a:pt x="15631" y="8559"/>
                  </a:lnTo>
                  <a:lnTo>
                    <a:pt x="15569" y="8868"/>
                  </a:lnTo>
                  <a:lnTo>
                    <a:pt x="15495" y="9178"/>
                  </a:lnTo>
                  <a:lnTo>
                    <a:pt x="15408" y="9500"/>
                  </a:lnTo>
                  <a:lnTo>
                    <a:pt x="15309" y="9822"/>
                  </a:lnTo>
                  <a:lnTo>
                    <a:pt x="15185" y="10132"/>
                  </a:lnTo>
                  <a:lnTo>
                    <a:pt x="15185" y="10132"/>
                  </a:lnTo>
                  <a:lnTo>
                    <a:pt x="14999" y="10565"/>
                  </a:lnTo>
                  <a:lnTo>
                    <a:pt x="14789" y="10986"/>
                  </a:lnTo>
                  <a:lnTo>
                    <a:pt x="14566" y="11407"/>
                  </a:lnTo>
                  <a:lnTo>
                    <a:pt x="14318" y="11816"/>
                  </a:lnTo>
                  <a:lnTo>
                    <a:pt x="14318" y="11816"/>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flipH="1">
              <a:off x="4919669" y="2624705"/>
              <a:ext cx="142646" cy="82251"/>
            </a:xfrm>
            <a:custGeom>
              <a:avLst/>
              <a:gdLst/>
              <a:ahLst/>
              <a:cxnLst/>
              <a:rect l="l" t="t" r="r" b="b"/>
              <a:pathLst>
                <a:path w="3890" h="2243" extrusionOk="0">
                  <a:moveTo>
                    <a:pt x="3692" y="0"/>
                  </a:moveTo>
                  <a:lnTo>
                    <a:pt x="3630" y="13"/>
                  </a:lnTo>
                  <a:lnTo>
                    <a:pt x="3580" y="62"/>
                  </a:lnTo>
                  <a:lnTo>
                    <a:pt x="3407" y="273"/>
                  </a:lnTo>
                  <a:lnTo>
                    <a:pt x="3221" y="471"/>
                  </a:lnTo>
                  <a:lnTo>
                    <a:pt x="3023" y="657"/>
                  </a:lnTo>
                  <a:lnTo>
                    <a:pt x="2825" y="830"/>
                  </a:lnTo>
                  <a:lnTo>
                    <a:pt x="2602" y="991"/>
                  </a:lnTo>
                  <a:lnTo>
                    <a:pt x="2391" y="1140"/>
                  </a:lnTo>
                  <a:lnTo>
                    <a:pt x="2156" y="1288"/>
                  </a:lnTo>
                  <a:lnTo>
                    <a:pt x="1933" y="1412"/>
                  </a:lnTo>
                  <a:lnTo>
                    <a:pt x="1685" y="1524"/>
                  </a:lnTo>
                  <a:lnTo>
                    <a:pt x="1450" y="1623"/>
                  </a:lnTo>
                  <a:lnTo>
                    <a:pt x="1202" y="1710"/>
                  </a:lnTo>
                  <a:lnTo>
                    <a:pt x="954" y="1771"/>
                  </a:lnTo>
                  <a:lnTo>
                    <a:pt x="707" y="1821"/>
                  </a:lnTo>
                  <a:lnTo>
                    <a:pt x="471" y="1858"/>
                  </a:lnTo>
                  <a:lnTo>
                    <a:pt x="236" y="1883"/>
                  </a:lnTo>
                  <a:lnTo>
                    <a:pt x="1" y="1883"/>
                  </a:lnTo>
                  <a:lnTo>
                    <a:pt x="87" y="2242"/>
                  </a:lnTo>
                  <a:lnTo>
                    <a:pt x="335" y="2230"/>
                  </a:lnTo>
                  <a:lnTo>
                    <a:pt x="583" y="2205"/>
                  </a:lnTo>
                  <a:lnTo>
                    <a:pt x="831" y="2168"/>
                  </a:lnTo>
                  <a:lnTo>
                    <a:pt x="1078" y="2106"/>
                  </a:lnTo>
                  <a:lnTo>
                    <a:pt x="1338" y="2032"/>
                  </a:lnTo>
                  <a:lnTo>
                    <a:pt x="1586" y="1945"/>
                  </a:lnTo>
                  <a:lnTo>
                    <a:pt x="1846" y="1833"/>
                  </a:lnTo>
                  <a:lnTo>
                    <a:pt x="2094" y="1722"/>
                  </a:lnTo>
                  <a:lnTo>
                    <a:pt x="2342" y="1586"/>
                  </a:lnTo>
                  <a:lnTo>
                    <a:pt x="2577" y="1437"/>
                  </a:lnTo>
                  <a:lnTo>
                    <a:pt x="2812" y="1276"/>
                  </a:lnTo>
                  <a:lnTo>
                    <a:pt x="3048" y="1103"/>
                  </a:lnTo>
                  <a:lnTo>
                    <a:pt x="3258" y="917"/>
                  </a:lnTo>
                  <a:lnTo>
                    <a:pt x="3469" y="719"/>
                  </a:lnTo>
                  <a:lnTo>
                    <a:pt x="3667" y="508"/>
                  </a:lnTo>
                  <a:lnTo>
                    <a:pt x="3853" y="285"/>
                  </a:lnTo>
                  <a:lnTo>
                    <a:pt x="3890" y="211"/>
                  </a:lnTo>
                  <a:lnTo>
                    <a:pt x="3890" y="149"/>
                  </a:lnTo>
                  <a:lnTo>
                    <a:pt x="3877" y="87"/>
                  </a:lnTo>
                  <a:lnTo>
                    <a:pt x="3828" y="38"/>
                  </a:lnTo>
                  <a:lnTo>
                    <a:pt x="3766" y="0"/>
                  </a:lnTo>
                  <a:close/>
                </a:path>
              </a:pathLst>
            </a:custGeom>
            <a:solidFill>
              <a:srgbClr val="DBA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flipH="1">
              <a:off x="4471855" y="2237762"/>
              <a:ext cx="555037" cy="554120"/>
            </a:xfrm>
            <a:custGeom>
              <a:avLst/>
              <a:gdLst/>
              <a:ahLst/>
              <a:cxnLst/>
              <a:rect l="l" t="t" r="r" b="b"/>
              <a:pathLst>
                <a:path w="15136" h="15111" extrusionOk="0">
                  <a:moveTo>
                    <a:pt x="11209" y="15110"/>
                  </a:moveTo>
                  <a:lnTo>
                    <a:pt x="11209" y="15110"/>
                  </a:lnTo>
                  <a:lnTo>
                    <a:pt x="10937" y="14912"/>
                  </a:lnTo>
                  <a:lnTo>
                    <a:pt x="10677" y="14714"/>
                  </a:lnTo>
                  <a:lnTo>
                    <a:pt x="10429" y="14491"/>
                  </a:lnTo>
                  <a:lnTo>
                    <a:pt x="10194" y="14280"/>
                  </a:lnTo>
                  <a:lnTo>
                    <a:pt x="9983" y="14045"/>
                  </a:lnTo>
                  <a:lnTo>
                    <a:pt x="9773" y="13810"/>
                  </a:lnTo>
                  <a:lnTo>
                    <a:pt x="9575" y="13562"/>
                  </a:lnTo>
                  <a:lnTo>
                    <a:pt x="9376" y="13314"/>
                  </a:lnTo>
                  <a:lnTo>
                    <a:pt x="9203" y="13054"/>
                  </a:lnTo>
                  <a:lnTo>
                    <a:pt x="9042" y="12782"/>
                  </a:lnTo>
                  <a:lnTo>
                    <a:pt x="8881" y="12509"/>
                  </a:lnTo>
                  <a:lnTo>
                    <a:pt x="8732" y="12224"/>
                  </a:lnTo>
                  <a:lnTo>
                    <a:pt x="8584" y="11927"/>
                  </a:lnTo>
                  <a:lnTo>
                    <a:pt x="8460" y="11630"/>
                  </a:lnTo>
                  <a:lnTo>
                    <a:pt x="8336" y="11320"/>
                  </a:lnTo>
                  <a:lnTo>
                    <a:pt x="8212" y="10998"/>
                  </a:lnTo>
                  <a:lnTo>
                    <a:pt x="8101" y="10664"/>
                  </a:lnTo>
                  <a:lnTo>
                    <a:pt x="8002" y="10329"/>
                  </a:lnTo>
                  <a:lnTo>
                    <a:pt x="7903" y="9983"/>
                  </a:lnTo>
                  <a:lnTo>
                    <a:pt x="7803" y="9636"/>
                  </a:lnTo>
                  <a:lnTo>
                    <a:pt x="7642" y="8893"/>
                  </a:lnTo>
                  <a:lnTo>
                    <a:pt x="7494" y="8125"/>
                  </a:lnTo>
                  <a:lnTo>
                    <a:pt x="7358" y="7320"/>
                  </a:lnTo>
                  <a:lnTo>
                    <a:pt x="7234" y="6478"/>
                  </a:lnTo>
                  <a:lnTo>
                    <a:pt x="7110" y="5586"/>
                  </a:lnTo>
                  <a:lnTo>
                    <a:pt x="6998" y="4669"/>
                  </a:lnTo>
                  <a:lnTo>
                    <a:pt x="6998" y="4669"/>
                  </a:lnTo>
                  <a:lnTo>
                    <a:pt x="6218" y="4744"/>
                  </a:lnTo>
                  <a:lnTo>
                    <a:pt x="5388" y="4806"/>
                  </a:lnTo>
                  <a:lnTo>
                    <a:pt x="4534" y="4855"/>
                  </a:lnTo>
                  <a:lnTo>
                    <a:pt x="3642" y="4868"/>
                  </a:lnTo>
                  <a:lnTo>
                    <a:pt x="3184" y="4868"/>
                  </a:lnTo>
                  <a:lnTo>
                    <a:pt x="2738" y="4855"/>
                  </a:lnTo>
                  <a:lnTo>
                    <a:pt x="2280" y="4843"/>
                  </a:lnTo>
                  <a:lnTo>
                    <a:pt x="1821" y="4818"/>
                  </a:lnTo>
                  <a:lnTo>
                    <a:pt x="1363" y="4769"/>
                  </a:lnTo>
                  <a:lnTo>
                    <a:pt x="905" y="4731"/>
                  </a:lnTo>
                  <a:lnTo>
                    <a:pt x="459" y="4669"/>
                  </a:lnTo>
                  <a:lnTo>
                    <a:pt x="1" y="4595"/>
                  </a:lnTo>
                  <a:lnTo>
                    <a:pt x="1" y="4595"/>
                  </a:lnTo>
                  <a:lnTo>
                    <a:pt x="298" y="4013"/>
                  </a:lnTo>
                  <a:lnTo>
                    <a:pt x="583" y="3518"/>
                  </a:lnTo>
                  <a:lnTo>
                    <a:pt x="719" y="3295"/>
                  </a:lnTo>
                  <a:lnTo>
                    <a:pt x="868" y="3097"/>
                  </a:lnTo>
                  <a:lnTo>
                    <a:pt x="1004" y="2898"/>
                  </a:lnTo>
                  <a:lnTo>
                    <a:pt x="1153" y="2713"/>
                  </a:lnTo>
                  <a:lnTo>
                    <a:pt x="1314" y="2527"/>
                  </a:lnTo>
                  <a:lnTo>
                    <a:pt x="1475" y="2353"/>
                  </a:lnTo>
                  <a:lnTo>
                    <a:pt x="1636" y="2192"/>
                  </a:lnTo>
                  <a:lnTo>
                    <a:pt x="1821" y="2019"/>
                  </a:lnTo>
                  <a:lnTo>
                    <a:pt x="2230" y="1672"/>
                  </a:lnTo>
                  <a:lnTo>
                    <a:pt x="2701" y="1313"/>
                  </a:lnTo>
                  <a:lnTo>
                    <a:pt x="2701" y="1313"/>
                  </a:lnTo>
                  <a:lnTo>
                    <a:pt x="2936" y="1140"/>
                  </a:lnTo>
                  <a:lnTo>
                    <a:pt x="3184" y="979"/>
                  </a:lnTo>
                  <a:lnTo>
                    <a:pt x="3431" y="830"/>
                  </a:lnTo>
                  <a:lnTo>
                    <a:pt x="3679" y="706"/>
                  </a:lnTo>
                  <a:lnTo>
                    <a:pt x="3939" y="582"/>
                  </a:lnTo>
                  <a:lnTo>
                    <a:pt x="4199" y="471"/>
                  </a:lnTo>
                  <a:lnTo>
                    <a:pt x="4459" y="372"/>
                  </a:lnTo>
                  <a:lnTo>
                    <a:pt x="4732" y="285"/>
                  </a:lnTo>
                  <a:lnTo>
                    <a:pt x="5004" y="211"/>
                  </a:lnTo>
                  <a:lnTo>
                    <a:pt x="5277" y="149"/>
                  </a:lnTo>
                  <a:lnTo>
                    <a:pt x="5549" y="99"/>
                  </a:lnTo>
                  <a:lnTo>
                    <a:pt x="5834" y="50"/>
                  </a:lnTo>
                  <a:lnTo>
                    <a:pt x="6119" y="25"/>
                  </a:lnTo>
                  <a:lnTo>
                    <a:pt x="6392" y="0"/>
                  </a:lnTo>
                  <a:lnTo>
                    <a:pt x="6676" y="0"/>
                  </a:lnTo>
                  <a:lnTo>
                    <a:pt x="6961" y="0"/>
                  </a:lnTo>
                  <a:lnTo>
                    <a:pt x="7246" y="13"/>
                  </a:lnTo>
                  <a:lnTo>
                    <a:pt x="7531" y="25"/>
                  </a:lnTo>
                  <a:lnTo>
                    <a:pt x="7816" y="62"/>
                  </a:lnTo>
                  <a:lnTo>
                    <a:pt x="8101" y="99"/>
                  </a:lnTo>
                  <a:lnTo>
                    <a:pt x="8386" y="149"/>
                  </a:lnTo>
                  <a:lnTo>
                    <a:pt x="8670" y="211"/>
                  </a:lnTo>
                  <a:lnTo>
                    <a:pt x="8943" y="285"/>
                  </a:lnTo>
                  <a:lnTo>
                    <a:pt x="9228" y="359"/>
                  </a:lnTo>
                  <a:lnTo>
                    <a:pt x="9500" y="446"/>
                  </a:lnTo>
                  <a:lnTo>
                    <a:pt x="9773" y="545"/>
                  </a:lnTo>
                  <a:lnTo>
                    <a:pt x="10045" y="657"/>
                  </a:lnTo>
                  <a:lnTo>
                    <a:pt x="10318" y="768"/>
                  </a:lnTo>
                  <a:lnTo>
                    <a:pt x="10578" y="892"/>
                  </a:lnTo>
                  <a:lnTo>
                    <a:pt x="10838" y="1028"/>
                  </a:lnTo>
                  <a:lnTo>
                    <a:pt x="11098" y="1177"/>
                  </a:lnTo>
                  <a:lnTo>
                    <a:pt x="11346" y="1325"/>
                  </a:lnTo>
                  <a:lnTo>
                    <a:pt x="11593" y="1486"/>
                  </a:lnTo>
                  <a:lnTo>
                    <a:pt x="11829" y="1647"/>
                  </a:lnTo>
                  <a:lnTo>
                    <a:pt x="12064" y="1821"/>
                  </a:lnTo>
                  <a:lnTo>
                    <a:pt x="12299" y="2007"/>
                  </a:lnTo>
                  <a:lnTo>
                    <a:pt x="12522" y="2192"/>
                  </a:lnTo>
                  <a:lnTo>
                    <a:pt x="12733" y="2391"/>
                  </a:lnTo>
                  <a:lnTo>
                    <a:pt x="12943" y="2601"/>
                  </a:lnTo>
                  <a:lnTo>
                    <a:pt x="13141" y="2812"/>
                  </a:lnTo>
                  <a:lnTo>
                    <a:pt x="13340" y="3035"/>
                  </a:lnTo>
                  <a:lnTo>
                    <a:pt x="13525" y="3258"/>
                  </a:lnTo>
                  <a:lnTo>
                    <a:pt x="13699" y="3493"/>
                  </a:lnTo>
                  <a:lnTo>
                    <a:pt x="13872" y="3728"/>
                  </a:lnTo>
                  <a:lnTo>
                    <a:pt x="14033" y="3976"/>
                  </a:lnTo>
                  <a:lnTo>
                    <a:pt x="14182" y="4236"/>
                  </a:lnTo>
                  <a:lnTo>
                    <a:pt x="14330" y="4496"/>
                  </a:lnTo>
                  <a:lnTo>
                    <a:pt x="14454" y="4756"/>
                  </a:lnTo>
                  <a:lnTo>
                    <a:pt x="14578" y="5029"/>
                  </a:lnTo>
                  <a:lnTo>
                    <a:pt x="14690" y="5313"/>
                  </a:lnTo>
                  <a:lnTo>
                    <a:pt x="14789" y="5598"/>
                  </a:lnTo>
                  <a:lnTo>
                    <a:pt x="14875" y="5883"/>
                  </a:lnTo>
                  <a:lnTo>
                    <a:pt x="14950" y="6180"/>
                  </a:lnTo>
                  <a:lnTo>
                    <a:pt x="15012" y="6478"/>
                  </a:lnTo>
                  <a:lnTo>
                    <a:pt x="15061" y="6787"/>
                  </a:lnTo>
                  <a:lnTo>
                    <a:pt x="15098" y="7097"/>
                  </a:lnTo>
                  <a:lnTo>
                    <a:pt x="15123" y="7419"/>
                  </a:lnTo>
                  <a:lnTo>
                    <a:pt x="15135" y="7741"/>
                  </a:lnTo>
                  <a:lnTo>
                    <a:pt x="15135" y="8063"/>
                  </a:lnTo>
                  <a:lnTo>
                    <a:pt x="15123" y="8397"/>
                  </a:lnTo>
                  <a:lnTo>
                    <a:pt x="15086" y="8732"/>
                  </a:lnTo>
                  <a:lnTo>
                    <a:pt x="15036" y="9079"/>
                  </a:lnTo>
                  <a:lnTo>
                    <a:pt x="14974" y="9425"/>
                  </a:lnTo>
                  <a:lnTo>
                    <a:pt x="14900" y="9772"/>
                  </a:lnTo>
                  <a:lnTo>
                    <a:pt x="14900" y="9772"/>
                  </a:lnTo>
                  <a:lnTo>
                    <a:pt x="14813" y="10107"/>
                  </a:lnTo>
                  <a:lnTo>
                    <a:pt x="14702" y="10441"/>
                  </a:lnTo>
                  <a:lnTo>
                    <a:pt x="14566" y="10775"/>
                  </a:lnTo>
                  <a:lnTo>
                    <a:pt x="14417" y="11110"/>
                  </a:lnTo>
                  <a:lnTo>
                    <a:pt x="14244" y="11444"/>
                  </a:lnTo>
                  <a:lnTo>
                    <a:pt x="14058" y="11779"/>
                  </a:lnTo>
                  <a:lnTo>
                    <a:pt x="13847" y="12113"/>
                  </a:lnTo>
                  <a:lnTo>
                    <a:pt x="13624" y="12447"/>
                  </a:lnTo>
                  <a:lnTo>
                    <a:pt x="13377" y="12782"/>
                  </a:lnTo>
                  <a:lnTo>
                    <a:pt x="13117" y="13116"/>
                  </a:lnTo>
                  <a:lnTo>
                    <a:pt x="12832" y="13450"/>
                  </a:lnTo>
                  <a:lnTo>
                    <a:pt x="12547" y="13785"/>
                  </a:lnTo>
                  <a:lnTo>
                    <a:pt x="12225" y="14119"/>
                  </a:lnTo>
                  <a:lnTo>
                    <a:pt x="11903" y="14454"/>
                  </a:lnTo>
                  <a:lnTo>
                    <a:pt x="11556" y="14776"/>
                  </a:lnTo>
                  <a:lnTo>
                    <a:pt x="11209" y="15110"/>
                  </a:lnTo>
                  <a:lnTo>
                    <a:pt x="11209" y="1511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flipH="1">
              <a:off x="4628546" y="2627418"/>
              <a:ext cx="104510" cy="100879"/>
            </a:xfrm>
            <a:custGeom>
              <a:avLst/>
              <a:gdLst/>
              <a:ahLst/>
              <a:cxnLst/>
              <a:rect l="l" t="t" r="r" b="b"/>
              <a:pathLst>
                <a:path w="2850" h="2751" extrusionOk="0">
                  <a:moveTo>
                    <a:pt x="2664" y="236"/>
                  </a:moveTo>
                  <a:lnTo>
                    <a:pt x="2664" y="236"/>
                  </a:lnTo>
                  <a:lnTo>
                    <a:pt x="2738" y="323"/>
                  </a:lnTo>
                  <a:lnTo>
                    <a:pt x="2788" y="422"/>
                  </a:lnTo>
                  <a:lnTo>
                    <a:pt x="2825" y="521"/>
                  </a:lnTo>
                  <a:lnTo>
                    <a:pt x="2850" y="632"/>
                  </a:lnTo>
                  <a:lnTo>
                    <a:pt x="2850" y="744"/>
                  </a:lnTo>
                  <a:lnTo>
                    <a:pt x="2850" y="868"/>
                  </a:lnTo>
                  <a:lnTo>
                    <a:pt x="2837" y="991"/>
                  </a:lnTo>
                  <a:lnTo>
                    <a:pt x="2800" y="1115"/>
                  </a:lnTo>
                  <a:lnTo>
                    <a:pt x="2763" y="1252"/>
                  </a:lnTo>
                  <a:lnTo>
                    <a:pt x="2713" y="1375"/>
                  </a:lnTo>
                  <a:lnTo>
                    <a:pt x="2639" y="1512"/>
                  </a:lnTo>
                  <a:lnTo>
                    <a:pt x="2565" y="1648"/>
                  </a:lnTo>
                  <a:lnTo>
                    <a:pt x="2478" y="1772"/>
                  </a:lnTo>
                  <a:lnTo>
                    <a:pt x="2367" y="1908"/>
                  </a:lnTo>
                  <a:lnTo>
                    <a:pt x="2255" y="2032"/>
                  </a:lnTo>
                  <a:lnTo>
                    <a:pt x="2131" y="2143"/>
                  </a:lnTo>
                  <a:lnTo>
                    <a:pt x="2131" y="2143"/>
                  </a:lnTo>
                  <a:lnTo>
                    <a:pt x="2007" y="2255"/>
                  </a:lnTo>
                  <a:lnTo>
                    <a:pt x="1871" y="2366"/>
                  </a:lnTo>
                  <a:lnTo>
                    <a:pt x="1735" y="2453"/>
                  </a:lnTo>
                  <a:lnTo>
                    <a:pt x="1599" y="2527"/>
                  </a:lnTo>
                  <a:lnTo>
                    <a:pt x="1462" y="2589"/>
                  </a:lnTo>
                  <a:lnTo>
                    <a:pt x="1326" y="2651"/>
                  </a:lnTo>
                  <a:lnTo>
                    <a:pt x="1190" y="2688"/>
                  </a:lnTo>
                  <a:lnTo>
                    <a:pt x="1054" y="2725"/>
                  </a:lnTo>
                  <a:lnTo>
                    <a:pt x="917" y="2738"/>
                  </a:lnTo>
                  <a:lnTo>
                    <a:pt x="794" y="2750"/>
                  </a:lnTo>
                  <a:lnTo>
                    <a:pt x="670" y="2738"/>
                  </a:lnTo>
                  <a:lnTo>
                    <a:pt x="558" y="2725"/>
                  </a:lnTo>
                  <a:lnTo>
                    <a:pt x="447" y="2688"/>
                  </a:lnTo>
                  <a:lnTo>
                    <a:pt x="360" y="2639"/>
                  </a:lnTo>
                  <a:lnTo>
                    <a:pt x="261" y="2589"/>
                  </a:lnTo>
                  <a:lnTo>
                    <a:pt x="187" y="2515"/>
                  </a:lnTo>
                  <a:lnTo>
                    <a:pt x="187" y="2515"/>
                  </a:lnTo>
                  <a:lnTo>
                    <a:pt x="125" y="2428"/>
                  </a:lnTo>
                  <a:lnTo>
                    <a:pt x="63" y="2329"/>
                  </a:lnTo>
                  <a:lnTo>
                    <a:pt x="26" y="2230"/>
                  </a:lnTo>
                  <a:lnTo>
                    <a:pt x="13" y="2119"/>
                  </a:lnTo>
                  <a:lnTo>
                    <a:pt x="1" y="2007"/>
                  </a:lnTo>
                  <a:lnTo>
                    <a:pt x="1" y="1883"/>
                  </a:lnTo>
                  <a:lnTo>
                    <a:pt x="13" y="1759"/>
                  </a:lnTo>
                  <a:lnTo>
                    <a:pt x="51" y="1636"/>
                  </a:lnTo>
                  <a:lnTo>
                    <a:pt x="88" y="1499"/>
                  </a:lnTo>
                  <a:lnTo>
                    <a:pt x="150" y="1363"/>
                  </a:lnTo>
                  <a:lnTo>
                    <a:pt x="212" y="1239"/>
                  </a:lnTo>
                  <a:lnTo>
                    <a:pt x="286" y="1103"/>
                  </a:lnTo>
                  <a:lnTo>
                    <a:pt x="385" y="967"/>
                  </a:lnTo>
                  <a:lnTo>
                    <a:pt x="484" y="843"/>
                  </a:lnTo>
                  <a:lnTo>
                    <a:pt x="595" y="719"/>
                  </a:lnTo>
                  <a:lnTo>
                    <a:pt x="719" y="595"/>
                  </a:lnTo>
                  <a:lnTo>
                    <a:pt x="719" y="595"/>
                  </a:lnTo>
                  <a:lnTo>
                    <a:pt x="843" y="484"/>
                  </a:lnTo>
                  <a:lnTo>
                    <a:pt x="979" y="385"/>
                  </a:lnTo>
                  <a:lnTo>
                    <a:pt x="1116" y="298"/>
                  </a:lnTo>
                  <a:lnTo>
                    <a:pt x="1252" y="224"/>
                  </a:lnTo>
                  <a:lnTo>
                    <a:pt x="1401" y="149"/>
                  </a:lnTo>
                  <a:lnTo>
                    <a:pt x="1537" y="100"/>
                  </a:lnTo>
                  <a:lnTo>
                    <a:pt x="1673" y="50"/>
                  </a:lnTo>
                  <a:lnTo>
                    <a:pt x="1797" y="25"/>
                  </a:lnTo>
                  <a:lnTo>
                    <a:pt x="1933" y="1"/>
                  </a:lnTo>
                  <a:lnTo>
                    <a:pt x="2057" y="1"/>
                  </a:lnTo>
                  <a:lnTo>
                    <a:pt x="2181" y="1"/>
                  </a:lnTo>
                  <a:lnTo>
                    <a:pt x="2292" y="25"/>
                  </a:lnTo>
                  <a:lnTo>
                    <a:pt x="2404" y="63"/>
                  </a:lnTo>
                  <a:lnTo>
                    <a:pt x="2503" y="100"/>
                  </a:lnTo>
                  <a:lnTo>
                    <a:pt x="2589" y="162"/>
                  </a:lnTo>
                  <a:lnTo>
                    <a:pt x="2664" y="236"/>
                  </a:lnTo>
                  <a:lnTo>
                    <a:pt x="2664" y="236"/>
                  </a:lnTo>
                  <a:close/>
                </a:path>
              </a:pathLst>
            </a:custGeom>
            <a:solidFill>
              <a:srgbClr val="DBA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flipH="1">
              <a:off x="4623559" y="2614694"/>
              <a:ext cx="104950" cy="100879"/>
            </a:xfrm>
            <a:custGeom>
              <a:avLst/>
              <a:gdLst/>
              <a:ahLst/>
              <a:cxnLst/>
              <a:rect l="l" t="t" r="r" b="b"/>
              <a:pathLst>
                <a:path w="2862" h="2751" extrusionOk="0">
                  <a:moveTo>
                    <a:pt x="2676" y="249"/>
                  </a:moveTo>
                  <a:lnTo>
                    <a:pt x="2676" y="249"/>
                  </a:lnTo>
                  <a:lnTo>
                    <a:pt x="2738" y="323"/>
                  </a:lnTo>
                  <a:lnTo>
                    <a:pt x="2787" y="422"/>
                  </a:lnTo>
                  <a:lnTo>
                    <a:pt x="2825" y="521"/>
                  </a:lnTo>
                  <a:lnTo>
                    <a:pt x="2849" y="633"/>
                  </a:lnTo>
                  <a:lnTo>
                    <a:pt x="2862" y="744"/>
                  </a:lnTo>
                  <a:lnTo>
                    <a:pt x="2862" y="868"/>
                  </a:lnTo>
                  <a:lnTo>
                    <a:pt x="2837" y="992"/>
                  </a:lnTo>
                  <a:lnTo>
                    <a:pt x="2812" y="1128"/>
                  </a:lnTo>
                  <a:lnTo>
                    <a:pt x="2775" y="1252"/>
                  </a:lnTo>
                  <a:lnTo>
                    <a:pt x="2713" y="1388"/>
                  </a:lnTo>
                  <a:lnTo>
                    <a:pt x="2651" y="1512"/>
                  </a:lnTo>
                  <a:lnTo>
                    <a:pt x="2565" y="1648"/>
                  </a:lnTo>
                  <a:lnTo>
                    <a:pt x="2478" y="1784"/>
                  </a:lnTo>
                  <a:lnTo>
                    <a:pt x="2379" y="1908"/>
                  </a:lnTo>
                  <a:lnTo>
                    <a:pt x="2267" y="2032"/>
                  </a:lnTo>
                  <a:lnTo>
                    <a:pt x="2143" y="2156"/>
                  </a:lnTo>
                  <a:lnTo>
                    <a:pt x="2143" y="2156"/>
                  </a:lnTo>
                  <a:lnTo>
                    <a:pt x="2007" y="2267"/>
                  </a:lnTo>
                  <a:lnTo>
                    <a:pt x="1883" y="2366"/>
                  </a:lnTo>
                  <a:lnTo>
                    <a:pt x="1747" y="2453"/>
                  </a:lnTo>
                  <a:lnTo>
                    <a:pt x="1599" y="2540"/>
                  </a:lnTo>
                  <a:lnTo>
                    <a:pt x="1462" y="2602"/>
                  </a:lnTo>
                  <a:lnTo>
                    <a:pt x="1326" y="2651"/>
                  </a:lnTo>
                  <a:lnTo>
                    <a:pt x="1190" y="2701"/>
                  </a:lnTo>
                  <a:lnTo>
                    <a:pt x="1054" y="2726"/>
                  </a:lnTo>
                  <a:lnTo>
                    <a:pt x="930" y="2750"/>
                  </a:lnTo>
                  <a:lnTo>
                    <a:pt x="806" y="2750"/>
                  </a:lnTo>
                  <a:lnTo>
                    <a:pt x="682" y="2750"/>
                  </a:lnTo>
                  <a:lnTo>
                    <a:pt x="571" y="2726"/>
                  </a:lnTo>
                  <a:lnTo>
                    <a:pt x="459" y="2701"/>
                  </a:lnTo>
                  <a:lnTo>
                    <a:pt x="360" y="2651"/>
                  </a:lnTo>
                  <a:lnTo>
                    <a:pt x="273" y="2589"/>
                  </a:lnTo>
                  <a:lnTo>
                    <a:pt x="187" y="2515"/>
                  </a:lnTo>
                  <a:lnTo>
                    <a:pt x="187" y="2515"/>
                  </a:lnTo>
                  <a:lnTo>
                    <a:pt x="125" y="2428"/>
                  </a:lnTo>
                  <a:lnTo>
                    <a:pt x="75" y="2342"/>
                  </a:lnTo>
                  <a:lnTo>
                    <a:pt x="38" y="2230"/>
                  </a:lnTo>
                  <a:lnTo>
                    <a:pt x="13" y="2131"/>
                  </a:lnTo>
                  <a:lnTo>
                    <a:pt x="1" y="2007"/>
                  </a:lnTo>
                  <a:lnTo>
                    <a:pt x="13" y="1883"/>
                  </a:lnTo>
                  <a:lnTo>
                    <a:pt x="26" y="1760"/>
                  </a:lnTo>
                  <a:lnTo>
                    <a:pt x="50" y="1636"/>
                  </a:lnTo>
                  <a:lnTo>
                    <a:pt x="100" y="1500"/>
                  </a:lnTo>
                  <a:lnTo>
                    <a:pt x="149" y="1376"/>
                  </a:lnTo>
                  <a:lnTo>
                    <a:pt x="224" y="1239"/>
                  </a:lnTo>
                  <a:lnTo>
                    <a:pt x="298" y="1103"/>
                  </a:lnTo>
                  <a:lnTo>
                    <a:pt x="385" y="979"/>
                  </a:lnTo>
                  <a:lnTo>
                    <a:pt x="484" y="855"/>
                  </a:lnTo>
                  <a:lnTo>
                    <a:pt x="595" y="732"/>
                  </a:lnTo>
                  <a:lnTo>
                    <a:pt x="719" y="608"/>
                  </a:lnTo>
                  <a:lnTo>
                    <a:pt x="719" y="608"/>
                  </a:lnTo>
                  <a:lnTo>
                    <a:pt x="855" y="496"/>
                  </a:lnTo>
                  <a:lnTo>
                    <a:pt x="992" y="397"/>
                  </a:lnTo>
                  <a:lnTo>
                    <a:pt x="1128" y="298"/>
                  </a:lnTo>
                  <a:lnTo>
                    <a:pt x="1264" y="224"/>
                  </a:lnTo>
                  <a:lnTo>
                    <a:pt x="1400" y="162"/>
                  </a:lnTo>
                  <a:lnTo>
                    <a:pt x="1537" y="100"/>
                  </a:lnTo>
                  <a:lnTo>
                    <a:pt x="1673" y="63"/>
                  </a:lnTo>
                  <a:lnTo>
                    <a:pt x="1809" y="26"/>
                  </a:lnTo>
                  <a:lnTo>
                    <a:pt x="1945" y="13"/>
                  </a:lnTo>
                  <a:lnTo>
                    <a:pt x="2069" y="1"/>
                  </a:lnTo>
                  <a:lnTo>
                    <a:pt x="2181" y="13"/>
                  </a:lnTo>
                  <a:lnTo>
                    <a:pt x="2304" y="26"/>
                  </a:lnTo>
                  <a:lnTo>
                    <a:pt x="2404" y="63"/>
                  </a:lnTo>
                  <a:lnTo>
                    <a:pt x="2503" y="112"/>
                  </a:lnTo>
                  <a:lnTo>
                    <a:pt x="2589" y="174"/>
                  </a:lnTo>
                  <a:lnTo>
                    <a:pt x="2676" y="249"/>
                  </a:lnTo>
                  <a:lnTo>
                    <a:pt x="2676" y="249"/>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flipH="1">
              <a:off x="5029129" y="2571570"/>
              <a:ext cx="59515" cy="60872"/>
            </a:xfrm>
            <a:custGeom>
              <a:avLst/>
              <a:gdLst/>
              <a:ahLst/>
              <a:cxnLst/>
              <a:rect l="l" t="t" r="r" b="b"/>
              <a:pathLst>
                <a:path w="1623" h="1660" extrusionOk="0">
                  <a:moveTo>
                    <a:pt x="1301" y="137"/>
                  </a:moveTo>
                  <a:lnTo>
                    <a:pt x="1301" y="137"/>
                  </a:lnTo>
                  <a:lnTo>
                    <a:pt x="1363" y="186"/>
                  </a:lnTo>
                  <a:lnTo>
                    <a:pt x="1425" y="248"/>
                  </a:lnTo>
                  <a:lnTo>
                    <a:pt x="1474" y="310"/>
                  </a:lnTo>
                  <a:lnTo>
                    <a:pt x="1511" y="372"/>
                  </a:lnTo>
                  <a:lnTo>
                    <a:pt x="1549" y="446"/>
                  </a:lnTo>
                  <a:lnTo>
                    <a:pt x="1586" y="520"/>
                  </a:lnTo>
                  <a:lnTo>
                    <a:pt x="1610" y="595"/>
                  </a:lnTo>
                  <a:lnTo>
                    <a:pt x="1623" y="669"/>
                  </a:lnTo>
                  <a:lnTo>
                    <a:pt x="1623" y="743"/>
                  </a:lnTo>
                  <a:lnTo>
                    <a:pt x="1623" y="830"/>
                  </a:lnTo>
                  <a:lnTo>
                    <a:pt x="1623" y="904"/>
                  </a:lnTo>
                  <a:lnTo>
                    <a:pt x="1610" y="991"/>
                  </a:lnTo>
                  <a:lnTo>
                    <a:pt x="1586" y="1065"/>
                  </a:lnTo>
                  <a:lnTo>
                    <a:pt x="1549" y="1140"/>
                  </a:lnTo>
                  <a:lnTo>
                    <a:pt x="1511" y="1214"/>
                  </a:lnTo>
                  <a:lnTo>
                    <a:pt x="1462" y="1288"/>
                  </a:lnTo>
                  <a:lnTo>
                    <a:pt x="1462" y="1288"/>
                  </a:lnTo>
                  <a:lnTo>
                    <a:pt x="1412" y="1363"/>
                  </a:lnTo>
                  <a:lnTo>
                    <a:pt x="1350" y="1425"/>
                  </a:lnTo>
                  <a:lnTo>
                    <a:pt x="1288" y="1474"/>
                  </a:lnTo>
                  <a:lnTo>
                    <a:pt x="1227" y="1524"/>
                  </a:lnTo>
                  <a:lnTo>
                    <a:pt x="1152" y="1561"/>
                  </a:lnTo>
                  <a:lnTo>
                    <a:pt x="1078" y="1598"/>
                  </a:lnTo>
                  <a:lnTo>
                    <a:pt x="1004" y="1623"/>
                  </a:lnTo>
                  <a:lnTo>
                    <a:pt x="929" y="1648"/>
                  </a:lnTo>
                  <a:lnTo>
                    <a:pt x="855" y="1660"/>
                  </a:lnTo>
                  <a:lnTo>
                    <a:pt x="768" y="1660"/>
                  </a:lnTo>
                  <a:lnTo>
                    <a:pt x="694" y="1660"/>
                  </a:lnTo>
                  <a:lnTo>
                    <a:pt x="620" y="1648"/>
                  </a:lnTo>
                  <a:lnTo>
                    <a:pt x="545" y="1623"/>
                  </a:lnTo>
                  <a:lnTo>
                    <a:pt x="471" y="1598"/>
                  </a:lnTo>
                  <a:lnTo>
                    <a:pt x="397" y="1561"/>
                  </a:lnTo>
                  <a:lnTo>
                    <a:pt x="322" y="1511"/>
                  </a:lnTo>
                  <a:lnTo>
                    <a:pt x="322" y="1511"/>
                  </a:lnTo>
                  <a:lnTo>
                    <a:pt x="261" y="1462"/>
                  </a:lnTo>
                  <a:lnTo>
                    <a:pt x="199" y="1412"/>
                  </a:lnTo>
                  <a:lnTo>
                    <a:pt x="149" y="1350"/>
                  </a:lnTo>
                  <a:lnTo>
                    <a:pt x="112" y="1288"/>
                  </a:lnTo>
                  <a:lnTo>
                    <a:pt x="75" y="1214"/>
                  </a:lnTo>
                  <a:lnTo>
                    <a:pt x="38" y="1140"/>
                  </a:lnTo>
                  <a:lnTo>
                    <a:pt x="25" y="1065"/>
                  </a:lnTo>
                  <a:lnTo>
                    <a:pt x="0" y="991"/>
                  </a:lnTo>
                  <a:lnTo>
                    <a:pt x="0" y="904"/>
                  </a:lnTo>
                  <a:lnTo>
                    <a:pt x="0" y="830"/>
                  </a:lnTo>
                  <a:lnTo>
                    <a:pt x="0" y="756"/>
                  </a:lnTo>
                  <a:lnTo>
                    <a:pt x="25" y="669"/>
                  </a:lnTo>
                  <a:lnTo>
                    <a:pt x="50" y="595"/>
                  </a:lnTo>
                  <a:lnTo>
                    <a:pt x="75" y="508"/>
                  </a:lnTo>
                  <a:lnTo>
                    <a:pt x="112" y="434"/>
                  </a:lnTo>
                  <a:lnTo>
                    <a:pt x="161" y="359"/>
                  </a:lnTo>
                  <a:lnTo>
                    <a:pt x="161" y="359"/>
                  </a:lnTo>
                  <a:lnTo>
                    <a:pt x="211" y="298"/>
                  </a:lnTo>
                  <a:lnTo>
                    <a:pt x="273" y="236"/>
                  </a:lnTo>
                  <a:lnTo>
                    <a:pt x="335" y="186"/>
                  </a:lnTo>
                  <a:lnTo>
                    <a:pt x="397" y="137"/>
                  </a:lnTo>
                  <a:lnTo>
                    <a:pt x="471" y="99"/>
                  </a:lnTo>
                  <a:lnTo>
                    <a:pt x="545" y="62"/>
                  </a:lnTo>
                  <a:lnTo>
                    <a:pt x="620" y="37"/>
                  </a:lnTo>
                  <a:lnTo>
                    <a:pt x="694" y="13"/>
                  </a:lnTo>
                  <a:lnTo>
                    <a:pt x="768" y="0"/>
                  </a:lnTo>
                  <a:lnTo>
                    <a:pt x="855" y="0"/>
                  </a:lnTo>
                  <a:lnTo>
                    <a:pt x="929" y="0"/>
                  </a:lnTo>
                  <a:lnTo>
                    <a:pt x="1004" y="13"/>
                  </a:lnTo>
                  <a:lnTo>
                    <a:pt x="1090" y="37"/>
                  </a:lnTo>
                  <a:lnTo>
                    <a:pt x="1165" y="62"/>
                  </a:lnTo>
                  <a:lnTo>
                    <a:pt x="1227" y="99"/>
                  </a:lnTo>
                  <a:lnTo>
                    <a:pt x="1301" y="137"/>
                  </a:lnTo>
                  <a:lnTo>
                    <a:pt x="1301" y="137"/>
                  </a:lnTo>
                  <a:close/>
                </a:path>
              </a:pathLst>
            </a:custGeom>
            <a:solidFill>
              <a:srgbClr val="DBA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flipH="1">
              <a:off x="5023665" y="2540217"/>
              <a:ext cx="86798" cy="86321"/>
            </a:xfrm>
            <a:custGeom>
              <a:avLst/>
              <a:gdLst/>
              <a:ahLst/>
              <a:cxnLst/>
              <a:rect l="l" t="t" r="r" b="b"/>
              <a:pathLst>
                <a:path w="2367" h="2354" extrusionOk="0">
                  <a:moveTo>
                    <a:pt x="1859" y="211"/>
                  </a:moveTo>
                  <a:lnTo>
                    <a:pt x="1859" y="211"/>
                  </a:lnTo>
                  <a:lnTo>
                    <a:pt x="1958" y="298"/>
                  </a:lnTo>
                  <a:lnTo>
                    <a:pt x="2044" y="372"/>
                  </a:lnTo>
                  <a:lnTo>
                    <a:pt x="2119" y="459"/>
                  </a:lnTo>
                  <a:lnTo>
                    <a:pt x="2181" y="558"/>
                  </a:lnTo>
                  <a:lnTo>
                    <a:pt x="2243" y="657"/>
                  </a:lnTo>
                  <a:lnTo>
                    <a:pt x="2292" y="769"/>
                  </a:lnTo>
                  <a:lnTo>
                    <a:pt x="2317" y="868"/>
                  </a:lnTo>
                  <a:lnTo>
                    <a:pt x="2342" y="979"/>
                  </a:lnTo>
                  <a:lnTo>
                    <a:pt x="2366" y="1091"/>
                  </a:lnTo>
                  <a:lnTo>
                    <a:pt x="2366" y="1202"/>
                  </a:lnTo>
                  <a:lnTo>
                    <a:pt x="2354" y="1326"/>
                  </a:lnTo>
                  <a:lnTo>
                    <a:pt x="2342" y="1437"/>
                  </a:lnTo>
                  <a:lnTo>
                    <a:pt x="2305" y="1549"/>
                  </a:lnTo>
                  <a:lnTo>
                    <a:pt x="2267" y="1648"/>
                  </a:lnTo>
                  <a:lnTo>
                    <a:pt x="2218" y="1759"/>
                  </a:lnTo>
                  <a:lnTo>
                    <a:pt x="2156" y="1859"/>
                  </a:lnTo>
                  <a:lnTo>
                    <a:pt x="2156" y="1859"/>
                  </a:lnTo>
                  <a:lnTo>
                    <a:pt x="2082" y="1958"/>
                  </a:lnTo>
                  <a:lnTo>
                    <a:pt x="1995" y="2044"/>
                  </a:lnTo>
                  <a:lnTo>
                    <a:pt x="1908" y="2119"/>
                  </a:lnTo>
                  <a:lnTo>
                    <a:pt x="1809" y="2181"/>
                  </a:lnTo>
                  <a:lnTo>
                    <a:pt x="1710" y="2230"/>
                  </a:lnTo>
                  <a:lnTo>
                    <a:pt x="1611" y="2280"/>
                  </a:lnTo>
                  <a:lnTo>
                    <a:pt x="1500" y="2317"/>
                  </a:lnTo>
                  <a:lnTo>
                    <a:pt x="1388" y="2342"/>
                  </a:lnTo>
                  <a:lnTo>
                    <a:pt x="1277" y="2354"/>
                  </a:lnTo>
                  <a:lnTo>
                    <a:pt x="1165" y="2354"/>
                  </a:lnTo>
                  <a:lnTo>
                    <a:pt x="1054" y="2342"/>
                  </a:lnTo>
                  <a:lnTo>
                    <a:pt x="930" y="2329"/>
                  </a:lnTo>
                  <a:lnTo>
                    <a:pt x="818" y="2292"/>
                  </a:lnTo>
                  <a:lnTo>
                    <a:pt x="719" y="2255"/>
                  </a:lnTo>
                  <a:lnTo>
                    <a:pt x="608" y="2193"/>
                  </a:lnTo>
                  <a:lnTo>
                    <a:pt x="509" y="2131"/>
                  </a:lnTo>
                  <a:lnTo>
                    <a:pt x="509" y="2131"/>
                  </a:lnTo>
                  <a:lnTo>
                    <a:pt x="410" y="2057"/>
                  </a:lnTo>
                  <a:lnTo>
                    <a:pt x="323" y="1970"/>
                  </a:lnTo>
                  <a:lnTo>
                    <a:pt x="249" y="1883"/>
                  </a:lnTo>
                  <a:lnTo>
                    <a:pt x="187" y="1797"/>
                  </a:lnTo>
                  <a:lnTo>
                    <a:pt x="125" y="1685"/>
                  </a:lnTo>
                  <a:lnTo>
                    <a:pt x="75" y="1586"/>
                  </a:lnTo>
                  <a:lnTo>
                    <a:pt x="38" y="1475"/>
                  </a:lnTo>
                  <a:lnTo>
                    <a:pt x="13" y="1363"/>
                  </a:lnTo>
                  <a:lnTo>
                    <a:pt x="1" y="1252"/>
                  </a:lnTo>
                  <a:lnTo>
                    <a:pt x="1" y="1140"/>
                  </a:lnTo>
                  <a:lnTo>
                    <a:pt x="13" y="1029"/>
                  </a:lnTo>
                  <a:lnTo>
                    <a:pt x="26" y="917"/>
                  </a:lnTo>
                  <a:lnTo>
                    <a:pt x="63" y="806"/>
                  </a:lnTo>
                  <a:lnTo>
                    <a:pt x="100" y="694"/>
                  </a:lnTo>
                  <a:lnTo>
                    <a:pt x="150" y="595"/>
                  </a:lnTo>
                  <a:lnTo>
                    <a:pt x="211" y="484"/>
                  </a:lnTo>
                  <a:lnTo>
                    <a:pt x="211" y="484"/>
                  </a:lnTo>
                  <a:lnTo>
                    <a:pt x="286" y="397"/>
                  </a:lnTo>
                  <a:lnTo>
                    <a:pt x="372" y="310"/>
                  </a:lnTo>
                  <a:lnTo>
                    <a:pt x="459" y="236"/>
                  </a:lnTo>
                  <a:lnTo>
                    <a:pt x="558" y="174"/>
                  </a:lnTo>
                  <a:lnTo>
                    <a:pt x="657" y="112"/>
                  </a:lnTo>
                  <a:lnTo>
                    <a:pt x="756" y="75"/>
                  </a:lnTo>
                  <a:lnTo>
                    <a:pt x="868" y="38"/>
                  </a:lnTo>
                  <a:lnTo>
                    <a:pt x="979" y="13"/>
                  </a:lnTo>
                  <a:lnTo>
                    <a:pt x="1091" y="1"/>
                  </a:lnTo>
                  <a:lnTo>
                    <a:pt x="1202" y="1"/>
                  </a:lnTo>
                  <a:lnTo>
                    <a:pt x="1314" y="1"/>
                  </a:lnTo>
                  <a:lnTo>
                    <a:pt x="1438" y="26"/>
                  </a:lnTo>
                  <a:lnTo>
                    <a:pt x="1549" y="50"/>
                  </a:lnTo>
                  <a:lnTo>
                    <a:pt x="1648" y="100"/>
                  </a:lnTo>
                  <a:lnTo>
                    <a:pt x="1760" y="149"/>
                  </a:lnTo>
                  <a:lnTo>
                    <a:pt x="1859" y="211"/>
                  </a:lnTo>
                  <a:lnTo>
                    <a:pt x="1859" y="211"/>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flipH="1">
              <a:off x="4924216" y="2471644"/>
              <a:ext cx="51338" cy="51375"/>
            </a:xfrm>
            <a:custGeom>
              <a:avLst/>
              <a:gdLst/>
              <a:ahLst/>
              <a:cxnLst/>
              <a:rect l="l" t="t" r="r" b="b"/>
              <a:pathLst>
                <a:path w="1400" h="1401" extrusionOk="0">
                  <a:moveTo>
                    <a:pt x="1103" y="137"/>
                  </a:moveTo>
                  <a:lnTo>
                    <a:pt x="1103" y="137"/>
                  </a:lnTo>
                  <a:lnTo>
                    <a:pt x="1214" y="224"/>
                  </a:lnTo>
                  <a:lnTo>
                    <a:pt x="1288" y="335"/>
                  </a:lnTo>
                  <a:lnTo>
                    <a:pt x="1350" y="459"/>
                  </a:lnTo>
                  <a:lnTo>
                    <a:pt x="1387" y="583"/>
                  </a:lnTo>
                  <a:lnTo>
                    <a:pt x="1400" y="719"/>
                  </a:lnTo>
                  <a:lnTo>
                    <a:pt x="1387" y="855"/>
                  </a:lnTo>
                  <a:lnTo>
                    <a:pt x="1338" y="979"/>
                  </a:lnTo>
                  <a:lnTo>
                    <a:pt x="1264" y="1103"/>
                  </a:lnTo>
                  <a:lnTo>
                    <a:pt x="1264" y="1103"/>
                  </a:lnTo>
                  <a:lnTo>
                    <a:pt x="1177" y="1214"/>
                  </a:lnTo>
                  <a:lnTo>
                    <a:pt x="1065" y="1289"/>
                  </a:lnTo>
                  <a:lnTo>
                    <a:pt x="942" y="1351"/>
                  </a:lnTo>
                  <a:lnTo>
                    <a:pt x="818" y="1388"/>
                  </a:lnTo>
                  <a:lnTo>
                    <a:pt x="682" y="1400"/>
                  </a:lnTo>
                  <a:lnTo>
                    <a:pt x="558" y="1375"/>
                  </a:lnTo>
                  <a:lnTo>
                    <a:pt x="421" y="1338"/>
                  </a:lnTo>
                  <a:lnTo>
                    <a:pt x="298" y="1264"/>
                  </a:lnTo>
                  <a:lnTo>
                    <a:pt x="298" y="1264"/>
                  </a:lnTo>
                  <a:lnTo>
                    <a:pt x="198" y="1177"/>
                  </a:lnTo>
                  <a:lnTo>
                    <a:pt x="112" y="1066"/>
                  </a:lnTo>
                  <a:lnTo>
                    <a:pt x="50" y="942"/>
                  </a:lnTo>
                  <a:lnTo>
                    <a:pt x="13" y="818"/>
                  </a:lnTo>
                  <a:lnTo>
                    <a:pt x="0" y="682"/>
                  </a:lnTo>
                  <a:lnTo>
                    <a:pt x="25" y="546"/>
                  </a:lnTo>
                  <a:lnTo>
                    <a:pt x="62" y="422"/>
                  </a:lnTo>
                  <a:lnTo>
                    <a:pt x="137" y="298"/>
                  </a:lnTo>
                  <a:lnTo>
                    <a:pt x="137" y="298"/>
                  </a:lnTo>
                  <a:lnTo>
                    <a:pt x="223" y="186"/>
                  </a:lnTo>
                  <a:lnTo>
                    <a:pt x="335" y="112"/>
                  </a:lnTo>
                  <a:lnTo>
                    <a:pt x="459" y="50"/>
                  </a:lnTo>
                  <a:lnTo>
                    <a:pt x="582" y="13"/>
                  </a:lnTo>
                  <a:lnTo>
                    <a:pt x="719" y="1"/>
                  </a:lnTo>
                  <a:lnTo>
                    <a:pt x="855" y="25"/>
                  </a:lnTo>
                  <a:lnTo>
                    <a:pt x="979" y="63"/>
                  </a:lnTo>
                  <a:lnTo>
                    <a:pt x="1103" y="137"/>
                  </a:lnTo>
                  <a:lnTo>
                    <a:pt x="1103" y="137"/>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flipH="1">
              <a:off x="4687144" y="3490338"/>
              <a:ext cx="703991" cy="280709"/>
            </a:xfrm>
            <a:custGeom>
              <a:avLst/>
              <a:gdLst/>
              <a:ahLst/>
              <a:cxnLst/>
              <a:rect l="l" t="t" r="r" b="b"/>
              <a:pathLst>
                <a:path w="19198" h="7655" extrusionOk="0">
                  <a:moveTo>
                    <a:pt x="16634" y="632"/>
                  </a:moveTo>
                  <a:lnTo>
                    <a:pt x="1425" y="0"/>
                  </a:lnTo>
                  <a:lnTo>
                    <a:pt x="1" y="4595"/>
                  </a:lnTo>
                  <a:lnTo>
                    <a:pt x="10429" y="7184"/>
                  </a:lnTo>
                  <a:lnTo>
                    <a:pt x="10429" y="7184"/>
                  </a:lnTo>
                  <a:lnTo>
                    <a:pt x="10912" y="7295"/>
                  </a:lnTo>
                  <a:lnTo>
                    <a:pt x="11370" y="7382"/>
                  </a:lnTo>
                  <a:lnTo>
                    <a:pt x="11816" y="7469"/>
                  </a:lnTo>
                  <a:lnTo>
                    <a:pt x="12250" y="7531"/>
                  </a:lnTo>
                  <a:lnTo>
                    <a:pt x="12671" y="7592"/>
                  </a:lnTo>
                  <a:lnTo>
                    <a:pt x="13080" y="7630"/>
                  </a:lnTo>
                  <a:lnTo>
                    <a:pt x="13464" y="7654"/>
                  </a:lnTo>
                  <a:lnTo>
                    <a:pt x="13848" y="7654"/>
                  </a:lnTo>
                  <a:lnTo>
                    <a:pt x="14207" y="7654"/>
                  </a:lnTo>
                  <a:lnTo>
                    <a:pt x="14553" y="7642"/>
                  </a:lnTo>
                  <a:lnTo>
                    <a:pt x="14888" y="7617"/>
                  </a:lnTo>
                  <a:lnTo>
                    <a:pt x="15210" y="7580"/>
                  </a:lnTo>
                  <a:lnTo>
                    <a:pt x="15507" y="7531"/>
                  </a:lnTo>
                  <a:lnTo>
                    <a:pt x="15804" y="7469"/>
                  </a:lnTo>
                  <a:lnTo>
                    <a:pt x="16089" y="7407"/>
                  </a:lnTo>
                  <a:lnTo>
                    <a:pt x="16349" y="7320"/>
                  </a:lnTo>
                  <a:lnTo>
                    <a:pt x="16609" y="7233"/>
                  </a:lnTo>
                  <a:lnTo>
                    <a:pt x="16845" y="7134"/>
                  </a:lnTo>
                  <a:lnTo>
                    <a:pt x="17068" y="7035"/>
                  </a:lnTo>
                  <a:lnTo>
                    <a:pt x="17291" y="6924"/>
                  </a:lnTo>
                  <a:lnTo>
                    <a:pt x="17489" y="6800"/>
                  </a:lnTo>
                  <a:lnTo>
                    <a:pt x="17687" y="6676"/>
                  </a:lnTo>
                  <a:lnTo>
                    <a:pt x="17860" y="6540"/>
                  </a:lnTo>
                  <a:lnTo>
                    <a:pt x="18021" y="6391"/>
                  </a:lnTo>
                  <a:lnTo>
                    <a:pt x="18182" y="6255"/>
                  </a:lnTo>
                  <a:lnTo>
                    <a:pt x="18331" y="6094"/>
                  </a:lnTo>
                  <a:lnTo>
                    <a:pt x="18455" y="5945"/>
                  </a:lnTo>
                  <a:lnTo>
                    <a:pt x="18579" y="5784"/>
                  </a:lnTo>
                  <a:lnTo>
                    <a:pt x="18690" y="5611"/>
                  </a:lnTo>
                  <a:lnTo>
                    <a:pt x="18789" y="5437"/>
                  </a:lnTo>
                  <a:lnTo>
                    <a:pt x="18876" y="5276"/>
                  </a:lnTo>
                  <a:lnTo>
                    <a:pt x="18950" y="5091"/>
                  </a:lnTo>
                  <a:lnTo>
                    <a:pt x="19012" y="4917"/>
                  </a:lnTo>
                  <a:lnTo>
                    <a:pt x="19074" y="4744"/>
                  </a:lnTo>
                  <a:lnTo>
                    <a:pt x="19124" y="4558"/>
                  </a:lnTo>
                  <a:lnTo>
                    <a:pt x="19148" y="4372"/>
                  </a:lnTo>
                  <a:lnTo>
                    <a:pt x="19173" y="4187"/>
                  </a:lnTo>
                  <a:lnTo>
                    <a:pt x="19198" y="4013"/>
                  </a:lnTo>
                  <a:lnTo>
                    <a:pt x="19198" y="3827"/>
                  </a:lnTo>
                  <a:lnTo>
                    <a:pt x="19198" y="3642"/>
                  </a:lnTo>
                  <a:lnTo>
                    <a:pt x="19186" y="3468"/>
                  </a:lnTo>
                  <a:lnTo>
                    <a:pt x="19161" y="3282"/>
                  </a:lnTo>
                  <a:lnTo>
                    <a:pt x="19124" y="3109"/>
                  </a:lnTo>
                  <a:lnTo>
                    <a:pt x="19086" y="2936"/>
                  </a:lnTo>
                  <a:lnTo>
                    <a:pt x="19037" y="2762"/>
                  </a:lnTo>
                  <a:lnTo>
                    <a:pt x="18975" y="2589"/>
                  </a:lnTo>
                  <a:lnTo>
                    <a:pt x="18913" y="2428"/>
                  </a:lnTo>
                  <a:lnTo>
                    <a:pt x="18839" y="2267"/>
                  </a:lnTo>
                  <a:lnTo>
                    <a:pt x="18752" y="2118"/>
                  </a:lnTo>
                  <a:lnTo>
                    <a:pt x="18665" y="1970"/>
                  </a:lnTo>
                  <a:lnTo>
                    <a:pt x="18566" y="1821"/>
                  </a:lnTo>
                  <a:lnTo>
                    <a:pt x="18455" y="1685"/>
                  </a:lnTo>
                  <a:lnTo>
                    <a:pt x="18343" y="1549"/>
                  </a:lnTo>
                  <a:lnTo>
                    <a:pt x="18219" y="1425"/>
                  </a:lnTo>
                  <a:lnTo>
                    <a:pt x="18096" y="1301"/>
                  </a:lnTo>
                  <a:lnTo>
                    <a:pt x="17959" y="1189"/>
                  </a:lnTo>
                  <a:lnTo>
                    <a:pt x="17811" y="1090"/>
                  </a:lnTo>
                  <a:lnTo>
                    <a:pt x="17662" y="991"/>
                  </a:lnTo>
                  <a:lnTo>
                    <a:pt x="17514" y="905"/>
                  </a:lnTo>
                  <a:lnTo>
                    <a:pt x="17340" y="830"/>
                  </a:lnTo>
                  <a:lnTo>
                    <a:pt x="17179" y="768"/>
                  </a:lnTo>
                  <a:lnTo>
                    <a:pt x="16993" y="706"/>
                  </a:lnTo>
                  <a:lnTo>
                    <a:pt x="16820" y="669"/>
                  </a:lnTo>
                  <a:lnTo>
                    <a:pt x="16634" y="632"/>
                  </a:lnTo>
                  <a:lnTo>
                    <a:pt x="16634" y="632"/>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flipH="1">
              <a:off x="5444232" y="3718316"/>
              <a:ext cx="465086" cy="399703"/>
            </a:xfrm>
            <a:custGeom>
              <a:avLst/>
              <a:gdLst/>
              <a:ahLst/>
              <a:cxnLst/>
              <a:rect l="l" t="t" r="r" b="b"/>
              <a:pathLst>
                <a:path w="12683" h="10900" extrusionOk="0">
                  <a:moveTo>
                    <a:pt x="11345" y="4967"/>
                  </a:moveTo>
                  <a:lnTo>
                    <a:pt x="11345" y="4967"/>
                  </a:lnTo>
                  <a:lnTo>
                    <a:pt x="10813" y="5425"/>
                  </a:lnTo>
                  <a:lnTo>
                    <a:pt x="10293" y="5884"/>
                  </a:lnTo>
                  <a:lnTo>
                    <a:pt x="9797" y="6342"/>
                  </a:lnTo>
                  <a:lnTo>
                    <a:pt x="9339" y="6788"/>
                  </a:lnTo>
                  <a:lnTo>
                    <a:pt x="8905" y="7221"/>
                  </a:lnTo>
                  <a:lnTo>
                    <a:pt x="8509" y="7642"/>
                  </a:lnTo>
                  <a:lnTo>
                    <a:pt x="8162" y="8026"/>
                  </a:lnTo>
                  <a:lnTo>
                    <a:pt x="7865" y="8398"/>
                  </a:lnTo>
                  <a:lnTo>
                    <a:pt x="7865" y="8398"/>
                  </a:lnTo>
                  <a:lnTo>
                    <a:pt x="7754" y="8559"/>
                  </a:lnTo>
                  <a:lnTo>
                    <a:pt x="7642" y="8720"/>
                  </a:lnTo>
                  <a:lnTo>
                    <a:pt x="7555" y="8881"/>
                  </a:lnTo>
                  <a:lnTo>
                    <a:pt x="7469" y="9029"/>
                  </a:lnTo>
                  <a:lnTo>
                    <a:pt x="7345" y="9327"/>
                  </a:lnTo>
                  <a:lnTo>
                    <a:pt x="7233" y="9612"/>
                  </a:lnTo>
                  <a:lnTo>
                    <a:pt x="7122" y="9884"/>
                  </a:lnTo>
                  <a:lnTo>
                    <a:pt x="6998" y="10157"/>
                  </a:lnTo>
                  <a:lnTo>
                    <a:pt x="6924" y="10305"/>
                  </a:lnTo>
                  <a:lnTo>
                    <a:pt x="6837" y="10454"/>
                  </a:lnTo>
                  <a:lnTo>
                    <a:pt x="6738" y="10602"/>
                  </a:lnTo>
                  <a:lnTo>
                    <a:pt x="6614" y="10751"/>
                  </a:lnTo>
                  <a:lnTo>
                    <a:pt x="6614" y="10751"/>
                  </a:lnTo>
                  <a:lnTo>
                    <a:pt x="6540" y="10813"/>
                  </a:lnTo>
                  <a:lnTo>
                    <a:pt x="6453" y="10862"/>
                  </a:lnTo>
                  <a:lnTo>
                    <a:pt x="6342" y="10887"/>
                  </a:lnTo>
                  <a:lnTo>
                    <a:pt x="6218" y="10900"/>
                  </a:lnTo>
                  <a:lnTo>
                    <a:pt x="6082" y="10887"/>
                  </a:lnTo>
                  <a:lnTo>
                    <a:pt x="5933" y="10862"/>
                  </a:lnTo>
                  <a:lnTo>
                    <a:pt x="5760" y="10825"/>
                  </a:lnTo>
                  <a:lnTo>
                    <a:pt x="5586" y="10763"/>
                  </a:lnTo>
                  <a:lnTo>
                    <a:pt x="5400" y="10689"/>
                  </a:lnTo>
                  <a:lnTo>
                    <a:pt x="5202" y="10615"/>
                  </a:lnTo>
                  <a:lnTo>
                    <a:pt x="4794" y="10404"/>
                  </a:lnTo>
                  <a:lnTo>
                    <a:pt x="4348" y="10157"/>
                  </a:lnTo>
                  <a:lnTo>
                    <a:pt x="3889" y="9872"/>
                  </a:lnTo>
                  <a:lnTo>
                    <a:pt x="3419" y="9562"/>
                  </a:lnTo>
                  <a:lnTo>
                    <a:pt x="2948" y="9240"/>
                  </a:lnTo>
                  <a:lnTo>
                    <a:pt x="2477" y="8893"/>
                  </a:lnTo>
                  <a:lnTo>
                    <a:pt x="2032" y="8546"/>
                  </a:lnTo>
                  <a:lnTo>
                    <a:pt x="1611" y="8212"/>
                  </a:lnTo>
                  <a:lnTo>
                    <a:pt x="1214" y="7878"/>
                  </a:lnTo>
                  <a:lnTo>
                    <a:pt x="855" y="7556"/>
                  </a:lnTo>
                  <a:lnTo>
                    <a:pt x="545" y="7271"/>
                  </a:lnTo>
                  <a:lnTo>
                    <a:pt x="545" y="7271"/>
                  </a:lnTo>
                  <a:lnTo>
                    <a:pt x="422" y="7135"/>
                  </a:lnTo>
                  <a:lnTo>
                    <a:pt x="298" y="6998"/>
                  </a:lnTo>
                  <a:lnTo>
                    <a:pt x="211" y="6874"/>
                  </a:lnTo>
                  <a:lnTo>
                    <a:pt x="137" y="6751"/>
                  </a:lnTo>
                  <a:lnTo>
                    <a:pt x="75" y="6639"/>
                  </a:lnTo>
                  <a:lnTo>
                    <a:pt x="38" y="6528"/>
                  </a:lnTo>
                  <a:lnTo>
                    <a:pt x="13" y="6429"/>
                  </a:lnTo>
                  <a:lnTo>
                    <a:pt x="0" y="6330"/>
                  </a:lnTo>
                  <a:lnTo>
                    <a:pt x="0" y="6230"/>
                  </a:lnTo>
                  <a:lnTo>
                    <a:pt x="25" y="6144"/>
                  </a:lnTo>
                  <a:lnTo>
                    <a:pt x="50" y="6057"/>
                  </a:lnTo>
                  <a:lnTo>
                    <a:pt x="100" y="5983"/>
                  </a:lnTo>
                  <a:lnTo>
                    <a:pt x="161" y="5908"/>
                  </a:lnTo>
                  <a:lnTo>
                    <a:pt x="236" y="5847"/>
                  </a:lnTo>
                  <a:lnTo>
                    <a:pt x="310" y="5797"/>
                  </a:lnTo>
                  <a:lnTo>
                    <a:pt x="409" y="5735"/>
                  </a:lnTo>
                  <a:lnTo>
                    <a:pt x="508" y="5698"/>
                  </a:lnTo>
                  <a:lnTo>
                    <a:pt x="620" y="5648"/>
                  </a:lnTo>
                  <a:lnTo>
                    <a:pt x="744" y="5624"/>
                  </a:lnTo>
                  <a:lnTo>
                    <a:pt x="867" y="5599"/>
                  </a:lnTo>
                  <a:lnTo>
                    <a:pt x="1152" y="5562"/>
                  </a:lnTo>
                  <a:lnTo>
                    <a:pt x="1462" y="5549"/>
                  </a:lnTo>
                  <a:lnTo>
                    <a:pt x="1796" y="5562"/>
                  </a:lnTo>
                  <a:lnTo>
                    <a:pt x="2155" y="5611"/>
                  </a:lnTo>
                  <a:lnTo>
                    <a:pt x="2515" y="5686"/>
                  </a:lnTo>
                  <a:lnTo>
                    <a:pt x="2886" y="5785"/>
                  </a:lnTo>
                  <a:lnTo>
                    <a:pt x="2886" y="5785"/>
                  </a:lnTo>
                  <a:lnTo>
                    <a:pt x="3072" y="5847"/>
                  </a:lnTo>
                  <a:lnTo>
                    <a:pt x="3245" y="5908"/>
                  </a:lnTo>
                  <a:lnTo>
                    <a:pt x="3592" y="6057"/>
                  </a:lnTo>
                  <a:lnTo>
                    <a:pt x="3914" y="6206"/>
                  </a:lnTo>
                  <a:lnTo>
                    <a:pt x="4236" y="6330"/>
                  </a:lnTo>
                  <a:lnTo>
                    <a:pt x="4397" y="6391"/>
                  </a:lnTo>
                  <a:lnTo>
                    <a:pt x="4558" y="6453"/>
                  </a:lnTo>
                  <a:lnTo>
                    <a:pt x="4707" y="6491"/>
                  </a:lnTo>
                  <a:lnTo>
                    <a:pt x="4868" y="6528"/>
                  </a:lnTo>
                  <a:lnTo>
                    <a:pt x="5029" y="6540"/>
                  </a:lnTo>
                  <a:lnTo>
                    <a:pt x="5190" y="6552"/>
                  </a:lnTo>
                  <a:lnTo>
                    <a:pt x="5363" y="6540"/>
                  </a:lnTo>
                  <a:lnTo>
                    <a:pt x="5537" y="6515"/>
                  </a:lnTo>
                  <a:lnTo>
                    <a:pt x="5710" y="6478"/>
                  </a:lnTo>
                  <a:lnTo>
                    <a:pt x="5883" y="6404"/>
                  </a:lnTo>
                  <a:lnTo>
                    <a:pt x="6082" y="6317"/>
                  </a:lnTo>
                  <a:lnTo>
                    <a:pt x="6267" y="6206"/>
                  </a:lnTo>
                  <a:lnTo>
                    <a:pt x="6466" y="6069"/>
                  </a:lnTo>
                  <a:lnTo>
                    <a:pt x="6676" y="5908"/>
                  </a:lnTo>
                  <a:lnTo>
                    <a:pt x="6899" y="5723"/>
                  </a:lnTo>
                  <a:lnTo>
                    <a:pt x="7122" y="5500"/>
                  </a:lnTo>
                  <a:lnTo>
                    <a:pt x="7357" y="5240"/>
                  </a:lnTo>
                  <a:lnTo>
                    <a:pt x="7605" y="4955"/>
                  </a:lnTo>
                  <a:lnTo>
                    <a:pt x="7865" y="4633"/>
                  </a:lnTo>
                  <a:lnTo>
                    <a:pt x="8138" y="4274"/>
                  </a:lnTo>
                  <a:lnTo>
                    <a:pt x="8422" y="3877"/>
                  </a:lnTo>
                  <a:lnTo>
                    <a:pt x="8732" y="3431"/>
                  </a:lnTo>
                  <a:lnTo>
                    <a:pt x="9042" y="2961"/>
                  </a:lnTo>
                  <a:lnTo>
                    <a:pt x="9364" y="2441"/>
                  </a:lnTo>
                  <a:lnTo>
                    <a:pt x="9364" y="2441"/>
                  </a:lnTo>
                  <a:lnTo>
                    <a:pt x="9698" y="1920"/>
                  </a:lnTo>
                  <a:lnTo>
                    <a:pt x="10008" y="1487"/>
                  </a:lnTo>
                  <a:lnTo>
                    <a:pt x="10305" y="1103"/>
                  </a:lnTo>
                  <a:lnTo>
                    <a:pt x="10577" y="781"/>
                  </a:lnTo>
                  <a:lnTo>
                    <a:pt x="10837" y="521"/>
                  </a:lnTo>
                  <a:lnTo>
                    <a:pt x="10961" y="422"/>
                  </a:lnTo>
                  <a:lnTo>
                    <a:pt x="11073" y="323"/>
                  </a:lnTo>
                  <a:lnTo>
                    <a:pt x="11197" y="236"/>
                  </a:lnTo>
                  <a:lnTo>
                    <a:pt x="11308" y="174"/>
                  </a:lnTo>
                  <a:lnTo>
                    <a:pt x="11407" y="112"/>
                  </a:lnTo>
                  <a:lnTo>
                    <a:pt x="11519" y="63"/>
                  </a:lnTo>
                  <a:lnTo>
                    <a:pt x="11618" y="38"/>
                  </a:lnTo>
                  <a:lnTo>
                    <a:pt x="11704" y="13"/>
                  </a:lnTo>
                  <a:lnTo>
                    <a:pt x="11791" y="1"/>
                  </a:lnTo>
                  <a:lnTo>
                    <a:pt x="11878" y="1"/>
                  </a:lnTo>
                  <a:lnTo>
                    <a:pt x="11965" y="13"/>
                  </a:lnTo>
                  <a:lnTo>
                    <a:pt x="12039" y="38"/>
                  </a:lnTo>
                  <a:lnTo>
                    <a:pt x="12113" y="63"/>
                  </a:lnTo>
                  <a:lnTo>
                    <a:pt x="12175" y="100"/>
                  </a:lnTo>
                  <a:lnTo>
                    <a:pt x="12249" y="149"/>
                  </a:lnTo>
                  <a:lnTo>
                    <a:pt x="12299" y="199"/>
                  </a:lnTo>
                  <a:lnTo>
                    <a:pt x="12361" y="261"/>
                  </a:lnTo>
                  <a:lnTo>
                    <a:pt x="12410" y="335"/>
                  </a:lnTo>
                  <a:lnTo>
                    <a:pt x="12497" y="509"/>
                  </a:lnTo>
                  <a:lnTo>
                    <a:pt x="12571" y="694"/>
                  </a:lnTo>
                  <a:lnTo>
                    <a:pt x="12621" y="905"/>
                  </a:lnTo>
                  <a:lnTo>
                    <a:pt x="12658" y="1140"/>
                  </a:lnTo>
                  <a:lnTo>
                    <a:pt x="12683" y="1400"/>
                  </a:lnTo>
                  <a:lnTo>
                    <a:pt x="12683" y="1660"/>
                  </a:lnTo>
                  <a:lnTo>
                    <a:pt x="12670" y="1945"/>
                  </a:lnTo>
                  <a:lnTo>
                    <a:pt x="12633" y="2230"/>
                  </a:lnTo>
                  <a:lnTo>
                    <a:pt x="12584" y="2527"/>
                  </a:lnTo>
                  <a:lnTo>
                    <a:pt x="12522" y="2825"/>
                  </a:lnTo>
                  <a:lnTo>
                    <a:pt x="12435" y="3122"/>
                  </a:lnTo>
                  <a:lnTo>
                    <a:pt x="12336" y="3419"/>
                  </a:lnTo>
                  <a:lnTo>
                    <a:pt x="12212" y="3704"/>
                  </a:lnTo>
                  <a:lnTo>
                    <a:pt x="12076" y="3989"/>
                  </a:lnTo>
                  <a:lnTo>
                    <a:pt x="11915" y="4249"/>
                  </a:lnTo>
                  <a:lnTo>
                    <a:pt x="11742" y="4509"/>
                  </a:lnTo>
                  <a:lnTo>
                    <a:pt x="11556" y="4744"/>
                  </a:lnTo>
                  <a:lnTo>
                    <a:pt x="11345" y="4967"/>
                  </a:lnTo>
                  <a:lnTo>
                    <a:pt x="11345" y="4967"/>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flipH="1">
              <a:off x="5669496" y="3904526"/>
              <a:ext cx="254820" cy="236668"/>
            </a:xfrm>
            <a:custGeom>
              <a:avLst/>
              <a:gdLst/>
              <a:ahLst/>
              <a:cxnLst/>
              <a:rect l="l" t="t" r="r" b="b"/>
              <a:pathLst>
                <a:path w="6949" h="6454" extrusionOk="0">
                  <a:moveTo>
                    <a:pt x="3568" y="3382"/>
                  </a:moveTo>
                  <a:lnTo>
                    <a:pt x="3568" y="3382"/>
                  </a:lnTo>
                  <a:lnTo>
                    <a:pt x="3976" y="3642"/>
                  </a:lnTo>
                  <a:lnTo>
                    <a:pt x="4435" y="3939"/>
                  </a:lnTo>
                  <a:lnTo>
                    <a:pt x="4918" y="4261"/>
                  </a:lnTo>
                  <a:lnTo>
                    <a:pt x="5376" y="4596"/>
                  </a:lnTo>
                  <a:lnTo>
                    <a:pt x="5822" y="4918"/>
                  </a:lnTo>
                  <a:lnTo>
                    <a:pt x="6206" y="5215"/>
                  </a:lnTo>
                  <a:lnTo>
                    <a:pt x="6515" y="5475"/>
                  </a:lnTo>
                  <a:lnTo>
                    <a:pt x="6627" y="5586"/>
                  </a:lnTo>
                  <a:lnTo>
                    <a:pt x="6726" y="5685"/>
                  </a:lnTo>
                  <a:lnTo>
                    <a:pt x="6726" y="5685"/>
                  </a:lnTo>
                  <a:lnTo>
                    <a:pt x="6788" y="5772"/>
                  </a:lnTo>
                  <a:lnTo>
                    <a:pt x="6850" y="5859"/>
                  </a:lnTo>
                  <a:lnTo>
                    <a:pt x="6899" y="5946"/>
                  </a:lnTo>
                  <a:lnTo>
                    <a:pt x="6924" y="6020"/>
                  </a:lnTo>
                  <a:lnTo>
                    <a:pt x="6949" y="6107"/>
                  </a:lnTo>
                  <a:lnTo>
                    <a:pt x="6949" y="6181"/>
                  </a:lnTo>
                  <a:lnTo>
                    <a:pt x="6936" y="6255"/>
                  </a:lnTo>
                  <a:lnTo>
                    <a:pt x="6912" y="6317"/>
                  </a:lnTo>
                  <a:lnTo>
                    <a:pt x="6875" y="6367"/>
                  </a:lnTo>
                  <a:lnTo>
                    <a:pt x="6825" y="6404"/>
                  </a:lnTo>
                  <a:lnTo>
                    <a:pt x="6763" y="6441"/>
                  </a:lnTo>
                  <a:lnTo>
                    <a:pt x="6676" y="6453"/>
                  </a:lnTo>
                  <a:lnTo>
                    <a:pt x="6577" y="6453"/>
                  </a:lnTo>
                  <a:lnTo>
                    <a:pt x="6466" y="6441"/>
                  </a:lnTo>
                  <a:lnTo>
                    <a:pt x="6330" y="6416"/>
                  </a:lnTo>
                  <a:lnTo>
                    <a:pt x="6193" y="6367"/>
                  </a:lnTo>
                  <a:lnTo>
                    <a:pt x="6193" y="6367"/>
                  </a:lnTo>
                  <a:lnTo>
                    <a:pt x="6008" y="6292"/>
                  </a:lnTo>
                  <a:lnTo>
                    <a:pt x="5760" y="6156"/>
                  </a:lnTo>
                  <a:lnTo>
                    <a:pt x="5450" y="5983"/>
                  </a:lnTo>
                  <a:lnTo>
                    <a:pt x="5103" y="5772"/>
                  </a:lnTo>
                  <a:lnTo>
                    <a:pt x="4311" y="5277"/>
                  </a:lnTo>
                  <a:lnTo>
                    <a:pt x="3456" y="4695"/>
                  </a:lnTo>
                  <a:lnTo>
                    <a:pt x="3010" y="4385"/>
                  </a:lnTo>
                  <a:lnTo>
                    <a:pt x="2589" y="4075"/>
                  </a:lnTo>
                  <a:lnTo>
                    <a:pt x="2168" y="3766"/>
                  </a:lnTo>
                  <a:lnTo>
                    <a:pt x="1784" y="3456"/>
                  </a:lnTo>
                  <a:lnTo>
                    <a:pt x="1437" y="3171"/>
                  </a:lnTo>
                  <a:lnTo>
                    <a:pt x="1128" y="2899"/>
                  </a:lnTo>
                  <a:lnTo>
                    <a:pt x="868" y="2651"/>
                  </a:lnTo>
                  <a:lnTo>
                    <a:pt x="670" y="2441"/>
                  </a:lnTo>
                  <a:lnTo>
                    <a:pt x="670" y="2441"/>
                  </a:lnTo>
                  <a:lnTo>
                    <a:pt x="521" y="2267"/>
                  </a:lnTo>
                  <a:lnTo>
                    <a:pt x="397" y="2094"/>
                  </a:lnTo>
                  <a:lnTo>
                    <a:pt x="286" y="1920"/>
                  </a:lnTo>
                  <a:lnTo>
                    <a:pt x="187" y="1772"/>
                  </a:lnTo>
                  <a:lnTo>
                    <a:pt x="112" y="1623"/>
                  </a:lnTo>
                  <a:lnTo>
                    <a:pt x="63" y="1474"/>
                  </a:lnTo>
                  <a:lnTo>
                    <a:pt x="26" y="1338"/>
                  </a:lnTo>
                  <a:lnTo>
                    <a:pt x="1" y="1202"/>
                  </a:lnTo>
                  <a:lnTo>
                    <a:pt x="1" y="1078"/>
                  </a:lnTo>
                  <a:lnTo>
                    <a:pt x="13" y="954"/>
                  </a:lnTo>
                  <a:lnTo>
                    <a:pt x="38" y="843"/>
                  </a:lnTo>
                  <a:lnTo>
                    <a:pt x="87" y="731"/>
                  </a:lnTo>
                  <a:lnTo>
                    <a:pt x="162" y="620"/>
                  </a:lnTo>
                  <a:lnTo>
                    <a:pt x="248" y="521"/>
                  </a:lnTo>
                  <a:lnTo>
                    <a:pt x="348" y="409"/>
                  </a:lnTo>
                  <a:lnTo>
                    <a:pt x="459" y="323"/>
                  </a:lnTo>
                  <a:lnTo>
                    <a:pt x="459" y="323"/>
                  </a:lnTo>
                  <a:lnTo>
                    <a:pt x="595" y="236"/>
                  </a:lnTo>
                  <a:lnTo>
                    <a:pt x="731" y="162"/>
                  </a:lnTo>
                  <a:lnTo>
                    <a:pt x="892" y="112"/>
                  </a:lnTo>
                  <a:lnTo>
                    <a:pt x="1078" y="63"/>
                  </a:lnTo>
                  <a:lnTo>
                    <a:pt x="1276" y="25"/>
                  </a:lnTo>
                  <a:lnTo>
                    <a:pt x="1487" y="13"/>
                  </a:lnTo>
                  <a:lnTo>
                    <a:pt x="1722" y="1"/>
                  </a:lnTo>
                  <a:lnTo>
                    <a:pt x="1970" y="13"/>
                  </a:lnTo>
                  <a:lnTo>
                    <a:pt x="2218" y="38"/>
                  </a:lnTo>
                  <a:lnTo>
                    <a:pt x="2490" y="75"/>
                  </a:lnTo>
                  <a:lnTo>
                    <a:pt x="2775" y="124"/>
                  </a:lnTo>
                  <a:lnTo>
                    <a:pt x="3072" y="199"/>
                  </a:lnTo>
                  <a:lnTo>
                    <a:pt x="3370" y="286"/>
                  </a:lnTo>
                  <a:lnTo>
                    <a:pt x="3692" y="385"/>
                  </a:lnTo>
                  <a:lnTo>
                    <a:pt x="4014" y="508"/>
                  </a:lnTo>
                  <a:lnTo>
                    <a:pt x="4336" y="645"/>
                  </a:lnTo>
                  <a:lnTo>
                    <a:pt x="4336" y="645"/>
                  </a:lnTo>
                  <a:lnTo>
                    <a:pt x="4360" y="781"/>
                  </a:lnTo>
                  <a:lnTo>
                    <a:pt x="4360" y="930"/>
                  </a:lnTo>
                  <a:lnTo>
                    <a:pt x="4360" y="1078"/>
                  </a:lnTo>
                  <a:lnTo>
                    <a:pt x="4336" y="1252"/>
                  </a:lnTo>
                  <a:lnTo>
                    <a:pt x="4311" y="1413"/>
                  </a:lnTo>
                  <a:lnTo>
                    <a:pt x="4274" y="1598"/>
                  </a:lnTo>
                  <a:lnTo>
                    <a:pt x="4187" y="1957"/>
                  </a:lnTo>
                  <a:lnTo>
                    <a:pt x="4063" y="2329"/>
                  </a:lnTo>
                  <a:lnTo>
                    <a:pt x="3914" y="2688"/>
                  </a:lnTo>
                  <a:lnTo>
                    <a:pt x="3741" y="3047"/>
                  </a:lnTo>
                  <a:lnTo>
                    <a:pt x="3568" y="3382"/>
                  </a:lnTo>
                  <a:lnTo>
                    <a:pt x="3568" y="3382"/>
                  </a:lnTo>
                  <a:close/>
                </a:path>
              </a:pathLst>
            </a:custGeom>
            <a:solidFill>
              <a:srgbClr val="CFC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flipH="1">
              <a:off x="5265283" y="3493052"/>
              <a:ext cx="425592" cy="503699"/>
            </a:xfrm>
            <a:custGeom>
              <a:avLst/>
              <a:gdLst/>
              <a:ahLst/>
              <a:cxnLst/>
              <a:rect l="l" t="t" r="r" b="b"/>
              <a:pathLst>
                <a:path w="11606" h="13736" extrusionOk="0">
                  <a:moveTo>
                    <a:pt x="6639" y="1153"/>
                  </a:moveTo>
                  <a:lnTo>
                    <a:pt x="1" y="11123"/>
                  </a:lnTo>
                  <a:lnTo>
                    <a:pt x="3530" y="13736"/>
                  </a:lnTo>
                  <a:lnTo>
                    <a:pt x="9587" y="6664"/>
                  </a:lnTo>
                  <a:lnTo>
                    <a:pt x="9587" y="6664"/>
                  </a:lnTo>
                  <a:lnTo>
                    <a:pt x="9822" y="6379"/>
                  </a:lnTo>
                  <a:lnTo>
                    <a:pt x="10045" y="6094"/>
                  </a:lnTo>
                  <a:lnTo>
                    <a:pt x="10256" y="5822"/>
                  </a:lnTo>
                  <a:lnTo>
                    <a:pt x="10441" y="5562"/>
                  </a:lnTo>
                  <a:lnTo>
                    <a:pt x="10615" y="5302"/>
                  </a:lnTo>
                  <a:lnTo>
                    <a:pt x="10763" y="5041"/>
                  </a:lnTo>
                  <a:lnTo>
                    <a:pt x="10912" y="4794"/>
                  </a:lnTo>
                  <a:lnTo>
                    <a:pt x="11036" y="4546"/>
                  </a:lnTo>
                  <a:lnTo>
                    <a:pt x="11147" y="4311"/>
                  </a:lnTo>
                  <a:lnTo>
                    <a:pt x="11259" y="4088"/>
                  </a:lnTo>
                  <a:lnTo>
                    <a:pt x="11346" y="3865"/>
                  </a:lnTo>
                  <a:lnTo>
                    <a:pt x="11420" y="3642"/>
                  </a:lnTo>
                  <a:lnTo>
                    <a:pt x="11482" y="3431"/>
                  </a:lnTo>
                  <a:lnTo>
                    <a:pt x="11519" y="3221"/>
                  </a:lnTo>
                  <a:lnTo>
                    <a:pt x="11556" y="3023"/>
                  </a:lnTo>
                  <a:lnTo>
                    <a:pt x="11593" y="2837"/>
                  </a:lnTo>
                  <a:lnTo>
                    <a:pt x="11606" y="2639"/>
                  </a:lnTo>
                  <a:lnTo>
                    <a:pt x="11606" y="2465"/>
                  </a:lnTo>
                  <a:lnTo>
                    <a:pt x="11593" y="2292"/>
                  </a:lnTo>
                  <a:lnTo>
                    <a:pt x="11581" y="2119"/>
                  </a:lnTo>
                  <a:lnTo>
                    <a:pt x="11556" y="1958"/>
                  </a:lnTo>
                  <a:lnTo>
                    <a:pt x="11519" y="1797"/>
                  </a:lnTo>
                  <a:lnTo>
                    <a:pt x="11482" y="1648"/>
                  </a:lnTo>
                  <a:lnTo>
                    <a:pt x="11420" y="1512"/>
                  </a:lnTo>
                  <a:lnTo>
                    <a:pt x="11358" y="1375"/>
                  </a:lnTo>
                  <a:lnTo>
                    <a:pt x="11296" y="1239"/>
                  </a:lnTo>
                  <a:lnTo>
                    <a:pt x="11222" y="1115"/>
                  </a:lnTo>
                  <a:lnTo>
                    <a:pt x="11135" y="1004"/>
                  </a:lnTo>
                  <a:lnTo>
                    <a:pt x="11048" y="892"/>
                  </a:lnTo>
                  <a:lnTo>
                    <a:pt x="10949" y="781"/>
                  </a:lnTo>
                  <a:lnTo>
                    <a:pt x="10850" y="682"/>
                  </a:lnTo>
                  <a:lnTo>
                    <a:pt x="10739" y="595"/>
                  </a:lnTo>
                  <a:lnTo>
                    <a:pt x="10627" y="509"/>
                  </a:lnTo>
                  <a:lnTo>
                    <a:pt x="10503" y="434"/>
                  </a:lnTo>
                  <a:lnTo>
                    <a:pt x="10392" y="360"/>
                  </a:lnTo>
                  <a:lnTo>
                    <a:pt x="10256" y="298"/>
                  </a:lnTo>
                  <a:lnTo>
                    <a:pt x="9996" y="174"/>
                  </a:lnTo>
                  <a:lnTo>
                    <a:pt x="9723" y="100"/>
                  </a:lnTo>
                  <a:lnTo>
                    <a:pt x="9438" y="38"/>
                  </a:lnTo>
                  <a:lnTo>
                    <a:pt x="9153" y="1"/>
                  </a:lnTo>
                  <a:lnTo>
                    <a:pt x="8868" y="1"/>
                  </a:lnTo>
                  <a:lnTo>
                    <a:pt x="8571" y="13"/>
                  </a:lnTo>
                  <a:lnTo>
                    <a:pt x="8286" y="63"/>
                  </a:lnTo>
                  <a:lnTo>
                    <a:pt x="8014" y="137"/>
                  </a:lnTo>
                  <a:lnTo>
                    <a:pt x="7741" y="236"/>
                  </a:lnTo>
                  <a:lnTo>
                    <a:pt x="7618" y="298"/>
                  </a:lnTo>
                  <a:lnTo>
                    <a:pt x="7481" y="360"/>
                  </a:lnTo>
                  <a:lnTo>
                    <a:pt x="7357" y="434"/>
                  </a:lnTo>
                  <a:lnTo>
                    <a:pt x="7246" y="521"/>
                  </a:lnTo>
                  <a:lnTo>
                    <a:pt x="7135" y="608"/>
                  </a:lnTo>
                  <a:lnTo>
                    <a:pt x="7023" y="707"/>
                  </a:lnTo>
                  <a:lnTo>
                    <a:pt x="6912" y="806"/>
                  </a:lnTo>
                  <a:lnTo>
                    <a:pt x="6825" y="917"/>
                  </a:lnTo>
                  <a:lnTo>
                    <a:pt x="6726" y="1029"/>
                  </a:lnTo>
                  <a:lnTo>
                    <a:pt x="6639" y="1153"/>
                  </a:lnTo>
                  <a:lnTo>
                    <a:pt x="6639" y="1153"/>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flipH="1">
              <a:off x="5131768" y="3495325"/>
              <a:ext cx="77227" cy="221230"/>
            </a:xfrm>
            <a:custGeom>
              <a:avLst/>
              <a:gdLst/>
              <a:ahLst/>
              <a:cxnLst/>
              <a:rect l="l" t="t" r="r" b="b"/>
              <a:pathLst>
                <a:path w="2106" h="6033" extrusionOk="0">
                  <a:moveTo>
                    <a:pt x="298" y="1"/>
                  </a:moveTo>
                  <a:lnTo>
                    <a:pt x="298" y="1"/>
                  </a:lnTo>
                  <a:lnTo>
                    <a:pt x="248" y="174"/>
                  </a:lnTo>
                  <a:lnTo>
                    <a:pt x="199" y="409"/>
                  </a:lnTo>
                  <a:lnTo>
                    <a:pt x="149" y="707"/>
                  </a:lnTo>
                  <a:lnTo>
                    <a:pt x="99" y="1053"/>
                  </a:lnTo>
                  <a:lnTo>
                    <a:pt x="62" y="1425"/>
                  </a:lnTo>
                  <a:lnTo>
                    <a:pt x="38" y="1846"/>
                  </a:lnTo>
                  <a:lnTo>
                    <a:pt x="13" y="2280"/>
                  </a:lnTo>
                  <a:lnTo>
                    <a:pt x="0" y="2725"/>
                  </a:lnTo>
                  <a:lnTo>
                    <a:pt x="0" y="3184"/>
                  </a:lnTo>
                  <a:lnTo>
                    <a:pt x="0" y="3629"/>
                  </a:lnTo>
                  <a:lnTo>
                    <a:pt x="25" y="4075"/>
                  </a:lnTo>
                  <a:lnTo>
                    <a:pt x="75" y="4484"/>
                  </a:lnTo>
                  <a:lnTo>
                    <a:pt x="124" y="4880"/>
                  </a:lnTo>
                  <a:lnTo>
                    <a:pt x="199" y="5227"/>
                  </a:lnTo>
                  <a:lnTo>
                    <a:pt x="248" y="5388"/>
                  </a:lnTo>
                  <a:lnTo>
                    <a:pt x="298" y="5537"/>
                  </a:lnTo>
                  <a:lnTo>
                    <a:pt x="360" y="5673"/>
                  </a:lnTo>
                  <a:lnTo>
                    <a:pt x="421" y="5785"/>
                  </a:lnTo>
                  <a:lnTo>
                    <a:pt x="421" y="5785"/>
                  </a:lnTo>
                  <a:lnTo>
                    <a:pt x="483" y="5884"/>
                  </a:lnTo>
                  <a:lnTo>
                    <a:pt x="570" y="5958"/>
                  </a:lnTo>
                  <a:lnTo>
                    <a:pt x="657" y="6007"/>
                  </a:lnTo>
                  <a:lnTo>
                    <a:pt x="756" y="6032"/>
                  </a:lnTo>
                  <a:lnTo>
                    <a:pt x="855" y="6032"/>
                  </a:lnTo>
                  <a:lnTo>
                    <a:pt x="966" y="6020"/>
                  </a:lnTo>
                  <a:lnTo>
                    <a:pt x="1078" y="5970"/>
                  </a:lnTo>
                  <a:lnTo>
                    <a:pt x="1189" y="5908"/>
                  </a:lnTo>
                  <a:lnTo>
                    <a:pt x="1313" y="5834"/>
                  </a:lnTo>
                  <a:lnTo>
                    <a:pt x="1425" y="5735"/>
                  </a:lnTo>
                  <a:lnTo>
                    <a:pt x="1524" y="5611"/>
                  </a:lnTo>
                  <a:lnTo>
                    <a:pt x="1635" y="5475"/>
                  </a:lnTo>
                  <a:lnTo>
                    <a:pt x="1734" y="5314"/>
                  </a:lnTo>
                  <a:lnTo>
                    <a:pt x="1821" y="5153"/>
                  </a:lnTo>
                  <a:lnTo>
                    <a:pt x="1895" y="4967"/>
                  </a:lnTo>
                  <a:lnTo>
                    <a:pt x="1970" y="4757"/>
                  </a:lnTo>
                  <a:lnTo>
                    <a:pt x="2032" y="4546"/>
                  </a:lnTo>
                  <a:lnTo>
                    <a:pt x="2069" y="4311"/>
                  </a:lnTo>
                  <a:lnTo>
                    <a:pt x="2093" y="4063"/>
                  </a:lnTo>
                  <a:lnTo>
                    <a:pt x="2106" y="3815"/>
                  </a:lnTo>
                  <a:lnTo>
                    <a:pt x="2093" y="3543"/>
                  </a:lnTo>
                  <a:lnTo>
                    <a:pt x="2069" y="3258"/>
                  </a:lnTo>
                  <a:lnTo>
                    <a:pt x="2019" y="2973"/>
                  </a:lnTo>
                  <a:lnTo>
                    <a:pt x="1932" y="2676"/>
                  </a:lnTo>
                  <a:lnTo>
                    <a:pt x="1833" y="2366"/>
                  </a:lnTo>
                  <a:lnTo>
                    <a:pt x="1710" y="2044"/>
                  </a:lnTo>
                  <a:lnTo>
                    <a:pt x="1549" y="1722"/>
                  </a:lnTo>
                  <a:lnTo>
                    <a:pt x="1363" y="1388"/>
                  </a:lnTo>
                  <a:lnTo>
                    <a:pt x="1152" y="1053"/>
                  </a:lnTo>
                  <a:lnTo>
                    <a:pt x="904" y="707"/>
                  </a:lnTo>
                  <a:lnTo>
                    <a:pt x="620" y="360"/>
                  </a:lnTo>
                  <a:lnTo>
                    <a:pt x="298" y="1"/>
                  </a:lnTo>
                  <a:lnTo>
                    <a:pt x="298" y="1"/>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flipH="1">
              <a:off x="4603097" y="2834971"/>
              <a:ext cx="594091" cy="994197"/>
            </a:xfrm>
            <a:custGeom>
              <a:avLst/>
              <a:gdLst/>
              <a:ahLst/>
              <a:cxnLst/>
              <a:rect l="l" t="t" r="r" b="b"/>
              <a:pathLst>
                <a:path w="16201" h="27112" extrusionOk="0">
                  <a:moveTo>
                    <a:pt x="15160" y="17129"/>
                  </a:moveTo>
                  <a:lnTo>
                    <a:pt x="15160" y="17129"/>
                  </a:lnTo>
                  <a:lnTo>
                    <a:pt x="14863" y="18789"/>
                  </a:lnTo>
                  <a:lnTo>
                    <a:pt x="14590" y="20300"/>
                  </a:lnTo>
                  <a:lnTo>
                    <a:pt x="14454" y="20993"/>
                  </a:lnTo>
                  <a:lnTo>
                    <a:pt x="14318" y="21650"/>
                  </a:lnTo>
                  <a:lnTo>
                    <a:pt x="14169" y="22282"/>
                  </a:lnTo>
                  <a:lnTo>
                    <a:pt x="14008" y="22864"/>
                  </a:lnTo>
                  <a:lnTo>
                    <a:pt x="13835" y="23409"/>
                  </a:lnTo>
                  <a:lnTo>
                    <a:pt x="13649" y="23916"/>
                  </a:lnTo>
                  <a:lnTo>
                    <a:pt x="13550" y="24164"/>
                  </a:lnTo>
                  <a:lnTo>
                    <a:pt x="13451" y="24387"/>
                  </a:lnTo>
                  <a:lnTo>
                    <a:pt x="13339" y="24610"/>
                  </a:lnTo>
                  <a:lnTo>
                    <a:pt x="13228" y="24820"/>
                  </a:lnTo>
                  <a:lnTo>
                    <a:pt x="13104" y="25031"/>
                  </a:lnTo>
                  <a:lnTo>
                    <a:pt x="12980" y="25217"/>
                  </a:lnTo>
                  <a:lnTo>
                    <a:pt x="12856" y="25403"/>
                  </a:lnTo>
                  <a:lnTo>
                    <a:pt x="12708" y="25588"/>
                  </a:lnTo>
                  <a:lnTo>
                    <a:pt x="12571" y="25749"/>
                  </a:lnTo>
                  <a:lnTo>
                    <a:pt x="12410" y="25910"/>
                  </a:lnTo>
                  <a:lnTo>
                    <a:pt x="12249" y="26059"/>
                  </a:lnTo>
                  <a:lnTo>
                    <a:pt x="12088" y="26195"/>
                  </a:lnTo>
                  <a:lnTo>
                    <a:pt x="12088" y="26195"/>
                  </a:lnTo>
                  <a:lnTo>
                    <a:pt x="11964" y="26282"/>
                  </a:lnTo>
                  <a:lnTo>
                    <a:pt x="11828" y="26369"/>
                  </a:lnTo>
                  <a:lnTo>
                    <a:pt x="11556" y="26530"/>
                  </a:lnTo>
                  <a:lnTo>
                    <a:pt x="11258" y="26666"/>
                  </a:lnTo>
                  <a:lnTo>
                    <a:pt x="10936" y="26777"/>
                  </a:lnTo>
                  <a:lnTo>
                    <a:pt x="10602" y="26876"/>
                  </a:lnTo>
                  <a:lnTo>
                    <a:pt x="10255" y="26951"/>
                  </a:lnTo>
                  <a:lnTo>
                    <a:pt x="9896" y="27013"/>
                  </a:lnTo>
                  <a:lnTo>
                    <a:pt x="9512" y="27062"/>
                  </a:lnTo>
                  <a:lnTo>
                    <a:pt x="9128" y="27087"/>
                  </a:lnTo>
                  <a:lnTo>
                    <a:pt x="8720" y="27112"/>
                  </a:lnTo>
                  <a:lnTo>
                    <a:pt x="8311" y="27112"/>
                  </a:lnTo>
                  <a:lnTo>
                    <a:pt x="7890" y="27099"/>
                  </a:lnTo>
                  <a:lnTo>
                    <a:pt x="7469" y="27087"/>
                  </a:lnTo>
                  <a:lnTo>
                    <a:pt x="7048" y="27050"/>
                  </a:lnTo>
                  <a:lnTo>
                    <a:pt x="6614" y="27013"/>
                  </a:lnTo>
                  <a:lnTo>
                    <a:pt x="6181" y="26963"/>
                  </a:lnTo>
                  <a:lnTo>
                    <a:pt x="5314" y="26839"/>
                  </a:lnTo>
                  <a:lnTo>
                    <a:pt x="4459" y="26691"/>
                  </a:lnTo>
                  <a:lnTo>
                    <a:pt x="3617" y="26530"/>
                  </a:lnTo>
                  <a:lnTo>
                    <a:pt x="2824" y="26356"/>
                  </a:lnTo>
                  <a:lnTo>
                    <a:pt x="2056" y="26183"/>
                  </a:lnTo>
                  <a:lnTo>
                    <a:pt x="1363" y="26022"/>
                  </a:lnTo>
                  <a:lnTo>
                    <a:pt x="174" y="25725"/>
                  </a:lnTo>
                  <a:lnTo>
                    <a:pt x="0" y="18108"/>
                  </a:lnTo>
                  <a:lnTo>
                    <a:pt x="0" y="18108"/>
                  </a:lnTo>
                  <a:lnTo>
                    <a:pt x="25" y="18083"/>
                  </a:lnTo>
                  <a:lnTo>
                    <a:pt x="87" y="18058"/>
                  </a:lnTo>
                  <a:lnTo>
                    <a:pt x="260" y="18021"/>
                  </a:lnTo>
                  <a:lnTo>
                    <a:pt x="533" y="17984"/>
                  </a:lnTo>
                  <a:lnTo>
                    <a:pt x="855" y="17947"/>
                  </a:lnTo>
                  <a:lnTo>
                    <a:pt x="1660" y="17885"/>
                  </a:lnTo>
                  <a:lnTo>
                    <a:pt x="2576" y="17823"/>
                  </a:lnTo>
                  <a:lnTo>
                    <a:pt x="3481" y="17761"/>
                  </a:lnTo>
                  <a:lnTo>
                    <a:pt x="3889" y="17724"/>
                  </a:lnTo>
                  <a:lnTo>
                    <a:pt x="4261" y="17699"/>
                  </a:lnTo>
                  <a:lnTo>
                    <a:pt x="4583" y="17649"/>
                  </a:lnTo>
                  <a:lnTo>
                    <a:pt x="4831" y="17600"/>
                  </a:lnTo>
                  <a:lnTo>
                    <a:pt x="4930" y="17575"/>
                  </a:lnTo>
                  <a:lnTo>
                    <a:pt x="5004" y="17550"/>
                  </a:lnTo>
                  <a:lnTo>
                    <a:pt x="5054" y="17526"/>
                  </a:lnTo>
                  <a:lnTo>
                    <a:pt x="5066" y="17488"/>
                  </a:lnTo>
                  <a:lnTo>
                    <a:pt x="6218" y="14875"/>
                  </a:lnTo>
                  <a:lnTo>
                    <a:pt x="11890" y="2267"/>
                  </a:lnTo>
                  <a:lnTo>
                    <a:pt x="11890" y="2267"/>
                  </a:lnTo>
                  <a:lnTo>
                    <a:pt x="12002" y="2292"/>
                  </a:lnTo>
                  <a:lnTo>
                    <a:pt x="12113" y="2304"/>
                  </a:lnTo>
                  <a:lnTo>
                    <a:pt x="12237" y="2317"/>
                  </a:lnTo>
                  <a:lnTo>
                    <a:pt x="12361" y="2317"/>
                  </a:lnTo>
                  <a:lnTo>
                    <a:pt x="12621" y="2292"/>
                  </a:lnTo>
                  <a:lnTo>
                    <a:pt x="12893" y="2242"/>
                  </a:lnTo>
                  <a:lnTo>
                    <a:pt x="13191" y="2156"/>
                  </a:lnTo>
                  <a:lnTo>
                    <a:pt x="13475" y="2057"/>
                  </a:lnTo>
                  <a:lnTo>
                    <a:pt x="13773" y="1920"/>
                  </a:lnTo>
                  <a:lnTo>
                    <a:pt x="14058" y="1772"/>
                  </a:lnTo>
                  <a:lnTo>
                    <a:pt x="14330" y="1598"/>
                  </a:lnTo>
                  <a:lnTo>
                    <a:pt x="14590" y="1400"/>
                  </a:lnTo>
                  <a:lnTo>
                    <a:pt x="14825" y="1202"/>
                  </a:lnTo>
                  <a:lnTo>
                    <a:pt x="15036" y="979"/>
                  </a:lnTo>
                  <a:lnTo>
                    <a:pt x="15135" y="868"/>
                  </a:lnTo>
                  <a:lnTo>
                    <a:pt x="15222" y="744"/>
                  </a:lnTo>
                  <a:lnTo>
                    <a:pt x="15308" y="620"/>
                  </a:lnTo>
                  <a:lnTo>
                    <a:pt x="15370" y="508"/>
                  </a:lnTo>
                  <a:lnTo>
                    <a:pt x="15432" y="385"/>
                  </a:lnTo>
                  <a:lnTo>
                    <a:pt x="15482" y="248"/>
                  </a:lnTo>
                  <a:lnTo>
                    <a:pt x="15519" y="125"/>
                  </a:lnTo>
                  <a:lnTo>
                    <a:pt x="15544" y="1"/>
                  </a:lnTo>
                  <a:lnTo>
                    <a:pt x="15544" y="1"/>
                  </a:lnTo>
                  <a:lnTo>
                    <a:pt x="15606" y="125"/>
                  </a:lnTo>
                  <a:lnTo>
                    <a:pt x="15655" y="273"/>
                  </a:lnTo>
                  <a:lnTo>
                    <a:pt x="15717" y="459"/>
                  </a:lnTo>
                  <a:lnTo>
                    <a:pt x="15767" y="682"/>
                  </a:lnTo>
                  <a:lnTo>
                    <a:pt x="15829" y="930"/>
                  </a:lnTo>
                  <a:lnTo>
                    <a:pt x="15878" y="1202"/>
                  </a:lnTo>
                  <a:lnTo>
                    <a:pt x="15977" y="1834"/>
                  </a:lnTo>
                  <a:lnTo>
                    <a:pt x="16064" y="2589"/>
                  </a:lnTo>
                  <a:lnTo>
                    <a:pt x="16126" y="3444"/>
                  </a:lnTo>
                  <a:lnTo>
                    <a:pt x="16175" y="4410"/>
                  </a:lnTo>
                  <a:lnTo>
                    <a:pt x="16200" y="5475"/>
                  </a:lnTo>
                  <a:lnTo>
                    <a:pt x="16200" y="6639"/>
                  </a:lnTo>
                  <a:lnTo>
                    <a:pt x="16188" y="7246"/>
                  </a:lnTo>
                  <a:lnTo>
                    <a:pt x="16175" y="7890"/>
                  </a:lnTo>
                  <a:lnTo>
                    <a:pt x="16138" y="8546"/>
                  </a:lnTo>
                  <a:lnTo>
                    <a:pt x="16101" y="9228"/>
                  </a:lnTo>
                  <a:lnTo>
                    <a:pt x="16064" y="9934"/>
                  </a:lnTo>
                  <a:lnTo>
                    <a:pt x="16002" y="10652"/>
                  </a:lnTo>
                  <a:lnTo>
                    <a:pt x="15940" y="11395"/>
                  </a:lnTo>
                  <a:lnTo>
                    <a:pt x="15866" y="12163"/>
                  </a:lnTo>
                  <a:lnTo>
                    <a:pt x="15779" y="12943"/>
                  </a:lnTo>
                  <a:lnTo>
                    <a:pt x="15680" y="13748"/>
                  </a:lnTo>
                  <a:lnTo>
                    <a:pt x="15568" y="14566"/>
                  </a:lnTo>
                  <a:lnTo>
                    <a:pt x="15445" y="15408"/>
                  </a:lnTo>
                  <a:lnTo>
                    <a:pt x="15308" y="16262"/>
                  </a:lnTo>
                  <a:lnTo>
                    <a:pt x="15160" y="17129"/>
                  </a:lnTo>
                  <a:lnTo>
                    <a:pt x="15160" y="17129"/>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flipH="1">
              <a:off x="5127220" y="3408601"/>
              <a:ext cx="309311" cy="110377"/>
            </a:xfrm>
            <a:custGeom>
              <a:avLst/>
              <a:gdLst/>
              <a:ahLst/>
              <a:cxnLst/>
              <a:rect l="l" t="t" r="r" b="b"/>
              <a:pathLst>
                <a:path w="8435" h="3010" extrusionOk="0">
                  <a:moveTo>
                    <a:pt x="2899" y="161"/>
                  </a:moveTo>
                  <a:lnTo>
                    <a:pt x="5153" y="87"/>
                  </a:lnTo>
                  <a:lnTo>
                    <a:pt x="5153" y="74"/>
                  </a:lnTo>
                  <a:lnTo>
                    <a:pt x="5413" y="74"/>
                  </a:lnTo>
                  <a:lnTo>
                    <a:pt x="6354" y="37"/>
                  </a:lnTo>
                  <a:lnTo>
                    <a:pt x="6354" y="37"/>
                  </a:lnTo>
                  <a:lnTo>
                    <a:pt x="6465" y="50"/>
                  </a:lnTo>
                  <a:lnTo>
                    <a:pt x="7048" y="37"/>
                  </a:lnTo>
                  <a:lnTo>
                    <a:pt x="7233" y="0"/>
                  </a:lnTo>
                  <a:lnTo>
                    <a:pt x="7246" y="37"/>
                  </a:lnTo>
                  <a:lnTo>
                    <a:pt x="8398" y="12"/>
                  </a:lnTo>
                  <a:lnTo>
                    <a:pt x="8435" y="2341"/>
                  </a:lnTo>
                  <a:lnTo>
                    <a:pt x="7196" y="2366"/>
                  </a:lnTo>
                  <a:lnTo>
                    <a:pt x="7196" y="2366"/>
                  </a:lnTo>
                  <a:lnTo>
                    <a:pt x="7122" y="2403"/>
                  </a:lnTo>
                  <a:lnTo>
                    <a:pt x="7060" y="2428"/>
                  </a:lnTo>
                  <a:lnTo>
                    <a:pt x="6986" y="2440"/>
                  </a:lnTo>
                  <a:lnTo>
                    <a:pt x="6899" y="2440"/>
                  </a:lnTo>
                  <a:lnTo>
                    <a:pt x="6899" y="2440"/>
                  </a:lnTo>
                  <a:lnTo>
                    <a:pt x="5029" y="2353"/>
                  </a:lnTo>
                  <a:lnTo>
                    <a:pt x="3827" y="2304"/>
                  </a:lnTo>
                  <a:lnTo>
                    <a:pt x="3406" y="2304"/>
                  </a:lnTo>
                  <a:lnTo>
                    <a:pt x="3084" y="2304"/>
                  </a:lnTo>
                  <a:lnTo>
                    <a:pt x="2799" y="2316"/>
                  </a:lnTo>
                  <a:lnTo>
                    <a:pt x="2552" y="2341"/>
                  </a:lnTo>
                  <a:lnTo>
                    <a:pt x="1660" y="2564"/>
                  </a:lnTo>
                  <a:lnTo>
                    <a:pt x="1375" y="2886"/>
                  </a:lnTo>
                  <a:lnTo>
                    <a:pt x="1375" y="2886"/>
                  </a:lnTo>
                  <a:lnTo>
                    <a:pt x="1313" y="2948"/>
                  </a:lnTo>
                  <a:lnTo>
                    <a:pt x="1251" y="2985"/>
                  </a:lnTo>
                  <a:lnTo>
                    <a:pt x="1177" y="3010"/>
                  </a:lnTo>
                  <a:lnTo>
                    <a:pt x="1115" y="3010"/>
                  </a:lnTo>
                  <a:lnTo>
                    <a:pt x="1041" y="3010"/>
                  </a:lnTo>
                  <a:lnTo>
                    <a:pt x="966" y="2997"/>
                  </a:lnTo>
                  <a:lnTo>
                    <a:pt x="892" y="2960"/>
                  </a:lnTo>
                  <a:lnTo>
                    <a:pt x="830" y="2911"/>
                  </a:lnTo>
                  <a:lnTo>
                    <a:pt x="830" y="2911"/>
                  </a:lnTo>
                  <a:lnTo>
                    <a:pt x="830" y="2911"/>
                  </a:lnTo>
                  <a:lnTo>
                    <a:pt x="793" y="2861"/>
                  </a:lnTo>
                  <a:lnTo>
                    <a:pt x="756" y="2812"/>
                  </a:lnTo>
                  <a:lnTo>
                    <a:pt x="496" y="2873"/>
                  </a:lnTo>
                  <a:lnTo>
                    <a:pt x="496" y="2873"/>
                  </a:lnTo>
                  <a:lnTo>
                    <a:pt x="421" y="2898"/>
                  </a:lnTo>
                  <a:lnTo>
                    <a:pt x="347" y="2898"/>
                  </a:lnTo>
                  <a:lnTo>
                    <a:pt x="273" y="2873"/>
                  </a:lnTo>
                  <a:lnTo>
                    <a:pt x="199" y="2849"/>
                  </a:lnTo>
                  <a:lnTo>
                    <a:pt x="137" y="2812"/>
                  </a:lnTo>
                  <a:lnTo>
                    <a:pt x="87" y="2762"/>
                  </a:lnTo>
                  <a:lnTo>
                    <a:pt x="50" y="2700"/>
                  </a:lnTo>
                  <a:lnTo>
                    <a:pt x="25" y="2626"/>
                  </a:lnTo>
                  <a:lnTo>
                    <a:pt x="25" y="2626"/>
                  </a:lnTo>
                  <a:lnTo>
                    <a:pt x="25" y="2626"/>
                  </a:lnTo>
                  <a:lnTo>
                    <a:pt x="0" y="2551"/>
                  </a:lnTo>
                  <a:lnTo>
                    <a:pt x="0" y="2477"/>
                  </a:lnTo>
                  <a:lnTo>
                    <a:pt x="25" y="2403"/>
                  </a:lnTo>
                  <a:lnTo>
                    <a:pt x="50" y="2341"/>
                  </a:lnTo>
                  <a:lnTo>
                    <a:pt x="87" y="2279"/>
                  </a:lnTo>
                  <a:lnTo>
                    <a:pt x="137" y="2229"/>
                  </a:lnTo>
                  <a:lnTo>
                    <a:pt x="199" y="2180"/>
                  </a:lnTo>
                  <a:lnTo>
                    <a:pt x="273" y="2155"/>
                  </a:lnTo>
                  <a:lnTo>
                    <a:pt x="570" y="2068"/>
                  </a:lnTo>
                  <a:lnTo>
                    <a:pt x="570" y="2068"/>
                  </a:lnTo>
                  <a:lnTo>
                    <a:pt x="595" y="2006"/>
                  </a:lnTo>
                  <a:lnTo>
                    <a:pt x="632" y="1957"/>
                  </a:lnTo>
                  <a:lnTo>
                    <a:pt x="682" y="1907"/>
                  </a:lnTo>
                  <a:lnTo>
                    <a:pt x="731" y="1858"/>
                  </a:lnTo>
                  <a:lnTo>
                    <a:pt x="1697" y="1090"/>
                  </a:lnTo>
                  <a:lnTo>
                    <a:pt x="2403" y="372"/>
                  </a:lnTo>
                  <a:lnTo>
                    <a:pt x="2403" y="384"/>
                  </a:lnTo>
                  <a:lnTo>
                    <a:pt x="2403" y="384"/>
                  </a:lnTo>
                  <a:lnTo>
                    <a:pt x="2515" y="297"/>
                  </a:lnTo>
                  <a:lnTo>
                    <a:pt x="2638" y="223"/>
                  </a:lnTo>
                  <a:lnTo>
                    <a:pt x="2700" y="198"/>
                  </a:lnTo>
                  <a:lnTo>
                    <a:pt x="2762" y="186"/>
                  </a:lnTo>
                  <a:lnTo>
                    <a:pt x="2837" y="173"/>
                  </a:lnTo>
                  <a:lnTo>
                    <a:pt x="2899" y="161"/>
                  </a:lnTo>
                  <a:lnTo>
                    <a:pt x="2899" y="161"/>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flipH="1">
              <a:off x="4613107" y="2946264"/>
              <a:ext cx="571355" cy="563618"/>
            </a:xfrm>
            <a:custGeom>
              <a:avLst/>
              <a:gdLst/>
              <a:ahLst/>
              <a:cxnLst/>
              <a:rect l="l" t="t" r="r" b="b"/>
              <a:pathLst>
                <a:path w="15581" h="15370" extrusionOk="0">
                  <a:moveTo>
                    <a:pt x="10379" y="2465"/>
                  </a:moveTo>
                  <a:lnTo>
                    <a:pt x="7889" y="11184"/>
                  </a:lnTo>
                  <a:lnTo>
                    <a:pt x="5425" y="11890"/>
                  </a:lnTo>
                  <a:lnTo>
                    <a:pt x="0" y="15370"/>
                  </a:lnTo>
                  <a:lnTo>
                    <a:pt x="10949" y="15197"/>
                  </a:lnTo>
                  <a:lnTo>
                    <a:pt x="14974" y="5338"/>
                  </a:lnTo>
                  <a:lnTo>
                    <a:pt x="14974" y="5338"/>
                  </a:lnTo>
                  <a:lnTo>
                    <a:pt x="15085" y="5053"/>
                  </a:lnTo>
                  <a:lnTo>
                    <a:pt x="15184" y="4768"/>
                  </a:lnTo>
                  <a:lnTo>
                    <a:pt x="15271" y="4508"/>
                  </a:lnTo>
                  <a:lnTo>
                    <a:pt x="15345" y="4236"/>
                  </a:lnTo>
                  <a:lnTo>
                    <a:pt x="15420" y="3988"/>
                  </a:lnTo>
                  <a:lnTo>
                    <a:pt x="15469" y="3740"/>
                  </a:lnTo>
                  <a:lnTo>
                    <a:pt x="15506" y="3505"/>
                  </a:lnTo>
                  <a:lnTo>
                    <a:pt x="15544" y="3270"/>
                  </a:lnTo>
                  <a:lnTo>
                    <a:pt x="15568" y="3059"/>
                  </a:lnTo>
                  <a:lnTo>
                    <a:pt x="15581" y="2836"/>
                  </a:lnTo>
                  <a:lnTo>
                    <a:pt x="15581" y="2638"/>
                  </a:lnTo>
                  <a:lnTo>
                    <a:pt x="15581" y="2440"/>
                  </a:lnTo>
                  <a:lnTo>
                    <a:pt x="15568" y="2242"/>
                  </a:lnTo>
                  <a:lnTo>
                    <a:pt x="15544" y="2068"/>
                  </a:lnTo>
                  <a:lnTo>
                    <a:pt x="15519" y="1895"/>
                  </a:lnTo>
                  <a:lnTo>
                    <a:pt x="15482" y="1722"/>
                  </a:lnTo>
                  <a:lnTo>
                    <a:pt x="15432" y="1573"/>
                  </a:lnTo>
                  <a:lnTo>
                    <a:pt x="15370" y="1412"/>
                  </a:lnTo>
                  <a:lnTo>
                    <a:pt x="15321" y="1276"/>
                  </a:lnTo>
                  <a:lnTo>
                    <a:pt x="15246" y="1139"/>
                  </a:lnTo>
                  <a:lnTo>
                    <a:pt x="15172" y="1016"/>
                  </a:lnTo>
                  <a:lnTo>
                    <a:pt x="15098" y="892"/>
                  </a:lnTo>
                  <a:lnTo>
                    <a:pt x="15011" y="780"/>
                  </a:lnTo>
                  <a:lnTo>
                    <a:pt x="14924" y="681"/>
                  </a:lnTo>
                  <a:lnTo>
                    <a:pt x="14825" y="582"/>
                  </a:lnTo>
                  <a:lnTo>
                    <a:pt x="14726" y="495"/>
                  </a:lnTo>
                  <a:lnTo>
                    <a:pt x="14615" y="409"/>
                  </a:lnTo>
                  <a:lnTo>
                    <a:pt x="14516" y="334"/>
                  </a:lnTo>
                  <a:lnTo>
                    <a:pt x="14392" y="273"/>
                  </a:lnTo>
                  <a:lnTo>
                    <a:pt x="14280" y="211"/>
                  </a:lnTo>
                  <a:lnTo>
                    <a:pt x="14156" y="161"/>
                  </a:lnTo>
                  <a:lnTo>
                    <a:pt x="14033" y="112"/>
                  </a:lnTo>
                  <a:lnTo>
                    <a:pt x="13909" y="74"/>
                  </a:lnTo>
                  <a:lnTo>
                    <a:pt x="13785" y="50"/>
                  </a:lnTo>
                  <a:lnTo>
                    <a:pt x="13649" y="25"/>
                  </a:lnTo>
                  <a:lnTo>
                    <a:pt x="13525" y="12"/>
                  </a:lnTo>
                  <a:lnTo>
                    <a:pt x="13252" y="0"/>
                  </a:lnTo>
                  <a:lnTo>
                    <a:pt x="12980" y="25"/>
                  </a:lnTo>
                  <a:lnTo>
                    <a:pt x="12707" y="74"/>
                  </a:lnTo>
                  <a:lnTo>
                    <a:pt x="12447" y="149"/>
                  </a:lnTo>
                  <a:lnTo>
                    <a:pt x="12175" y="260"/>
                  </a:lnTo>
                  <a:lnTo>
                    <a:pt x="11915" y="396"/>
                  </a:lnTo>
                  <a:lnTo>
                    <a:pt x="11667" y="557"/>
                  </a:lnTo>
                  <a:lnTo>
                    <a:pt x="11543" y="644"/>
                  </a:lnTo>
                  <a:lnTo>
                    <a:pt x="11432" y="743"/>
                  </a:lnTo>
                  <a:lnTo>
                    <a:pt x="11308" y="855"/>
                  </a:lnTo>
                  <a:lnTo>
                    <a:pt x="11196" y="966"/>
                  </a:lnTo>
                  <a:lnTo>
                    <a:pt x="11097" y="1090"/>
                  </a:lnTo>
                  <a:lnTo>
                    <a:pt x="10998" y="1214"/>
                  </a:lnTo>
                  <a:lnTo>
                    <a:pt x="10899" y="1338"/>
                  </a:lnTo>
                  <a:lnTo>
                    <a:pt x="10800" y="1486"/>
                  </a:lnTo>
                  <a:lnTo>
                    <a:pt x="10713" y="1635"/>
                  </a:lnTo>
                  <a:lnTo>
                    <a:pt x="10639" y="1783"/>
                  </a:lnTo>
                  <a:lnTo>
                    <a:pt x="10565" y="1945"/>
                  </a:lnTo>
                  <a:lnTo>
                    <a:pt x="10490" y="2106"/>
                  </a:lnTo>
                  <a:lnTo>
                    <a:pt x="10428" y="2279"/>
                  </a:lnTo>
                  <a:lnTo>
                    <a:pt x="10379" y="2465"/>
                  </a:lnTo>
                  <a:lnTo>
                    <a:pt x="10379" y="2465"/>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flipH="1">
              <a:off x="4622202" y="2965773"/>
              <a:ext cx="273412" cy="514150"/>
            </a:xfrm>
            <a:custGeom>
              <a:avLst/>
              <a:gdLst/>
              <a:ahLst/>
              <a:cxnLst/>
              <a:rect l="l" t="t" r="r" b="b"/>
              <a:pathLst>
                <a:path w="7456" h="14021" extrusionOk="0">
                  <a:moveTo>
                    <a:pt x="2973" y="1474"/>
                  </a:moveTo>
                  <a:lnTo>
                    <a:pt x="0" y="12336"/>
                  </a:lnTo>
                  <a:lnTo>
                    <a:pt x="3084" y="14021"/>
                  </a:lnTo>
                  <a:lnTo>
                    <a:pt x="7047" y="4137"/>
                  </a:lnTo>
                  <a:lnTo>
                    <a:pt x="7047" y="4137"/>
                  </a:lnTo>
                  <a:lnTo>
                    <a:pt x="7134" y="3914"/>
                  </a:lnTo>
                  <a:lnTo>
                    <a:pt x="7208" y="3704"/>
                  </a:lnTo>
                  <a:lnTo>
                    <a:pt x="7270" y="3493"/>
                  </a:lnTo>
                  <a:lnTo>
                    <a:pt x="7320" y="3295"/>
                  </a:lnTo>
                  <a:lnTo>
                    <a:pt x="7369" y="3097"/>
                  </a:lnTo>
                  <a:lnTo>
                    <a:pt x="7406" y="2911"/>
                  </a:lnTo>
                  <a:lnTo>
                    <a:pt x="7431" y="2725"/>
                  </a:lnTo>
                  <a:lnTo>
                    <a:pt x="7444" y="2552"/>
                  </a:lnTo>
                  <a:lnTo>
                    <a:pt x="7456" y="2379"/>
                  </a:lnTo>
                  <a:lnTo>
                    <a:pt x="7456" y="2218"/>
                  </a:lnTo>
                  <a:lnTo>
                    <a:pt x="7456" y="2057"/>
                  </a:lnTo>
                  <a:lnTo>
                    <a:pt x="7444" y="1908"/>
                  </a:lnTo>
                  <a:lnTo>
                    <a:pt x="7419" y="1772"/>
                  </a:lnTo>
                  <a:lnTo>
                    <a:pt x="7394" y="1623"/>
                  </a:lnTo>
                  <a:lnTo>
                    <a:pt x="7357" y="1499"/>
                  </a:lnTo>
                  <a:lnTo>
                    <a:pt x="7307" y="1363"/>
                  </a:lnTo>
                  <a:lnTo>
                    <a:pt x="7270" y="1251"/>
                  </a:lnTo>
                  <a:lnTo>
                    <a:pt x="7208" y="1128"/>
                  </a:lnTo>
                  <a:lnTo>
                    <a:pt x="7146" y="1016"/>
                  </a:lnTo>
                  <a:lnTo>
                    <a:pt x="7084" y="917"/>
                  </a:lnTo>
                  <a:lnTo>
                    <a:pt x="7010" y="818"/>
                  </a:lnTo>
                  <a:lnTo>
                    <a:pt x="6936" y="731"/>
                  </a:lnTo>
                  <a:lnTo>
                    <a:pt x="6775" y="558"/>
                  </a:lnTo>
                  <a:lnTo>
                    <a:pt x="6589" y="409"/>
                  </a:lnTo>
                  <a:lnTo>
                    <a:pt x="6403" y="285"/>
                  </a:lnTo>
                  <a:lnTo>
                    <a:pt x="6193" y="186"/>
                  </a:lnTo>
                  <a:lnTo>
                    <a:pt x="5982" y="112"/>
                  </a:lnTo>
                  <a:lnTo>
                    <a:pt x="5747" y="50"/>
                  </a:lnTo>
                  <a:lnTo>
                    <a:pt x="5524" y="13"/>
                  </a:lnTo>
                  <a:lnTo>
                    <a:pt x="5289" y="1"/>
                  </a:lnTo>
                  <a:lnTo>
                    <a:pt x="5053" y="1"/>
                  </a:lnTo>
                  <a:lnTo>
                    <a:pt x="4830" y="25"/>
                  </a:lnTo>
                  <a:lnTo>
                    <a:pt x="4595" y="63"/>
                  </a:lnTo>
                  <a:lnTo>
                    <a:pt x="4372" y="124"/>
                  </a:lnTo>
                  <a:lnTo>
                    <a:pt x="4162" y="199"/>
                  </a:lnTo>
                  <a:lnTo>
                    <a:pt x="3951" y="298"/>
                  </a:lnTo>
                  <a:lnTo>
                    <a:pt x="3753" y="409"/>
                  </a:lnTo>
                  <a:lnTo>
                    <a:pt x="3579" y="546"/>
                  </a:lnTo>
                  <a:lnTo>
                    <a:pt x="3418" y="694"/>
                  </a:lnTo>
                  <a:lnTo>
                    <a:pt x="3270" y="868"/>
                  </a:lnTo>
                  <a:lnTo>
                    <a:pt x="3146" y="1053"/>
                  </a:lnTo>
                  <a:lnTo>
                    <a:pt x="3047" y="1251"/>
                  </a:lnTo>
                  <a:lnTo>
                    <a:pt x="3010" y="1363"/>
                  </a:lnTo>
                  <a:lnTo>
                    <a:pt x="2973" y="1474"/>
                  </a:lnTo>
                  <a:lnTo>
                    <a:pt x="2973" y="1474"/>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flipH="1">
              <a:off x="4667600" y="2890856"/>
              <a:ext cx="140373" cy="128565"/>
            </a:xfrm>
            <a:custGeom>
              <a:avLst/>
              <a:gdLst/>
              <a:ahLst/>
              <a:cxnLst/>
              <a:rect l="l" t="t" r="r" b="b"/>
              <a:pathLst>
                <a:path w="3828" h="3506" extrusionOk="0">
                  <a:moveTo>
                    <a:pt x="0" y="3505"/>
                  </a:moveTo>
                  <a:lnTo>
                    <a:pt x="0" y="3505"/>
                  </a:lnTo>
                  <a:lnTo>
                    <a:pt x="322" y="2787"/>
                  </a:lnTo>
                  <a:lnTo>
                    <a:pt x="632" y="2081"/>
                  </a:lnTo>
                  <a:lnTo>
                    <a:pt x="942" y="1387"/>
                  </a:lnTo>
                  <a:lnTo>
                    <a:pt x="1115" y="1065"/>
                  </a:lnTo>
                  <a:lnTo>
                    <a:pt x="1276" y="743"/>
                  </a:lnTo>
                  <a:lnTo>
                    <a:pt x="1276" y="743"/>
                  </a:lnTo>
                  <a:lnTo>
                    <a:pt x="1412" y="768"/>
                  </a:lnTo>
                  <a:lnTo>
                    <a:pt x="1536" y="793"/>
                  </a:lnTo>
                  <a:lnTo>
                    <a:pt x="1685" y="793"/>
                  </a:lnTo>
                  <a:lnTo>
                    <a:pt x="1833" y="793"/>
                  </a:lnTo>
                  <a:lnTo>
                    <a:pt x="1994" y="768"/>
                  </a:lnTo>
                  <a:lnTo>
                    <a:pt x="2155" y="743"/>
                  </a:lnTo>
                  <a:lnTo>
                    <a:pt x="2316" y="706"/>
                  </a:lnTo>
                  <a:lnTo>
                    <a:pt x="2490" y="669"/>
                  </a:lnTo>
                  <a:lnTo>
                    <a:pt x="2651" y="607"/>
                  </a:lnTo>
                  <a:lnTo>
                    <a:pt x="2824" y="545"/>
                  </a:lnTo>
                  <a:lnTo>
                    <a:pt x="2998" y="471"/>
                  </a:lnTo>
                  <a:lnTo>
                    <a:pt x="3171" y="384"/>
                  </a:lnTo>
                  <a:lnTo>
                    <a:pt x="3344" y="297"/>
                  </a:lnTo>
                  <a:lnTo>
                    <a:pt x="3505" y="211"/>
                  </a:lnTo>
                  <a:lnTo>
                    <a:pt x="3666" y="99"/>
                  </a:lnTo>
                  <a:lnTo>
                    <a:pt x="3827" y="0"/>
                  </a:lnTo>
                  <a:lnTo>
                    <a:pt x="0" y="3505"/>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flipH="1">
              <a:off x="4782523" y="3370904"/>
              <a:ext cx="401060" cy="136742"/>
            </a:xfrm>
            <a:custGeom>
              <a:avLst/>
              <a:gdLst/>
              <a:ahLst/>
              <a:cxnLst/>
              <a:rect l="l" t="t" r="r" b="b"/>
              <a:pathLst>
                <a:path w="10937" h="3729" extrusionOk="0">
                  <a:moveTo>
                    <a:pt x="1" y="892"/>
                  </a:moveTo>
                  <a:lnTo>
                    <a:pt x="38" y="3728"/>
                  </a:lnTo>
                  <a:lnTo>
                    <a:pt x="10937" y="2973"/>
                  </a:lnTo>
                  <a:lnTo>
                    <a:pt x="8571" y="0"/>
                  </a:lnTo>
                  <a:lnTo>
                    <a:pt x="1" y="892"/>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flipH="1">
              <a:off x="4581315" y="3514394"/>
              <a:ext cx="637215" cy="376564"/>
            </a:xfrm>
            <a:custGeom>
              <a:avLst/>
              <a:gdLst/>
              <a:ahLst/>
              <a:cxnLst/>
              <a:rect l="l" t="t" r="r" b="b"/>
              <a:pathLst>
                <a:path w="17377" h="10269" extrusionOk="0">
                  <a:moveTo>
                    <a:pt x="2304" y="38"/>
                  </a:moveTo>
                  <a:lnTo>
                    <a:pt x="16795" y="4038"/>
                  </a:lnTo>
                  <a:lnTo>
                    <a:pt x="16795" y="4038"/>
                  </a:lnTo>
                  <a:lnTo>
                    <a:pt x="16869" y="4063"/>
                  </a:lnTo>
                  <a:lnTo>
                    <a:pt x="16943" y="4100"/>
                  </a:lnTo>
                  <a:lnTo>
                    <a:pt x="17005" y="4137"/>
                  </a:lnTo>
                  <a:lnTo>
                    <a:pt x="17079" y="4187"/>
                  </a:lnTo>
                  <a:lnTo>
                    <a:pt x="17129" y="4237"/>
                  </a:lnTo>
                  <a:lnTo>
                    <a:pt x="17191" y="4298"/>
                  </a:lnTo>
                  <a:lnTo>
                    <a:pt x="17278" y="4422"/>
                  </a:lnTo>
                  <a:lnTo>
                    <a:pt x="17339" y="4559"/>
                  </a:lnTo>
                  <a:lnTo>
                    <a:pt x="17364" y="4633"/>
                  </a:lnTo>
                  <a:lnTo>
                    <a:pt x="17377" y="4707"/>
                  </a:lnTo>
                  <a:lnTo>
                    <a:pt x="17377" y="4794"/>
                  </a:lnTo>
                  <a:lnTo>
                    <a:pt x="17377" y="4868"/>
                  </a:lnTo>
                  <a:lnTo>
                    <a:pt x="17364" y="4955"/>
                  </a:lnTo>
                  <a:lnTo>
                    <a:pt x="17352" y="5029"/>
                  </a:lnTo>
                  <a:lnTo>
                    <a:pt x="16064" y="9686"/>
                  </a:lnTo>
                  <a:lnTo>
                    <a:pt x="16064" y="9686"/>
                  </a:lnTo>
                  <a:lnTo>
                    <a:pt x="16039" y="9760"/>
                  </a:lnTo>
                  <a:lnTo>
                    <a:pt x="16002" y="9835"/>
                  </a:lnTo>
                  <a:lnTo>
                    <a:pt x="15965" y="9897"/>
                  </a:lnTo>
                  <a:lnTo>
                    <a:pt x="15915" y="9971"/>
                  </a:lnTo>
                  <a:lnTo>
                    <a:pt x="15866" y="10020"/>
                  </a:lnTo>
                  <a:lnTo>
                    <a:pt x="15816" y="10082"/>
                  </a:lnTo>
                  <a:lnTo>
                    <a:pt x="15692" y="10169"/>
                  </a:lnTo>
                  <a:lnTo>
                    <a:pt x="15544" y="10231"/>
                  </a:lnTo>
                  <a:lnTo>
                    <a:pt x="15469" y="10256"/>
                  </a:lnTo>
                  <a:lnTo>
                    <a:pt x="15395" y="10268"/>
                  </a:lnTo>
                  <a:lnTo>
                    <a:pt x="15321" y="10268"/>
                  </a:lnTo>
                  <a:lnTo>
                    <a:pt x="15234" y="10268"/>
                  </a:lnTo>
                  <a:lnTo>
                    <a:pt x="15160" y="10256"/>
                  </a:lnTo>
                  <a:lnTo>
                    <a:pt x="15073" y="10243"/>
                  </a:lnTo>
                  <a:lnTo>
                    <a:pt x="582" y="6231"/>
                  </a:lnTo>
                  <a:lnTo>
                    <a:pt x="582" y="6231"/>
                  </a:lnTo>
                  <a:lnTo>
                    <a:pt x="508" y="6206"/>
                  </a:lnTo>
                  <a:lnTo>
                    <a:pt x="434" y="6181"/>
                  </a:lnTo>
                  <a:lnTo>
                    <a:pt x="372" y="6131"/>
                  </a:lnTo>
                  <a:lnTo>
                    <a:pt x="298" y="6094"/>
                  </a:lnTo>
                  <a:lnTo>
                    <a:pt x="248" y="6045"/>
                  </a:lnTo>
                  <a:lnTo>
                    <a:pt x="186" y="5983"/>
                  </a:lnTo>
                  <a:lnTo>
                    <a:pt x="99" y="5859"/>
                  </a:lnTo>
                  <a:lnTo>
                    <a:pt x="37" y="5710"/>
                  </a:lnTo>
                  <a:lnTo>
                    <a:pt x="13" y="5636"/>
                  </a:lnTo>
                  <a:lnTo>
                    <a:pt x="0" y="5562"/>
                  </a:lnTo>
                  <a:lnTo>
                    <a:pt x="0" y="5487"/>
                  </a:lnTo>
                  <a:lnTo>
                    <a:pt x="0" y="5401"/>
                  </a:lnTo>
                  <a:lnTo>
                    <a:pt x="13" y="5326"/>
                  </a:lnTo>
                  <a:lnTo>
                    <a:pt x="25" y="5240"/>
                  </a:lnTo>
                  <a:lnTo>
                    <a:pt x="1313" y="595"/>
                  </a:lnTo>
                  <a:lnTo>
                    <a:pt x="1313" y="595"/>
                  </a:lnTo>
                  <a:lnTo>
                    <a:pt x="1338" y="521"/>
                  </a:lnTo>
                  <a:lnTo>
                    <a:pt x="1375" y="447"/>
                  </a:lnTo>
                  <a:lnTo>
                    <a:pt x="1412" y="372"/>
                  </a:lnTo>
                  <a:lnTo>
                    <a:pt x="1462" y="310"/>
                  </a:lnTo>
                  <a:lnTo>
                    <a:pt x="1511" y="249"/>
                  </a:lnTo>
                  <a:lnTo>
                    <a:pt x="1561" y="199"/>
                  </a:lnTo>
                  <a:lnTo>
                    <a:pt x="1685" y="112"/>
                  </a:lnTo>
                  <a:lnTo>
                    <a:pt x="1833" y="50"/>
                  </a:lnTo>
                  <a:lnTo>
                    <a:pt x="1908" y="26"/>
                  </a:lnTo>
                  <a:lnTo>
                    <a:pt x="1982" y="13"/>
                  </a:lnTo>
                  <a:lnTo>
                    <a:pt x="2056" y="1"/>
                  </a:lnTo>
                  <a:lnTo>
                    <a:pt x="2143" y="1"/>
                  </a:lnTo>
                  <a:lnTo>
                    <a:pt x="2217" y="13"/>
                  </a:lnTo>
                  <a:lnTo>
                    <a:pt x="2304" y="38"/>
                  </a:lnTo>
                  <a:lnTo>
                    <a:pt x="2304" y="38"/>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flipH="1">
              <a:off x="4546808" y="3389495"/>
              <a:ext cx="590424" cy="208506"/>
            </a:xfrm>
            <a:custGeom>
              <a:avLst/>
              <a:gdLst/>
              <a:ahLst/>
              <a:cxnLst/>
              <a:rect l="l" t="t" r="r" b="b"/>
              <a:pathLst>
                <a:path w="16101" h="5686" extrusionOk="0">
                  <a:moveTo>
                    <a:pt x="619" y="1673"/>
                  </a:moveTo>
                  <a:lnTo>
                    <a:pt x="15023" y="5649"/>
                  </a:lnTo>
                  <a:lnTo>
                    <a:pt x="15023" y="5649"/>
                  </a:lnTo>
                  <a:lnTo>
                    <a:pt x="15110" y="5673"/>
                  </a:lnTo>
                  <a:lnTo>
                    <a:pt x="15197" y="5686"/>
                  </a:lnTo>
                  <a:lnTo>
                    <a:pt x="15271" y="5686"/>
                  </a:lnTo>
                  <a:lnTo>
                    <a:pt x="15358" y="5673"/>
                  </a:lnTo>
                  <a:lnTo>
                    <a:pt x="15444" y="5661"/>
                  </a:lnTo>
                  <a:lnTo>
                    <a:pt x="15519" y="5636"/>
                  </a:lnTo>
                  <a:lnTo>
                    <a:pt x="15593" y="5611"/>
                  </a:lnTo>
                  <a:lnTo>
                    <a:pt x="15667" y="5574"/>
                  </a:lnTo>
                  <a:lnTo>
                    <a:pt x="15742" y="5525"/>
                  </a:lnTo>
                  <a:lnTo>
                    <a:pt x="15804" y="5475"/>
                  </a:lnTo>
                  <a:lnTo>
                    <a:pt x="15866" y="5426"/>
                  </a:lnTo>
                  <a:lnTo>
                    <a:pt x="15915" y="5364"/>
                  </a:lnTo>
                  <a:lnTo>
                    <a:pt x="15965" y="5289"/>
                  </a:lnTo>
                  <a:lnTo>
                    <a:pt x="16002" y="5215"/>
                  </a:lnTo>
                  <a:lnTo>
                    <a:pt x="16039" y="5141"/>
                  </a:lnTo>
                  <a:lnTo>
                    <a:pt x="16064" y="5054"/>
                  </a:lnTo>
                  <a:lnTo>
                    <a:pt x="16064" y="5054"/>
                  </a:lnTo>
                  <a:lnTo>
                    <a:pt x="16064" y="5054"/>
                  </a:lnTo>
                  <a:lnTo>
                    <a:pt x="16089" y="4980"/>
                  </a:lnTo>
                  <a:lnTo>
                    <a:pt x="16101" y="4893"/>
                  </a:lnTo>
                  <a:lnTo>
                    <a:pt x="16101" y="4806"/>
                  </a:lnTo>
                  <a:lnTo>
                    <a:pt x="16089" y="4720"/>
                  </a:lnTo>
                  <a:lnTo>
                    <a:pt x="16076" y="4645"/>
                  </a:lnTo>
                  <a:lnTo>
                    <a:pt x="16051" y="4559"/>
                  </a:lnTo>
                  <a:lnTo>
                    <a:pt x="16027" y="4484"/>
                  </a:lnTo>
                  <a:lnTo>
                    <a:pt x="15989" y="4410"/>
                  </a:lnTo>
                  <a:lnTo>
                    <a:pt x="15940" y="4348"/>
                  </a:lnTo>
                  <a:lnTo>
                    <a:pt x="15890" y="4286"/>
                  </a:lnTo>
                  <a:lnTo>
                    <a:pt x="15841" y="4224"/>
                  </a:lnTo>
                  <a:lnTo>
                    <a:pt x="15779" y="4162"/>
                  </a:lnTo>
                  <a:lnTo>
                    <a:pt x="15705" y="4113"/>
                  </a:lnTo>
                  <a:lnTo>
                    <a:pt x="15630" y="4076"/>
                  </a:lnTo>
                  <a:lnTo>
                    <a:pt x="15556" y="4038"/>
                  </a:lnTo>
                  <a:lnTo>
                    <a:pt x="15482" y="4014"/>
                  </a:lnTo>
                  <a:lnTo>
                    <a:pt x="1078" y="26"/>
                  </a:lnTo>
                  <a:lnTo>
                    <a:pt x="1078" y="26"/>
                  </a:lnTo>
                  <a:lnTo>
                    <a:pt x="991" y="13"/>
                  </a:lnTo>
                  <a:lnTo>
                    <a:pt x="904" y="1"/>
                  </a:lnTo>
                  <a:lnTo>
                    <a:pt x="818" y="1"/>
                  </a:lnTo>
                  <a:lnTo>
                    <a:pt x="743" y="13"/>
                  </a:lnTo>
                  <a:lnTo>
                    <a:pt x="657" y="26"/>
                  </a:lnTo>
                  <a:lnTo>
                    <a:pt x="582" y="50"/>
                  </a:lnTo>
                  <a:lnTo>
                    <a:pt x="496" y="75"/>
                  </a:lnTo>
                  <a:lnTo>
                    <a:pt x="434" y="112"/>
                  </a:lnTo>
                  <a:lnTo>
                    <a:pt x="359" y="150"/>
                  </a:lnTo>
                  <a:lnTo>
                    <a:pt x="297" y="199"/>
                  </a:lnTo>
                  <a:lnTo>
                    <a:pt x="236" y="261"/>
                  </a:lnTo>
                  <a:lnTo>
                    <a:pt x="186" y="323"/>
                  </a:lnTo>
                  <a:lnTo>
                    <a:pt x="136" y="385"/>
                  </a:lnTo>
                  <a:lnTo>
                    <a:pt x="87" y="459"/>
                  </a:lnTo>
                  <a:lnTo>
                    <a:pt x="50" y="546"/>
                  </a:lnTo>
                  <a:lnTo>
                    <a:pt x="25" y="620"/>
                  </a:lnTo>
                  <a:lnTo>
                    <a:pt x="25" y="620"/>
                  </a:lnTo>
                  <a:lnTo>
                    <a:pt x="25" y="620"/>
                  </a:lnTo>
                  <a:lnTo>
                    <a:pt x="13" y="707"/>
                  </a:lnTo>
                  <a:lnTo>
                    <a:pt x="0" y="794"/>
                  </a:lnTo>
                  <a:lnTo>
                    <a:pt x="0" y="880"/>
                  </a:lnTo>
                  <a:lnTo>
                    <a:pt x="0" y="955"/>
                  </a:lnTo>
                  <a:lnTo>
                    <a:pt x="25" y="1041"/>
                  </a:lnTo>
                  <a:lnTo>
                    <a:pt x="37" y="1116"/>
                  </a:lnTo>
                  <a:lnTo>
                    <a:pt x="75" y="1190"/>
                  </a:lnTo>
                  <a:lnTo>
                    <a:pt x="112" y="1264"/>
                  </a:lnTo>
                  <a:lnTo>
                    <a:pt x="149" y="1339"/>
                  </a:lnTo>
                  <a:lnTo>
                    <a:pt x="198" y="1400"/>
                  </a:lnTo>
                  <a:lnTo>
                    <a:pt x="260" y="1462"/>
                  </a:lnTo>
                  <a:lnTo>
                    <a:pt x="322" y="1512"/>
                  </a:lnTo>
                  <a:lnTo>
                    <a:pt x="384" y="1561"/>
                  </a:lnTo>
                  <a:lnTo>
                    <a:pt x="458" y="1611"/>
                  </a:lnTo>
                  <a:lnTo>
                    <a:pt x="533" y="1636"/>
                  </a:lnTo>
                  <a:lnTo>
                    <a:pt x="619" y="1673"/>
                  </a:lnTo>
                  <a:lnTo>
                    <a:pt x="619" y="1673"/>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flipH="1">
              <a:off x="4637640" y="3696057"/>
              <a:ext cx="669007" cy="229848"/>
            </a:xfrm>
            <a:custGeom>
              <a:avLst/>
              <a:gdLst/>
              <a:ahLst/>
              <a:cxnLst/>
              <a:rect l="l" t="t" r="r" b="b"/>
              <a:pathLst>
                <a:path w="18244" h="6268" extrusionOk="0">
                  <a:moveTo>
                    <a:pt x="632" y="1660"/>
                  </a:moveTo>
                  <a:lnTo>
                    <a:pt x="17166" y="6243"/>
                  </a:lnTo>
                  <a:lnTo>
                    <a:pt x="17166" y="6243"/>
                  </a:lnTo>
                  <a:lnTo>
                    <a:pt x="17253" y="6255"/>
                  </a:lnTo>
                  <a:lnTo>
                    <a:pt x="17340" y="6268"/>
                  </a:lnTo>
                  <a:lnTo>
                    <a:pt x="17426" y="6268"/>
                  </a:lnTo>
                  <a:lnTo>
                    <a:pt x="17501" y="6255"/>
                  </a:lnTo>
                  <a:lnTo>
                    <a:pt x="17587" y="6243"/>
                  </a:lnTo>
                  <a:lnTo>
                    <a:pt x="17662" y="6218"/>
                  </a:lnTo>
                  <a:lnTo>
                    <a:pt x="17736" y="6193"/>
                  </a:lnTo>
                  <a:lnTo>
                    <a:pt x="17810" y="6156"/>
                  </a:lnTo>
                  <a:lnTo>
                    <a:pt x="17885" y="6119"/>
                  </a:lnTo>
                  <a:lnTo>
                    <a:pt x="17947" y="6070"/>
                  </a:lnTo>
                  <a:lnTo>
                    <a:pt x="18009" y="6008"/>
                  </a:lnTo>
                  <a:lnTo>
                    <a:pt x="18058" y="5946"/>
                  </a:lnTo>
                  <a:lnTo>
                    <a:pt x="18108" y="5884"/>
                  </a:lnTo>
                  <a:lnTo>
                    <a:pt x="18157" y="5809"/>
                  </a:lnTo>
                  <a:lnTo>
                    <a:pt x="18182" y="5723"/>
                  </a:lnTo>
                  <a:lnTo>
                    <a:pt x="18219" y="5648"/>
                  </a:lnTo>
                  <a:lnTo>
                    <a:pt x="18219" y="5648"/>
                  </a:lnTo>
                  <a:lnTo>
                    <a:pt x="18219" y="5648"/>
                  </a:lnTo>
                  <a:lnTo>
                    <a:pt x="18231" y="5562"/>
                  </a:lnTo>
                  <a:lnTo>
                    <a:pt x="18244" y="5475"/>
                  </a:lnTo>
                  <a:lnTo>
                    <a:pt x="18244" y="5388"/>
                  </a:lnTo>
                  <a:lnTo>
                    <a:pt x="18244" y="5314"/>
                  </a:lnTo>
                  <a:lnTo>
                    <a:pt x="18219" y="5227"/>
                  </a:lnTo>
                  <a:lnTo>
                    <a:pt x="18194" y="5153"/>
                  </a:lnTo>
                  <a:lnTo>
                    <a:pt x="18170" y="5079"/>
                  </a:lnTo>
                  <a:lnTo>
                    <a:pt x="18132" y="5004"/>
                  </a:lnTo>
                  <a:lnTo>
                    <a:pt x="18095" y="4930"/>
                  </a:lnTo>
                  <a:lnTo>
                    <a:pt x="18046" y="4868"/>
                  </a:lnTo>
                  <a:lnTo>
                    <a:pt x="17984" y="4806"/>
                  </a:lnTo>
                  <a:lnTo>
                    <a:pt x="17922" y="4757"/>
                  </a:lnTo>
                  <a:lnTo>
                    <a:pt x="17860" y="4707"/>
                  </a:lnTo>
                  <a:lnTo>
                    <a:pt x="17786" y="4658"/>
                  </a:lnTo>
                  <a:lnTo>
                    <a:pt x="17699" y="4633"/>
                  </a:lnTo>
                  <a:lnTo>
                    <a:pt x="17625" y="4596"/>
                  </a:lnTo>
                  <a:lnTo>
                    <a:pt x="1078" y="26"/>
                  </a:lnTo>
                  <a:lnTo>
                    <a:pt x="1078" y="26"/>
                  </a:lnTo>
                  <a:lnTo>
                    <a:pt x="991" y="13"/>
                  </a:lnTo>
                  <a:lnTo>
                    <a:pt x="917" y="1"/>
                  </a:lnTo>
                  <a:lnTo>
                    <a:pt x="830" y="1"/>
                  </a:lnTo>
                  <a:lnTo>
                    <a:pt x="744" y="1"/>
                  </a:lnTo>
                  <a:lnTo>
                    <a:pt x="669" y="13"/>
                  </a:lnTo>
                  <a:lnTo>
                    <a:pt x="583" y="38"/>
                  </a:lnTo>
                  <a:lnTo>
                    <a:pt x="508" y="75"/>
                  </a:lnTo>
                  <a:lnTo>
                    <a:pt x="434" y="112"/>
                  </a:lnTo>
                  <a:lnTo>
                    <a:pt x="372" y="149"/>
                  </a:lnTo>
                  <a:lnTo>
                    <a:pt x="298" y="199"/>
                  </a:lnTo>
                  <a:lnTo>
                    <a:pt x="248" y="261"/>
                  </a:lnTo>
                  <a:lnTo>
                    <a:pt x="186" y="323"/>
                  </a:lnTo>
                  <a:lnTo>
                    <a:pt x="137" y="385"/>
                  </a:lnTo>
                  <a:lnTo>
                    <a:pt x="100" y="459"/>
                  </a:lnTo>
                  <a:lnTo>
                    <a:pt x="62" y="533"/>
                  </a:lnTo>
                  <a:lnTo>
                    <a:pt x="38" y="620"/>
                  </a:lnTo>
                  <a:lnTo>
                    <a:pt x="38" y="620"/>
                  </a:lnTo>
                  <a:lnTo>
                    <a:pt x="38" y="620"/>
                  </a:lnTo>
                  <a:lnTo>
                    <a:pt x="13" y="707"/>
                  </a:lnTo>
                  <a:lnTo>
                    <a:pt x="13" y="794"/>
                  </a:lnTo>
                  <a:lnTo>
                    <a:pt x="1" y="868"/>
                  </a:lnTo>
                  <a:lnTo>
                    <a:pt x="13" y="955"/>
                  </a:lnTo>
                  <a:lnTo>
                    <a:pt x="25" y="1041"/>
                  </a:lnTo>
                  <a:lnTo>
                    <a:pt x="50" y="1116"/>
                  </a:lnTo>
                  <a:lnTo>
                    <a:pt x="75" y="1190"/>
                  </a:lnTo>
                  <a:lnTo>
                    <a:pt x="112" y="1264"/>
                  </a:lnTo>
                  <a:lnTo>
                    <a:pt x="162" y="1338"/>
                  </a:lnTo>
                  <a:lnTo>
                    <a:pt x="211" y="1400"/>
                  </a:lnTo>
                  <a:lnTo>
                    <a:pt x="261" y="1462"/>
                  </a:lnTo>
                  <a:lnTo>
                    <a:pt x="323" y="1512"/>
                  </a:lnTo>
                  <a:lnTo>
                    <a:pt x="397" y="1561"/>
                  </a:lnTo>
                  <a:lnTo>
                    <a:pt x="471" y="1599"/>
                  </a:lnTo>
                  <a:lnTo>
                    <a:pt x="546" y="1636"/>
                  </a:lnTo>
                  <a:lnTo>
                    <a:pt x="632" y="1660"/>
                  </a:lnTo>
                  <a:lnTo>
                    <a:pt x="632" y="166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flipH="1">
              <a:off x="4194814" y="3086124"/>
              <a:ext cx="284816" cy="123578"/>
            </a:xfrm>
            <a:custGeom>
              <a:avLst/>
              <a:gdLst/>
              <a:ahLst/>
              <a:cxnLst/>
              <a:rect l="l" t="t" r="r" b="b"/>
              <a:pathLst>
                <a:path w="7767" h="3370" extrusionOk="0">
                  <a:moveTo>
                    <a:pt x="633" y="1673"/>
                  </a:moveTo>
                  <a:lnTo>
                    <a:pt x="6689" y="3345"/>
                  </a:lnTo>
                  <a:lnTo>
                    <a:pt x="6689" y="3345"/>
                  </a:lnTo>
                  <a:lnTo>
                    <a:pt x="6776" y="3357"/>
                  </a:lnTo>
                  <a:lnTo>
                    <a:pt x="6862" y="3369"/>
                  </a:lnTo>
                  <a:lnTo>
                    <a:pt x="6937" y="3369"/>
                  </a:lnTo>
                  <a:lnTo>
                    <a:pt x="7023" y="3369"/>
                  </a:lnTo>
                  <a:lnTo>
                    <a:pt x="7110" y="3357"/>
                  </a:lnTo>
                  <a:lnTo>
                    <a:pt x="7184" y="3332"/>
                  </a:lnTo>
                  <a:lnTo>
                    <a:pt x="7259" y="3295"/>
                  </a:lnTo>
                  <a:lnTo>
                    <a:pt x="7333" y="3258"/>
                  </a:lnTo>
                  <a:lnTo>
                    <a:pt x="7407" y="3221"/>
                  </a:lnTo>
                  <a:lnTo>
                    <a:pt x="7469" y="3171"/>
                  </a:lnTo>
                  <a:lnTo>
                    <a:pt x="7531" y="3109"/>
                  </a:lnTo>
                  <a:lnTo>
                    <a:pt x="7581" y="3047"/>
                  </a:lnTo>
                  <a:lnTo>
                    <a:pt x="7630" y="2985"/>
                  </a:lnTo>
                  <a:lnTo>
                    <a:pt x="7667" y="2911"/>
                  </a:lnTo>
                  <a:lnTo>
                    <a:pt x="7704" y="2837"/>
                  </a:lnTo>
                  <a:lnTo>
                    <a:pt x="7729" y="2750"/>
                  </a:lnTo>
                  <a:lnTo>
                    <a:pt x="7729" y="2750"/>
                  </a:lnTo>
                  <a:lnTo>
                    <a:pt x="7729" y="2750"/>
                  </a:lnTo>
                  <a:lnTo>
                    <a:pt x="7754" y="2663"/>
                  </a:lnTo>
                  <a:lnTo>
                    <a:pt x="7766" y="2577"/>
                  </a:lnTo>
                  <a:lnTo>
                    <a:pt x="7766" y="2502"/>
                  </a:lnTo>
                  <a:lnTo>
                    <a:pt x="7754" y="2416"/>
                  </a:lnTo>
                  <a:lnTo>
                    <a:pt x="7742" y="2329"/>
                  </a:lnTo>
                  <a:lnTo>
                    <a:pt x="7717" y="2255"/>
                  </a:lnTo>
                  <a:lnTo>
                    <a:pt x="7692" y="2180"/>
                  </a:lnTo>
                  <a:lnTo>
                    <a:pt x="7655" y="2106"/>
                  </a:lnTo>
                  <a:lnTo>
                    <a:pt x="7605" y="2032"/>
                  </a:lnTo>
                  <a:lnTo>
                    <a:pt x="7556" y="1970"/>
                  </a:lnTo>
                  <a:lnTo>
                    <a:pt x="7506" y="1908"/>
                  </a:lnTo>
                  <a:lnTo>
                    <a:pt x="7444" y="1858"/>
                  </a:lnTo>
                  <a:lnTo>
                    <a:pt x="7370" y="1809"/>
                  </a:lnTo>
                  <a:lnTo>
                    <a:pt x="7296" y="1772"/>
                  </a:lnTo>
                  <a:lnTo>
                    <a:pt x="7221" y="1735"/>
                  </a:lnTo>
                  <a:lnTo>
                    <a:pt x="7147" y="1710"/>
                  </a:lnTo>
                  <a:lnTo>
                    <a:pt x="1078" y="25"/>
                  </a:lnTo>
                  <a:lnTo>
                    <a:pt x="1078" y="25"/>
                  </a:lnTo>
                  <a:lnTo>
                    <a:pt x="992" y="13"/>
                  </a:lnTo>
                  <a:lnTo>
                    <a:pt x="917" y="1"/>
                  </a:lnTo>
                  <a:lnTo>
                    <a:pt x="831" y="1"/>
                  </a:lnTo>
                  <a:lnTo>
                    <a:pt x="744" y="1"/>
                  </a:lnTo>
                  <a:lnTo>
                    <a:pt x="670" y="25"/>
                  </a:lnTo>
                  <a:lnTo>
                    <a:pt x="583" y="38"/>
                  </a:lnTo>
                  <a:lnTo>
                    <a:pt x="509" y="75"/>
                  </a:lnTo>
                  <a:lnTo>
                    <a:pt x="434" y="112"/>
                  </a:lnTo>
                  <a:lnTo>
                    <a:pt x="372" y="149"/>
                  </a:lnTo>
                  <a:lnTo>
                    <a:pt x="298" y="199"/>
                  </a:lnTo>
                  <a:lnTo>
                    <a:pt x="249" y="261"/>
                  </a:lnTo>
                  <a:lnTo>
                    <a:pt x="187" y="323"/>
                  </a:lnTo>
                  <a:lnTo>
                    <a:pt x="137" y="385"/>
                  </a:lnTo>
                  <a:lnTo>
                    <a:pt x="100" y="459"/>
                  </a:lnTo>
                  <a:lnTo>
                    <a:pt x="63" y="533"/>
                  </a:lnTo>
                  <a:lnTo>
                    <a:pt x="38" y="620"/>
                  </a:lnTo>
                  <a:lnTo>
                    <a:pt x="38" y="620"/>
                  </a:lnTo>
                  <a:lnTo>
                    <a:pt x="38" y="620"/>
                  </a:lnTo>
                  <a:lnTo>
                    <a:pt x="13" y="707"/>
                  </a:lnTo>
                  <a:lnTo>
                    <a:pt x="13" y="793"/>
                  </a:lnTo>
                  <a:lnTo>
                    <a:pt x="1" y="880"/>
                  </a:lnTo>
                  <a:lnTo>
                    <a:pt x="13" y="954"/>
                  </a:lnTo>
                  <a:lnTo>
                    <a:pt x="26" y="1041"/>
                  </a:lnTo>
                  <a:lnTo>
                    <a:pt x="50" y="1115"/>
                  </a:lnTo>
                  <a:lnTo>
                    <a:pt x="75" y="1190"/>
                  </a:lnTo>
                  <a:lnTo>
                    <a:pt x="112" y="1264"/>
                  </a:lnTo>
                  <a:lnTo>
                    <a:pt x="162" y="1338"/>
                  </a:lnTo>
                  <a:lnTo>
                    <a:pt x="211" y="1400"/>
                  </a:lnTo>
                  <a:lnTo>
                    <a:pt x="261" y="1462"/>
                  </a:lnTo>
                  <a:lnTo>
                    <a:pt x="323" y="1512"/>
                  </a:lnTo>
                  <a:lnTo>
                    <a:pt x="397" y="1561"/>
                  </a:lnTo>
                  <a:lnTo>
                    <a:pt x="472" y="1598"/>
                  </a:lnTo>
                  <a:lnTo>
                    <a:pt x="546" y="1635"/>
                  </a:lnTo>
                  <a:lnTo>
                    <a:pt x="633" y="1673"/>
                  </a:lnTo>
                  <a:lnTo>
                    <a:pt x="633" y="1673"/>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flipH="1">
              <a:off x="4590849" y="3503503"/>
              <a:ext cx="756685" cy="254380"/>
            </a:xfrm>
            <a:custGeom>
              <a:avLst/>
              <a:gdLst/>
              <a:ahLst/>
              <a:cxnLst/>
              <a:rect l="l" t="t" r="r" b="b"/>
              <a:pathLst>
                <a:path w="20635" h="6937" extrusionOk="0">
                  <a:moveTo>
                    <a:pt x="633" y="1673"/>
                  </a:moveTo>
                  <a:lnTo>
                    <a:pt x="19557" y="6899"/>
                  </a:lnTo>
                  <a:lnTo>
                    <a:pt x="19557" y="6899"/>
                  </a:lnTo>
                  <a:lnTo>
                    <a:pt x="19644" y="6924"/>
                  </a:lnTo>
                  <a:lnTo>
                    <a:pt x="19718" y="6924"/>
                  </a:lnTo>
                  <a:lnTo>
                    <a:pt x="19805" y="6936"/>
                  </a:lnTo>
                  <a:lnTo>
                    <a:pt x="19891" y="6924"/>
                  </a:lnTo>
                  <a:lnTo>
                    <a:pt x="19966" y="6911"/>
                  </a:lnTo>
                  <a:lnTo>
                    <a:pt x="20052" y="6887"/>
                  </a:lnTo>
                  <a:lnTo>
                    <a:pt x="20127" y="6862"/>
                  </a:lnTo>
                  <a:lnTo>
                    <a:pt x="20201" y="6825"/>
                  </a:lnTo>
                  <a:lnTo>
                    <a:pt x="20263" y="6775"/>
                  </a:lnTo>
                  <a:lnTo>
                    <a:pt x="20337" y="6726"/>
                  </a:lnTo>
                  <a:lnTo>
                    <a:pt x="20387" y="6676"/>
                  </a:lnTo>
                  <a:lnTo>
                    <a:pt x="20449" y="6614"/>
                  </a:lnTo>
                  <a:lnTo>
                    <a:pt x="20498" y="6540"/>
                  </a:lnTo>
                  <a:lnTo>
                    <a:pt x="20535" y="6466"/>
                  </a:lnTo>
                  <a:lnTo>
                    <a:pt x="20573" y="6391"/>
                  </a:lnTo>
                  <a:lnTo>
                    <a:pt x="20597" y="6305"/>
                  </a:lnTo>
                  <a:lnTo>
                    <a:pt x="20597" y="6305"/>
                  </a:lnTo>
                  <a:lnTo>
                    <a:pt x="20597" y="6305"/>
                  </a:lnTo>
                  <a:lnTo>
                    <a:pt x="20622" y="6218"/>
                  </a:lnTo>
                  <a:lnTo>
                    <a:pt x="20622" y="6144"/>
                  </a:lnTo>
                  <a:lnTo>
                    <a:pt x="20635" y="6057"/>
                  </a:lnTo>
                  <a:lnTo>
                    <a:pt x="20622" y="5970"/>
                  </a:lnTo>
                  <a:lnTo>
                    <a:pt x="20610" y="5896"/>
                  </a:lnTo>
                  <a:lnTo>
                    <a:pt x="20585" y="5809"/>
                  </a:lnTo>
                  <a:lnTo>
                    <a:pt x="20560" y="5735"/>
                  </a:lnTo>
                  <a:lnTo>
                    <a:pt x="20523" y="5661"/>
                  </a:lnTo>
                  <a:lnTo>
                    <a:pt x="20474" y="5599"/>
                  </a:lnTo>
                  <a:lnTo>
                    <a:pt x="20424" y="5524"/>
                  </a:lnTo>
                  <a:lnTo>
                    <a:pt x="20362" y="5475"/>
                  </a:lnTo>
                  <a:lnTo>
                    <a:pt x="20300" y="5413"/>
                  </a:lnTo>
                  <a:lnTo>
                    <a:pt x="20238" y="5363"/>
                  </a:lnTo>
                  <a:lnTo>
                    <a:pt x="20164" y="5326"/>
                  </a:lnTo>
                  <a:lnTo>
                    <a:pt x="20090" y="5289"/>
                  </a:lnTo>
                  <a:lnTo>
                    <a:pt x="20003" y="5264"/>
                  </a:lnTo>
                  <a:lnTo>
                    <a:pt x="1078" y="25"/>
                  </a:lnTo>
                  <a:lnTo>
                    <a:pt x="1078" y="25"/>
                  </a:lnTo>
                  <a:lnTo>
                    <a:pt x="992" y="13"/>
                  </a:lnTo>
                  <a:lnTo>
                    <a:pt x="905" y="1"/>
                  </a:lnTo>
                  <a:lnTo>
                    <a:pt x="831" y="1"/>
                  </a:lnTo>
                  <a:lnTo>
                    <a:pt x="744" y="1"/>
                  </a:lnTo>
                  <a:lnTo>
                    <a:pt x="657" y="25"/>
                  </a:lnTo>
                  <a:lnTo>
                    <a:pt x="583" y="38"/>
                  </a:lnTo>
                  <a:lnTo>
                    <a:pt x="509" y="75"/>
                  </a:lnTo>
                  <a:lnTo>
                    <a:pt x="434" y="112"/>
                  </a:lnTo>
                  <a:lnTo>
                    <a:pt x="360" y="149"/>
                  </a:lnTo>
                  <a:lnTo>
                    <a:pt x="298" y="199"/>
                  </a:lnTo>
                  <a:lnTo>
                    <a:pt x="236" y="261"/>
                  </a:lnTo>
                  <a:lnTo>
                    <a:pt x="187" y="323"/>
                  </a:lnTo>
                  <a:lnTo>
                    <a:pt x="137" y="385"/>
                  </a:lnTo>
                  <a:lnTo>
                    <a:pt x="100" y="459"/>
                  </a:lnTo>
                  <a:lnTo>
                    <a:pt x="63" y="546"/>
                  </a:lnTo>
                  <a:lnTo>
                    <a:pt x="38" y="620"/>
                  </a:lnTo>
                  <a:lnTo>
                    <a:pt x="38" y="620"/>
                  </a:lnTo>
                  <a:lnTo>
                    <a:pt x="38" y="620"/>
                  </a:lnTo>
                  <a:lnTo>
                    <a:pt x="13" y="707"/>
                  </a:lnTo>
                  <a:lnTo>
                    <a:pt x="1" y="793"/>
                  </a:lnTo>
                  <a:lnTo>
                    <a:pt x="1" y="880"/>
                  </a:lnTo>
                  <a:lnTo>
                    <a:pt x="13" y="954"/>
                  </a:lnTo>
                  <a:lnTo>
                    <a:pt x="26" y="1041"/>
                  </a:lnTo>
                  <a:lnTo>
                    <a:pt x="50" y="1115"/>
                  </a:lnTo>
                  <a:lnTo>
                    <a:pt x="75" y="1190"/>
                  </a:lnTo>
                  <a:lnTo>
                    <a:pt x="112" y="1264"/>
                  </a:lnTo>
                  <a:lnTo>
                    <a:pt x="162" y="1338"/>
                  </a:lnTo>
                  <a:lnTo>
                    <a:pt x="211" y="1400"/>
                  </a:lnTo>
                  <a:lnTo>
                    <a:pt x="261" y="1462"/>
                  </a:lnTo>
                  <a:lnTo>
                    <a:pt x="323" y="1512"/>
                  </a:lnTo>
                  <a:lnTo>
                    <a:pt x="397" y="1561"/>
                  </a:lnTo>
                  <a:lnTo>
                    <a:pt x="472" y="1611"/>
                  </a:lnTo>
                  <a:lnTo>
                    <a:pt x="546" y="1635"/>
                  </a:lnTo>
                  <a:lnTo>
                    <a:pt x="633" y="1673"/>
                  </a:lnTo>
                  <a:lnTo>
                    <a:pt x="633" y="1673"/>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flipH="1">
              <a:off x="5235764" y="4115269"/>
              <a:ext cx="267984" cy="119471"/>
            </a:xfrm>
            <a:custGeom>
              <a:avLst/>
              <a:gdLst/>
              <a:ahLst/>
              <a:cxnLst/>
              <a:rect l="l" t="t" r="r" b="b"/>
              <a:pathLst>
                <a:path w="7308" h="3258" extrusionOk="0">
                  <a:moveTo>
                    <a:pt x="620" y="1672"/>
                  </a:moveTo>
                  <a:lnTo>
                    <a:pt x="6243" y="3220"/>
                  </a:lnTo>
                  <a:lnTo>
                    <a:pt x="6243" y="3220"/>
                  </a:lnTo>
                  <a:lnTo>
                    <a:pt x="6317" y="3245"/>
                  </a:lnTo>
                  <a:lnTo>
                    <a:pt x="6404" y="3245"/>
                  </a:lnTo>
                  <a:lnTo>
                    <a:pt x="6490" y="3258"/>
                  </a:lnTo>
                  <a:lnTo>
                    <a:pt x="6577" y="3245"/>
                  </a:lnTo>
                  <a:lnTo>
                    <a:pt x="6651" y="3233"/>
                  </a:lnTo>
                  <a:lnTo>
                    <a:pt x="6738" y="3208"/>
                  </a:lnTo>
                  <a:lnTo>
                    <a:pt x="6812" y="3183"/>
                  </a:lnTo>
                  <a:lnTo>
                    <a:pt x="6887" y="3146"/>
                  </a:lnTo>
                  <a:lnTo>
                    <a:pt x="6948" y="3097"/>
                  </a:lnTo>
                  <a:lnTo>
                    <a:pt x="7010" y="3047"/>
                  </a:lnTo>
                  <a:lnTo>
                    <a:pt x="7072" y="2998"/>
                  </a:lnTo>
                  <a:lnTo>
                    <a:pt x="7134" y="2936"/>
                  </a:lnTo>
                  <a:lnTo>
                    <a:pt x="7184" y="2861"/>
                  </a:lnTo>
                  <a:lnTo>
                    <a:pt x="7221" y="2787"/>
                  </a:lnTo>
                  <a:lnTo>
                    <a:pt x="7258" y="2713"/>
                  </a:lnTo>
                  <a:lnTo>
                    <a:pt x="7283" y="2626"/>
                  </a:lnTo>
                  <a:lnTo>
                    <a:pt x="7283" y="2626"/>
                  </a:lnTo>
                  <a:lnTo>
                    <a:pt x="7283" y="2626"/>
                  </a:lnTo>
                  <a:lnTo>
                    <a:pt x="7295" y="2552"/>
                  </a:lnTo>
                  <a:lnTo>
                    <a:pt x="7308" y="2465"/>
                  </a:lnTo>
                  <a:lnTo>
                    <a:pt x="7308" y="2378"/>
                  </a:lnTo>
                  <a:lnTo>
                    <a:pt x="7308" y="2292"/>
                  </a:lnTo>
                  <a:lnTo>
                    <a:pt x="7295" y="2217"/>
                  </a:lnTo>
                  <a:lnTo>
                    <a:pt x="7270" y="2131"/>
                  </a:lnTo>
                  <a:lnTo>
                    <a:pt x="7233" y="2056"/>
                  </a:lnTo>
                  <a:lnTo>
                    <a:pt x="7196" y="1982"/>
                  </a:lnTo>
                  <a:lnTo>
                    <a:pt x="7159" y="1920"/>
                  </a:lnTo>
                  <a:lnTo>
                    <a:pt x="7109" y="1846"/>
                  </a:lnTo>
                  <a:lnTo>
                    <a:pt x="7048" y="1796"/>
                  </a:lnTo>
                  <a:lnTo>
                    <a:pt x="6986" y="1734"/>
                  </a:lnTo>
                  <a:lnTo>
                    <a:pt x="6924" y="1685"/>
                  </a:lnTo>
                  <a:lnTo>
                    <a:pt x="6849" y="1648"/>
                  </a:lnTo>
                  <a:lnTo>
                    <a:pt x="6775" y="1610"/>
                  </a:lnTo>
                  <a:lnTo>
                    <a:pt x="6688" y="1586"/>
                  </a:lnTo>
                  <a:lnTo>
                    <a:pt x="1078" y="37"/>
                  </a:lnTo>
                  <a:lnTo>
                    <a:pt x="1078" y="37"/>
                  </a:lnTo>
                  <a:lnTo>
                    <a:pt x="991" y="13"/>
                  </a:lnTo>
                  <a:lnTo>
                    <a:pt x="905" y="0"/>
                  </a:lnTo>
                  <a:lnTo>
                    <a:pt x="830" y="0"/>
                  </a:lnTo>
                  <a:lnTo>
                    <a:pt x="744" y="13"/>
                  </a:lnTo>
                  <a:lnTo>
                    <a:pt x="657" y="25"/>
                  </a:lnTo>
                  <a:lnTo>
                    <a:pt x="583" y="50"/>
                  </a:lnTo>
                  <a:lnTo>
                    <a:pt x="508" y="75"/>
                  </a:lnTo>
                  <a:lnTo>
                    <a:pt x="434" y="112"/>
                  </a:lnTo>
                  <a:lnTo>
                    <a:pt x="360" y="161"/>
                  </a:lnTo>
                  <a:lnTo>
                    <a:pt x="298" y="211"/>
                  </a:lnTo>
                  <a:lnTo>
                    <a:pt x="236" y="260"/>
                  </a:lnTo>
                  <a:lnTo>
                    <a:pt x="186" y="322"/>
                  </a:lnTo>
                  <a:lnTo>
                    <a:pt x="137" y="397"/>
                  </a:lnTo>
                  <a:lnTo>
                    <a:pt x="99" y="471"/>
                  </a:lnTo>
                  <a:lnTo>
                    <a:pt x="62" y="545"/>
                  </a:lnTo>
                  <a:lnTo>
                    <a:pt x="38" y="620"/>
                  </a:lnTo>
                  <a:lnTo>
                    <a:pt x="38" y="620"/>
                  </a:lnTo>
                  <a:lnTo>
                    <a:pt x="38" y="620"/>
                  </a:lnTo>
                  <a:lnTo>
                    <a:pt x="13" y="706"/>
                  </a:lnTo>
                  <a:lnTo>
                    <a:pt x="0" y="793"/>
                  </a:lnTo>
                  <a:lnTo>
                    <a:pt x="0" y="880"/>
                  </a:lnTo>
                  <a:lnTo>
                    <a:pt x="13" y="966"/>
                  </a:lnTo>
                  <a:lnTo>
                    <a:pt x="25" y="1041"/>
                  </a:lnTo>
                  <a:lnTo>
                    <a:pt x="50" y="1127"/>
                  </a:lnTo>
                  <a:lnTo>
                    <a:pt x="75" y="1202"/>
                  </a:lnTo>
                  <a:lnTo>
                    <a:pt x="112" y="1276"/>
                  </a:lnTo>
                  <a:lnTo>
                    <a:pt x="161" y="1338"/>
                  </a:lnTo>
                  <a:lnTo>
                    <a:pt x="211" y="1400"/>
                  </a:lnTo>
                  <a:lnTo>
                    <a:pt x="260" y="1462"/>
                  </a:lnTo>
                  <a:lnTo>
                    <a:pt x="322" y="1524"/>
                  </a:lnTo>
                  <a:lnTo>
                    <a:pt x="397" y="1561"/>
                  </a:lnTo>
                  <a:lnTo>
                    <a:pt x="471" y="1610"/>
                  </a:lnTo>
                  <a:lnTo>
                    <a:pt x="545" y="1648"/>
                  </a:lnTo>
                  <a:lnTo>
                    <a:pt x="620" y="1672"/>
                  </a:lnTo>
                  <a:lnTo>
                    <a:pt x="620" y="1672"/>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flipH="1">
              <a:off x="5285268" y="3503503"/>
              <a:ext cx="261640" cy="783015"/>
            </a:xfrm>
            <a:custGeom>
              <a:avLst/>
              <a:gdLst/>
              <a:ahLst/>
              <a:cxnLst/>
              <a:rect l="l" t="t" r="r" b="b"/>
              <a:pathLst>
                <a:path w="7135" h="21353" extrusionOk="0">
                  <a:moveTo>
                    <a:pt x="1673" y="20733"/>
                  </a:moveTo>
                  <a:lnTo>
                    <a:pt x="7110" y="1078"/>
                  </a:lnTo>
                  <a:lnTo>
                    <a:pt x="7110" y="1078"/>
                  </a:lnTo>
                  <a:lnTo>
                    <a:pt x="7122" y="991"/>
                  </a:lnTo>
                  <a:lnTo>
                    <a:pt x="7135" y="905"/>
                  </a:lnTo>
                  <a:lnTo>
                    <a:pt x="7135" y="818"/>
                  </a:lnTo>
                  <a:lnTo>
                    <a:pt x="7135" y="744"/>
                  </a:lnTo>
                  <a:lnTo>
                    <a:pt x="7122" y="657"/>
                  </a:lnTo>
                  <a:lnTo>
                    <a:pt x="7098" y="583"/>
                  </a:lnTo>
                  <a:lnTo>
                    <a:pt x="7060" y="508"/>
                  </a:lnTo>
                  <a:lnTo>
                    <a:pt x="7023" y="434"/>
                  </a:lnTo>
                  <a:lnTo>
                    <a:pt x="6986" y="360"/>
                  </a:lnTo>
                  <a:lnTo>
                    <a:pt x="6936" y="298"/>
                  </a:lnTo>
                  <a:lnTo>
                    <a:pt x="6875" y="236"/>
                  </a:lnTo>
                  <a:lnTo>
                    <a:pt x="6813" y="186"/>
                  </a:lnTo>
                  <a:lnTo>
                    <a:pt x="6751" y="137"/>
                  </a:lnTo>
                  <a:lnTo>
                    <a:pt x="6676" y="87"/>
                  </a:lnTo>
                  <a:lnTo>
                    <a:pt x="6602" y="63"/>
                  </a:lnTo>
                  <a:lnTo>
                    <a:pt x="6515" y="25"/>
                  </a:lnTo>
                  <a:lnTo>
                    <a:pt x="6515" y="25"/>
                  </a:lnTo>
                  <a:lnTo>
                    <a:pt x="6515" y="25"/>
                  </a:lnTo>
                  <a:lnTo>
                    <a:pt x="6429" y="13"/>
                  </a:lnTo>
                  <a:lnTo>
                    <a:pt x="6342" y="1"/>
                  </a:lnTo>
                  <a:lnTo>
                    <a:pt x="6268" y="1"/>
                  </a:lnTo>
                  <a:lnTo>
                    <a:pt x="6181" y="1"/>
                  </a:lnTo>
                  <a:lnTo>
                    <a:pt x="6094" y="25"/>
                  </a:lnTo>
                  <a:lnTo>
                    <a:pt x="6020" y="38"/>
                  </a:lnTo>
                  <a:lnTo>
                    <a:pt x="5946" y="75"/>
                  </a:lnTo>
                  <a:lnTo>
                    <a:pt x="5871" y="112"/>
                  </a:lnTo>
                  <a:lnTo>
                    <a:pt x="5797" y="149"/>
                  </a:lnTo>
                  <a:lnTo>
                    <a:pt x="5735" y="199"/>
                  </a:lnTo>
                  <a:lnTo>
                    <a:pt x="5673" y="261"/>
                  </a:lnTo>
                  <a:lnTo>
                    <a:pt x="5624" y="323"/>
                  </a:lnTo>
                  <a:lnTo>
                    <a:pt x="5574" y="385"/>
                  </a:lnTo>
                  <a:lnTo>
                    <a:pt x="5537" y="459"/>
                  </a:lnTo>
                  <a:lnTo>
                    <a:pt x="5500" y="546"/>
                  </a:lnTo>
                  <a:lnTo>
                    <a:pt x="5475" y="620"/>
                  </a:lnTo>
                  <a:lnTo>
                    <a:pt x="38" y="20275"/>
                  </a:lnTo>
                  <a:lnTo>
                    <a:pt x="38" y="20275"/>
                  </a:lnTo>
                  <a:lnTo>
                    <a:pt x="13" y="20362"/>
                  </a:lnTo>
                  <a:lnTo>
                    <a:pt x="13" y="20448"/>
                  </a:lnTo>
                  <a:lnTo>
                    <a:pt x="1" y="20523"/>
                  </a:lnTo>
                  <a:lnTo>
                    <a:pt x="13" y="20609"/>
                  </a:lnTo>
                  <a:lnTo>
                    <a:pt x="26" y="20696"/>
                  </a:lnTo>
                  <a:lnTo>
                    <a:pt x="50" y="20770"/>
                  </a:lnTo>
                  <a:lnTo>
                    <a:pt x="75" y="20845"/>
                  </a:lnTo>
                  <a:lnTo>
                    <a:pt x="112" y="20919"/>
                  </a:lnTo>
                  <a:lnTo>
                    <a:pt x="162" y="20993"/>
                  </a:lnTo>
                  <a:lnTo>
                    <a:pt x="211" y="21055"/>
                  </a:lnTo>
                  <a:lnTo>
                    <a:pt x="273" y="21117"/>
                  </a:lnTo>
                  <a:lnTo>
                    <a:pt x="335" y="21167"/>
                  </a:lnTo>
                  <a:lnTo>
                    <a:pt x="397" y="21216"/>
                  </a:lnTo>
                  <a:lnTo>
                    <a:pt x="471" y="21253"/>
                  </a:lnTo>
                  <a:lnTo>
                    <a:pt x="546" y="21291"/>
                  </a:lnTo>
                  <a:lnTo>
                    <a:pt x="632" y="21315"/>
                  </a:lnTo>
                  <a:lnTo>
                    <a:pt x="632" y="21315"/>
                  </a:lnTo>
                  <a:lnTo>
                    <a:pt x="632" y="21315"/>
                  </a:lnTo>
                  <a:lnTo>
                    <a:pt x="719" y="21340"/>
                  </a:lnTo>
                  <a:lnTo>
                    <a:pt x="793" y="21353"/>
                  </a:lnTo>
                  <a:lnTo>
                    <a:pt x="880" y="21353"/>
                  </a:lnTo>
                  <a:lnTo>
                    <a:pt x="967" y="21340"/>
                  </a:lnTo>
                  <a:lnTo>
                    <a:pt x="1041" y="21328"/>
                  </a:lnTo>
                  <a:lnTo>
                    <a:pt x="1128" y="21303"/>
                  </a:lnTo>
                  <a:lnTo>
                    <a:pt x="1202" y="21278"/>
                  </a:lnTo>
                  <a:lnTo>
                    <a:pt x="1276" y="21241"/>
                  </a:lnTo>
                  <a:lnTo>
                    <a:pt x="1338" y="21192"/>
                  </a:lnTo>
                  <a:lnTo>
                    <a:pt x="1413" y="21142"/>
                  </a:lnTo>
                  <a:lnTo>
                    <a:pt x="1462" y="21092"/>
                  </a:lnTo>
                  <a:lnTo>
                    <a:pt x="1524" y="21031"/>
                  </a:lnTo>
                  <a:lnTo>
                    <a:pt x="1574" y="20956"/>
                  </a:lnTo>
                  <a:lnTo>
                    <a:pt x="1611" y="20882"/>
                  </a:lnTo>
                  <a:lnTo>
                    <a:pt x="1648" y="20808"/>
                  </a:lnTo>
                  <a:lnTo>
                    <a:pt x="1673" y="20733"/>
                  </a:lnTo>
                  <a:lnTo>
                    <a:pt x="1673" y="20733"/>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flipH="1">
              <a:off x="4790223" y="4311014"/>
              <a:ext cx="442864" cy="167179"/>
            </a:xfrm>
            <a:custGeom>
              <a:avLst/>
              <a:gdLst/>
              <a:ahLst/>
              <a:cxnLst/>
              <a:rect l="l" t="t" r="r" b="b"/>
              <a:pathLst>
                <a:path w="12077" h="4559" extrusionOk="0">
                  <a:moveTo>
                    <a:pt x="620" y="1660"/>
                  </a:moveTo>
                  <a:lnTo>
                    <a:pt x="10999" y="4533"/>
                  </a:lnTo>
                  <a:lnTo>
                    <a:pt x="10999" y="4533"/>
                  </a:lnTo>
                  <a:lnTo>
                    <a:pt x="11086" y="4546"/>
                  </a:lnTo>
                  <a:lnTo>
                    <a:pt x="11172" y="4558"/>
                  </a:lnTo>
                  <a:lnTo>
                    <a:pt x="11247" y="4558"/>
                  </a:lnTo>
                  <a:lnTo>
                    <a:pt x="11333" y="4558"/>
                  </a:lnTo>
                  <a:lnTo>
                    <a:pt x="11420" y="4546"/>
                  </a:lnTo>
                  <a:lnTo>
                    <a:pt x="11494" y="4521"/>
                  </a:lnTo>
                  <a:lnTo>
                    <a:pt x="11569" y="4484"/>
                  </a:lnTo>
                  <a:lnTo>
                    <a:pt x="11643" y="4447"/>
                  </a:lnTo>
                  <a:lnTo>
                    <a:pt x="11717" y="4409"/>
                  </a:lnTo>
                  <a:lnTo>
                    <a:pt x="11779" y="4360"/>
                  </a:lnTo>
                  <a:lnTo>
                    <a:pt x="11841" y="4298"/>
                  </a:lnTo>
                  <a:lnTo>
                    <a:pt x="11891" y="4236"/>
                  </a:lnTo>
                  <a:lnTo>
                    <a:pt x="11940" y="4174"/>
                  </a:lnTo>
                  <a:lnTo>
                    <a:pt x="11977" y="4100"/>
                  </a:lnTo>
                  <a:lnTo>
                    <a:pt x="12015" y="4025"/>
                  </a:lnTo>
                  <a:lnTo>
                    <a:pt x="12039" y="3939"/>
                  </a:lnTo>
                  <a:lnTo>
                    <a:pt x="12039" y="3939"/>
                  </a:lnTo>
                  <a:lnTo>
                    <a:pt x="12039" y="3939"/>
                  </a:lnTo>
                  <a:lnTo>
                    <a:pt x="12064" y="3852"/>
                  </a:lnTo>
                  <a:lnTo>
                    <a:pt x="12076" y="3765"/>
                  </a:lnTo>
                  <a:lnTo>
                    <a:pt x="12076" y="3691"/>
                  </a:lnTo>
                  <a:lnTo>
                    <a:pt x="12064" y="3604"/>
                  </a:lnTo>
                  <a:lnTo>
                    <a:pt x="12052" y="3518"/>
                  </a:lnTo>
                  <a:lnTo>
                    <a:pt x="12027" y="3443"/>
                  </a:lnTo>
                  <a:lnTo>
                    <a:pt x="12002" y="3369"/>
                  </a:lnTo>
                  <a:lnTo>
                    <a:pt x="11965" y="3295"/>
                  </a:lnTo>
                  <a:lnTo>
                    <a:pt x="11915" y="3220"/>
                  </a:lnTo>
                  <a:lnTo>
                    <a:pt x="11866" y="3159"/>
                  </a:lnTo>
                  <a:lnTo>
                    <a:pt x="11816" y="3097"/>
                  </a:lnTo>
                  <a:lnTo>
                    <a:pt x="11754" y="3047"/>
                  </a:lnTo>
                  <a:lnTo>
                    <a:pt x="11680" y="2998"/>
                  </a:lnTo>
                  <a:lnTo>
                    <a:pt x="11606" y="2960"/>
                  </a:lnTo>
                  <a:lnTo>
                    <a:pt x="11532" y="2923"/>
                  </a:lnTo>
                  <a:lnTo>
                    <a:pt x="11445" y="2898"/>
                  </a:lnTo>
                  <a:lnTo>
                    <a:pt x="1078" y="25"/>
                  </a:lnTo>
                  <a:lnTo>
                    <a:pt x="1078" y="25"/>
                  </a:lnTo>
                  <a:lnTo>
                    <a:pt x="992" y="13"/>
                  </a:lnTo>
                  <a:lnTo>
                    <a:pt x="905" y="0"/>
                  </a:lnTo>
                  <a:lnTo>
                    <a:pt x="831" y="0"/>
                  </a:lnTo>
                  <a:lnTo>
                    <a:pt x="744" y="0"/>
                  </a:lnTo>
                  <a:lnTo>
                    <a:pt x="657" y="13"/>
                  </a:lnTo>
                  <a:lnTo>
                    <a:pt x="583" y="37"/>
                  </a:lnTo>
                  <a:lnTo>
                    <a:pt x="509" y="75"/>
                  </a:lnTo>
                  <a:lnTo>
                    <a:pt x="434" y="112"/>
                  </a:lnTo>
                  <a:lnTo>
                    <a:pt x="360" y="149"/>
                  </a:lnTo>
                  <a:lnTo>
                    <a:pt x="298" y="198"/>
                  </a:lnTo>
                  <a:lnTo>
                    <a:pt x="236" y="260"/>
                  </a:lnTo>
                  <a:lnTo>
                    <a:pt x="187" y="322"/>
                  </a:lnTo>
                  <a:lnTo>
                    <a:pt x="137" y="384"/>
                  </a:lnTo>
                  <a:lnTo>
                    <a:pt x="100" y="459"/>
                  </a:lnTo>
                  <a:lnTo>
                    <a:pt x="63" y="533"/>
                  </a:lnTo>
                  <a:lnTo>
                    <a:pt x="38" y="620"/>
                  </a:lnTo>
                  <a:lnTo>
                    <a:pt x="38" y="620"/>
                  </a:lnTo>
                  <a:lnTo>
                    <a:pt x="38" y="620"/>
                  </a:lnTo>
                  <a:lnTo>
                    <a:pt x="13" y="706"/>
                  </a:lnTo>
                  <a:lnTo>
                    <a:pt x="1" y="793"/>
                  </a:lnTo>
                  <a:lnTo>
                    <a:pt x="1" y="867"/>
                  </a:lnTo>
                  <a:lnTo>
                    <a:pt x="13" y="954"/>
                  </a:lnTo>
                  <a:lnTo>
                    <a:pt x="26" y="1041"/>
                  </a:lnTo>
                  <a:lnTo>
                    <a:pt x="50" y="1115"/>
                  </a:lnTo>
                  <a:lnTo>
                    <a:pt x="75" y="1189"/>
                  </a:lnTo>
                  <a:lnTo>
                    <a:pt x="112" y="1264"/>
                  </a:lnTo>
                  <a:lnTo>
                    <a:pt x="162" y="1338"/>
                  </a:lnTo>
                  <a:lnTo>
                    <a:pt x="211" y="1400"/>
                  </a:lnTo>
                  <a:lnTo>
                    <a:pt x="261" y="1462"/>
                  </a:lnTo>
                  <a:lnTo>
                    <a:pt x="323" y="1511"/>
                  </a:lnTo>
                  <a:lnTo>
                    <a:pt x="397" y="1561"/>
                  </a:lnTo>
                  <a:lnTo>
                    <a:pt x="459" y="1598"/>
                  </a:lnTo>
                  <a:lnTo>
                    <a:pt x="546" y="1635"/>
                  </a:lnTo>
                  <a:lnTo>
                    <a:pt x="620" y="1660"/>
                  </a:lnTo>
                  <a:lnTo>
                    <a:pt x="620" y="166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flipH="1">
              <a:off x="5385194" y="4146585"/>
              <a:ext cx="277519" cy="277555"/>
            </a:xfrm>
            <a:custGeom>
              <a:avLst/>
              <a:gdLst/>
              <a:ahLst/>
              <a:cxnLst/>
              <a:rect l="l" t="t" r="r" b="b"/>
              <a:pathLst>
                <a:path w="7568" h="7569" extrusionOk="0">
                  <a:moveTo>
                    <a:pt x="4794" y="137"/>
                  </a:moveTo>
                  <a:lnTo>
                    <a:pt x="4794" y="137"/>
                  </a:lnTo>
                  <a:lnTo>
                    <a:pt x="4979" y="187"/>
                  </a:lnTo>
                  <a:lnTo>
                    <a:pt x="5165" y="261"/>
                  </a:lnTo>
                  <a:lnTo>
                    <a:pt x="5339" y="335"/>
                  </a:lnTo>
                  <a:lnTo>
                    <a:pt x="5512" y="410"/>
                  </a:lnTo>
                  <a:lnTo>
                    <a:pt x="5673" y="509"/>
                  </a:lnTo>
                  <a:lnTo>
                    <a:pt x="5834" y="595"/>
                  </a:lnTo>
                  <a:lnTo>
                    <a:pt x="5995" y="707"/>
                  </a:lnTo>
                  <a:lnTo>
                    <a:pt x="6131" y="818"/>
                  </a:lnTo>
                  <a:lnTo>
                    <a:pt x="6280" y="930"/>
                  </a:lnTo>
                  <a:lnTo>
                    <a:pt x="6416" y="1054"/>
                  </a:lnTo>
                  <a:lnTo>
                    <a:pt x="6540" y="1190"/>
                  </a:lnTo>
                  <a:lnTo>
                    <a:pt x="6664" y="1326"/>
                  </a:lnTo>
                  <a:lnTo>
                    <a:pt x="6775" y="1462"/>
                  </a:lnTo>
                  <a:lnTo>
                    <a:pt x="6887" y="1611"/>
                  </a:lnTo>
                  <a:lnTo>
                    <a:pt x="6986" y="1760"/>
                  </a:lnTo>
                  <a:lnTo>
                    <a:pt x="7085" y="1921"/>
                  </a:lnTo>
                  <a:lnTo>
                    <a:pt x="7159" y="2082"/>
                  </a:lnTo>
                  <a:lnTo>
                    <a:pt x="7246" y="2243"/>
                  </a:lnTo>
                  <a:lnTo>
                    <a:pt x="7308" y="2404"/>
                  </a:lnTo>
                  <a:lnTo>
                    <a:pt x="7370" y="2577"/>
                  </a:lnTo>
                  <a:lnTo>
                    <a:pt x="7432" y="2750"/>
                  </a:lnTo>
                  <a:lnTo>
                    <a:pt x="7481" y="2936"/>
                  </a:lnTo>
                  <a:lnTo>
                    <a:pt x="7518" y="3110"/>
                  </a:lnTo>
                  <a:lnTo>
                    <a:pt x="7543" y="3295"/>
                  </a:lnTo>
                  <a:lnTo>
                    <a:pt x="7556" y="3481"/>
                  </a:lnTo>
                  <a:lnTo>
                    <a:pt x="7568" y="3667"/>
                  </a:lnTo>
                  <a:lnTo>
                    <a:pt x="7568" y="3853"/>
                  </a:lnTo>
                  <a:lnTo>
                    <a:pt x="7568" y="4038"/>
                  </a:lnTo>
                  <a:lnTo>
                    <a:pt x="7543" y="4224"/>
                  </a:lnTo>
                  <a:lnTo>
                    <a:pt x="7518" y="4410"/>
                  </a:lnTo>
                  <a:lnTo>
                    <a:pt x="7481" y="4608"/>
                  </a:lnTo>
                  <a:lnTo>
                    <a:pt x="7432" y="4794"/>
                  </a:lnTo>
                  <a:lnTo>
                    <a:pt x="7432" y="4794"/>
                  </a:lnTo>
                  <a:lnTo>
                    <a:pt x="7333" y="5104"/>
                  </a:lnTo>
                  <a:lnTo>
                    <a:pt x="7209" y="5388"/>
                  </a:lnTo>
                  <a:lnTo>
                    <a:pt x="7073" y="5673"/>
                  </a:lnTo>
                  <a:lnTo>
                    <a:pt x="6899" y="5933"/>
                  </a:lnTo>
                  <a:lnTo>
                    <a:pt x="6713" y="6181"/>
                  </a:lnTo>
                  <a:lnTo>
                    <a:pt x="6515" y="6404"/>
                  </a:lnTo>
                  <a:lnTo>
                    <a:pt x="6292" y="6615"/>
                  </a:lnTo>
                  <a:lnTo>
                    <a:pt x="6057" y="6813"/>
                  </a:lnTo>
                  <a:lnTo>
                    <a:pt x="5809" y="6986"/>
                  </a:lnTo>
                  <a:lnTo>
                    <a:pt x="5549" y="7135"/>
                  </a:lnTo>
                  <a:lnTo>
                    <a:pt x="5277" y="7259"/>
                  </a:lnTo>
                  <a:lnTo>
                    <a:pt x="4992" y="7370"/>
                  </a:lnTo>
                  <a:lnTo>
                    <a:pt x="4695" y="7457"/>
                  </a:lnTo>
                  <a:lnTo>
                    <a:pt x="4397" y="7519"/>
                  </a:lnTo>
                  <a:lnTo>
                    <a:pt x="4100" y="7556"/>
                  </a:lnTo>
                  <a:lnTo>
                    <a:pt x="3790" y="7568"/>
                  </a:lnTo>
                  <a:lnTo>
                    <a:pt x="3790" y="5859"/>
                  </a:lnTo>
                  <a:lnTo>
                    <a:pt x="3790" y="5859"/>
                  </a:lnTo>
                  <a:lnTo>
                    <a:pt x="3951" y="5859"/>
                  </a:lnTo>
                  <a:lnTo>
                    <a:pt x="4125" y="5834"/>
                  </a:lnTo>
                  <a:lnTo>
                    <a:pt x="4286" y="5797"/>
                  </a:lnTo>
                  <a:lnTo>
                    <a:pt x="4447" y="5760"/>
                  </a:lnTo>
                  <a:lnTo>
                    <a:pt x="4608" y="5698"/>
                  </a:lnTo>
                  <a:lnTo>
                    <a:pt x="4756" y="5624"/>
                  </a:lnTo>
                  <a:lnTo>
                    <a:pt x="4905" y="5537"/>
                  </a:lnTo>
                  <a:lnTo>
                    <a:pt x="5041" y="5450"/>
                  </a:lnTo>
                  <a:lnTo>
                    <a:pt x="5165" y="5339"/>
                  </a:lnTo>
                  <a:lnTo>
                    <a:pt x="5289" y="5227"/>
                  </a:lnTo>
                  <a:lnTo>
                    <a:pt x="5401" y="5104"/>
                  </a:lnTo>
                  <a:lnTo>
                    <a:pt x="5500" y="4967"/>
                  </a:lnTo>
                  <a:lnTo>
                    <a:pt x="5586" y="4819"/>
                  </a:lnTo>
                  <a:lnTo>
                    <a:pt x="5673" y="4670"/>
                  </a:lnTo>
                  <a:lnTo>
                    <a:pt x="5735" y="4509"/>
                  </a:lnTo>
                  <a:lnTo>
                    <a:pt x="5797" y="4336"/>
                  </a:lnTo>
                  <a:lnTo>
                    <a:pt x="5797" y="4336"/>
                  </a:lnTo>
                  <a:lnTo>
                    <a:pt x="5834" y="4125"/>
                  </a:lnTo>
                  <a:lnTo>
                    <a:pt x="5859" y="3927"/>
                  </a:lnTo>
                  <a:lnTo>
                    <a:pt x="5871" y="3716"/>
                  </a:lnTo>
                  <a:lnTo>
                    <a:pt x="5846" y="3518"/>
                  </a:lnTo>
                  <a:lnTo>
                    <a:pt x="5809" y="3320"/>
                  </a:lnTo>
                  <a:lnTo>
                    <a:pt x="5760" y="3122"/>
                  </a:lnTo>
                  <a:lnTo>
                    <a:pt x="5685" y="2936"/>
                  </a:lnTo>
                  <a:lnTo>
                    <a:pt x="5599" y="2763"/>
                  </a:lnTo>
                  <a:lnTo>
                    <a:pt x="5487" y="2589"/>
                  </a:lnTo>
                  <a:lnTo>
                    <a:pt x="5363" y="2428"/>
                  </a:lnTo>
                  <a:lnTo>
                    <a:pt x="5227" y="2280"/>
                  </a:lnTo>
                  <a:lnTo>
                    <a:pt x="5079" y="2156"/>
                  </a:lnTo>
                  <a:lnTo>
                    <a:pt x="4918" y="2032"/>
                  </a:lnTo>
                  <a:lnTo>
                    <a:pt x="4732" y="1933"/>
                  </a:lnTo>
                  <a:lnTo>
                    <a:pt x="4546" y="1846"/>
                  </a:lnTo>
                  <a:lnTo>
                    <a:pt x="4348" y="1784"/>
                  </a:lnTo>
                  <a:lnTo>
                    <a:pt x="4348" y="1784"/>
                  </a:lnTo>
                  <a:lnTo>
                    <a:pt x="4199" y="1747"/>
                  </a:lnTo>
                  <a:lnTo>
                    <a:pt x="4063" y="1722"/>
                  </a:lnTo>
                  <a:lnTo>
                    <a:pt x="3927" y="1710"/>
                  </a:lnTo>
                  <a:lnTo>
                    <a:pt x="3790" y="1698"/>
                  </a:lnTo>
                  <a:lnTo>
                    <a:pt x="3790" y="1"/>
                  </a:lnTo>
                  <a:lnTo>
                    <a:pt x="3790" y="1"/>
                  </a:lnTo>
                  <a:lnTo>
                    <a:pt x="4038" y="1"/>
                  </a:lnTo>
                  <a:lnTo>
                    <a:pt x="4286" y="38"/>
                  </a:lnTo>
                  <a:lnTo>
                    <a:pt x="4546" y="75"/>
                  </a:lnTo>
                  <a:lnTo>
                    <a:pt x="4794" y="137"/>
                  </a:lnTo>
                  <a:lnTo>
                    <a:pt x="4794" y="137"/>
                  </a:lnTo>
                  <a:close/>
                  <a:moveTo>
                    <a:pt x="3790" y="7568"/>
                  </a:moveTo>
                  <a:lnTo>
                    <a:pt x="3790" y="7568"/>
                  </a:lnTo>
                  <a:lnTo>
                    <a:pt x="3543" y="7556"/>
                  </a:lnTo>
                  <a:lnTo>
                    <a:pt x="3283" y="7531"/>
                  </a:lnTo>
                  <a:lnTo>
                    <a:pt x="3035" y="7494"/>
                  </a:lnTo>
                  <a:lnTo>
                    <a:pt x="2775" y="7432"/>
                  </a:lnTo>
                  <a:lnTo>
                    <a:pt x="2775" y="7432"/>
                  </a:lnTo>
                  <a:lnTo>
                    <a:pt x="2589" y="7370"/>
                  </a:lnTo>
                  <a:lnTo>
                    <a:pt x="2416" y="7308"/>
                  </a:lnTo>
                  <a:lnTo>
                    <a:pt x="2230" y="7234"/>
                  </a:lnTo>
                  <a:lnTo>
                    <a:pt x="2069" y="7147"/>
                  </a:lnTo>
                  <a:lnTo>
                    <a:pt x="1896" y="7060"/>
                  </a:lnTo>
                  <a:lnTo>
                    <a:pt x="1735" y="6961"/>
                  </a:lnTo>
                  <a:lnTo>
                    <a:pt x="1586" y="6862"/>
                  </a:lnTo>
                  <a:lnTo>
                    <a:pt x="1437" y="6751"/>
                  </a:lnTo>
                  <a:lnTo>
                    <a:pt x="1301" y="6639"/>
                  </a:lnTo>
                  <a:lnTo>
                    <a:pt x="1165" y="6515"/>
                  </a:lnTo>
                  <a:lnTo>
                    <a:pt x="1029" y="6379"/>
                  </a:lnTo>
                  <a:lnTo>
                    <a:pt x="917" y="6243"/>
                  </a:lnTo>
                  <a:lnTo>
                    <a:pt x="793" y="6107"/>
                  </a:lnTo>
                  <a:lnTo>
                    <a:pt x="694" y="5958"/>
                  </a:lnTo>
                  <a:lnTo>
                    <a:pt x="583" y="5810"/>
                  </a:lnTo>
                  <a:lnTo>
                    <a:pt x="496" y="5649"/>
                  </a:lnTo>
                  <a:lnTo>
                    <a:pt x="409" y="5488"/>
                  </a:lnTo>
                  <a:lnTo>
                    <a:pt x="335" y="5327"/>
                  </a:lnTo>
                  <a:lnTo>
                    <a:pt x="261" y="5153"/>
                  </a:lnTo>
                  <a:lnTo>
                    <a:pt x="199" y="4992"/>
                  </a:lnTo>
                  <a:lnTo>
                    <a:pt x="149" y="4806"/>
                  </a:lnTo>
                  <a:lnTo>
                    <a:pt x="100" y="4633"/>
                  </a:lnTo>
                  <a:lnTo>
                    <a:pt x="63" y="4460"/>
                  </a:lnTo>
                  <a:lnTo>
                    <a:pt x="38" y="4274"/>
                  </a:lnTo>
                  <a:lnTo>
                    <a:pt x="13" y="4088"/>
                  </a:lnTo>
                  <a:lnTo>
                    <a:pt x="1" y="3902"/>
                  </a:lnTo>
                  <a:lnTo>
                    <a:pt x="1" y="3716"/>
                  </a:lnTo>
                  <a:lnTo>
                    <a:pt x="13" y="3531"/>
                  </a:lnTo>
                  <a:lnTo>
                    <a:pt x="25" y="3345"/>
                  </a:lnTo>
                  <a:lnTo>
                    <a:pt x="50" y="3147"/>
                  </a:lnTo>
                  <a:lnTo>
                    <a:pt x="87" y="2961"/>
                  </a:lnTo>
                  <a:lnTo>
                    <a:pt x="137" y="2775"/>
                  </a:lnTo>
                  <a:lnTo>
                    <a:pt x="137" y="2775"/>
                  </a:lnTo>
                  <a:lnTo>
                    <a:pt x="236" y="2466"/>
                  </a:lnTo>
                  <a:lnTo>
                    <a:pt x="360" y="2168"/>
                  </a:lnTo>
                  <a:lnTo>
                    <a:pt x="508" y="1896"/>
                  </a:lnTo>
                  <a:lnTo>
                    <a:pt x="669" y="1636"/>
                  </a:lnTo>
                  <a:lnTo>
                    <a:pt x="855" y="1388"/>
                  </a:lnTo>
                  <a:lnTo>
                    <a:pt x="1066" y="1153"/>
                  </a:lnTo>
                  <a:lnTo>
                    <a:pt x="1276" y="955"/>
                  </a:lnTo>
                  <a:lnTo>
                    <a:pt x="1512" y="756"/>
                  </a:lnTo>
                  <a:lnTo>
                    <a:pt x="1759" y="583"/>
                  </a:lnTo>
                  <a:lnTo>
                    <a:pt x="2032" y="434"/>
                  </a:lnTo>
                  <a:lnTo>
                    <a:pt x="2304" y="298"/>
                  </a:lnTo>
                  <a:lnTo>
                    <a:pt x="2577" y="199"/>
                  </a:lnTo>
                  <a:lnTo>
                    <a:pt x="2874" y="112"/>
                  </a:lnTo>
                  <a:lnTo>
                    <a:pt x="3171" y="50"/>
                  </a:lnTo>
                  <a:lnTo>
                    <a:pt x="3481" y="13"/>
                  </a:lnTo>
                  <a:lnTo>
                    <a:pt x="3790" y="1"/>
                  </a:lnTo>
                  <a:lnTo>
                    <a:pt x="3790" y="1698"/>
                  </a:lnTo>
                  <a:lnTo>
                    <a:pt x="3790" y="1698"/>
                  </a:lnTo>
                  <a:lnTo>
                    <a:pt x="3617" y="1710"/>
                  </a:lnTo>
                  <a:lnTo>
                    <a:pt x="3444" y="1735"/>
                  </a:lnTo>
                  <a:lnTo>
                    <a:pt x="3283" y="1760"/>
                  </a:lnTo>
                  <a:lnTo>
                    <a:pt x="3122" y="1809"/>
                  </a:lnTo>
                  <a:lnTo>
                    <a:pt x="2973" y="1871"/>
                  </a:lnTo>
                  <a:lnTo>
                    <a:pt x="2824" y="1945"/>
                  </a:lnTo>
                  <a:lnTo>
                    <a:pt x="2676" y="2020"/>
                  </a:lnTo>
                  <a:lnTo>
                    <a:pt x="2540" y="2119"/>
                  </a:lnTo>
                  <a:lnTo>
                    <a:pt x="2403" y="2230"/>
                  </a:lnTo>
                  <a:lnTo>
                    <a:pt x="2292" y="2342"/>
                  </a:lnTo>
                  <a:lnTo>
                    <a:pt x="2180" y="2466"/>
                  </a:lnTo>
                  <a:lnTo>
                    <a:pt x="2081" y="2602"/>
                  </a:lnTo>
                  <a:lnTo>
                    <a:pt x="1982" y="2750"/>
                  </a:lnTo>
                  <a:lnTo>
                    <a:pt x="1908" y="2899"/>
                  </a:lnTo>
                  <a:lnTo>
                    <a:pt x="1834" y="3060"/>
                  </a:lnTo>
                  <a:lnTo>
                    <a:pt x="1784" y="3233"/>
                  </a:lnTo>
                  <a:lnTo>
                    <a:pt x="1784" y="3233"/>
                  </a:lnTo>
                  <a:lnTo>
                    <a:pt x="1735" y="3432"/>
                  </a:lnTo>
                  <a:lnTo>
                    <a:pt x="1710" y="3642"/>
                  </a:lnTo>
                  <a:lnTo>
                    <a:pt x="1710" y="3853"/>
                  </a:lnTo>
                  <a:lnTo>
                    <a:pt x="1722" y="4051"/>
                  </a:lnTo>
                  <a:lnTo>
                    <a:pt x="1759" y="4249"/>
                  </a:lnTo>
                  <a:lnTo>
                    <a:pt x="1821" y="4447"/>
                  </a:lnTo>
                  <a:lnTo>
                    <a:pt x="1883" y="4633"/>
                  </a:lnTo>
                  <a:lnTo>
                    <a:pt x="1982" y="4806"/>
                  </a:lnTo>
                  <a:lnTo>
                    <a:pt x="2081" y="4980"/>
                  </a:lnTo>
                  <a:lnTo>
                    <a:pt x="2205" y="5141"/>
                  </a:lnTo>
                  <a:lnTo>
                    <a:pt x="2341" y="5277"/>
                  </a:lnTo>
                  <a:lnTo>
                    <a:pt x="2502" y="5413"/>
                  </a:lnTo>
                  <a:lnTo>
                    <a:pt x="2663" y="5537"/>
                  </a:lnTo>
                  <a:lnTo>
                    <a:pt x="2837" y="5636"/>
                  </a:lnTo>
                  <a:lnTo>
                    <a:pt x="3035" y="5723"/>
                  </a:lnTo>
                  <a:lnTo>
                    <a:pt x="3233" y="5785"/>
                  </a:lnTo>
                  <a:lnTo>
                    <a:pt x="3233" y="5785"/>
                  </a:lnTo>
                  <a:lnTo>
                    <a:pt x="3369" y="5822"/>
                  </a:lnTo>
                  <a:lnTo>
                    <a:pt x="3506" y="5847"/>
                  </a:lnTo>
                  <a:lnTo>
                    <a:pt x="3654" y="5859"/>
                  </a:lnTo>
                  <a:lnTo>
                    <a:pt x="3790" y="5859"/>
                  </a:lnTo>
                  <a:lnTo>
                    <a:pt x="3790" y="7568"/>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flipH="1">
              <a:off x="5425127" y="4117543"/>
              <a:ext cx="121304" cy="168975"/>
            </a:xfrm>
            <a:custGeom>
              <a:avLst/>
              <a:gdLst/>
              <a:ahLst/>
              <a:cxnLst/>
              <a:rect l="l" t="t" r="r" b="b"/>
              <a:pathLst>
                <a:path w="3308" h="4608" extrusionOk="0">
                  <a:moveTo>
                    <a:pt x="1536" y="4236"/>
                  </a:moveTo>
                  <a:lnTo>
                    <a:pt x="3245" y="1375"/>
                  </a:lnTo>
                  <a:lnTo>
                    <a:pt x="3245" y="1375"/>
                  </a:lnTo>
                  <a:lnTo>
                    <a:pt x="3295" y="1288"/>
                  </a:lnTo>
                  <a:lnTo>
                    <a:pt x="3307" y="1202"/>
                  </a:lnTo>
                  <a:lnTo>
                    <a:pt x="3295" y="1115"/>
                  </a:lnTo>
                  <a:lnTo>
                    <a:pt x="3270" y="1016"/>
                  </a:lnTo>
                  <a:lnTo>
                    <a:pt x="3233" y="929"/>
                  </a:lnTo>
                  <a:lnTo>
                    <a:pt x="3158" y="842"/>
                  </a:lnTo>
                  <a:lnTo>
                    <a:pt x="3084" y="756"/>
                  </a:lnTo>
                  <a:lnTo>
                    <a:pt x="2985" y="681"/>
                  </a:lnTo>
                  <a:lnTo>
                    <a:pt x="2874" y="595"/>
                  </a:lnTo>
                  <a:lnTo>
                    <a:pt x="2750" y="520"/>
                  </a:lnTo>
                  <a:lnTo>
                    <a:pt x="2613" y="446"/>
                  </a:lnTo>
                  <a:lnTo>
                    <a:pt x="2477" y="372"/>
                  </a:lnTo>
                  <a:lnTo>
                    <a:pt x="2168" y="248"/>
                  </a:lnTo>
                  <a:lnTo>
                    <a:pt x="1846" y="149"/>
                  </a:lnTo>
                  <a:lnTo>
                    <a:pt x="1511" y="75"/>
                  </a:lnTo>
                  <a:lnTo>
                    <a:pt x="1177" y="25"/>
                  </a:lnTo>
                  <a:lnTo>
                    <a:pt x="1028" y="0"/>
                  </a:lnTo>
                  <a:lnTo>
                    <a:pt x="867" y="0"/>
                  </a:lnTo>
                  <a:lnTo>
                    <a:pt x="731" y="0"/>
                  </a:lnTo>
                  <a:lnTo>
                    <a:pt x="595" y="13"/>
                  </a:lnTo>
                  <a:lnTo>
                    <a:pt x="458" y="37"/>
                  </a:lnTo>
                  <a:lnTo>
                    <a:pt x="347" y="62"/>
                  </a:lnTo>
                  <a:lnTo>
                    <a:pt x="248" y="112"/>
                  </a:lnTo>
                  <a:lnTo>
                    <a:pt x="161" y="161"/>
                  </a:lnTo>
                  <a:lnTo>
                    <a:pt x="99" y="223"/>
                  </a:lnTo>
                  <a:lnTo>
                    <a:pt x="50" y="298"/>
                  </a:lnTo>
                  <a:lnTo>
                    <a:pt x="13" y="384"/>
                  </a:lnTo>
                  <a:lnTo>
                    <a:pt x="0" y="483"/>
                  </a:lnTo>
                  <a:lnTo>
                    <a:pt x="0" y="3803"/>
                  </a:lnTo>
                  <a:lnTo>
                    <a:pt x="0" y="3803"/>
                  </a:lnTo>
                  <a:lnTo>
                    <a:pt x="13" y="3939"/>
                  </a:lnTo>
                  <a:lnTo>
                    <a:pt x="50" y="4075"/>
                  </a:lnTo>
                  <a:lnTo>
                    <a:pt x="99" y="4199"/>
                  </a:lnTo>
                  <a:lnTo>
                    <a:pt x="186" y="4298"/>
                  </a:lnTo>
                  <a:lnTo>
                    <a:pt x="273" y="4385"/>
                  </a:lnTo>
                  <a:lnTo>
                    <a:pt x="384" y="4459"/>
                  </a:lnTo>
                  <a:lnTo>
                    <a:pt x="496" y="4521"/>
                  </a:lnTo>
                  <a:lnTo>
                    <a:pt x="619" y="4570"/>
                  </a:lnTo>
                  <a:lnTo>
                    <a:pt x="743" y="4595"/>
                  </a:lnTo>
                  <a:lnTo>
                    <a:pt x="880" y="4608"/>
                  </a:lnTo>
                  <a:lnTo>
                    <a:pt x="1003" y="4595"/>
                  </a:lnTo>
                  <a:lnTo>
                    <a:pt x="1140" y="4558"/>
                  </a:lnTo>
                  <a:lnTo>
                    <a:pt x="1251" y="4508"/>
                  </a:lnTo>
                  <a:lnTo>
                    <a:pt x="1363" y="4447"/>
                  </a:lnTo>
                  <a:lnTo>
                    <a:pt x="1462" y="4347"/>
                  </a:lnTo>
                  <a:lnTo>
                    <a:pt x="1536" y="4236"/>
                  </a:lnTo>
                  <a:lnTo>
                    <a:pt x="1536" y="4236"/>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flipH="1">
              <a:off x="5172178" y="4172034"/>
              <a:ext cx="126732" cy="200768"/>
            </a:xfrm>
            <a:custGeom>
              <a:avLst/>
              <a:gdLst/>
              <a:ahLst/>
              <a:cxnLst/>
              <a:rect l="l" t="t" r="r" b="b"/>
              <a:pathLst>
                <a:path w="3456" h="5475" extrusionOk="0">
                  <a:moveTo>
                    <a:pt x="74" y="1202"/>
                  </a:moveTo>
                  <a:lnTo>
                    <a:pt x="1845" y="4992"/>
                  </a:lnTo>
                  <a:lnTo>
                    <a:pt x="1845" y="4992"/>
                  </a:lnTo>
                  <a:lnTo>
                    <a:pt x="1883" y="5066"/>
                  </a:lnTo>
                  <a:lnTo>
                    <a:pt x="1932" y="5140"/>
                  </a:lnTo>
                  <a:lnTo>
                    <a:pt x="1982" y="5202"/>
                  </a:lnTo>
                  <a:lnTo>
                    <a:pt x="2044" y="5252"/>
                  </a:lnTo>
                  <a:lnTo>
                    <a:pt x="2106" y="5314"/>
                  </a:lnTo>
                  <a:lnTo>
                    <a:pt x="2180" y="5351"/>
                  </a:lnTo>
                  <a:lnTo>
                    <a:pt x="2254" y="5388"/>
                  </a:lnTo>
                  <a:lnTo>
                    <a:pt x="2329" y="5425"/>
                  </a:lnTo>
                  <a:lnTo>
                    <a:pt x="2403" y="5450"/>
                  </a:lnTo>
                  <a:lnTo>
                    <a:pt x="2477" y="5462"/>
                  </a:lnTo>
                  <a:lnTo>
                    <a:pt x="2564" y="5475"/>
                  </a:lnTo>
                  <a:lnTo>
                    <a:pt x="2651" y="5475"/>
                  </a:lnTo>
                  <a:lnTo>
                    <a:pt x="2725" y="5475"/>
                  </a:lnTo>
                  <a:lnTo>
                    <a:pt x="2812" y="5450"/>
                  </a:lnTo>
                  <a:lnTo>
                    <a:pt x="2898" y="5425"/>
                  </a:lnTo>
                  <a:lnTo>
                    <a:pt x="2973" y="5400"/>
                  </a:lnTo>
                  <a:lnTo>
                    <a:pt x="2973" y="5400"/>
                  </a:lnTo>
                  <a:lnTo>
                    <a:pt x="2973" y="5400"/>
                  </a:lnTo>
                  <a:lnTo>
                    <a:pt x="3047" y="5351"/>
                  </a:lnTo>
                  <a:lnTo>
                    <a:pt x="3121" y="5314"/>
                  </a:lnTo>
                  <a:lnTo>
                    <a:pt x="3183" y="5252"/>
                  </a:lnTo>
                  <a:lnTo>
                    <a:pt x="3245" y="5202"/>
                  </a:lnTo>
                  <a:lnTo>
                    <a:pt x="3295" y="5128"/>
                  </a:lnTo>
                  <a:lnTo>
                    <a:pt x="3344" y="5066"/>
                  </a:lnTo>
                  <a:lnTo>
                    <a:pt x="3381" y="4992"/>
                  </a:lnTo>
                  <a:lnTo>
                    <a:pt x="3406" y="4917"/>
                  </a:lnTo>
                  <a:lnTo>
                    <a:pt x="3431" y="4843"/>
                  </a:lnTo>
                  <a:lnTo>
                    <a:pt x="3456" y="4756"/>
                  </a:lnTo>
                  <a:lnTo>
                    <a:pt x="3456" y="4682"/>
                  </a:lnTo>
                  <a:lnTo>
                    <a:pt x="3456" y="4595"/>
                  </a:lnTo>
                  <a:lnTo>
                    <a:pt x="3456" y="4509"/>
                  </a:lnTo>
                  <a:lnTo>
                    <a:pt x="3443" y="4434"/>
                  </a:lnTo>
                  <a:lnTo>
                    <a:pt x="3418" y="4348"/>
                  </a:lnTo>
                  <a:lnTo>
                    <a:pt x="3381" y="4273"/>
                  </a:lnTo>
                  <a:lnTo>
                    <a:pt x="1610" y="483"/>
                  </a:lnTo>
                  <a:lnTo>
                    <a:pt x="1610" y="483"/>
                  </a:lnTo>
                  <a:lnTo>
                    <a:pt x="1573" y="409"/>
                  </a:lnTo>
                  <a:lnTo>
                    <a:pt x="1523" y="335"/>
                  </a:lnTo>
                  <a:lnTo>
                    <a:pt x="1474" y="273"/>
                  </a:lnTo>
                  <a:lnTo>
                    <a:pt x="1412" y="211"/>
                  </a:lnTo>
                  <a:lnTo>
                    <a:pt x="1350" y="161"/>
                  </a:lnTo>
                  <a:lnTo>
                    <a:pt x="1276" y="112"/>
                  </a:lnTo>
                  <a:lnTo>
                    <a:pt x="1201" y="75"/>
                  </a:lnTo>
                  <a:lnTo>
                    <a:pt x="1127" y="50"/>
                  </a:lnTo>
                  <a:lnTo>
                    <a:pt x="1053" y="25"/>
                  </a:lnTo>
                  <a:lnTo>
                    <a:pt x="979" y="0"/>
                  </a:lnTo>
                  <a:lnTo>
                    <a:pt x="892" y="0"/>
                  </a:lnTo>
                  <a:lnTo>
                    <a:pt x="805" y="0"/>
                  </a:lnTo>
                  <a:lnTo>
                    <a:pt x="731" y="0"/>
                  </a:lnTo>
                  <a:lnTo>
                    <a:pt x="644" y="13"/>
                  </a:lnTo>
                  <a:lnTo>
                    <a:pt x="557" y="38"/>
                  </a:lnTo>
                  <a:lnTo>
                    <a:pt x="483" y="75"/>
                  </a:lnTo>
                  <a:lnTo>
                    <a:pt x="483" y="75"/>
                  </a:lnTo>
                  <a:lnTo>
                    <a:pt x="483" y="75"/>
                  </a:lnTo>
                  <a:lnTo>
                    <a:pt x="409" y="112"/>
                  </a:lnTo>
                  <a:lnTo>
                    <a:pt x="335" y="161"/>
                  </a:lnTo>
                  <a:lnTo>
                    <a:pt x="273" y="211"/>
                  </a:lnTo>
                  <a:lnTo>
                    <a:pt x="211" y="273"/>
                  </a:lnTo>
                  <a:lnTo>
                    <a:pt x="161" y="335"/>
                  </a:lnTo>
                  <a:lnTo>
                    <a:pt x="112" y="409"/>
                  </a:lnTo>
                  <a:lnTo>
                    <a:pt x="74" y="483"/>
                  </a:lnTo>
                  <a:lnTo>
                    <a:pt x="50" y="558"/>
                  </a:lnTo>
                  <a:lnTo>
                    <a:pt x="25" y="632"/>
                  </a:lnTo>
                  <a:lnTo>
                    <a:pt x="0" y="719"/>
                  </a:lnTo>
                  <a:lnTo>
                    <a:pt x="0" y="793"/>
                  </a:lnTo>
                  <a:lnTo>
                    <a:pt x="0" y="880"/>
                  </a:lnTo>
                  <a:lnTo>
                    <a:pt x="0" y="954"/>
                  </a:lnTo>
                  <a:lnTo>
                    <a:pt x="12" y="1041"/>
                  </a:lnTo>
                  <a:lnTo>
                    <a:pt x="37" y="1128"/>
                  </a:lnTo>
                  <a:lnTo>
                    <a:pt x="74" y="1202"/>
                  </a:lnTo>
                  <a:lnTo>
                    <a:pt x="74" y="1202"/>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flipH="1">
              <a:off x="4313807" y="3732874"/>
              <a:ext cx="857491" cy="858371"/>
            </a:xfrm>
            <a:custGeom>
              <a:avLst/>
              <a:gdLst/>
              <a:ahLst/>
              <a:cxnLst/>
              <a:rect l="l" t="t" r="r" b="b"/>
              <a:pathLst>
                <a:path w="23384" h="23408" extrusionOk="0">
                  <a:moveTo>
                    <a:pt x="10887" y="0"/>
                  </a:moveTo>
                  <a:lnTo>
                    <a:pt x="10639" y="12"/>
                  </a:lnTo>
                  <a:lnTo>
                    <a:pt x="11506" y="10998"/>
                  </a:lnTo>
                  <a:lnTo>
                    <a:pt x="6936" y="978"/>
                  </a:lnTo>
                  <a:lnTo>
                    <a:pt x="6701" y="1078"/>
                  </a:lnTo>
                  <a:lnTo>
                    <a:pt x="11283" y="11110"/>
                  </a:lnTo>
                  <a:lnTo>
                    <a:pt x="11283" y="11110"/>
                  </a:lnTo>
                  <a:lnTo>
                    <a:pt x="3555" y="3257"/>
                  </a:lnTo>
                  <a:lnTo>
                    <a:pt x="3369" y="3431"/>
                  </a:lnTo>
                  <a:lnTo>
                    <a:pt x="11097" y="11283"/>
                  </a:lnTo>
                  <a:lnTo>
                    <a:pt x="1152" y="6539"/>
                  </a:lnTo>
                  <a:lnTo>
                    <a:pt x="1041" y="6775"/>
                  </a:lnTo>
                  <a:lnTo>
                    <a:pt x="10998" y="11506"/>
                  </a:lnTo>
                  <a:lnTo>
                    <a:pt x="10998" y="11506"/>
                  </a:lnTo>
                  <a:lnTo>
                    <a:pt x="25" y="10465"/>
                  </a:lnTo>
                  <a:lnTo>
                    <a:pt x="0" y="10713"/>
                  </a:lnTo>
                  <a:lnTo>
                    <a:pt x="10974" y="11754"/>
                  </a:lnTo>
                  <a:lnTo>
                    <a:pt x="310" y="14528"/>
                  </a:lnTo>
                  <a:lnTo>
                    <a:pt x="372" y="14763"/>
                  </a:lnTo>
                  <a:lnTo>
                    <a:pt x="11035" y="12001"/>
                  </a:lnTo>
                  <a:lnTo>
                    <a:pt x="1957" y="18243"/>
                  </a:lnTo>
                  <a:lnTo>
                    <a:pt x="2093" y="18454"/>
                  </a:lnTo>
                  <a:lnTo>
                    <a:pt x="11172" y="12212"/>
                  </a:lnTo>
                  <a:lnTo>
                    <a:pt x="4781" y="21179"/>
                  </a:lnTo>
                  <a:lnTo>
                    <a:pt x="4992" y="21327"/>
                  </a:lnTo>
                  <a:lnTo>
                    <a:pt x="11382" y="12348"/>
                  </a:lnTo>
                  <a:lnTo>
                    <a:pt x="8447" y="22974"/>
                  </a:lnTo>
                  <a:lnTo>
                    <a:pt x="8682" y="23036"/>
                  </a:lnTo>
                  <a:lnTo>
                    <a:pt x="11618" y="12422"/>
                  </a:lnTo>
                  <a:lnTo>
                    <a:pt x="12497" y="23408"/>
                  </a:lnTo>
                  <a:lnTo>
                    <a:pt x="12745" y="23383"/>
                  </a:lnTo>
                  <a:lnTo>
                    <a:pt x="11865" y="12398"/>
                  </a:lnTo>
                  <a:lnTo>
                    <a:pt x="16448" y="22417"/>
                  </a:lnTo>
                  <a:lnTo>
                    <a:pt x="16671" y="22318"/>
                  </a:lnTo>
                  <a:lnTo>
                    <a:pt x="12101" y="12298"/>
                  </a:lnTo>
                  <a:lnTo>
                    <a:pt x="19829" y="20151"/>
                  </a:lnTo>
                  <a:lnTo>
                    <a:pt x="20002" y="19977"/>
                  </a:lnTo>
                  <a:lnTo>
                    <a:pt x="12274" y="12113"/>
                  </a:lnTo>
                  <a:lnTo>
                    <a:pt x="12274" y="12113"/>
                  </a:lnTo>
                  <a:lnTo>
                    <a:pt x="22232" y="16856"/>
                  </a:lnTo>
                  <a:lnTo>
                    <a:pt x="22331" y="16633"/>
                  </a:lnTo>
                  <a:lnTo>
                    <a:pt x="12385" y="11890"/>
                  </a:lnTo>
                  <a:lnTo>
                    <a:pt x="12385" y="11890"/>
                  </a:lnTo>
                  <a:lnTo>
                    <a:pt x="23359" y="12943"/>
                  </a:lnTo>
                  <a:lnTo>
                    <a:pt x="23383" y="12695"/>
                  </a:lnTo>
                  <a:lnTo>
                    <a:pt x="12410" y="11642"/>
                  </a:lnTo>
                  <a:lnTo>
                    <a:pt x="23074" y="8880"/>
                  </a:lnTo>
                  <a:lnTo>
                    <a:pt x="23012" y="8632"/>
                  </a:lnTo>
                  <a:lnTo>
                    <a:pt x="12348" y="11407"/>
                  </a:lnTo>
                  <a:lnTo>
                    <a:pt x="12348" y="11407"/>
                  </a:lnTo>
                  <a:lnTo>
                    <a:pt x="21427" y="5152"/>
                  </a:lnTo>
                  <a:lnTo>
                    <a:pt x="21278" y="4942"/>
                  </a:lnTo>
                  <a:lnTo>
                    <a:pt x="12200" y="11196"/>
                  </a:lnTo>
                  <a:lnTo>
                    <a:pt x="18603" y="2217"/>
                  </a:lnTo>
                  <a:lnTo>
                    <a:pt x="18392" y="2068"/>
                  </a:lnTo>
                  <a:lnTo>
                    <a:pt x="12002" y="11048"/>
                  </a:lnTo>
                  <a:lnTo>
                    <a:pt x="12002" y="11048"/>
                  </a:lnTo>
                  <a:lnTo>
                    <a:pt x="14937" y="434"/>
                  </a:lnTo>
                  <a:lnTo>
                    <a:pt x="14701" y="359"/>
                  </a:lnTo>
                  <a:lnTo>
                    <a:pt x="11754" y="10986"/>
                  </a:lnTo>
                  <a:lnTo>
                    <a:pt x="10887"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flipH="1">
              <a:off x="4276550" y="3696057"/>
              <a:ext cx="932005" cy="932005"/>
            </a:xfrm>
            <a:custGeom>
              <a:avLst/>
              <a:gdLst/>
              <a:ahLst/>
              <a:cxnLst/>
              <a:rect l="l" t="t" r="r" b="b"/>
              <a:pathLst>
                <a:path w="25416" h="25416" extrusionOk="0">
                  <a:moveTo>
                    <a:pt x="16089" y="459"/>
                  </a:moveTo>
                  <a:lnTo>
                    <a:pt x="16089" y="459"/>
                  </a:lnTo>
                  <a:lnTo>
                    <a:pt x="16411" y="546"/>
                  </a:lnTo>
                  <a:lnTo>
                    <a:pt x="16721" y="645"/>
                  </a:lnTo>
                  <a:lnTo>
                    <a:pt x="17030" y="756"/>
                  </a:lnTo>
                  <a:lnTo>
                    <a:pt x="17328" y="868"/>
                  </a:lnTo>
                  <a:lnTo>
                    <a:pt x="17625" y="992"/>
                  </a:lnTo>
                  <a:lnTo>
                    <a:pt x="17922" y="1116"/>
                  </a:lnTo>
                  <a:lnTo>
                    <a:pt x="18207" y="1252"/>
                  </a:lnTo>
                  <a:lnTo>
                    <a:pt x="18492" y="1388"/>
                  </a:lnTo>
                  <a:lnTo>
                    <a:pt x="18777" y="1537"/>
                  </a:lnTo>
                  <a:lnTo>
                    <a:pt x="19049" y="1685"/>
                  </a:lnTo>
                  <a:lnTo>
                    <a:pt x="19322" y="1846"/>
                  </a:lnTo>
                  <a:lnTo>
                    <a:pt x="19582" y="2020"/>
                  </a:lnTo>
                  <a:lnTo>
                    <a:pt x="19842" y="2193"/>
                  </a:lnTo>
                  <a:lnTo>
                    <a:pt x="20102" y="2366"/>
                  </a:lnTo>
                  <a:lnTo>
                    <a:pt x="20350" y="2552"/>
                  </a:lnTo>
                  <a:lnTo>
                    <a:pt x="20597" y="2738"/>
                  </a:lnTo>
                  <a:lnTo>
                    <a:pt x="20833" y="2936"/>
                  </a:lnTo>
                  <a:lnTo>
                    <a:pt x="21068" y="3134"/>
                  </a:lnTo>
                  <a:lnTo>
                    <a:pt x="21291" y="3345"/>
                  </a:lnTo>
                  <a:lnTo>
                    <a:pt x="21526" y="3555"/>
                  </a:lnTo>
                  <a:lnTo>
                    <a:pt x="21737" y="3766"/>
                  </a:lnTo>
                  <a:lnTo>
                    <a:pt x="21947" y="3989"/>
                  </a:lnTo>
                  <a:lnTo>
                    <a:pt x="22356" y="4447"/>
                  </a:lnTo>
                  <a:lnTo>
                    <a:pt x="22752" y="4918"/>
                  </a:lnTo>
                  <a:lnTo>
                    <a:pt x="23111" y="5413"/>
                  </a:lnTo>
                  <a:lnTo>
                    <a:pt x="23446" y="5921"/>
                  </a:lnTo>
                  <a:lnTo>
                    <a:pt x="23755" y="6441"/>
                  </a:lnTo>
                  <a:lnTo>
                    <a:pt x="24053" y="6974"/>
                  </a:lnTo>
                  <a:lnTo>
                    <a:pt x="24313" y="7531"/>
                  </a:lnTo>
                  <a:lnTo>
                    <a:pt x="24548" y="8088"/>
                  </a:lnTo>
                  <a:lnTo>
                    <a:pt x="24759" y="8670"/>
                  </a:lnTo>
                  <a:lnTo>
                    <a:pt x="24932" y="9253"/>
                  </a:lnTo>
                  <a:lnTo>
                    <a:pt x="25019" y="9550"/>
                  </a:lnTo>
                  <a:lnTo>
                    <a:pt x="25093" y="9847"/>
                  </a:lnTo>
                  <a:lnTo>
                    <a:pt x="25155" y="10144"/>
                  </a:lnTo>
                  <a:lnTo>
                    <a:pt x="25217" y="10442"/>
                  </a:lnTo>
                  <a:lnTo>
                    <a:pt x="25266" y="10751"/>
                  </a:lnTo>
                  <a:lnTo>
                    <a:pt x="25304" y="11061"/>
                  </a:lnTo>
                  <a:lnTo>
                    <a:pt x="25341" y="11370"/>
                  </a:lnTo>
                  <a:lnTo>
                    <a:pt x="25378" y="11680"/>
                  </a:lnTo>
                  <a:lnTo>
                    <a:pt x="25390" y="11990"/>
                  </a:lnTo>
                  <a:lnTo>
                    <a:pt x="25403" y="12299"/>
                  </a:lnTo>
                  <a:lnTo>
                    <a:pt x="25415" y="12609"/>
                  </a:lnTo>
                  <a:lnTo>
                    <a:pt x="25415" y="12919"/>
                  </a:lnTo>
                  <a:lnTo>
                    <a:pt x="25403" y="13241"/>
                  </a:lnTo>
                  <a:lnTo>
                    <a:pt x="25390" y="13550"/>
                  </a:lnTo>
                  <a:lnTo>
                    <a:pt x="25366" y="13872"/>
                  </a:lnTo>
                  <a:lnTo>
                    <a:pt x="25328" y="14182"/>
                  </a:lnTo>
                  <a:lnTo>
                    <a:pt x="25279" y="14504"/>
                  </a:lnTo>
                  <a:lnTo>
                    <a:pt x="25229" y="14826"/>
                  </a:lnTo>
                  <a:lnTo>
                    <a:pt x="25180" y="15135"/>
                  </a:lnTo>
                  <a:lnTo>
                    <a:pt x="25105" y="15458"/>
                  </a:lnTo>
                  <a:lnTo>
                    <a:pt x="25031" y="15767"/>
                  </a:lnTo>
                  <a:lnTo>
                    <a:pt x="24957" y="16089"/>
                  </a:lnTo>
                  <a:lnTo>
                    <a:pt x="24957" y="16089"/>
                  </a:lnTo>
                  <a:lnTo>
                    <a:pt x="24796" y="16609"/>
                  </a:lnTo>
                  <a:lnTo>
                    <a:pt x="24622" y="17129"/>
                  </a:lnTo>
                  <a:lnTo>
                    <a:pt x="24424" y="17625"/>
                  </a:lnTo>
                  <a:lnTo>
                    <a:pt x="24201" y="18108"/>
                  </a:lnTo>
                  <a:lnTo>
                    <a:pt x="23978" y="18579"/>
                  </a:lnTo>
                  <a:lnTo>
                    <a:pt x="23718" y="19037"/>
                  </a:lnTo>
                  <a:lnTo>
                    <a:pt x="23446" y="19495"/>
                  </a:lnTo>
                  <a:lnTo>
                    <a:pt x="23161" y="19929"/>
                  </a:lnTo>
                  <a:lnTo>
                    <a:pt x="22864" y="20337"/>
                  </a:lnTo>
                  <a:lnTo>
                    <a:pt x="22542" y="20746"/>
                  </a:lnTo>
                  <a:lnTo>
                    <a:pt x="22207" y="21142"/>
                  </a:lnTo>
                  <a:lnTo>
                    <a:pt x="21861" y="21514"/>
                  </a:lnTo>
                  <a:lnTo>
                    <a:pt x="21501" y="21873"/>
                  </a:lnTo>
                  <a:lnTo>
                    <a:pt x="21130" y="22220"/>
                  </a:lnTo>
                  <a:lnTo>
                    <a:pt x="20733" y="22554"/>
                  </a:lnTo>
                  <a:lnTo>
                    <a:pt x="20337" y="22864"/>
                  </a:lnTo>
                  <a:lnTo>
                    <a:pt x="19916" y="23161"/>
                  </a:lnTo>
                  <a:lnTo>
                    <a:pt x="19495" y="23446"/>
                  </a:lnTo>
                  <a:lnTo>
                    <a:pt x="19061" y="23706"/>
                  </a:lnTo>
                  <a:lnTo>
                    <a:pt x="18616" y="23954"/>
                  </a:lnTo>
                  <a:lnTo>
                    <a:pt x="18170" y="24177"/>
                  </a:lnTo>
                  <a:lnTo>
                    <a:pt x="17699" y="24387"/>
                  </a:lnTo>
                  <a:lnTo>
                    <a:pt x="17228" y="24573"/>
                  </a:lnTo>
                  <a:lnTo>
                    <a:pt x="16758" y="24746"/>
                  </a:lnTo>
                  <a:lnTo>
                    <a:pt x="16262" y="24907"/>
                  </a:lnTo>
                  <a:lnTo>
                    <a:pt x="15767" y="25031"/>
                  </a:lnTo>
                  <a:lnTo>
                    <a:pt x="15272" y="25155"/>
                  </a:lnTo>
                  <a:lnTo>
                    <a:pt x="14764" y="25242"/>
                  </a:lnTo>
                  <a:lnTo>
                    <a:pt x="14256" y="25316"/>
                  </a:lnTo>
                  <a:lnTo>
                    <a:pt x="13748" y="25366"/>
                  </a:lnTo>
                  <a:lnTo>
                    <a:pt x="13228" y="25403"/>
                  </a:lnTo>
                  <a:lnTo>
                    <a:pt x="12708" y="25415"/>
                  </a:lnTo>
                  <a:lnTo>
                    <a:pt x="12708" y="23694"/>
                  </a:lnTo>
                  <a:lnTo>
                    <a:pt x="12708" y="23694"/>
                  </a:lnTo>
                  <a:lnTo>
                    <a:pt x="13154" y="23694"/>
                  </a:lnTo>
                  <a:lnTo>
                    <a:pt x="13600" y="23656"/>
                  </a:lnTo>
                  <a:lnTo>
                    <a:pt x="14045" y="23619"/>
                  </a:lnTo>
                  <a:lnTo>
                    <a:pt x="14491" y="23557"/>
                  </a:lnTo>
                  <a:lnTo>
                    <a:pt x="14925" y="23471"/>
                  </a:lnTo>
                  <a:lnTo>
                    <a:pt x="15358" y="23372"/>
                  </a:lnTo>
                  <a:lnTo>
                    <a:pt x="15779" y="23260"/>
                  </a:lnTo>
                  <a:lnTo>
                    <a:pt x="16201" y="23124"/>
                  </a:lnTo>
                  <a:lnTo>
                    <a:pt x="16622" y="22975"/>
                  </a:lnTo>
                  <a:lnTo>
                    <a:pt x="17030" y="22814"/>
                  </a:lnTo>
                  <a:lnTo>
                    <a:pt x="17427" y="22628"/>
                  </a:lnTo>
                  <a:lnTo>
                    <a:pt x="17823" y="22430"/>
                  </a:lnTo>
                  <a:lnTo>
                    <a:pt x="18207" y="22220"/>
                  </a:lnTo>
                  <a:lnTo>
                    <a:pt x="18578" y="21997"/>
                  </a:lnTo>
                  <a:lnTo>
                    <a:pt x="18950" y="21749"/>
                  </a:lnTo>
                  <a:lnTo>
                    <a:pt x="19309" y="21489"/>
                  </a:lnTo>
                  <a:lnTo>
                    <a:pt x="19656" y="21229"/>
                  </a:lnTo>
                  <a:lnTo>
                    <a:pt x="19990" y="20944"/>
                  </a:lnTo>
                  <a:lnTo>
                    <a:pt x="20312" y="20634"/>
                  </a:lnTo>
                  <a:lnTo>
                    <a:pt x="20622" y="20325"/>
                  </a:lnTo>
                  <a:lnTo>
                    <a:pt x="20932" y="20003"/>
                  </a:lnTo>
                  <a:lnTo>
                    <a:pt x="21216" y="19668"/>
                  </a:lnTo>
                  <a:lnTo>
                    <a:pt x="21489" y="19309"/>
                  </a:lnTo>
                  <a:lnTo>
                    <a:pt x="21749" y="18950"/>
                  </a:lnTo>
                  <a:lnTo>
                    <a:pt x="21997" y="18579"/>
                  </a:lnTo>
                  <a:lnTo>
                    <a:pt x="22232" y="18182"/>
                  </a:lnTo>
                  <a:lnTo>
                    <a:pt x="22455" y="17786"/>
                  </a:lnTo>
                  <a:lnTo>
                    <a:pt x="22653" y="17377"/>
                  </a:lnTo>
                  <a:lnTo>
                    <a:pt x="22839" y="16956"/>
                  </a:lnTo>
                  <a:lnTo>
                    <a:pt x="23012" y="16523"/>
                  </a:lnTo>
                  <a:lnTo>
                    <a:pt x="23161" y="16089"/>
                  </a:lnTo>
                  <a:lnTo>
                    <a:pt x="23297" y="15631"/>
                  </a:lnTo>
                  <a:lnTo>
                    <a:pt x="23297" y="15631"/>
                  </a:lnTo>
                  <a:lnTo>
                    <a:pt x="23433" y="15086"/>
                  </a:lnTo>
                  <a:lnTo>
                    <a:pt x="23545" y="14541"/>
                  </a:lnTo>
                  <a:lnTo>
                    <a:pt x="23619" y="13984"/>
                  </a:lnTo>
                  <a:lnTo>
                    <a:pt x="23681" y="13439"/>
                  </a:lnTo>
                  <a:lnTo>
                    <a:pt x="23694" y="12894"/>
                  </a:lnTo>
                  <a:lnTo>
                    <a:pt x="23694" y="12349"/>
                  </a:lnTo>
                  <a:lnTo>
                    <a:pt x="23669" y="11816"/>
                  </a:lnTo>
                  <a:lnTo>
                    <a:pt x="23607" y="11284"/>
                  </a:lnTo>
                  <a:lnTo>
                    <a:pt x="23520" y="10751"/>
                  </a:lnTo>
                  <a:lnTo>
                    <a:pt x="23421" y="10231"/>
                  </a:lnTo>
                  <a:lnTo>
                    <a:pt x="23285" y="9711"/>
                  </a:lnTo>
                  <a:lnTo>
                    <a:pt x="23124" y="9215"/>
                  </a:lnTo>
                  <a:lnTo>
                    <a:pt x="22950" y="8708"/>
                  </a:lnTo>
                  <a:lnTo>
                    <a:pt x="22740" y="8225"/>
                  </a:lnTo>
                  <a:lnTo>
                    <a:pt x="22517" y="7754"/>
                  </a:lnTo>
                  <a:lnTo>
                    <a:pt x="22269" y="7283"/>
                  </a:lnTo>
                  <a:lnTo>
                    <a:pt x="21997" y="6837"/>
                  </a:lnTo>
                  <a:lnTo>
                    <a:pt x="21700" y="6392"/>
                  </a:lnTo>
                  <a:lnTo>
                    <a:pt x="21390" y="5971"/>
                  </a:lnTo>
                  <a:lnTo>
                    <a:pt x="21055" y="5562"/>
                  </a:lnTo>
                  <a:lnTo>
                    <a:pt x="20709" y="5165"/>
                  </a:lnTo>
                  <a:lnTo>
                    <a:pt x="20337" y="4782"/>
                  </a:lnTo>
                  <a:lnTo>
                    <a:pt x="19941" y="4422"/>
                  </a:lnTo>
                  <a:lnTo>
                    <a:pt x="19532" y="4088"/>
                  </a:lnTo>
                  <a:lnTo>
                    <a:pt x="19099" y="3766"/>
                  </a:lnTo>
                  <a:lnTo>
                    <a:pt x="18653" y="3456"/>
                  </a:lnTo>
                  <a:lnTo>
                    <a:pt x="18195" y="3171"/>
                  </a:lnTo>
                  <a:lnTo>
                    <a:pt x="17711" y="2911"/>
                  </a:lnTo>
                  <a:lnTo>
                    <a:pt x="17216" y="2676"/>
                  </a:lnTo>
                  <a:lnTo>
                    <a:pt x="16708" y="2466"/>
                  </a:lnTo>
                  <a:lnTo>
                    <a:pt x="16176" y="2280"/>
                  </a:lnTo>
                  <a:lnTo>
                    <a:pt x="15631" y="2106"/>
                  </a:lnTo>
                  <a:lnTo>
                    <a:pt x="15631" y="2106"/>
                  </a:lnTo>
                  <a:lnTo>
                    <a:pt x="15272" y="2020"/>
                  </a:lnTo>
                  <a:lnTo>
                    <a:pt x="14900" y="1933"/>
                  </a:lnTo>
                  <a:lnTo>
                    <a:pt x="14529" y="1871"/>
                  </a:lnTo>
                  <a:lnTo>
                    <a:pt x="14169" y="1809"/>
                  </a:lnTo>
                  <a:lnTo>
                    <a:pt x="13798" y="1772"/>
                  </a:lnTo>
                  <a:lnTo>
                    <a:pt x="13439" y="1735"/>
                  </a:lnTo>
                  <a:lnTo>
                    <a:pt x="13067" y="1722"/>
                  </a:lnTo>
                  <a:lnTo>
                    <a:pt x="12708" y="1710"/>
                  </a:lnTo>
                  <a:lnTo>
                    <a:pt x="12708" y="1"/>
                  </a:lnTo>
                  <a:lnTo>
                    <a:pt x="12708" y="1"/>
                  </a:lnTo>
                  <a:lnTo>
                    <a:pt x="13129" y="1"/>
                  </a:lnTo>
                  <a:lnTo>
                    <a:pt x="13550" y="26"/>
                  </a:lnTo>
                  <a:lnTo>
                    <a:pt x="13971" y="63"/>
                  </a:lnTo>
                  <a:lnTo>
                    <a:pt x="14392" y="112"/>
                  </a:lnTo>
                  <a:lnTo>
                    <a:pt x="14813" y="174"/>
                  </a:lnTo>
                  <a:lnTo>
                    <a:pt x="15247" y="261"/>
                  </a:lnTo>
                  <a:lnTo>
                    <a:pt x="15668" y="348"/>
                  </a:lnTo>
                  <a:lnTo>
                    <a:pt x="16089" y="459"/>
                  </a:lnTo>
                  <a:lnTo>
                    <a:pt x="16089" y="459"/>
                  </a:lnTo>
                  <a:close/>
                  <a:moveTo>
                    <a:pt x="12708" y="25415"/>
                  </a:moveTo>
                  <a:lnTo>
                    <a:pt x="12708" y="25415"/>
                  </a:lnTo>
                  <a:lnTo>
                    <a:pt x="12287" y="25403"/>
                  </a:lnTo>
                  <a:lnTo>
                    <a:pt x="11866" y="25378"/>
                  </a:lnTo>
                  <a:lnTo>
                    <a:pt x="11445" y="25353"/>
                  </a:lnTo>
                  <a:lnTo>
                    <a:pt x="11024" y="25304"/>
                  </a:lnTo>
                  <a:lnTo>
                    <a:pt x="10590" y="25229"/>
                  </a:lnTo>
                  <a:lnTo>
                    <a:pt x="10169" y="25155"/>
                  </a:lnTo>
                  <a:lnTo>
                    <a:pt x="9748" y="25056"/>
                  </a:lnTo>
                  <a:lnTo>
                    <a:pt x="9314" y="24945"/>
                  </a:lnTo>
                  <a:lnTo>
                    <a:pt x="9314" y="24945"/>
                  </a:lnTo>
                  <a:lnTo>
                    <a:pt x="9005" y="24858"/>
                  </a:lnTo>
                  <a:lnTo>
                    <a:pt x="8695" y="24759"/>
                  </a:lnTo>
                  <a:lnTo>
                    <a:pt x="8385" y="24660"/>
                  </a:lnTo>
                  <a:lnTo>
                    <a:pt x="8088" y="24536"/>
                  </a:lnTo>
                  <a:lnTo>
                    <a:pt x="7791" y="24424"/>
                  </a:lnTo>
                  <a:lnTo>
                    <a:pt x="7494" y="24288"/>
                  </a:lnTo>
                  <a:lnTo>
                    <a:pt x="7209" y="24164"/>
                  </a:lnTo>
                  <a:lnTo>
                    <a:pt x="6924" y="24016"/>
                  </a:lnTo>
                  <a:lnTo>
                    <a:pt x="6639" y="23867"/>
                  </a:lnTo>
                  <a:lnTo>
                    <a:pt x="6367" y="23718"/>
                  </a:lnTo>
                  <a:lnTo>
                    <a:pt x="6094" y="23557"/>
                  </a:lnTo>
                  <a:lnTo>
                    <a:pt x="5834" y="23396"/>
                  </a:lnTo>
                  <a:lnTo>
                    <a:pt x="5574" y="23223"/>
                  </a:lnTo>
                  <a:lnTo>
                    <a:pt x="5314" y="23037"/>
                  </a:lnTo>
                  <a:lnTo>
                    <a:pt x="5066" y="22864"/>
                  </a:lnTo>
                  <a:lnTo>
                    <a:pt x="4819" y="22666"/>
                  </a:lnTo>
                  <a:lnTo>
                    <a:pt x="4583" y="22480"/>
                  </a:lnTo>
                  <a:lnTo>
                    <a:pt x="4348" y="22269"/>
                  </a:lnTo>
                  <a:lnTo>
                    <a:pt x="4113" y="22071"/>
                  </a:lnTo>
                  <a:lnTo>
                    <a:pt x="3890" y="21861"/>
                  </a:lnTo>
                  <a:lnTo>
                    <a:pt x="3456" y="21427"/>
                  </a:lnTo>
                  <a:lnTo>
                    <a:pt x="3047" y="20969"/>
                  </a:lnTo>
                  <a:lnTo>
                    <a:pt x="2664" y="20486"/>
                  </a:lnTo>
                  <a:lnTo>
                    <a:pt x="2304" y="20003"/>
                  </a:lnTo>
                  <a:lnTo>
                    <a:pt x="1970" y="19495"/>
                  </a:lnTo>
                  <a:lnTo>
                    <a:pt x="1648" y="18975"/>
                  </a:lnTo>
                  <a:lnTo>
                    <a:pt x="1363" y="18430"/>
                  </a:lnTo>
                  <a:lnTo>
                    <a:pt x="1103" y="17885"/>
                  </a:lnTo>
                  <a:lnTo>
                    <a:pt x="868" y="17315"/>
                  </a:lnTo>
                  <a:lnTo>
                    <a:pt x="657" y="16746"/>
                  </a:lnTo>
                  <a:lnTo>
                    <a:pt x="484" y="16163"/>
                  </a:lnTo>
                  <a:lnTo>
                    <a:pt x="397" y="15866"/>
                  </a:lnTo>
                  <a:lnTo>
                    <a:pt x="323" y="15569"/>
                  </a:lnTo>
                  <a:lnTo>
                    <a:pt x="261" y="15259"/>
                  </a:lnTo>
                  <a:lnTo>
                    <a:pt x="199" y="14962"/>
                  </a:lnTo>
                  <a:lnTo>
                    <a:pt x="149" y="14652"/>
                  </a:lnTo>
                  <a:lnTo>
                    <a:pt x="100" y="14355"/>
                  </a:lnTo>
                  <a:lnTo>
                    <a:pt x="63" y="14046"/>
                  </a:lnTo>
                  <a:lnTo>
                    <a:pt x="38" y="13736"/>
                  </a:lnTo>
                  <a:lnTo>
                    <a:pt x="13" y="13426"/>
                  </a:lnTo>
                  <a:lnTo>
                    <a:pt x="1" y="13117"/>
                  </a:lnTo>
                  <a:lnTo>
                    <a:pt x="1" y="12795"/>
                  </a:lnTo>
                  <a:lnTo>
                    <a:pt x="1" y="12485"/>
                  </a:lnTo>
                  <a:lnTo>
                    <a:pt x="13" y="12175"/>
                  </a:lnTo>
                  <a:lnTo>
                    <a:pt x="26" y="11853"/>
                  </a:lnTo>
                  <a:lnTo>
                    <a:pt x="50" y="11544"/>
                  </a:lnTo>
                  <a:lnTo>
                    <a:pt x="87" y="11222"/>
                  </a:lnTo>
                  <a:lnTo>
                    <a:pt x="125" y="10900"/>
                  </a:lnTo>
                  <a:lnTo>
                    <a:pt x="174" y="10590"/>
                  </a:lnTo>
                  <a:lnTo>
                    <a:pt x="236" y="10268"/>
                  </a:lnTo>
                  <a:lnTo>
                    <a:pt x="298" y="9959"/>
                  </a:lnTo>
                  <a:lnTo>
                    <a:pt x="372" y="9636"/>
                  </a:lnTo>
                  <a:lnTo>
                    <a:pt x="459" y="9314"/>
                  </a:lnTo>
                  <a:lnTo>
                    <a:pt x="459" y="9314"/>
                  </a:lnTo>
                  <a:lnTo>
                    <a:pt x="620" y="8794"/>
                  </a:lnTo>
                  <a:lnTo>
                    <a:pt x="793" y="8287"/>
                  </a:lnTo>
                  <a:lnTo>
                    <a:pt x="992" y="7791"/>
                  </a:lnTo>
                  <a:lnTo>
                    <a:pt x="1202" y="7296"/>
                  </a:lnTo>
                  <a:lnTo>
                    <a:pt x="1437" y="6825"/>
                  </a:lnTo>
                  <a:lnTo>
                    <a:pt x="1698" y="6367"/>
                  </a:lnTo>
                  <a:lnTo>
                    <a:pt x="1958" y="5921"/>
                  </a:lnTo>
                  <a:lnTo>
                    <a:pt x="2242" y="5487"/>
                  </a:lnTo>
                  <a:lnTo>
                    <a:pt x="2552" y="5066"/>
                  </a:lnTo>
                  <a:lnTo>
                    <a:pt x="2874" y="4658"/>
                  </a:lnTo>
                  <a:lnTo>
                    <a:pt x="3196" y="4274"/>
                  </a:lnTo>
                  <a:lnTo>
                    <a:pt x="3555" y="3890"/>
                  </a:lnTo>
                  <a:lnTo>
                    <a:pt x="3914" y="3531"/>
                  </a:lnTo>
                  <a:lnTo>
                    <a:pt x="4286" y="3184"/>
                  </a:lnTo>
                  <a:lnTo>
                    <a:pt x="4682" y="2862"/>
                  </a:lnTo>
                  <a:lnTo>
                    <a:pt x="5079" y="2540"/>
                  </a:lnTo>
                  <a:lnTo>
                    <a:pt x="5487" y="2243"/>
                  </a:lnTo>
                  <a:lnTo>
                    <a:pt x="5908" y="1970"/>
                  </a:lnTo>
                  <a:lnTo>
                    <a:pt x="6354" y="1710"/>
                  </a:lnTo>
                  <a:lnTo>
                    <a:pt x="6788" y="1462"/>
                  </a:lnTo>
                  <a:lnTo>
                    <a:pt x="7246" y="1227"/>
                  </a:lnTo>
                  <a:lnTo>
                    <a:pt x="7704" y="1029"/>
                  </a:lnTo>
                  <a:lnTo>
                    <a:pt x="8187" y="831"/>
                  </a:lnTo>
                  <a:lnTo>
                    <a:pt x="8658" y="657"/>
                  </a:lnTo>
                  <a:lnTo>
                    <a:pt x="9141" y="509"/>
                  </a:lnTo>
                  <a:lnTo>
                    <a:pt x="9636" y="372"/>
                  </a:lnTo>
                  <a:lnTo>
                    <a:pt x="10144" y="261"/>
                  </a:lnTo>
                  <a:lnTo>
                    <a:pt x="10640" y="162"/>
                  </a:lnTo>
                  <a:lnTo>
                    <a:pt x="11147" y="88"/>
                  </a:lnTo>
                  <a:lnTo>
                    <a:pt x="11668" y="38"/>
                  </a:lnTo>
                  <a:lnTo>
                    <a:pt x="12188" y="13"/>
                  </a:lnTo>
                  <a:lnTo>
                    <a:pt x="12708" y="1"/>
                  </a:lnTo>
                  <a:lnTo>
                    <a:pt x="12708" y="1710"/>
                  </a:lnTo>
                  <a:lnTo>
                    <a:pt x="12708" y="1710"/>
                  </a:lnTo>
                  <a:lnTo>
                    <a:pt x="12250" y="1722"/>
                  </a:lnTo>
                  <a:lnTo>
                    <a:pt x="11804" y="1747"/>
                  </a:lnTo>
                  <a:lnTo>
                    <a:pt x="11358" y="1797"/>
                  </a:lnTo>
                  <a:lnTo>
                    <a:pt x="10924" y="1859"/>
                  </a:lnTo>
                  <a:lnTo>
                    <a:pt x="10491" y="1933"/>
                  </a:lnTo>
                  <a:lnTo>
                    <a:pt x="10057" y="2032"/>
                  </a:lnTo>
                  <a:lnTo>
                    <a:pt x="9624" y="2156"/>
                  </a:lnTo>
                  <a:lnTo>
                    <a:pt x="9203" y="2280"/>
                  </a:lnTo>
                  <a:lnTo>
                    <a:pt x="8794" y="2428"/>
                  </a:lnTo>
                  <a:lnTo>
                    <a:pt x="8385" y="2602"/>
                  </a:lnTo>
                  <a:lnTo>
                    <a:pt x="7989" y="2775"/>
                  </a:lnTo>
                  <a:lnTo>
                    <a:pt x="7593" y="2973"/>
                  </a:lnTo>
                  <a:lnTo>
                    <a:pt x="7209" y="3184"/>
                  </a:lnTo>
                  <a:lnTo>
                    <a:pt x="6825" y="3419"/>
                  </a:lnTo>
                  <a:lnTo>
                    <a:pt x="6466" y="3654"/>
                  </a:lnTo>
                  <a:lnTo>
                    <a:pt x="6107" y="3915"/>
                  </a:lnTo>
                  <a:lnTo>
                    <a:pt x="5760" y="4187"/>
                  </a:lnTo>
                  <a:lnTo>
                    <a:pt x="5425" y="4472"/>
                  </a:lnTo>
                  <a:lnTo>
                    <a:pt x="5103" y="4769"/>
                  </a:lnTo>
                  <a:lnTo>
                    <a:pt x="4781" y="5079"/>
                  </a:lnTo>
                  <a:lnTo>
                    <a:pt x="4484" y="5401"/>
                  </a:lnTo>
                  <a:lnTo>
                    <a:pt x="4199" y="5748"/>
                  </a:lnTo>
                  <a:lnTo>
                    <a:pt x="3914" y="6094"/>
                  </a:lnTo>
                  <a:lnTo>
                    <a:pt x="3654" y="6454"/>
                  </a:lnTo>
                  <a:lnTo>
                    <a:pt x="3407" y="6837"/>
                  </a:lnTo>
                  <a:lnTo>
                    <a:pt x="3171" y="7221"/>
                  </a:lnTo>
                  <a:lnTo>
                    <a:pt x="2961" y="7618"/>
                  </a:lnTo>
                  <a:lnTo>
                    <a:pt x="2750" y="8026"/>
                  </a:lnTo>
                  <a:lnTo>
                    <a:pt x="2564" y="8448"/>
                  </a:lnTo>
                  <a:lnTo>
                    <a:pt x="2403" y="8881"/>
                  </a:lnTo>
                  <a:lnTo>
                    <a:pt x="2242" y="9327"/>
                  </a:lnTo>
                  <a:lnTo>
                    <a:pt x="2106" y="9773"/>
                  </a:lnTo>
                  <a:lnTo>
                    <a:pt x="2106" y="9773"/>
                  </a:lnTo>
                  <a:lnTo>
                    <a:pt x="1970" y="10330"/>
                  </a:lnTo>
                  <a:lnTo>
                    <a:pt x="1871" y="10875"/>
                  </a:lnTo>
                  <a:lnTo>
                    <a:pt x="1784" y="11420"/>
                  </a:lnTo>
                  <a:lnTo>
                    <a:pt x="1735" y="11965"/>
                  </a:lnTo>
                  <a:lnTo>
                    <a:pt x="1710" y="12510"/>
                  </a:lnTo>
                  <a:lnTo>
                    <a:pt x="1722" y="13055"/>
                  </a:lnTo>
                  <a:lnTo>
                    <a:pt x="1747" y="13600"/>
                  </a:lnTo>
                  <a:lnTo>
                    <a:pt x="1809" y="14132"/>
                  </a:lnTo>
                  <a:lnTo>
                    <a:pt x="1883" y="14652"/>
                  </a:lnTo>
                  <a:lnTo>
                    <a:pt x="1995" y="15173"/>
                  </a:lnTo>
                  <a:lnTo>
                    <a:pt x="2131" y="15693"/>
                  </a:lnTo>
                  <a:lnTo>
                    <a:pt x="2280" y="16201"/>
                  </a:lnTo>
                  <a:lnTo>
                    <a:pt x="2465" y="16696"/>
                  </a:lnTo>
                  <a:lnTo>
                    <a:pt x="2664" y="17179"/>
                  </a:lnTo>
                  <a:lnTo>
                    <a:pt x="2899" y="17662"/>
                  </a:lnTo>
                  <a:lnTo>
                    <a:pt x="3147" y="18120"/>
                  </a:lnTo>
                  <a:lnTo>
                    <a:pt x="3419" y="18579"/>
                  </a:lnTo>
                  <a:lnTo>
                    <a:pt x="3704" y="19012"/>
                  </a:lnTo>
                  <a:lnTo>
                    <a:pt x="4026" y="19446"/>
                  </a:lnTo>
                  <a:lnTo>
                    <a:pt x="4348" y="19854"/>
                  </a:lnTo>
                  <a:lnTo>
                    <a:pt x="4707" y="20251"/>
                  </a:lnTo>
                  <a:lnTo>
                    <a:pt x="5079" y="20622"/>
                  </a:lnTo>
                  <a:lnTo>
                    <a:pt x="5475" y="20981"/>
                  </a:lnTo>
                  <a:lnTo>
                    <a:pt x="5884" y="21328"/>
                  </a:lnTo>
                  <a:lnTo>
                    <a:pt x="6317" y="21650"/>
                  </a:lnTo>
                  <a:lnTo>
                    <a:pt x="6763" y="21947"/>
                  </a:lnTo>
                  <a:lnTo>
                    <a:pt x="7221" y="22232"/>
                  </a:lnTo>
                  <a:lnTo>
                    <a:pt x="7704" y="22492"/>
                  </a:lnTo>
                  <a:lnTo>
                    <a:pt x="8200" y="22728"/>
                  </a:lnTo>
                  <a:lnTo>
                    <a:pt x="8708" y="22938"/>
                  </a:lnTo>
                  <a:lnTo>
                    <a:pt x="9240" y="23136"/>
                  </a:lnTo>
                  <a:lnTo>
                    <a:pt x="9773" y="23297"/>
                  </a:lnTo>
                  <a:lnTo>
                    <a:pt x="9773" y="23297"/>
                  </a:lnTo>
                  <a:lnTo>
                    <a:pt x="10144" y="23396"/>
                  </a:lnTo>
                  <a:lnTo>
                    <a:pt x="10516" y="23471"/>
                  </a:lnTo>
                  <a:lnTo>
                    <a:pt x="10875" y="23545"/>
                  </a:lnTo>
                  <a:lnTo>
                    <a:pt x="11246" y="23595"/>
                  </a:lnTo>
                  <a:lnTo>
                    <a:pt x="11618" y="23644"/>
                  </a:lnTo>
                  <a:lnTo>
                    <a:pt x="11977" y="23669"/>
                  </a:lnTo>
                  <a:lnTo>
                    <a:pt x="12349" y="23694"/>
                  </a:lnTo>
                  <a:lnTo>
                    <a:pt x="12708" y="23694"/>
                  </a:lnTo>
                  <a:lnTo>
                    <a:pt x="12708" y="25415"/>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flipH="1">
              <a:off x="4384213" y="3803244"/>
              <a:ext cx="717155" cy="717155"/>
            </a:xfrm>
            <a:custGeom>
              <a:avLst/>
              <a:gdLst/>
              <a:ahLst/>
              <a:cxnLst/>
              <a:rect l="l" t="t" r="r" b="b"/>
              <a:pathLst>
                <a:path w="19557" h="19557" extrusionOk="0">
                  <a:moveTo>
                    <a:pt x="12386" y="360"/>
                  </a:moveTo>
                  <a:lnTo>
                    <a:pt x="12386" y="360"/>
                  </a:lnTo>
                  <a:lnTo>
                    <a:pt x="12869" y="509"/>
                  </a:lnTo>
                  <a:lnTo>
                    <a:pt x="13339" y="670"/>
                  </a:lnTo>
                  <a:lnTo>
                    <a:pt x="13798" y="868"/>
                  </a:lnTo>
                  <a:lnTo>
                    <a:pt x="14231" y="1078"/>
                  </a:lnTo>
                  <a:lnTo>
                    <a:pt x="14665" y="1301"/>
                  </a:lnTo>
                  <a:lnTo>
                    <a:pt x="15073" y="1561"/>
                  </a:lnTo>
                  <a:lnTo>
                    <a:pt x="15470" y="1821"/>
                  </a:lnTo>
                  <a:lnTo>
                    <a:pt x="15854" y="2119"/>
                  </a:lnTo>
                  <a:lnTo>
                    <a:pt x="16213" y="2416"/>
                  </a:lnTo>
                  <a:lnTo>
                    <a:pt x="16560" y="2738"/>
                  </a:lnTo>
                  <a:lnTo>
                    <a:pt x="16894" y="3072"/>
                  </a:lnTo>
                  <a:lnTo>
                    <a:pt x="17216" y="3419"/>
                  </a:lnTo>
                  <a:lnTo>
                    <a:pt x="17513" y="3791"/>
                  </a:lnTo>
                  <a:lnTo>
                    <a:pt x="17786" y="4162"/>
                  </a:lnTo>
                  <a:lnTo>
                    <a:pt x="18046" y="4558"/>
                  </a:lnTo>
                  <a:lnTo>
                    <a:pt x="18293" y="4967"/>
                  </a:lnTo>
                  <a:lnTo>
                    <a:pt x="18504" y="5376"/>
                  </a:lnTo>
                  <a:lnTo>
                    <a:pt x="18715" y="5797"/>
                  </a:lnTo>
                  <a:lnTo>
                    <a:pt x="18888" y="6230"/>
                  </a:lnTo>
                  <a:lnTo>
                    <a:pt x="19049" y="6676"/>
                  </a:lnTo>
                  <a:lnTo>
                    <a:pt x="19198" y="7122"/>
                  </a:lnTo>
                  <a:lnTo>
                    <a:pt x="19309" y="7580"/>
                  </a:lnTo>
                  <a:lnTo>
                    <a:pt x="19408" y="8039"/>
                  </a:lnTo>
                  <a:lnTo>
                    <a:pt x="19482" y="8509"/>
                  </a:lnTo>
                  <a:lnTo>
                    <a:pt x="19532" y="8992"/>
                  </a:lnTo>
                  <a:lnTo>
                    <a:pt x="19557" y="9463"/>
                  </a:lnTo>
                  <a:lnTo>
                    <a:pt x="19557" y="9946"/>
                  </a:lnTo>
                  <a:lnTo>
                    <a:pt x="19544" y="10429"/>
                  </a:lnTo>
                  <a:lnTo>
                    <a:pt x="19495" y="10924"/>
                  </a:lnTo>
                  <a:lnTo>
                    <a:pt x="19421" y="11407"/>
                  </a:lnTo>
                  <a:lnTo>
                    <a:pt x="19321" y="11903"/>
                  </a:lnTo>
                  <a:lnTo>
                    <a:pt x="19210" y="12386"/>
                  </a:lnTo>
                  <a:lnTo>
                    <a:pt x="19210" y="12386"/>
                  </a:lnTo>
                  <a:lnTo>
                    <a:pt x="19086" y="12795"/>
                  </a:lnTo>
                  <a:lnTo>
                    <a:pt x="18950" y="13179"/>
                  </a:lnTo>
                  <a:lnTo>
                    <a:pt x="18801" y="13562"/>
                  </a:lnTo>
                  <a:lnTo>
                    <a:pt x="18628" y="13934"/>
                  </a:lnTo>
                  <a:lnTo>
                    <a:pt x="18455" y="14306"/>
                  </a:lnTo>
                  <a:lnTo>
                    <a:pt x="18256" y="14652"/>
                  </a:lnTo>
                  <a:lnTo>
                    <a:pt x="18046" y="14999"/>
                  </a:lnTo>
                  <a:lnTo>
                    <a:pt x="17835" y="15334"/>
                  </a:lnTo>
                  <a:lnTo>
                    <a:pt x="17600" y="15656"/>
                  </a:lnTo>
                  <a:lnTo>
                    <a:pt x="17352" y="15965"/>
                  </a:lnTo>
                  <a:lnTo>
                    <a:pt x="17092" y="16275"/>
                  </a:lnTo>
                  <a:lnTo>
                    <a:pt x="16832" y="16560"/>
                  </a:lnTo>
                  <a:lnTo>
                    <a:pt x="16547" y="16845"/>
                  </a:lnTo>
                  <a:lnTo>
                    <a:pt x="16262" y="17105"/>
                  </a:lnTo>
                  <a:lnTo>
                    <a:pt x="15965" y="17352"/>
                  </a:lnTo>
                  <a:lnTo>
                    <a:pt x="15655" y="17600"/>
                  </a:lnTo>
                  <a:lnTo>
                    <a:pt x="15333" y="17823"/>
                  </a:lnTo>
                  <a:lnTo>
                    <a:pt x="15011" y="18046"/>
                  </a:lnTo>
                  <a:lnTo>
                    <a:pt x="14677" y="18244"/>
                  </a:lnTo>
                  <a:lnTo>
                    <a:pt x="14330" y="18430"/>
                  </a:lnTo>
                  <a:lnTo>
                    <a:pt x="13983" y="18603"/>
                  </a:lnTo>
                  <a:lnTo>
                    <a:pt x="13624" y="18764"/>
                  </a:lnTo>
                  <a:lnTo>
                    <a:pt x="13265" y="18913"/>
                  </a:lnTo>
                  <a:lnTo>
                    <a:pt x="12894" y="19049"/>
                  </a:lnTo>
                  <a:lnTo>
                    <a:pt x="12522" y="19173"/>
                  </a:lnTo>
                  <a:lnTo>
                    <a:pt x="12138" y="19272"/>
                  </a:lnTo>
                  <a:lnTo>
                    <a:pt x="11754" y="19359"/>
                  </a:lnTo>
                  <a:lnTo>
                    <a:pt x="11370" y="19433"/>
                  </a:lnTo>
                  <a:lnTo>
                    <a:pt x="10974" y="19483"/>
                  </a:lnTo>
                  <a:lnTo>
                    <a:pt x="10578" y="19532"/>
                  </a:lnTo>
                  <a:lnTo>
                    <a:pt x="10181" y="19557"/>
                  </a:lnTo>
                  <a:lnTo>
                    <a:pt x="9785" y="19557"/>
                  </a:lnTo>
                  <a:lnTo>
                    <a:pt x="9785" y="18578"/>
                  </a:lnTo>
                  <a:lnTo>
                    <a:pt x="9785" y="18578"/>
                  </a:lnTo>
                  <a:lnTo>
                    <a:pt x="10144" y="18578"/>
                  </a:lnTo>
                  <a:lnTo>
                    <a:pt x="10503" y="18554"/>
                  </a:lnTo>
                  <a:lnTo>
                    <a:pt x="10862" y="18517"/>
                  </a:lnTo>
                  <a:lnTo>
                    <a:pt x="11209" y="18467"/>
                  </a:lnTo>
                  <a:lnTo>
                    <a:pt x="11556" y="18405"/>
                  </a:lnTo>
                  <a:lnTo>
                    <a:pt x="11903" y="18318"/>
                  </a:lnTo>
                  <a:lnTo>
                    <a:pt x="12250" y="18232"/>
                  </a:lnTo>
                  <a:lnTo>
                    <a:pt x="12584" y="18120"/>
                  </a:lnTo>
                  <a:lnTo>
                    <a:pt x="12918" y="18009"/>
                  </a:lnTo>
                  <a:lnTo>
                    <a:pt x="13240" y="17872"/>
                  </a:lnTo>
                  <a:lnTo>
                    <a:pt x="13562" y="17724"/>
                  </a:lnTo>
                  <a:lnTo>
                    <a:pt x="13884" y="17563"/>
                  </a:lnTo>
                  <a:lnTo>
                    <a:pt x="14182" y="17402"/>
                  </a:lnTo>
                  <a:lnTo>
                    <a:pt x="14491" y="17216"/>
                  </a:lnTo>
                  <a:lnTo>
                    <a:pt x="14776" y="17018"/>
                  </a:lnTo>
                  <a:lnTo>
                    <a:pt x="15061" y="16820"/>
                  </a:lnTo>
                  <a:lnTo>
                    <a:pt x="15346" y="16597"/>
                  </a:lnTo>
                  <a:lnTo>
                    <a:pt x="15618" y="16374"/>
                  </a:lnTo>
                  <a:lnTo>
                    <a:pt x="15878" y="16139"/>
                  </a:lnTo>
                  <a:lnTo>
                    <a:pt x="16126" y="15878"/>
                  </a:lnTo>
                  <a:lnTo>
                    <a:pt x="16361" y="15618"/>
                  </a:lnTo>
                  <a:lnTo>
                    <a:pt x="16597" y="15358"/>
                  </a:lnTo>
                  <a:lnTo>
                    <a:pt x="16820" y="15073"/>
                  </a:lnTo>
                  <a:lnTo>
                    <a:pt x="17030" y="14776"/>
                  </a:lnTo>
                  <a:lnTo>
                    <a:pt x="17228" y="14479"/>
                  </a:lnTo>
                  <a:lnTo>
                    <a:pt x="17414" y="14169"/>
                  </a:lnTo>
                  <a:lnTo>
                    <a:pt x="17588" y="13847"/>
                  </a:lnTo>
                  <a:lnTo>
                    <a:pt x="17749" y="13525"/>
                  </a:lnTo>
                  <a:lnTo>
                    <a:pt x="17897" y="13191"/>
                  </a:lnTo>
                  <a:lnTo>
                    <a:pt x="18033" y="12844"/>
                  </a:lnTo>
                  <a:lnTo>
                    <a:pt x="18157" y="12485"/>
                  </a:lnTo>
                  <a:lnTo>
                    <a:pt x="18269" y="12126"/>
                  </a:lnTo>
                  <a:lnTo>
                    <a:pt x="18269" y="12126"/>
                  </a:lnTo>
                  <a:lnTo>
                    <a:pt x="18368" y="11692"/>
                  </a:lnTo>
                  <a:lnTo>
                    <a:pt x="18455" y="11246"/>
                  </a:lnTo>
                  <a:lnTo>
                    <a:pt x="18529" y="10813"/>
                  </a:lnTo>
                  <a:lnTo>
                    <a:pt x="18566" y="10367"/>
                  </a:lnTo>
                  <a:lnTo>
                    <a:pt x="18578" y="9934"/>
                  </a:lnTo>
                  <a:lnTo>
                    <a:pt x="18578" y="9500"/>
                  </a:lnTo>
                  <a:lnTo>
                    <a:pt x="18554" y="9067"/>
                  </a:lnTo>
                  <a:lnTo>
                    <a:pt x="18504" y="8646"/>
                  </a:lnTo>
                  <a:lnTo>
                    <a:pt x="18442" y="8224"/>
                  </a:lnTo>
                  <a:lnTo>
                    <a:pt x="18355" y="7803"/>
                  </a:lnTo>
                  <a:lnTo>
                    <a:pt x="18256" y="7395"/>
                  </a:lnTo>
                  <a:lnTo>
                    <a:pt x="18132" y="6986"/>
                  </a:lnTo>
                  <a:lnTo>
                    <a:pt x="17984" y="6590"/>
                  </a:lnTo>
                  <a:lnTo>
                    <a:pt x="17823" y="6193"/>
                  </a:lnTo>
                  <a:lnTo>
                    <a:pt x="17637" y="5809"/>
                  </a:lnTo>
                  <a:lnTo>
                    <a:pt x="17439" y="5438"/>
                  </a:lnTo>
                  <a:lnTo>
                    <a:pt x="17216" y="5079"/>
                  </a:lnTo>
                  <a:lnTo>
                    <a:pt x="16993" y="4732"/>
                  </a:lnTo>
                  <a:lnTo>
                    <a:pt x="16733" y="4385"/>
                  </a:lnTo>
                  <a:lnTo>
                    <a:pt x="16473" y="4063"/>
                  </a:lnTo>
                  <a:lnTo>
                    <a:pt x="16188" y="3741"/>
                  </a:lnTo>
                  <a:lnTo>
                    <a:pt x="15891" y="3444"/>
                  </a:lnTo>
                  <a:lnTo>
                    <a:pt x="15569" y="3159"/>
                  </a:lnTo>
                  <a:lnTo>
                    <a:pt x="15247" y="2874"/>
                  </a:lnTo>
                  <a:lnTo>
                    <a:pt x="14900" y="2626"/>
                  </a:lnTo>
                  <a:lnTo>
                    <a:pt x="14541" y="2379"/>
                  </a:lnTo>
                  <a:lnTo>
                    <a:pt x="14169" y="2156"/>
                  </a:lnTo>
                  <a:lnTo>
                    <a:pt x="13785" y="1945"/>
                  </a:lnTo>
                  <a:lnTo>
                    <a:pt x="13389" y="1759"/>
                  </a:lnTo>
                  <a:lnTo>
                    <a:pt x="12980" y="1586"/>
                  </a:lnTo>
                  <a:lnTo>
                    <a:pt x="12559" y="1437"/>
                  </a:lnTo>
                  <a:lnTo>
                    <a:pt x="12126" y="1301"/>
                  </a:lnTo>
                  <a:lnTo>
                    <a:pt x="12126" y="1301"/>
                  </a:lnTo>
                  <a:lnTo>
                    <a:pt x="11828" y="1227"/>
                  </a:lnTo>
                  <a:lnTo>
                    <a:pt x="11544" y="1165"/>
                  </a:lnTo>
                  <a:lnTo>
                    <a:pt x="11246" y="1103"/>
                  </a:lnTo>
                  <a:lnTo>
                    <a:pt x="10949" y="1066"/>
                  </a:lnTo>
                  <a:lnTo>
                    <a:pt x="10664" y="1029"/>
                  </a:lnTo>
                  <a:lnTo>
                    <a:pt x="10367" y="1004"/>
                  </a:lnTo>
                  <a:lnTo>
                    <a:pt x="10070" y="992"/>
                  </a:lnTo>
                  <a:lnTo>
                    <a:pt x="9785" y="979"/>
                  </a:lnTo>
                  <a:lnTo>
                    <a:pt x="9785" y="1"/>
                  </a:lnTo>
                  <a:lnTo>
                    <a:pt x="9785" y="1"/>
                  </a:lnTo>
                  <a:lnTo>
                    <a:pt x="10107" y="13"/>
                  </a:lnTo>
                  <a:lnTo>
                    <a:pt x="10429" y="26"/>
                  </a:lnTo>
                  <a:lnTo>
                    <a:pt x="10751" y="50"/>
                  </a:lnTo>
                  <a:lnTo>
                    <a:pt x="11085" y="87"/>
                  </a:lnTo>
                  <a:lnTo>
                    <a:pt x="11407" y="137"/>
                  </a:lnTo>
                  <a:lnTo>
                    <a:pt x="11742" y="199"/>
                  </a:lnTo>
                  <a:lnTo>
                    <a:pt x="12064" y="273"/>
                  </a:lnTo>
                  <a:lnTo>
                    <a:pt x="12386" y="360"/>
                  </a:lnTo>
                  <a:lnTo>
                    <a:pt x="12386" y="360"/>
                  </a:lnTo>
                  <a:close/>
                  <a:moveTo>
                    <a:pt x="9785" y="19557"/>
                  </a:moveTo>
                  <a:lnTo>
                    <a:pt x="9785" y="19557"/>
                  </a:lnTo>
                  <a:lnTo>
                    <a:pt x="9463" y="19557"/>
                  </a:lnTo>
                  <a:lnTo>
                    <a:pt x="9141" y="19532"/>
                  </a:lnTo>
                  <a:lnTo>
                    <a:pt x="8806" y="19507"/>
                  </a:lnTo>
                  <a:lnTo>
                    <a:pt x="8484" y="19470"/>
                  </a:lnTo>
                  <a:lnTo>
                    <a:pt x="8162" y="19421"/>
                  </a:lnTo>
                  <a:lnTo>
                    <a:pt x="7828" y="19359"/>
                  </a:lnTo>
                  <a:lnTo>
                    <a:pt x="7506" y="19284"/>
                  </a:lnTo>
                  <a:lnTo>
                    <a:pt x="7172" y="19210"/>
                  </a:lnTo>
                  <a:lnTo>
                    <a:pt x="7172" y="19210"/>
                  </a:lnTo>
                  <a:lnTo>
                    <a:pt x="6701" y="19061"/>
                  </a:lnTo>
                  <a:lnTo>
                    <a:pt x="6230" y="18888"/>
                  </a:lnTo>
                  <a:lnTo>
                    <a:pt x="5772" y="18702"/>
                  </a:lnTo>
                  <a:lnTo>
                    <a:pt x="5326" y="18492"/>
                  </a:lnTo>
                  <a:lnTo>
                    <a:pt x="4905" y="18256"/>
                  </a:lnTo>
                  <a:lnTo>
                    <a:pt x="4496" y="18009"/>
                  </a:lnTo>
                  <a:lnTo>
                    <a:pt x="4100" y="17736"/>
                  </a:lnTo>
                  <a:lnTo>
                    <a:pt x="3716" y="17451"/>
                  </a:lnTo>
                  <a:lnTo>
                    <a:pt x="3345" y="17142"/>
                  </a:lnTo>
                  <a:lnTo>
                    <a:pt x="2998" y="16820"/>
                  </a:lnTo>
                  <a:lnTo>
                    <a:pt x="2663" y="16485"/>
                  </a:lnTo>
                  <a:lnTo>
                    <a:pt x="2354" y="16139"/>
                  </a:lnTo>
                  <a:lnTo>
                    <a:pt x="2057" y="15767"/>
                  </a:lnTo>
                  <a:lnTo>
                    <a:pt x="1784" y="15395"/>
                  </a:lnTo>
                  <a:lnTo>
                    <a:pt x="1524" y="14999"/>
                  </a:lnTo>
                  <a:lnTo>
                    <a:pt x="1276" y="14603"/>
                  </a:lnTo>
                  <a:lnTo>
                    <a:pt x="1053" y="14194"/>
                  </a:lnTo>
                  <a:lnTo>
                    <a:pt x="855" y="13761"/>
                  </a:lnTo>
                  <a:lnTo>
                    <a:pt x="669" y="13327"/>
                  </a:lnTo>
                  <a:lnTo>
                    <a:pt x="508" y="12894"/>
                  </a:lnTo>
                  <a:lnTo>
                    <a:pt x="372" y="12435"/>
                  </a:lnTo>
                  <a:lnTo>
                    <a:pt x="261" y="11977"/>
                  </a:lnTo>
                  <a:lnTo>
                    <a:pt x="162" y="11519"/>
                  </a:lnTo>
                  <a:lnTo>
                    <a:pt x="87" y="11048"/>
                  </a:lnTo>
                  <a:lnTo>
                    <a:pt x="38" y="10578"/>
                  </a:lnTo>
                  <a:lnTo>
                    <a:pt x="13" y="10095"/>
                  </a:lnTo>
                  <a:lnTo>
                    <a:pt x="1" y="9612"/>
                  </a:lnTo>
                  <a:lnTo>
                    <a:pt x="25" y="9129"/>
                  </a:lnTo>
                  <a:lnTo>
                    <a:pt x="75" y="8646"/>
                  </a:lnTo>
                  <a:lnTo>
                    <a:pt x="137" y="8150"/>
                  </a:lnTo>
                  <a:lnTo>
                    <a:pt x="236" y="7667"/>
                  </a:lnTo>
                  <a:lnTo>
                    <a:pt x="360" y="7172"/>
                  </a:lnTo>
                  <a:lnTo>
                    <a:pt x="360" y="7172"/>
                  </a:lnTo>
                  <a:lnTo>
                    <a:pt x="484" y="6775"/>
                  </a:lnTo>
                  <a:lnTo>
                    <a:pt x="620" y="6379"/>
                  </a:lnTo>
                  <a:lnTo>
                    <a:pt x="769" y="5995"/>
                  </a:lnTo>
                  <a:lnTo>
                    <a:pt x="930" y="5624"/>
                  </a:lnTo>
                  <a:lnTo>
                    <a:pt x="1115" y="5264"/>
                  </a:lnTo>
                  <a:lnTo>
                    <a:pt x="1313" y="4905"/>
                  </a:lnTo>
                  <a:lnTo>
                    <a:pt x="1512" y="4558"/>
                  </a:lnTo>
                  <a:lnTo>
                    <a:pt x="1735" y="4224"/>
                  </a:lnTo>
                  <a:lnTo>
                    <a:pt x="1970" y="3902"/>
                  </a:lnTo>
                  <a:lnTo>
                    <a:pt x="2218" y="3592"/>
                  </a:lnTo>
                  <a:lnTo>
                    <a:pt x="2465" y="3295"/>
                  </a:lnTo>
                  <a:lnTo>
                    <a:pt x="2738" y="2998"/>
                  </a:lnTo>
                  <a:lnTo>
                    <a:pt x="3023" y="2725"/>
                  </a:lnTo>
                  <a:lnTo>
                    <a:pt x="3307" y="2453"/>
                  </a:lnTo>
                  <a:lnTo>
                    <a:pt x="3605" y="2205"/>
                  </a:lnTo>
                  <a:lnTo>
                    <a:pt x="3914" y="1958"/>
                  </a:lnTo>
                  <a:lnTo>
                    <a:pt x="4236" y="1735"/>
                  </a:lnTo>
                  <a:lnTo>
                    <a:pt x="4558" y="1524"/>
                  </a:lnTo>
                  <a:lnTo>
                    <a:pt x="4893" y="1314"/>
                  </a:lnTo>
                  <a:lnTo>
                    <a:pt x="5227" y="1128"/>
                  </a:lnTo>
                  <a:lnTo>
                    <a:pt x="5586" y="954"/>
                  </a:lnTo>
                  <a:lnTo>
                    <a:pt x="5933" y="793"/>
                  </a:lnTo>
                  <a:lnTo>
                    <a:pt x="6305" y="645"/>
                  </a:lnTo>
                  <a:lnTo>
                    <a:pt x="6676" y="509"/>
                  </a:lnTo>
                  <a:lnTo>
                    <a:pt x="7048" y="397"/>
                  </a:lnTo>
                  <a:lnTo>
                    <a:pt x="7419" y="298"/>
                  </a:lnTo>
                  <a:lnTo>
                    <a:pt x="7803" y="211"/>
                  </a:lnTo>
                  <a:lnTo>
                    <a:pt x="8200" y="137"/>
                  </a:lnTo>
                  <a:lnTo>
                    <a:pt x="8584" y="75"/>
                  </a:lnTo>
                  <a:lnTo>
                    <a:pt x="8980" y="38"/>
                  </a:lnTo>
                  <a:lnTo>
                    <a:pt x="9376" y="13"/>
                  </a:lnTo>
                  <a:lnTo>
                    <a:pt x="9785" y="1"/>
                  </a:lnTo>
                  <a:lnTo>
                    <a:pt x="9785" y="979"/>
                  </a:lnTo>
                  <a:lnTo>
                    <a:pt x="9785" y="979"/>
                  </a:lnTo>
                  <a:lnTo>
                    <a:pt x="9426" y="992"/>
                  </a:lnTo>
                  <a:lnTo>
                    <a:pt x="9067" y="1016"/>
                  </a:lnTo>
                  <a:lnTo>
                    <a:pt x="8707" y="1041"/>
                  </a:lnTo>
                  <a:lnTo>
                    <a:pt x="8361" y="1103"/>
                  </a:lnTo>
                  <a:lnTo>
                    <a:pt x="8001" y="1165"/>
                  </a:lnTo>
                  <a:lnTo>
                    <a:pt x="7655" y="1239"/>
                  </a:lnTo>
                  <a:lnTo>
                    <a:pt x="7320" y="1338"/>
                  </a:lnTo>
                  <a:lnTo>
                    <a:pt x="6986" y="1437"/>
                  </a:lnTo>
                  <a:lnTo>
                    <a:pt x="6651" y="1561"/>
                  </a:lnTo>
                  <a:lnTo>
                    <a:pt x="6317" y="1698"/>
                  </a:lnTo>
                  <a:lnTo>
                    <a:pt x="6007" y="1834"/>
                  </a:lnTo>
                  <a:lnTo>
                    <a:pt x="5685" y="1995"/>
                  </a:lnTo>
                  <a:lnTo>
                    <a:pt x="5376" y="2168"/>
                  </a:lnTo>
                  <a:lnTo>
                    <a:pt x="5079" y="2342"/>
                  </a:lnTo>
                  <a:lnTo>
                    <a:pt x="4781" y="2540"/>
                  </a:lnTo>
                  <a:lnTo>
                    <a:pt x="4496" y="2750"/>
                  </a:lnTo>
                  <a:lnTo>
                    <a:pt x="4224" y="2961"/>
                  </a:lnTo>
                  <a:lnTo>
                    <a:pt x="3951" y="3196"/>
                  </a:lnTo>
                  <a:lnTo>
                    <a:pt x="3691" y="3431"/>
                  </a:lnTo>
                  <a:lnTo>
                    <a:pt x="3444" y="3679"/>
                  </a:lnTo>
                  <a:lnTo>
                    <a:pt x="3196" y="3939"/>
                  </a:lnTo>
                  <a:lnTo>
                    <a:pt x="2973" y="4212"/>
                  </a:lnTo>
                  <a:lnTo>
                    <a:pt x="2750" y="4497"/>
                  </a:lnTo>
                  <a:lnTo>
                    <a:pt x="2540" y="4781"/>
                  </a:lnTo>
                  <a:lnTo>
                    <a:pt x="2341" y="5079"/>
                  </a:lnTo>
                  <a:lnTo>
                    <a:pt x="2156" y="5388"/>
                  </a:lnTo>
                  <a:lnTo>
                    <a:pt x="1982" y="5710"/>
                  </a:lnTo>
                  <a:lnTo>
                    <a:pt x="1821" y="6045"/>
                  </a:lnTo>
                  <a:lnTo>
                    <a:pt x="1673" y="6379"/>
                  </a:lnTo>
                  <a:lnTo>
                    <a:pt x="1536" y="6726"/>
                  </a:lnTo>
                  <a:lnTo>
                    <a:pt x="1413" y="7073"/>
                  </a:lnTo>
                  <a:lnTo>
                    <a:pt x="1301" y="7432"/>
                  </a:lnTo>
                  <a:lnTo>
                    <a:pt x="1301" y="7432"/>
                  </a:lnTo>
                  <a:lnTo>
                    <a:pt x="1190" y="7878"/>
                  </a:lnTo>
                  <a:lnTo>
                    <a:pt x="1103" y="8311"/>
                  </a:lnTo>
                  <a:lnTo>
                    <a:pt x="1041" y="8757"/>
                  </a:lnTo>
                  <a:lnTo>
                    <a:pt x="1004" y="9191"/>
                  </a:lnTo>
                  <a:lnTo>
                    <a:pt x="979" y="9624"/>
                  </a:lnTo>
                  <a:lnTo>
                    <a:pt x="991" y="10070"/>
                  </a:lnTo>
                  <a:lnTo>
                    <a:pt x="1016" y="10491"/>
                  </a:lnTo>
                  <a:lnTo>
                    <a:pt x="1053" y="10924"/>
                  </a:lnTo>
                  <a:lnTo>
                    <a:pt x="1128" y="11346"/>
                  </a:lnTo>
                  <a:lnTo>
                    <a:pt x="1214" y="11767"/>
                  </a:lnTo>
                  <a:lnTo>
                    <a:pt x="1313" y="12175"/>
                  </a:lnTo>
                  <a:lnTo>
                    <a:pt x="1437" y="12584"/>
                  </a:lnTo>
                  <a:lnTo>
                    <a:pt x="1586" y="12980"/>
                  </a:lnTo>
                  <a:lnTo>
                    <a:pt x="1747" y="13364"/>
                  </a:lnTo>
                  <a:lnTo>
                    <a:pt x="1933" y="13748"/>
                  </a:lnTo>
                  <a:lnTo>
                    <a:pt x="2131" y="14120"/>
                  </a:lnTo>
                  <a:lnTo>
                    <a:pt x="2341" y="14479"/>
                  </a:lnTo>
                  <a:lnTo>
                    <a:pt x="2577" y="14838"/>
                  </a:lnTo>
                  <a:lnTo>
                    <a:pt x="2824" y="15173"/>
                  </a:lnTo>
                  <a:lnTo>
                    <a:pt x="3097" y="15507"/>
                  </a:lnTo>
                  <a:lnTo>
                    <a:pt x="3382" y="15817"/>
                  </a:lnTo>
                  <a:lnTo>
                    <a:pt x="3679" y="16126"/>
                  </a:lnTo>
                  <a:lnTo>
                    <a:pt x="3989" y="16411"/>
                  </a:lnTo>
                  <a:lnTo>
                    <a:pt x="4323" y="16684"/>
                  </a:lnTo>
                  <a:lnTo>
                    <a:pt x="4670" y="16944"/>
                  </a:lnTo>
                  <a:lnTo>
                    <a:pt x="5017" y="17179"/>
                  </a:lnTo>
                  <a:lnTo>
                    <a:pt x="5388" y="17414"/>
                  </a:lnTo>
                  <a:lnTo>
                    <a:pt x="5772" y="17612"/>
                  </a:lnTo>
                  <a:lnTo>
                    <a:pt x="6168" y="17811"/>
                  </a:lnTo>
                  <a:lnTo>
                    <a:pt x="6577" y="17984"/>
                  </a:lnTo>
                  <a:lnTo>
                    <a:pt x="7011" y="18133"/>
                  </a:lnTo>
                  <a:lnTo>
                    <a:pt x="7444" y="18256"/>
                  </a:lnTo>
                  <a:lnTo>
                    <a:pt x="7444" y="18256"/>
                  </a:lnTo>
                  <a:lnTo>
                    <a:pt x="7729" y="18343"/>
                  </a:lnTo>
                  <a:lnTo>
                    <a:pt x="8026" y="18405"/>
                  </a:lnTo>
                  <a:lnTo>
                    <a:pt x="8323" y="18455"/>
                  </a:lnTo>
                  <a:lnTo>
                    <a:pt x="8608" y="18504"/>
                  </a:lnTo>
                  <a:lnTo>
                    <a:pt x="8906" y="18541"/>
                  </a:lnTo>
                  <a:lnTo>
                    <a:pt x="9203" y="18566"/>
                  </a:lnTo>
                  <a:lnTo>
                    <a:pt x="9488" y="18578"/>
                  </a:lnTo>
                  <a:lnTo>
                    <a:pt x="9785" y="18578"/>
                  </a:lnTo>
                  <a:lnTo>
                    <a:pt x="9785" y="19557"/>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flipH="1">
              <a:off x="4663053" y="4082559"/>
              <a:ext cx="159001" cy="159001"/>
            </a:xfrm>
            <a:custGeom>
              <a:avLst/>
              <a:gdLst/>
              <a:ahLst/>
              <a:cxnLst/>
              <a:rect l="l" t="t" r="r" b="b"/>
              <a:pathLst>
                <a:path w="4336" h="4336" extrusionOk="0">
                  <a:moveTo>
                    <a:pt x="2750" y="75"/>
                  </a:moveTo>
                  <a:lnTo>
                    <a:pt x="2750" y="75"/>
                  </a:lnTo>
                  <a:lnTo>
                    <a:pt x="2961" y="149"/>
                  </a:lnTo>
                  <a:lnTo>
                    <a:pt x="3159" y="236"/>
                  </a:lnTo>
                  <a:lnTo>
                    <a:pt x="3344" y="335"/>
                  </a:lnTo>
                  <a:lnTo>
                    <a:pt x="3518" y="459"/>
                  </a:lnTo>
                  <a:lnTo>
                    <a:pt x="3667" y="607"/>
                  </a:lnTo>
                  <a:lnTo>
                    <a:pt x="3815" y="756"/>
                  </a:lnTo>
                  <a:lnTo>
                    <a:pt x="3939" y="917"/>
                  </a:lnTo>
                  <a:lnTo>
                    <a:pt x="4050" y="1091"/>
                  </a:lnTo>
                  <a:lnTo>
                    <a:pt x="4150" y="1276"/>
                  </a:lnTo>
                  <a:lnTo>
                    <a:pt x="4224" y="1474"/>
                  </a:lnTo>
                  <a:lnTo>
                    <a:pt x="4286" y="1673"/>
                  </a:lnTo>
                  <a:lnTo>
                    <a:pt x="4323" y="1883"/>
                  </a:lnTo>
                  <a:lnTo>
                    <a:pt x="4335" y="2094"/>
                  </a:lnTo>
                  <a:lnTo>
                    <a:pt x="4335" y="2304"/>
                  </a:lnTo>
                  <a:lnTo>
                    <a:pt x="4311" y="2527"/>
                  </a:lnTo>
                  <a:lnTo>
                    <a:pt x="4261" y="2738"/>
                  </a:lnTo>
                  <a:lnTo>
                    <a:pt x="4261" y="2738"/>
                  </a:lnTo>
                  <a:lnTo>
                    <a:pt x="4187" y="2948"/>
                  </a:lnTo>
                  <a:lnTo>
                    <a:pt x="4100" y="3146"/>
                  </a:lnTo>
                  <a:lnTo>
                    <a:pt x="3989" y="3332"/>
                  </a:lnTo>
                  <a:lnTo>
                    <a:pt x="3865" y="3506"/>
                  </a:lnTo>
                  <a:lnTo>
                    <a:pt x="3728" y="3667"/>
                  </a:lnTo>
                  <a:lnTo>
                    <a:pt x="3580" y="3815"/>
                  </a:lnTo>
                  <a:lnTo>
                    <a:pt x="3406" y="3939"/>
                  </a:lnTo>
                  <a:lnTo>
                    <a:pt x="3233" y="4051"/>
                  </a:lnTo>
                  <a:lnTo>
                    <a:pt x="3047" y="4150"/>
                  </a:lnTo>
                  <a:lnTo>
                    <a:pt x="2861" y="4224"/>
                  </a:lnTo>
                  <a:lnTo>
                    <a:pt x="2651" y="4273"/>
                  </a:lnTo>
                  <a:lnTo>
                    <a:pt x="2453" y="4311"/>
                  </a:lnTo>
                  <a:lnTo>
                    <a:pt x="2230" y="4335"/>
                  </a:lnTo>
                  <a:lnTo>
                    <a:pt x="2019" y="4335"/>
                  </a:lnTo>
                  <a:lnTo>
                    <a:pt x="1809" y="4298"/>
                  </a:lnTo>
                  <a:lnTo>
                    <a:pt x="1586" y="4261"/>
                  </a:lnTo>
                  <a:lnTo>
                    <a:pt x="1586" y="4261"/>
                  </a:lnTo>
                  <a:lnTo>
                    <a:pt x="1375" y="4187"/>
                  </a:lnTo>
                  <a:lnTo>
                    <a:pt x="1177" y="4100"/>
                  </a:lnTo>
                  <a:lnTo>
                    <a:pt x="991" y="3989"/>
                  </a:lnTo>
                  <a:lnTo>
                    <a:pt x="818" y="3865"/>
                  </a:lnTo>
                  <a:lnTo>
                    <a:pt x="657" y="3729"/>
                  </a:lnTo>
                  <a:lnTo>
                    <a:pt x="521" y="3580"/>
                  </a:lnTo>
                  <a:lnTo>
                    <a:pt x="384" y="3407"/>
                  </a:lnTo>
                  <a:lnTo>
                    <a:pt x="273" y="3233"/>
                  </a:lnTo>
                  <a:lnTo>
                    <a:pt x="186" y="3047"/>
                  </a:lnTo>
                  <a:lnTo>
                    <a:pt x="112" y="2849"/>
                  </a:lnTo>
                  <a:lnTo>
                    <a:pt x="50" y="2651"/>
                  </a:lnTo>
                  <a:lnTo>
                    <a:pt x="13" y="2440"/>
                  </a:lnTo>
                  <a:lnTo>
                    <a:pt x="1" y="2230"/>
                  </a:lnTo>
                  <a:lnTo>
                    <a:pt x="1" y="2019"/>
                  </a:lnTo>
                  <a:lnTo>
                    <a:pt x="25" y="1809"/>
                  </a:lnTo>
                  <a:lnTo>
                    <a:pt x="75" y="1586"/>
                  </a:lnTo>
                  <a:lnTo>
                    <a:pt x="75" y="1586"/>
                  </a:lnTo>
                  <a:lnTo>
                    <a:pt x="149" y="1375"/>
                  </a:lnTo>
                  <a:lnTo>
                    <a:pt x="236" y="1177"/>
                  </a:lnTo>
                  <a:lnTo>
                    <a:pt x="347" y="991"/>
                  </a:lnTo>
                  <a:lnTo>
                    <a:pt x="459" y="818"/>
                  </a:lnTo>
                  <a:lnTo>
                    <a:pt x="607" y="657"/>
                  </a:lnTo>
                  <a:lnTo>
                    <a:pt x="756" y="521"/>
                  </a:lnTo>
                  <a:lnTo>
                    <a:pt x="917" y="385"/>
                  </a:lnTo>
                  <a:lnTo>
                    <a:pt x="1090" y="273"/>
                  </a:lnTo>
                  <a:lnTo>
                    <a:pt x="1276" y="186"/>
                  </a:lnTo>
                  <a:lnTo>
                    <a:pt x="1474" y="112"/>
                  </a:lnTo>
                  <a:lnTo>
                    <a:pt x="1672" y="50"/>
                  </a:lnTo>
                  <a:lnTo>
                    <a:pt x="1883" y="13"/>
                  </a:lnTo>
                  <a:lnTo>
                    <a:pt x="2094" y="1"/>
                  </a:lnTo>
                  <a:lnTo>
                    <a:pt x="2317" y="1"/>
                  </a:lnTo>
                  <a:lnTo>
                    <a:pt x="2527" y="25"/>
                  </a:lnTo>
                  <a:lnTo>
                    <a:pt x="2750" y="75"/>
                  </a:lnTo>
                  <a:lnTo>
                    <a:pt x="2750" y="75"/>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flipH="1">
              <a:off x="3539926" y="2307692"/>
              <a:ext cx="147633" cy="448767"/>
            </a:xfrm>
            <a:custGeom>
              <a:avLst/>
              <a:gdLst/>
              <a:ahLst/>
              <a:cxnLst/>
              <a:rect l="l" t="t" r="r" b="b"/>
              <a:pathLst>
                <a:path w="4026" h="12238" extrusionOk="0">
                  <a:moveTo>
                    <a:pt x="3951" y="1945"/>
                  </a:moveTo>
                  <a:lnTo>
                    <a:pt x="4026" y="7902"/>
                  </a:lnTo>
                  <a:lnTo>
                    <a:pt x="4026" y="7902"/>
                  </a:lnTo>
                  <a:lnTo>
                    <a:pt x="4026" y="8088"/>
                  </a:lnTo>
                  <a:lnTo>
                    <a:pt x="4001" y="8286"/>
                  </a:lnTo>
                  <a:lnTo>
                    <a:pt x="3951" y="8484"/>
                  </a:lnTo>
                  <a:lnTo>
                    <a:pt x="3890" y="8695"/>
                  </a:lnTo>
                  <a:lnTo>
                    <a:pt x="3815" y="8905"/>
                  </a:lnTo>
                  <a:lnTo>
                    <a:pt x="3729" y="9128"/>
                  </a:lnTo>
                  <a:lnTo>
                    <a:pt x="3629" y="9339"/>
                  </a:lnTo>
                  <a:lnTo>
                    <a:pt x="3518" y="9562"/>
                  </a:lnTo>
                  <a:lnTo>
                    <a:pt x="3394" y="9785"/>
                  </a:lnTo>
                  <a:lnTo>
                    <a:pt x="3270" y="9995"/>
                  </a:lnTo>
                  <a:lnTo>
                    <a:pt x="3122" y="10218"/>
                  </a:lnTo>
                  <a:lnTo>
                    <a:pt x="2985" y="10429"/>
                  </a:lnTo>
                  <a:lnTo>
                    <a:pt x="2676" y="10825"/>
                  </a:lnTo>
                  <a:lnTo>
                    <a:pt x="2366" y="11197"/>
                  </a:lnTo>
                  <a:lnTo>
                    <a:pt x="2044" y="11531"/>
                  </a:lnTo>
                  <a:lnTo>
                    <a:pt x="1883" y="11680"/>
                  </a:lnTo>
                  <a:lnTo>
                    <a:pt x="1735" y="11804"/>
                  </a:lnTo>
                  <a:lnTo>
                    <a:pt x="1586" y="11927"/>
                  </a:lnTo>
                  <a:lnTo>
                    <a:pt x="1450" y="12027"/>
                  </a:lnTo>
                  <a:lnTo>
                    <a:pt x="1313" y="12113"/>
                  </a:lnTo>
                  <a:lnTo>
                    <a:pt x="1190" y="12175"/>
                  </a:lnTo>
                  <a:lnTo>
                    <a:pt x="1078" y="12212"/>
                  </a:lnTo>
                  <a:lnTo>
                    <a:pt x="967" y="12237"/>
                  </a:lnTo>
                  <a:lnTo>
                    <a:pt x="880" y="12237"/>
                  </a:lnTo>
                  <a:lnTo>
                    <a:pt x="793" y="12212"/>
                  </a:lnTo>
                  <a:lnTo>
                    <a:pt x="756" y="12188"/>
                  </a:lnTo>
                  <a:lnTo>
                    <a:pt x="731" y="12150"/>
                  </a:lnTo>
                  <a:lnTo>
                    <a:pt x="682" y="12076"/>
                  </a:lnTo>
                  <a:lnTo>
                    <a:pt x="645" y="11965"/>
                  </a:lnTo>
                  <a:lnTo>
                    <a:pt x="632" y="11828"/>
                  </a:lnTo>
                  <a:lnTo>
                    <a:pt x="1" y="1982"/>
                  </a:lnTo>
                  <a:lnTo>
                    <a:pt x="1" y="1982"/>
                  </a:lnTo>
                  <a:lnTo>
                    <a:pt x="1" y="1747"/>
                  </a:lnTo>
                  <a:lnTo>
                    <a:pt x="13" y="1524"/>
                  </a:lnTo>
                  <a:lnTo>
                    <a:pt x="63" y="1313"/>
                  </a:lnTo>
                  <a:lnTo>
                    <a:pt x="124" y="1128"/>
                  </a:lnTo>
                  <a:lnTo>
                    <a:pt x="199" y="954"/>
                  </a:lnTo>
                  <a:lnTo>
                    <a:pt x="298" y="793"/>
                  </a:lnTo>
                  <a:lnTo>
                    <a:pt x="422" y="645"/>
                  </a:lnTo>
                  <a:lnTo>
                    <a:pt x="546" y="508"/>
                  </a:lnTo>
                  <a:lnTo>
                    <a:pt x="682" y="397"/>
                  </a:lnTo>
                  <a:lnTo>
                    <a:pt x="843" y="298"/>
                  </a:lnTo>
                  <a:lnTo>
                    <a:pt x="1004" y="211"/>
                  </a:lnTo>
                  <a:lnTo>
                    <a:pt x="1165" y="137"/>
                  </a:lnTo>
                  <a:lnTo>
                    <a:pt x="1351" y="75"/>
                  </a:lnTo>
                  <a:lnTo>
                    <a:pt x="1524" y="38"/>
                  </a:lnTo>
                  <a:lnTo>
                    <a:pt x="1710" y="13"/>
                  </a:lnTo>
                  <a:lnTo>
                    <a:pt x="1908" y="1"/>
                  </a:lnTo>
                  <a:lnTo>
                    <a:pt x="2094" y="13"/>
                  </a:lnTo>
                  <a:lnTo>
                    <a:pt x="2279" y="38"/>
                  </a:lnTo>
                  <a:lnTo>
                    <a:pt x="2465" y="75"/>
                  </a:lnTo>
                  <a:lnTo>
                    <a:pt x="2651" y="124"/>
                  </a:lnTo>
                  <a:lnTo>
                    <a:pt x="2824" y="186"/>
                  </a:lnTo>
                  <a:lnTo>
                    <a:pt x="2985" y="273"/>
                  </a:lnTo>
                  <a:lnTo>
                    <a:pt x="3146" y="372"/>
                  </a:lnTo>
                  <a:lnTo>
                    <a:pt x="3295" y="484"/>
                  </a:lnTo>
                  <a:lnTo>
                    <a:pt x="3444" y="607"/>
                  </a:lnTo>
                  <a:lnTo>
                    <a:pt x="3568" y="756"/>
                  </a:lnTo>
                  <a:lnTo>
                    <a:pt x="3679" y="917"/>
                  </a:lnTo>
                  <a:lnTo>
                    <a:pt x="3766" y="1090"/>
                  </a:lnTo>
                  <a:lnTo>
                    <a:pt x="3840" y="1276"/>
                  </a:lnTo>
                  <a:lnTo>
                    <a:pt x="3902" y="1487"/>
                  </a:lnTo>
                  <a:lnTo>
                    <a:pt x="3939" y="1710"/>
                  </a:lnTo>
                  <a:lnTo>
                    <a:pt x="3951" y="1945"/>
                  </a:lnTo>
                  <a:lnTo>
                    <a:pt x="3951" y="1945"/>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flipH="1">
              <a:off x="3507655" y="1986609"/>
              <a:ext cx="541396" cy="626764"/>
            </a:xfrm>
            <a:custGeom>
              <a:avLst/>
              <a:gdLst/>
              <a:ahLst/>
              <a:cxnLst/>
              <a:rect l="l" t="t" r="r" b="b"/>
              <a:pathLst>
                <a:path w="14764" h="17092" extrusionOk="0">
                  <a:moveTo>
                    <a:pt x="14540" y="9240"/>
                  </a:moveTo>
                  <a:lnTo>
                    <a:pt x="14540" y="9240"/>
                  </a:lnTo>
                  <a:lnTo>
                    <a:pt x="14392" y="9661"/>
                  </a:lnTo>
                  <a:lnTo>
                    <a:pt x="14206" y="10094"/>
                  </a:lnTo>
                  <a:lnTo>
                    <a:pt x="14020" y="10515"/>
                  </a:lnTo>
                  <a:lnTo>
                    <a:pt x="13822" y="10924"/>
                  </a:lnTo>
                  <a:lnTo>
                    <a:pt x="13599" y="11333"/>
                  </a:lnTo>
                  <a:lnTo>
                    <a:pt x="13364" y="11741"/>
                  </a:lnTo>
                  <a:lnTo>
                    <a:pt x="13116" y="12125"/>
                  </a:lnTo>
                  <a:lnTo>
                    <a:pt x="12868" y="12522"/>
                  </a:lnTo>
                  <a:lnTo>
                    <a:pt x="12596" y="12893"/>
                  </a:lnTo>
                  <a:lnTo>
                    <a:pt x="12323" y="13252"/>
                  </a:lnTo>
                  <a:lnTo>
                    <a:pt x="12026" y="13612"/>
                  </a:lnTo>
                  <a:lnTo>
                    <a:pt x="11729" y="13958"/>
                  </a:lnTo>
                  <a:lnTo>
                    <a:pt x="11432" y="14280"/>
                  </a:lnTo>
                  <a:lnTo>
                    <a:pt x="11109" y="14602"/>
                  </a:lnTo>
                  <a:lnTo>
                    <a:pt x="10787" y="14900"/>
                  </a:lnTo>
                  <a:lnTo>
                    <a:pt x="10465" y="15184"/>
                  </a:lnTo>
                  <a:lnTo>
                    <a:pt x="10131" y="15457"/>
                  </a:lnTo>
                  <a:lnTo>
                    <a:pt x="9784" y="15705"/>
                  </a:lnTo>
                  <a:lnTo>
                    <a:pt x="9437" y="15940"/>
                  </a:lnTo>
                  <a:lnTo>
                    <a:pt x="9091" y="16150"/>
                  </a:lnTo>
                  <a:lnTo>
                    <a:pt x="8732" y="16349"/>
                  </a:lnTo>
                  <a:lnTo>
                    <a:pt x="8372" y="16522"/>
                  </a:lnTo>
                  <a:lnTo>
                    <a:pt x="8013" y="16683"/>
                  </a:lnTo>
                  <a:lnTo>
                    <a:pt x="7654" y="16807"/>
                  </a:lnTo>
                  <a:lnTo>
                    <a:pt x="7282" y="16918"/>
                  </a:lnTo>
                  <a:lnTo>
                    <a:pt x="6923" y="17005"/>
                  </a:lnTo>
                  <a:lnTo>
                    <a:pt x="6552" y="17055"/>
                  </a:lnTo>
                  <a:lnTo>
                    <a:pt x="6193" y="17092"/>
                  </a:lnTo>
                  <a:lnTo>
                    <a:pt x="5833" y="17092"/>
                  </a:lnTo>
                  <a:lnTo>
                    <a:pt x="5474" y="17079"/>
                  </a:lnTo>
                  <a:lnTo>
                    <a:pt x="5115" y="17030"/>
                  </a:lnTo>
                  <a:lnTo>
                    <a:pt x="4929" y="16993"/>
                  </a:lnTo>
                  <a:lnTo>
                    <a:pt x="4756" y="16943"/>
                  </a:lnTo>
                  <a:lnTo>
                    <a:pt x="4756" y="16943"/>
                  </a:lnTo>
                  <a:lnTo>
                    <a:pt x="4583" y="16894"/>
                  </a:lnTo>
                  <a:lnTo>
                    <a:pt x="4409" y="16844"/>
                  </a:lnTo>
                  <a:lnTo>
                    <a:pt x="4075" y="16708"/>
                  </a:lnTo>
                  <a:lnTo>
                    <a:pt x="3753" y="16547"/>
                  </a:lnTo>
                  <a:lnTo>
                    <a:pt x="3443" y="16361"/>
                  </a:lnTo>
                  <a:lnTo>
                    <a:pt x="3146" y="16150"/>
                  </a:lnTo>
                  <a:lnTo>
                    <a:pt x="2861" y="15928"/>
                  </a:lnTo>
                  <a:lnTo>
                    <a:pt x="2589" y="15667"/>
                  </a:lnTo>
                  <a:lnTo>
                    <a:pt x="2328" y="15395"/>
                  </a:lnTo>
                  <a:lnTo>
                    <a:pt x="2081" y="15110"/>
                  </a:lnTo>
                  <a:lnTo>
                    <a:pt x="1845" y="14801"/>
                  </a:lnTo>
                  <a:lnTo>
                    <a:pt x="1622" y="14466"/>
                  </a:lnTo>
                  <a:lnTo>
                    <a:pt x="1424" y="14119"/>
                  </a:lnTo>
                  <a:lnTo>
                    <a:pt x="1226" y="13760"/>
                  </a:lnTo>
                  <a:lnTo>
                    <a:pt x="1053" y="13389"/>
                  </a:lnTo>
                  <a:lnTo>
                    <a:pt x="879" y="13005"/>
                  </a:lnTo>
                  <a:lnTo>
                    <a:pt x="731" y="12608"/>
                  </a:lnTo>
                  <a:lnTo>
                    <a:pt x="595" y="12200"/>
                  </a:lnTo>
                  <a:lnTo>
                    <a:pt x="471" y="11779"/>
                  </a:lnTo>
                  <a:lnTo>
                    <a:pt x="359" y="11357"/>
                  </a:lnTo>
                  <a:lnTo>
                    <a:pt x="260" y="10912"/>
                  </a:lnTo>
                  <a:lnTo>
                    <a:pt x="186" y="10478"/>
                  </a:lnTo>
                  <a:lnTo>
                    <a:pt x="124" y="10032"/>
                  </a:lnTo>
                  <a:lnTo>
                    <a:pt x="62" y="9574"/>
                  </a:lnTo>
                  <a:lnTo>
                    <a:pt x="25" y="9116"/>
                  </a:lnTo>
                  <a:lnTo>
                    <a:pt x="0" y="8657"/>
                  </a:lnTo>
                  <a:lnTo>
                    <a:pt x="0" y="8199"/>
                  </a:lnTo>
                  <a:lnTo>
                    <a:pt x="0" y="7729"/>
                  </a:lnTo>
                  <a:lnTo>
                    <a:pt x="25" y="7270"/>
                  </a:lnTo>
                  <a:lnTo>
                    <a:pt x="62" y="6812"/>
                  </a:lnTo>
                  <a:lnTo>
                    <a:pt x="111" y="6354"/>
                  </a:lnTo>
                  <a:lnTo>
                    <a:pt x="186" y="5908"/>
                  </a:lnTo>
                  <a:lnTo>
                    <a:pt x="260" y="5450"/>
                  </a:lnTo>
                  <a:lnTo>
                    <a:pt x="260" y="5450"/>
                  </a:lnTo>
                  <a:lnTo>
                    <a:pt x="372" y="5165"/>
                  </a:lnTo>
                  <a:lnTo>
                    <a:pt x="483" y="4880"/>
                  </a:lnTo>
                  <a:lnTo>
                    <a:pt x="595" y="4608"/>
                  </a:lnTo>
                  <a:lnTo>
                    <a:pt x="731" y="4335"/>
                  </a:lnTo>
                  <a:lnTo>
                    <a:pt x="855" y="4063"/>
                  </a:lnTo>
                  <a:lnTo>
                    <a:pt x="991" y="3803"/>
                  </a:lnTo>
                  <a:lnTo>
                    <a:pt x="1139" y="3542"/>
                  </a:lnTo>
                  <a:lnTo>
                    <a:pt x="1300" y="3295"/>
                  </a:lnTo>
                  <a:lnTo>
                    <a:pt x="1300" y="3295"/>
                  </a:lnTo>
                  <a:lnTo>
                    <a:pt x="1486" y="3022"/>
                  </a:lnTo>
                  <a:lnTo>
                    <a:pt x="1672" y="2750"/>
                  </a:lnTo>
                  <a:lnTo>
                    <a:pt x="1883" y="2502"/>
                  </a:lnTo>
                  <a:lnTo>
                    <a:pt x="2093" y="2254"/>
                  </a:lnTo>
                  <a:lnTo>
                    <a:pt x="2304" y="2031"/>
                  </a:lnTo>
                  <a:lnTo>
                    <a:pt x="2527" y="1821"/>
                  </a:lnTo>
                  <a:lnTo>
                    <a:pt x="2762" y="1610"/>
                  </a:lnTo>
                  <a:lnTo>
                    <a:pt x="2997" y="1425"/>
                  </a:lnTo>
                  <a:lnTo>
                    <a:pt x="3233" y="1251"/>
                  </a:lnTo>
                  <a:lnTo>
                    <a:pt x="3480" y="1078"/>
                  </a:lnTo>
                  <a:lnTo>
                    <a:pt x="3740" y="929"/>
                  </a:lnTo>
                  <a:lnTo>
                    <a:pt x="4000" y="793"/>
                  </a:lnTo>
                  <a:lnTo>
                    <a:pt x="4261" y="657"/>
                  </a:lnTo>
                  <a:lnTo>
                    <a:pt x="4521" y="545"/>
                  </a:lnTo>
                  <a:lnTo>
                    <a:pt x="4793" y="434"/>
                  </a:lnTo>
                  <a:lnTo>
                    <a:pt x="5066" y="347"/>
                  </a:lnTo>
                  <a:lnTo>
                    <a:pt x="5338" y="260"/>
                  </a:lnTo>
                  <a:lnTo>
                    <a:pt x="5610" y="186"/>
                  </a:lnTo>
                  <a:lnTo>
                    <a:pt x="5895" y="137"/>
                  </a:lnTo>
                  <a:lnTo>
                    <a:pt x="6180" y="87"/>
                  </a:lnTo>
                  <a:lnTo>
                    <a:pt x="6465" y="50"/>
                  </a:lnTo>
                  <a:lnTo>
                    <a:pt x="6750" y="25"/>
                  </a:lnTo>
                  <a:lnTo>
                    <a:pt x="7035" y="0"/>
                  </a:lnTo>
                  <a:lnTo>
                    <a:pt x="7320" y="0"/>
                  </a:lnTo>
                  <a:lnTo>
                    <a:pt x="7592" y="13"/>
                  </a:lnTo>
                  <a:lnTo>
                    <a:pt x="7877" y="25"/>
                  </a:lnTo>
                  <a:lnTo>
                    <a:pt x="8162" y="50"/>
                  </a:lnTo>
                  <a:lnTo>
                    <a:pt x="8447" y="87"/>
                  </a:lnTo>
                  <a:lnTo>
                    <a:pt x="8732" y="137"/>
                  </a:lnTo>
                  <a:lnTo>
                    <a:pt x="9004" y="198"/>
                  </a:lnTo>
                  <a:lnTo>
                    <a:pt x="9289" y="260"/>
                  </a:lnTo>
                  <a:lnTo>
                    <a:pt x="9561" y="347"/>
                  </a:lnTo>
                  <a:lnTo>
                    <a:pt x="9834" y="434"/>
                  </a:lnTo>
                  <a:lnTo>
                    <a:pt x="10094" y="520"/>
                  </a:lnTo>
                  <a:lnTo>
                    <a:pt x="10366" y="632"/>
                  </a:lnTo>
                  <a:lnTo>
                    <a:pt x="10626" y="743"/>
                  </a:lnTo>
                  <a:lnTo>
                    <a:pt x="10874" y="880"/>
                  </a:lnTo>
                  <a:lnTo>
                    <a:pt x="11122" y="1003"/>
                  </a:lnTo>
                  <a:lnTo>
                    <a:pt x="11370" y="1152"/>
                  </a:lnTo>
                  <a:lnTo>
                    <a:pt x="11617" y="1301"/>
                  </a:lnTo>
                  <a:lnTo>
                    <a:pt x="11853" y="1462"/>
                  </a:lnTo>
                  <a:lnTo>
                    <a:pt x="12076" y="1635"/>
                  </a:lnTo>
                  <a:lnTo>
                    <a:pt x="12298" y="1821"/>
                  </a:lnTo>
                  <a:lnTo>
                    <a:pt x="12509" y="2007"/>
                  </a:lnTo>
                  <a:lnTo>
                    <a:pt x="12720" y="2205"/>
                  </a:lnTo>
                  <a:lnTo>
                    <a:pt x="12918" y="2403"/>
                  </a:lnTo>
                  <a:lnTo>
                    <a:pt x="13104" y="2614"/>
                  </a:lnTo>
                  <a:lnTo>
                    <a:pt x="13289" y="2836"/>
                  </a:lnTo>
                  <a:lnTo>
                    <a:pt x="13463" y="3072"/>
                  </a:lnTo>
                  <a:lnTo>
                    <a:pt x="13624" y="3307"/>
                  </a:lnTo>
                  <a:lnTo>
                    <a:pt x="13785" y="3542"/>
                  </a:lnTo>
                  <a:lnTo>
                    <a:pt x="13933" y="3803"/>
                  </a:lnTo>
                  <a:lnTo>
                    <a:pt x="14070" y="4063"/>
                  </a:lnTo>
                  <a:lnTo>
                    <a:pt x="14193" y="4323"/>
                  </a:lnTo>
                  <a:lnTo>
                    <a:pt x="14305" y="4595"/>
                  </a:lnTo>
                  <a:lnTo>
                    <a:pt x="14404" y="4880"/>
                  </a:lnTo>
                  <a:lnTo>
                    <a:pt x="14491" y="5177"/>
                  </a:lnTo>
                  <a:lnTo>
                    <a:pt x="14577" y="5462"/>
                  </a:lnTo>
                  <a:lnTo>
                    <a:pt x="14639" y="5772"/>
                  </a:lnTo>
                  <a:lnTo>
                    <a:pt x="14689" y="6081"/>
                  </a:lnTo>
                  <a:lnTo>
                    <a:pt x="14726" y="6391"/>
                  </a:lnTo>
                  <a:lnTo>
                    <a:pt x="14751" y="6713"/>
                  </a:lnTo>
                  <a:lnTo>
                    <a:pt x="14763" y="7047"/>
                  </a:lnTo>
                  <a:lnTo>
                    <a:pt x="14763" y="7382"/>
                  </a:lnTo>
                  <a:lnTo>
                    <a:pt x="14763" y="7382"/>
                  </a:lnTo>
                  <a:lnTo>
                    <a:pt x="14738" y="7840"/>
                  </a:lnTo>
                  <a:lnTo>
                    <a:pt x="14701" y="8298"/>
                  </a:lnTo>
                  <a:lnTo>
                    <a:pt x="14627" y="8769"/>
                  </a:lnTo>
                  <a:lnTo>
                    <a:pt x="14540" y="9240"/>
                  </a:lnTo>
                  <a:lnTo>
                    <a:pt x="14540" y="9240"/>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flipH="1">
              <a:off x="3892360" y="2412605"/>
              <a:ext cx="89475" cy="125851"/>
            </a:xfrm>
            <a:custGeom>
              <a:avLst/>
              <a:gdLst/>
              <a:ahLst/>
              <a:cxnLst/>
              <a:rect l="l" t="t" r="r" b="b"/>
              <a:pathLst>
                <a:path w="2440" h="3432" extrusionOk="0">
                  <a:moveTo>
                    <a:pt x="2415" y="1"/>
                  </a:moveTo>
                  <a:lnTo>
                    <a:pt x="2403" y="162"/>
                  </a:lnTo>
                  <a:lnTo>
                    <a:pt x="2366" y="335"/>
                  </a:lnTo>
                  <a:lnTo>
                    <a:pt x="2304" y="533"/>
                  </a:lnTo>
                  <a:lnTo>
                    <a:pt x="2229" y="731"/>
                  </a:lnTo>
                  <a:lnTo>
                    <a:pt x="2130" y="942"/>
                  </a:lnTo>
                  <a:lnTo>
                    <a:pt x="2006" y="1165"/>
                  </a:lnTo>
                  <a:lnTo>
                    <a:pt x="1870" y="1388"/>
                  </a:lnTo>
                  <a:lnTo>
                    <a:pt x="1709" y="1623"/>
                  </a:lnTo>
                  <a:lnTo>
                    <a:pt x="1536" y="1846"/>
                  </a:lnTo>
                  <a:lnTo>
                    <a:pt x="1350" y="2069"/>
                  </a:lnTo>
                  <a:lnTo>
                    <a:pt x="1152" y="2279"/>
                  </a:lnTo>
                  <a:lnTo>
                    <a:pt x="941" y="2490"/>
                  </a:lnTo>
                  <a:lnTo>
                    <a:pt x="718" y="2688"/>
                  </a:lnTo>
                  <a:lnTo>
                    <a:pt x="483" y="2861"/>
                  </a:lnTo>
                  <a:lnTo>
                    <a:pt x="248" y="3022"/>
                  </a:lnTo>
                  <a:lnTo>
                    <a:pt x="0" y="3171"/>
                  </a:lnTo>
                  <a:lnTo>
                    <a:pt x="99" y="3295"/>
                  </a:lnTo>
                  <a:lnTo>
                    <a:pt x="198" y="3431"/>
                  </a:lnTo>
                  <a:lnTo>
                    <a:pt x="372" y="3332"/>
                  </a:lnTo>
                  <a:lnTo>
                    <a:pt x="545" y="3196"/>
                  </a:lnTo>
                  <a:lnTo>
                    <a:pt x="743" y="3035"/>
                  </a:lnTo>
                  <a:lnTo>
                    <a:pt x="941" y="2837"/>
                  </a:lnTo>
                  <a:lnTo>
                    <a:pt x="1152" y="2626"/>
                  </a:lnTo>
                  <a:lnTo>
                    <a:pt x="1350" y="2391"/>
                  </a:lnTo>
                  <a:lnTo>
                    <a:pt x="1536" y="2143"/>
                  </a:lnTo>
                  <a:lnTo>
                    <a:pt x="1722" y="1895"/>
                  </a:lnTo>
                  <a:lnTo>
                    <a:pt x="1895" y="1635"/>
                  </a:lnTo>
                  <a:lnTo>
                    <a:pt x="2056" y="1363"/>
                  </a:lnTo>
                  <a:lnTo>
                    <a:pt x="2192" y="1103"/>
                  </a:lnTo>
                  <a:lnTo>
                    <a:pt x="2291" y="855"/>
                  </a:lnTo>
                  <a:lnTo>
                    <a:pt x="2378" y="620"/>
                  </a:lnTo>
                  <a:lnTo>
                    <a:pt x="2403" y="496"/>
                  </a:lnTo>
                  <a:lnTo>
                    <a:pt x="2428" y="384"/>
                  </a:lnTo>
                  <a:lnTo>
                    <a:pt x="2440" y="285"/>
                  </a:lnTo>
                  <a:lnTo>
                    <a:pt x="2440" y="186"/>
                  </a:lnTo>
                  <a:lnTo>
                    <a:pt x="2428" y="87"/>
                  </a:lnTo>
                  <a:lnTo>
                    <a:pt x="2415" y="1"/>
                  </a:lnTo>
                  <a:close/>
                </a:path>
              </a:pathLst>
            </a:custGeom>
            <a:solidFill>
              <a:srgbClr val="DBA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flipH="1">
              <a:off x="3988619" y="2356757"/>
              <a:ext cx="58195" cy="60872"/>
            </a:xfrm>
            <a:custGeom>
              <a:avLst/>
              <a:gdLst/>
              <a:ahLst/>
              <a:cxnLst/>
              <a:rect l="l" t="t" r="r" b="b"/>
              <a:pathLst>
                <a:path w="1587" h="1660" extrusionOk="0">
                  <a:moveTo>
                    <a:pt x="1004" y="25"/>
                  </a:moveTo>
                  <a:lnTo>
                    <a:pt x="1004" y="25"/>
                  </a:lnTo>
                  <a:lnTo>
                    <a:pt x="1091" y="50"/>
                  </a:lnTo>
                  <a:lnTo>
                    <a:pt x="1153" y="87"/>
                  </a:lnTo>
                  <a:lnTo>
                    <a:pt x="1227" y="124"/>
                  </a:lnTo>
                  <a:lnTo>
                    <a:pt x="1289" y="174"/>
                  </a:lnTo>
                  <a:lnTo>
                    <a:pt x="1351" y="223"/>
                  </a:lnTo>
                  <a:lnTo>
                    <a:pt x="1400" y="285"/>
                  </a:lnTo>
                  <a:lnTo>
                    <a:pt x="1450" y="347"/>
                  </a:lnTo>
                  <a:lnTo>
                    <a:pt x="1487" y="409"/>
                  </a:lnTo>
                  <a:lnTo>
                    <a:pt x="1549" y="557"/>
                  </a:lnTo>
                  <a:lnTo>
                    <a:pt x="1574" y="632"/>
                  </a:lnTo>
                  <a:lnTo>
                    <a:pt x="1586" y="706"/>
                  </a:lnTo>
                  <a:lnTo>
                    <a:pt x="1586" y="793"/>
                  </a:lnTo>
                  <a:lnTo>
                    <a:pt x="1586" y="867"/>
                  </a:lnTo>
                  <a:lnTo>
                    <a:pt x="1574" y="954"/>
                  </a:lnTo>
                  <a:lnTo>
                    <a:pt x="1561" y="1041"/>
                  </a:lnTo>
                  <a:lnTo>
                    <a:pt x="1561" y="1041"/>
                  </a:lnTo>
                  <a:lnTo>
                    <a:pt x="1537" y="1115"/>
                  </a:lnTo>
                  <a:lnTo>
                    <a:pt x="1500" y="1189"/>
                  </a:lnTo>
                  <a:lnTo>
                    <a:pt x="1462" y="1263"/>
                  </a:lnTo>
                  <a:lnTo>
                    <a:pt x="1413" y="1338"/>
                  </a:lnTo>
                  <a:lnTo>
                    <a:pt x="1363" y="1400"/>
                  </a:lnTo>
                  <a:lnTo>
                    <a:pt x="1314" y="1449"/>
                  </a:lnTo>
                  <a:lnTo>
                    <a:pt x="1190" y="1548"/>
                  </a:lnTo>
                  <a:lnTo>
                    <a:pt x="1116" y="1585"/>
                  </a:lnTo>
                  <a:lnTo>
                    <a:pt x="1041" y="1610"/>
                  </a:lnTo>
                  <a:lnTo>
                    <a:pt x="967" y="1635"/>
                  </a:lnTo>
                  <a:lnTo>
                    <a:pt x="893" y="1660"/>
                  </a:lnTo>
                  <a:lnTo>
                    <a:pt x="818" y="1660"/>
                  </a:lnTo>
                  <a:lnTo>
                    <a:pt x="744" y="1660"/>
                  </a:lnTo>
                  <a:lnTo>
                    <a:pt x="657" y="1660"/>
                  </a:lnTo>
                  <a:lnTo>
                    <a:pt x="583" y="1635"/>
                  </a:lnTo>
                  <a:lnTo>
                    <a:pt x="583" y="1635"/>
                  </a:lnTo>
                  <a:lnTo>
                    <a:pt x="509" y="1610"/>
                  </a:lnTo>
                  <a:lnTo>
                    <a:pt x="434" y="1585"/>
                  </a:lnTo>
                  <a:lnTo>
                    <a:pt x="360" y="1536"/>
                  </a:lnTo>
                  <a:lnTo>
                    <a:pt x="298" y="1499"/>
                  </a:lnTo>
                  <a:lnTo>
                    <a:pt x="249" y="1449"/>
                  </a:lnTo>
                  <a:lnTo>
                    <a:pt x="187" y="1387"/>
                  </a:lnTo>
                  <a:lnTo>
                    <a:pt x="150" y="1325"/>
                  </a:lnTo>
                  <a:lnTo>
                    <a:pt x="100" y="1263"/>
                  </a:lnTo>
                  <a:lnTo>
                    <a:pt x="38" y="1115"/>
                  </a:lnTo>
                  <a:lnTo>
                    <a:pt x="26" y="1041"/>
                  </a:lnTo>
                  <a:lnTo>
                    <a:pt x="13" y="966"/>
                  </a:lnTo>
                  <a:lnTo>
                    <a:pt x="1" y="879"/>
                  </a:lnTo>
                  <a:lnTo>
                    <a:pt x="1" y="793"/>
                  </a:lnTo>
                  <a:lnTo>
                    <a:pt x="13" y="718"/>
                  </a:lnTo>
                  <a:lnTo>
                    <a:pt x="26" y="632"/>
                  </a:lnTo>
                  <a:lnTo>
                    <a:pt x="26" y="632"/>
                  </a:lnTo>
                  <a:lnTo>
                    <a:pt x="63" y="545"/>
                  </a:lnTo>
                  <a:lnTo>
                    <a:pt x="88" y="471"/>
                  </a:lnTo>
                  <a:lnTo>
                    <a:pt x="125" y="396"/>
                  </a:lnTo>
                  <a:lnTo>
                    <a:pt x="174" y="335"/>
                  </a:lnTo>
                  <a:lnTo>
                    <a:pt x="224" y="273"/>
                  </a:lnTo>
                  <a:lnTo>
                    <a:pt x="286" y="211"/>
                  </a:lnTo>
                  <a:lnTo>
                    <a:pt x="410" y="124"/>
                  </a:lnTo>
                  <a:lnTo>
                    <a:pt x="472" y="87"/>
                  </a:lnTo>
                  <a:lnTo>
                    <a:pt x="546" y="50"/>
                  </a:lnTo>
                  <a:lnTo>
                    <a:pt x="620" y="25"/>
                  </a:lnTo>
                  <a:lnTo>
                    <a:pt x="695" y="13"/>
                  </a:lnTo>
                  <a:lnTo>
                    <a:pt x="769" y="0"/>
                  </a:lnTo>
                  <a:lnTo>
                    <a:pt x="856" y="0"/>
                  </a:lnTo>
                  <a:lnTo>
                    <a:pt x="930" y="13"/>
                  </a:lnTo>
                  <a:lnTo>
                    <a:pt x="1004" y="25"/>
                  </a:lnTo>
                  <a:lnTo>
                    <a:pt x="1004" y="25"/>
                  </a:lnTo>
                  <a:close/>
                </a:path>
              </a:pathLst>
            </a:custGeom>
            <a:solidFill>
              <a:srgbClr val="DBA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flipH="1">
              <a:off x="3989096" y="2330391"/>
              <a:ext cx="85404" cy="84964"/>
            </a:xfrm>
            <a:custGeom>
              <a:avLst/>
              <a:gdLst/>
              <a:ahLst/>
              <a:cxnLst/>
              <a:rect l="l" t="t" r="r" b="b"/>
              <a:pathLst>
                <a:path w="2329" h="2317" extrusionOk="0">
                  <a:moveTo>
                    <a:pt x="1462" y="38"/>
                  </a:moveTo>
                  <a:lnTo>
                    <a:pt x="1462" y="38"/>
                  </a:lnTo>
                  <a:lnTo>
                    <a:pt x="1573" y="75"/>
                  </a:lnTo>
                  <a:lnTo>
                    <a:pt x="1685" y="125"/>
                  </a:lnTo>
                  <a:lnTo>
                    <a:pt x="1784" y="174"/>
                  </a:lnTo>
                  <a:lnTo>
                    <a:pt x="1883" y="249"/>
                  </a:lnTo>
                  <a:lnTo>
                    <a:pt x="1970" y="323"/>
                  </a:lnTo>
                  <a:lnTo>
                    <a:pt x="2044" y="397"/>
                  </a:lnTo>
                  <a:lnTo>
                    <a:pt x="2118" y="484"/>
                  </a:lnTo>
                  <a:lnTo>
                    <a:pt x="2180" y="583"/>
                  </a:lnTo>
                  <a:lnTo>
                    <a:pt x="2230" y="682"/>
                  </a:lnTo>
                  <a:lnTo>
                    <a:pt x="2267" y="781"/>
                  </a:lnTo>
                  <a:lnTo>
                    <a:pt x="2304" y="893"/>
                  </a:lnTo>
                  <a:lnTo>
                    <a:pt x="2329" y="1004"/>
                  </a:lnTo>
                  <a:lnTo>
                    <a:pt x="2329" y="1115"/>
                  </a:lnTo>
                  <a:lnTo>
                    <a:pt x="2329" y="1227"/>
                  </a:lnTo>
                  <a:lnTo>
                    <a:pt x="2316" y="1338"/>
                  </a:lnTo>
                  <a:lnTo>
                    <a:pt x="2292" y="1462"/>
                  </a:lnTo>
                  <a:lnTo>
                    <a:pt x="2292" y="1462"/>
                  </a:lnTo>
                  <a:lnTo>
                    <a:pt x="2267" y="1574"/>
                  </a:lnTo>
                  <a:lnTo>
                    <a:pt x="2217" y="1685"/>
                  </a:lnTo>
                  <a:lnTo>
                    <a:pt x="2155" y="1784"/>
                  </a:lnTo>
                  <a:lnTo>
                    <a:pt x="2094" y="1871"/>
                  </a:lnTo>
                  <a:lnTo>
                    <a:pt x="2019" y="1958"/>
                  </a:lnTo>
                  <a:lnTo>
                    <a:pt x="1933" y="2032"/>
                  </a:lnTo>
                  <a:lnTo>
                    <a:pt x="1846" y="2106"/>
                  </a:lnTo>
                  <a:lnTo>
                    <a:pt x="1759" y="2168"/>
                  </a:lnTo>
                  <a:lnTo>
                    <a:pt x="1660" y="2218"/>
                  </a:lnTo>
                  <a:lnTo>
                    <a:pt x="1549" y="2255"/>
                  </a:lnTo>
                  <a:lnTo>
                    <a:pt x="1450" y="2292"/>
                  </a:lnTo>
                  <a:lnTo>
                    <a:pt x="1338" y="2304"/>
                  </a:lnTo>
                  <a:lnTo>
                    <a:pt x="1214" y="2317"/>
                  </a:lnTo>
                  <a:lnTo>
                    <a:pt x="1103" y="2317"/>
                  </a:lnTo>
                  <a:lnTo>
                    <a:pt x="991" y="2304"/>
                  </a:lnTo>
                  <a:lnTo>
                    <a:pt x="867" y="2280"/>
                  </a:lnTo>
                  <a:lnTo>
                    <a:pt x="867" y="2280"/>
                  </a:lnTo>
                  <a:lnTo>
                    <a:pt x="756" y="2243"/>
                  </a:lnTo>
                  <a:lnTo>
                    <a:pt x="644" y="2193"/>
                  </a:lnTo>
                  <a:lnTo>
                    <a:pt x="545" y="2143"/>
                  </a:lnTo>
                  <a:lnTo>
                    <a:pt x="459" y="2069"/>
                  </a:lnTo>
                  <a:lnTo>
                    <a:pt x="372" y="2007"/>
                  </a:lnTo>
                  <a:lnTo>
                    <a:pt x="285" y="1921"/>
                  </a:lnTo>
                  <a:lnTo>
                    <a:pt x="223" y="1834"/>
                  </a:lnTo>
                  <a:lnTo>
                    <a:pt x="161" y="1735"/>
                  </a:lnTo>
                  <a:lnTo>
                    <a:pt x="100" y="1636"/>
                  </a:lnTo>
                  <a:lnTo>
                    <a:pt x="62" y="1537"/>
                  </a:lnTo>
                  <a:lnTo>
                    <a:pt x="25" y="1425"/>
                  </a:lnTo>
                  <a:lnTo>
                    <a:pt x="13" y="1326"/>
                  </a:lnTo>
                  <a:lnTo>
                    <a:pt x="0" y="1202"/>
                  </a:lnTo>
                  <a:lnTo>
                    <a:pt x="0" y="1091"/>
                  </a:lnTo>
                  <a:lnTo>
                    <a:pt x="13" y="979"/>
                  </a:lnTo>
                  <a:lnTo>
                    <a:pt x="38" y="855"/>
                  </a:lnTo>
                  <a:lnTo>
                    <a:pt x="38" y="855"/>
                  </a:lnTo>
                  <a:lnTo>
                    <a:pt x="75" y="744"/>
                  </a:lnTo>
                  <a:lnTo>
                    <a:pt x="124" y="645"/>
                  </a:lnTo>
                  <a:lnTo>
                    <a:pt x="174" y="546"/>
                  </a:lnTo>
                  <a:lnTo>
                    <a:pt x="236" y="447"/>
                  </a:lnTo>
                  <a:lnTo>
                    <a:pt x="310" y="360"/>
                  </a:lnTo>
                  <a:lnTo>
                    <a:pt x="397" y="286"/>
                  </a:lnTo>
                  <a:lnTo>
                    <a:pt x="483" y="211"/>
                  </a:lnTo>
                  <a:lnTo>
                    <a:pt x="583" y="162"/>
                  </a:lnTo>
                  <a:lnTo>
                    <a:pt x="682" y="100"/>
                  </a:lnTo>
                  <a:lnTo>
                    <a:pt x="781" y="63"/>
                  </a:lnTo>
                  <a:lnTo>
                    <a:pt x="892" y="38"/>
                  </a:lnTo>
                  <a:lnTo>
                    <a:pt x="1004" y="13"/>
                  </a:lnTo>
                  <a:lnTo>
                    <a:pt x="1115" y="1"/>
                  </a:lnTo>
                  <a:lnTo>
                    <a:pt x="1227" y="1"/>
                  </a:lnTo>
                  <a:lnTo>
                    <a:pt x="1350" y="13"/>
                  </a:lnTo>
                  <a:lnTo>
                    <a:pt x="1462" y="38"/>
                  </a:lnTo>
                  <a:lnTo>
                    <a:pt x="1462" y="38"/>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flipH="1">
              <a:off x="3920046" y="2273186"/>
              <a:ext cx="50458" cy="50458"/>
            </a:xfrm>
            <a:custGeom>
              <a:avLst/>
              <a:gdLst/>
              <a:ahLst/>
              <a:cxnLst/>
              <a:rect l="l" t="t" r="r" b="b"/>
              <a:pathLst>
                <a:path w="1376" h="1376" extrusionOk="0">
                  <a:moveTo>
                    <a:pt x="868" y="25"/>
                  </a:moveTo>
                  <a:lnTo>
                    <a:pt x="868" y="25"/>
                  </a:lnTo>
                  <a:lnTo>
                    <a:pt x="991" y="75"/>
                  </a:lnTo>
                  <a:lnTo>
                    <a:pt x="1103" y="149"/>
                  </a:lnTo>
                  <a:lnTo>
                    <a:pt x="1202" y="236"/>
                  </a:lnTo>
                  <a:lnTo>
                    <a:pt x="1276" y="347"/>
                  </a:lnTo>
                  <a:lnTo>
                    <a:pt x="1338" y="459"/>
                  </a:lnTo>
                  <a:lnTo>
                    <a:pt x="1363" y="595"/>
                  </a:lnTo>
                  <a:lnTo>
                    <a:pt x="1375" y="731"/>
                  </a:lnTo>
                  <a:lnTo>
                    <a:pt x="1351" y="867"/>
                  </a:lnTo>
                  <a:lnTo>
                    <a:pt x="1351" y="867"/>
                  </a:lnTo>
                  <a:lnTo>
                    <a:pt x="1301" y="991"/>
                  </a:lnTo>
                  <a:lnTo>
                    <a:pt x="1227" y="1103"/>
                  </a:lnTo>
                  <a:lnTo>
                    <a:pt x="1140" y="1202"/>
                  </a:lnTo>
                  <a:lnTo>
                    <a:pt x="1029" y="1276"/>
                  </a:lnTo>
                  <a:lnTo>
                    <a:pt x="917" y="1338"/>
                  </a:lnTo>
                  <a:lnTo>
                    <a:pt x="781" y="1363"/>
                  </a:lnTo>
                  <a:lnTo>
                    <a:pt x="645" y="1375"/>
                  </a:lnTo>
                  <a:lnTo>
                    <a:pt x="508" y="1350"/>
                  </a:lnTo>
                  <a:lnTo>
                    <a:pt x="508" y="1350"/>
                  </a:lnTo>
                  <a:lnTo>
                    <a:pt x="385" y="1301"/>
                  </a:lnTo>
                  <a:lnTo>
                    <a:pt x="261" y="1226"/>
                  </a:lnTo>
                  <a:lnTo>
                    <a:pt x="174" y="1140"/>
                  </a:lnTo>
                  <a:lnTo>
                    <a:pt x="87" y="1028"/>
                  </a:lnTo>
                  <a:lnTo>
                    <a:pt x="38" y="917"/>
                  </a:lnTo>
                  <a:lnTo>
                    <a:pt x="1" y="781"/>
                  </a:lnTo>
                  <a:lnTo>
                    <a:pt x="1" y="644"/>
                  </a:lnTo>
                  <a:lnTo>
                    <a:pt x="25" y="508"/>
                  </a:lnTo>
                  <a:lnTo>
                    <a:pt x="25" y="508"/>
                  </a:lnTo>
                  <a:lnTo>
                    <a:pt x="75" y="384"/>
                  </a:lnTo>
                  <a:lnTo>
                    <a:pt x="149" y="273"/>
                  </a:lnTo>
                  <a:lnTo>
                    <a:pt x="236" y="174"/>
                  </a:lnTo>
                  <a:lnTo>
                    <a:pt x="347" y="99"/>
                  </a:lnTo>
                  <a:lnTo>
                    <a:pt x="459" y="37"/>
                  </a:lnTo>
                  <a:lnTo>
                    <a:pt x="595" y="13"/>
                  </a:lnTo>
                  <a:lnTo>
                    <a:pt x="731" y="0"/>
                  </a:lnTo>
                  <a:lnTo>
                    <a:pt x="868" y="25"/>
                  </a:lnTo>
                  <a:lnTo>
                    <a:pt x="868" y="2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flipH="1">
              <a:off x="3497242" y="3376331"/>
              <a:ext cx="301134" cy="618146"/>
            </a:xfrm>
            <a:custGeom>
              <a:avLst/>
              <a:gdLst/>
              <a:ahLst/>
              <a:cxnLst/>
              <a:rect l="l" t="t" r="r" b="b"/>
              <a:pathLst>
                <a:path w="8212" h="16857" extrusionOk="0">
                  <a:moveTo>
                    <a:pt x="1041" y="1"/>
                  </a:moveTo>
                  <a:lnTo>
                    <a:pt x="1" y="16101"/>
                  </a:lnTo>
                  <a:lnTo>
                    <a:pt x="5041" y="16857"/>
                  </a:lnTo>
                  <a:lnTo>
                    <a:pt x="8212" y="3580"/>
                  </a:lnTo>
                  <a:lnTo>
                    <a:pt x="1041" y="1"/>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flipH="1">
              <a:off x="3200655" y="4366862"/>
              <a:ext cx="319762" cy="248476"/>
            </a:xfrm>
            <a:custGeom>
              <a:avLst/>
              <a:gdLst/>
              <a:ahLst/>
              <a:cxnLst/>
              <a:rect l="l" t="t" r="r" b="b"/>
              <a:pathLst>
                <a:path w="8720" h="6776" extrusionOk="0">
                  <a:moveTo>
                    <a:pt x="6701" y="1"/>
                  </a:moveTo>
                  <a:lnTo>
                    <a:pt x="6701" y="1"/>
                  </a:lnTo>
                  <a:lnTo>
                    <a:pt x="6973" y="211"/>
                  </a:lnTo>
                  <a:lnTo>
                    <a:pt x="7270" y="459"/>
                  </a:lnTo>
                  <a:lnTo>
                    <a:pt x="7555" y="731"/>
                  </a:lnTo>
                  <a:lnTo>
                    <a:pt x="7840" y="1016"/>
                  </a:lnTo>
                  <a:lnTo>
                    <a:pt x="8113" y="1326"/>
                  </a:lnTo>
                  <a:lnTo>
                    <a:pt x="8236" y="1487"/>
                  </a:lnTo>
                  <a:lnTo>
                    <a:pt x="8348" y="1636"/>
                  </a:lnTo>
                  <a:lnTo>
                    <a:pt x="8459" y="1797"/>
                  </a:lnTo>
                  <a:lnTo>
                    <a:pt x="8546" y="1958"/>
                  </a:lnTo>
                  <a:lnTo>
                    <a:pt x="8633" y="2119"/>
                  </a:lnTo>
                  <a:lnTo>
                    <a:pt x="8695" y="2267"/>
                  </a:lnTo>
                  <a:lnTo>
                    <a:pt x="8695" y="2267"/>
                  </a:lnTo>
                  <a:lnTo>
                    <a:pt x="8707" y="2341"/>
                  </a:lnTo>
                  <a:lnTo>
                    <a:pt x="8719" y="2403"/>
                  </a:lnTo>
                  <a:lnTo>
                    <a:pt x="8719" y="2465"/>
                  </a:lnTo>
                  <a:lnTo>
                    <a:pt x="8719" y="2527"/>
                  </a:lnTo>
                  <a:lnTo>
                    <a:pt x="8695" y="2589"/>
                  </a:lnTo>
                  <a:lnTo>
                    <a:pt x="8670" y="2664"/>
                  </a:lnTo>
                  <a:lnTo>
                    <a:pt x="8608" y="2787"/>
                  </a:lnTo>
                  <a:lnTo>
                    <a:pt x="8509" y="2911"/>
                  </a:lnTo>
                  <a:lnTo>
                    <a:pt x="8410" y="3023"/>
                  </a:lnTo>
                  <a:lnTo>
                    <a:pt x="8286" y="3134"/>
                  </a:lnTo>
                  <a:lnTo>
                    <a:pt x="8150" y="3233"/>
                  </a:lnTo>
                  <a:lnTo>
                    <a:pt x="8001" y="3320"/>
                  </a:lnTo>
                  <a:lnTo>
                    <a:pt x="7865" y="3407"/>
                  </a:lnTo>
                  <a:lnTo>
                    <a:pt x="7729" y="3469"/>
                  </a:lnTo>
                  <a:lnTo>
                    <a:pt x="7605" y="3518"/>
                  </a:lnTo>
                  <a:lnTo>
                    <a:pt x="7481" y="3555"/>
                  </a:lnTo>
                  <a:lnTo>
                    <a:pt x="7382" y="3568"/>
                  </a:lnTo>
                  <a:lnTo>
                    <a:pt x="7308" y="3568"/>
                  </a:lnTo>
                  <a:lnTo>
                    <a:pt x="7283" y="3555"/>
                  </a:lnTo>
                  <a:lnTo>
                    <a:pt x="7258" y="3543"/>
                  </a:lnTo>
                  <a:lnTo>
                    <a:pt x="7258" y="3543"/>
                  </a:lnTo>
                  <a:lnTo>
                    <a:pt x="7233" y="3530"/>
                  </a:lnTo>
                  <a:lnTo>
                    <a:pt x="7208" y="3518"/>
                  </a:lnTo>
                  <a:lnTo>
                    <a:pt x="7134" y="3530"/>
                  </a:lnTo>
                  <a:lnTo>
                    <a:pt x="7035" y="3555"/>
                  </a:lnTo>
                  <a:lnTo>
                    <a:pt x="6924" y="3617"/>
                  </a:lnTo>
                  <a:lnTo>
                    <a:pt x="6800" y="3704"/>
                  </a:lnTo>
                  <a:lnTo>
                    <a:pt x="6664" y="3803"/>
                  </a:lnTo>
                  <a:lnTo>
                    <a:pt x="6366" y="4026"/>
                  </a:lnTo>
                  <a:lnTo>
                    <a:pt x="5735" y="4534"/>
                  </a:lnTo>
                  <a:lnTo>
                    <a:pt x="5437" y="4757"/>
                  </a:lnTo>
                  <a:lnTo>
                    <a:pt x="5301" y="4856"/>
                  </a:lnTo>
                  <a:lnTo>
                    <a:pt x="5165" y="4918"/>
                  </a:lnTo>
                  <a:lnTo>
                    <a:pt x="5165" y="4918"/>
                  </a:lnTo>
                  <a:lnTo>
                    <a:pt x="4917" y="5066"/>
                  </a:lnTo>
                  <a:lnTo>
                    <a:pt x="4632" y="5227"/>
                  </a:lnTo>
                  <a:lnTo>
                    <a:pt x="4013" y="5599"/>
                  </a:lnTo>
                  <a:lnTo>
                    <a:pt x="3344" y="5995"/>
                  </a:lnTo>
                  <a:lnTo>
                    <a:pt x="2998" y="6181"/>
                  </a:lnTo>
                  <a:lnTo>
                    <a:pt x="2651" y="6354"/>
                  </a:lnTo>
                  <a:lnTo>
                    <a:pt x="2304" y="6503"/>
                  </a:lnTo>
                  <a:lnTo>
                    <a:pt x="1957" y="6627"/>
                  </a:lnTo>
                  <a:lnTo>
                    <a:pt x="1796" y="6676"/>
                  </a:lnTo>
                  <a:lnTo>
                    <a:pt x="1635" y="6726"/>
                  </a:lnTo>
                  <a:lnTo>
                    <a:pt x="1474" y="6751"/>
                  </a:lnTo>
                  <a:lnTo>
                    <a:pt x="1326" y="6763"/>
                  </a:lnTo>
                  <a:lnTo>
                    <a:pt x="1165" y="6775"/>
                  </a:lnTo>
                  <a:lnTo>
                    <a:pt x="1028" y="6763"/>
                  </a:lnTo>
                  <a:lnTo>
                    <a:pt x="880" y="6751"/>
                  </a:lnTo>
                  <a:lnTo>
                    <a:pt x="743" y="6713"/>
                  </a:lnTo>
                  <a:lnTo>
                    <a:pt x="620" y="6664"/>
                  </a:lnTo>
                  <a:lnTo>
                    <a:pt x="496" y="6602"/>
                  </a:lnTo>
                  <a:lnTo>
                    <a:pt x="384" y="6515"/>
                  </a:lnTo>
                  <a:lnTo>
                    <a:pt x="285" y="6416"/>
                  </a:lnTo>
                  <a:lnTo>
                    <a:pt x="285" y="6416"/>
                  </a:lnTo>
                  <a:lnTo>
                    <a:pt x="198" y="6317"/>
                  </a:lnTo>
                  <a:lnTo>
                    <a:pt x="124" y="6206"/>
                  </a:lnTo>
                  <a:lnTo>
                    <a:pt x="75" y="6094"/>
                  </a:lnTo>
                  <a:lnTo>
                    <a:pt x="37" y="5983"/>
                  </a:lnTo>
                  <a:lnTo>
                    <a:pt x="13" y="5859"/>
                  </a:lnTo>
                  <a:lnTo>
                    <a:pt x="0" y="5735"/>
                  </a:lnTo>
                  <a:lnTo>
                    <a:pt x="13" y="5611"/>
                  </a:lnTo>
                  <a:lnTo>
                    <a:pt x="37" y="5487"/>
                  </a:lnTo>
                  <a:lnTo>
                    <a:pt x="75" y="5363"/>
                  </a:lnTo>
                  <a:lnTo>
                    <a:pt x="124" y="5227"/>
                  </a:lnTo>
                  <a:lnTo>
                    <a:pt x="198" y="5103"/>
                  </a:lnTo>
                  <a:lnTo>
                    <a:pt x="285" y="4967"/>
                  </a:lnTo>
                  <a:lnTo>
                    <a:pt x="384" y="4843"/>
                  </a:lnTo>
                  <a:lnTo>
                    <a:pt x="508" y="4719"/>
                  </a:lnTo>
                  <a:lnTo>
                    <a:pt x="644" y="4596"/>
                  </a:lnTo>
                  <a:lnTo>
                    <a:pt x="793" y="4472"/>
                  </a:lnTo>
                  <a:lnTo>
                    <a:pt x="793" y="4472"/>
                  </a:lnTo>
                  <a:lnTo>
                    <a:pt x="1288" y="4088"/>
                  </a:lnTo>
                  <a:lnTo>
                    <a:pt x="1536" y="3890"/>
                  </a:lnTo>
                  <a:lnTo>
                    <a:pt x="1771" y="3691"/>
                  </a:lnTo>
                  <a:lnTo>
                    <a:pt x="2007" y="3481"/>
                  </a:lnTo>
                  <a:lnTo>
                    <a:pt x="2230" y="3270"/>
                  </a:lnTo>
                  <a:lnTo>
                    <a:pt x="2440" y="3060"/>
                  </a:lnTo>
                  <a:lnTo>
                    <a:pt x="2638" y="2825"/>
                  </a:lnTo>
                  <a:lnTo>
                    <a:pt x="2824" y="2602"/>
                  </a:lnTo>
                  <a:lnTo>
                    <a:pt x="2998" y="2366"/>
                  </a:lnTo>
                  <a:lnTo>
                    <a:pt x="3146" y="2131"/>
                  </a:lnTo>
                  <a:lnTo>
                    <a:pt x="3270" y="1883"/>
                  </a:lnTo>
                  <a:lnTo>
                    <a:pt x="3381" y="1636"/>
                  </a:lnTo>
                  <a:lnTo>
                    <a:pt x="3468" y="1375"/>
                  </a:lnTo>
                  <a:lnTo>
                    <a:pt x="3530" y="1115"/>
                  </a:lnTo>
                  <a:lnTo>
                    <a:pt x="3555" y="855"/>
                  </a:lnTo>
                  <a:lnTo>
                    <a:pt x="3555" y="855"/>
                  </a:lnTo>
                  <a:lnTo>
                    <a:pt x="6701" y="1"/>
                  </a:lnTo>
                  <a:lnTo>
                    <a:pt x="6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flipH="1">
              <a:off x="3194311" y="4365946"/>
              <a:ext cx="346568" cy="262117"/>
            </a:xfrm>
            <a:custGeom>
              <a:avLst/>
              <a:gdLst/>
              <a:ahLst/>
              <a:cxnLst/>
              <a:rect l="l" t="t" r="r" b="b"/>
              <a:pathLst>
                <a:path w="9451" h="7148" extrusionOk="0">
                  <a:moveTo>
                    <a:pt x="7333" y="1"/>
                  </a:moveTo>
                  <a:lnTo>
                    <a:pt x="7333" y="1"/>
                  </a:lnTo>
                  <a:lnTo>
                    <a:pt x="7605" y="224"/>
                  </a:lnTo>
                  <a:lnTo>
                    <a:pt x="7878" y="472"/>
                  </a:lnTo>
                  <a:lnTo>
                    <a:pt x="8163" y="756"/>
                  </a:lnTo>
                  <a:lnTo>
                    <a:pt x="8435" y="1054"/>
                  </a:lnTo>
                  <a:lnTo>
                    <a:pt x="8695" y="1363"/>
                  </a:lnTo>
                  <a:lnTo>
                    <a:pt x="8918" y="1673"/>
                  </a:lnTo>
                  <a:lnTo>
                    <a:pt x="9017" y="1834"/>
                  </a:lnTo>
                  <a:lnTo>
                    <a:pt x="9116" y="1995"/>
                  </a:lnTo>
                  <a:lnTo>
                    <a:pt x="9191" y="2144"/>
                  </a:lnTo>
                  <a:lnTo>
                    <a:pt x="9253" y="2292"/>
                  </a:lnTo>
                  <a:lnTo>
                    <a:pt x="9253" y="2292"/>
                  </a:lnTo>
                  <a:lnTo>
                    <a:pt x="9352" y="2602"/>
                  </a:lnTo>
                  <a:lnTo>
                    <a:pt x="9426" y="2874"/>
                  </a:lnTo>
                  <a:lnTo>
                    <a:pt x="9451" y="3110"/>
                  </a:lnTo>
                  <a:lnTo>
                    <a:pt x="9451" y="3221"/>
                  </a:lnTo>
                  <a:lnTo>
                    <a:pt x="9451" y="3320"/>
                  </a:lnTo>
                  <a:lnTo>
                    <a:pt x="9438" y="3407"/>
                  </a:lnTo>
                  <a:lnTo>
                    <a:pt x="9426" y="3494"/>
                  </a:lnTo>
                  <a:lnTo>
                    <a:pt x="9389" y="3568"/>
                  </a:lnTo>
                  <a:lnTo>
                    <a:pt x="9364" y="3642"/>
                  </a:lnTo>
                  <a:lnTo>
                    <a:pt x="9327" y="3716"/>
                  </a:lnTo>
                  <a:lnTo>
                    <a:pt x="9277" y="3766"/>
                  </a:lnTo>
                  <a:lnTo>
                    <a:pt x="9228" y="3828"/>
                  </a:lnTo>
                  <a:lnTo>
                    <a:pt x="9166" y="3877"/>
                  </a:lnTo>
                  <a:lnTo>
                    <a:pt x="9166" y="3877"/>
                  </a:lnTo>
                  <a:lnTo>
                    <a:pt x="9005" y="3989"/>
                  </a:lnTo>
                  <a:lnTo>
                    <a:pt x="8844" y="4076"/>
                  </a:lnTo>
                  <a:lnTo>
                    <a:pt x="8671" y="4162"/>
                  </a:lnTo>
                  <a:lnTo>
                    <a:pt x="8485" y="4237"/>
                  </a:lnTo>
                  <a:lnTo>
                    <a:pt x="8101" y="4373"/>
                  </a:lnTo>
                  <a:lnTo>
                    <a:pt x="7692" y="4509"/>
                  </a:lnTo>
                  <a:lnTo>
                    <a:pt x="7259" y="4645"/>
                  </a:lnTo>
                  <a:lnTo>
                    <a:pt x="7036" y="4720"/>
                  </a:lnTo>
                  <a:lnTo>
                    <a:pt x="6800" y="4819"/>
                  </a:lnTo>
                  <a:lnTo>
                    <a:pt x="6553" y="4918"/>
                  </a:lnTo>
                  <a:lnTo>
                    <a:pt x="6305" y="5029"/>
                  </a:lnTo>
                  <a:lnTo>
                    <a:pt x="6045" y="5166"/>
                  </a:lnTo>
                  <a:lnTo>
                    <a:pt x="5785" y="5327"/>
                  </a:lnTo>
                  <a:lnTo>
                    <a:pt x="5785" y="5327"/>
                  </a:lnTo>
                  <a:lnTo>
                    <a:pt x="5215" y="5661"/>
                  </a:lnTo>
                  <a:lnTo>
                    <a:pt x="4868" y="5859"/>
                  </a:lnTo>
                  <a:lnTo>
                    <a:pt x="4509" y="6057"/>
                  </a:lnTo>
                  <a:lnTo>
                    <a:pt x="4113" y="6255"/>
                  </a:lnTo>
                  <a:lnTo>
                    <a:pt x="3717" y="6441"/>
                  </a:lnTo>
                  <a:lnTo>
                    <a:pt x="3295" y="6627"/>
                  </a:lnTo>
                  <a:lnTo>
                    <a:pt x="2887" y="6788"/>
                  </a:lnTo>
                  <a:lnTo>
                    <a:pt x="2466" y="6924"/>
                  </a:lnTo>
                  <a:lnTo>
                    <a:pt x="2057" y="7036"/>
                  </a:lnTo>
                  <a:lnTo>
                    <a:pt x="1859" y="7073"/>
                  </a:lnTo>
                  <a:lnTo>
                    <a:pt x="1673" y="7110"/>
                  </a:lnTo>
                  <a:lnTo>
                    <a:pt x="1475" y="7135"/>
                  </a:lnTo>
                  <a:lnTo>
                    <a:pt x="1301" y="7147"/>
                  </a:lnTo>
                  <a:lnTo>
                    <a:pt x="1116" y="7147"/>
                  </a:lnTo>
                  <a:lnTo>
                    <a:pt x="955" y="7135"/>
                  </a:lnTo>
                  <a:lnTo>
                    <a:pt x="794" y="7110"/>
                  </a:lnTo>
                  <a:lnTo>
                    <a:pt x="645" y="7073"/>
                  </a:lnTo>
                  <a:lnTo>
                    <a:pt x="496" y="7011"/>
                  </a:lnTo>
                  <a:lnTo>
                    <a:pt x="373" y="6949"/>
                  </a:lnTo>
                  <a:lnTo>
                    <a:pt x="249" y="6862"/>
                  </a:lnTo>
                  <a:lnTo>
                    <a:pt x="137" y="6763"/>
                  </a:lnTo>
                  <a:lnTo>
                    <a:pt x="137" y="6763"/>
                  </a:lnTo>
                  <a:lnTo>
                    <a:pt x="100" y="6714"/>
                  </a:lnTo>
                  <a:lnTo>
                    <a:pt x="63" y="6652"/>
                  </a:lnTo>
                  <a:lnTo>
                    <a:pt x="38" y="6602"/>
                  </a:lnTo>
                  <a:lnTo>
                    <a:pt x="13" y="6540"/>
                  </a:lnTo>
                  <a:lnTo>
                    <a:pt x="1" y="6416"/>
                  </a:lnTo>
                  <a:lnTo>
                    <a:pt x="1" y="6280"/>
                  </a:lnTo>
                  <a:lnTo>
                    <a:pt x="38" y="6132"/>
                  </a:lnTo>
                  <a:lnTo>
                    <a:pt x="88" y="5983"/>
                  </a:lnTo>
                  <a:lnTo>
                    <a:pt x="150" y="5834"/>
                  </a:lnTo>
                  <a:lnTo>
                    <a:pt x="236" y="5673"/>
                  </a:lnTo>
                  <a:lnTo>
                    <a:pt x="348" y="5512"/>
                  </a:lnTo>
                  <a:lnTo>
                    <a:pt x="459" y="5351"/>
                  </a:lnTo>
                  <a:lnTo>
                    <a:pt x="595" y="5203"/>
                  </a:lnTo>
                  <a:lnTo>
                    <a:pt x="732" y="5042"/>
                  </a:lnTo>
                  <a:lnTo>
                    <a:pt x="880" y="4893"/>
                  </a:lnTo>
                  <a:lnTo>
                    <a:pt x="1029" y="4757"/>
                  </a:lnTo>
                  <a:lnTo>
                    <a:pt x="1190" y="4621"/>
                  </a:lnTo>
                  <a:lnTo>
                    <a:pt x="1351" y="4497"/>
                  </a:lnTo>
                  <a:lnTo>
                    <a:pt x="1351" y="4497"/>
                  </a:lnTo>
                  <a:lnTo>
                    <a:pt x="1500" y="4559"/>
                  </a:lnTo>
                  <a:lnTo>
                    <a:pt x="1648" y="4621"/>
                  </a:lnTo>
                  <a:lnTo>
                    <a:pt x="1945" y="4720"/>
                  </a:lnTo>
                  <a:lnTo>
                    <a:pt x="2243" y="4794"/>
                  </a:lnTo>
                  <a:lnTo>
                    <a:pt x="2552" y="4831"/>
                  </a:lnTo>
                  <a:lnTo>
                    <a:pt x="2850" y="4844"/>
                  </a:lnTo>
                  <a:lnTo>
                    <a:pt x="3159" y="4831"/>
                  </a:lnTo>
                  <a:lnTo>
                    <a:pt x="3456" y="4806"/>
                  </a:lnTo>
                  <a:lnTo>
                    <a:pt x="3766" y="4744"/>
                  </a:lnTo>
                  <a:lnTo>
                    <a:pt x="4063" y="4670"/>
                  </a:lnTo>
                  <a:lnTo>
                    <a:pt x="4348" y="4571"/>
                  </a:lnTo>
                  <a:lnTo>
                    <a:pt x="4633" y="4447"/>
                  </a:lnTo>
                  <a:lnTo>
                    <a:pt x="4918" y="4323"/>
                  </a:lnTo>
                  <a:lnTo>
                    <a:pt x="5190" y="4175"/>
                  </a:lnTo>
                  <a:lnTo>
                    <a:pt x="5450" y="4001"/>
                  </a:lnTo>
                  <a:lnTo>
                    <a:pt x="5711" y="3828"/>
                  </a:lnTo>
                  <a:lnTo>
                    <a:pt x="5946" y="3642"/>
                  </a:lnTo>
                  <a:lnTo>
                    <a:pt x="6181" y="3432"/>
                  </a:lnTo>
                  <a:lnTo>
                    <a:pt x="6392" y="3221"/>
                  </a:lnTo>
                  <a:lnTo>
                    <a:pt x="6602" y="3011"/>
                  </a:lnTo>
                  <a:lnTo>
                    <a:pt x="6788" y="2788"/>
                  </a:lnTo>
                  <a:lnTo>
                    <a:pt x="6949" y="2552"/>
                  </a:lnTo>
                  <a:lnTo>
                    <a:pt x="7098" y="2317"/>
                  </a:lnTo>
                  <a:lnTo>
                    <a:pt x="7234" y="2082"/>
                  </a:lnTo>
                  <a:lnTo>
                    <a:pt x="7333" y="1834"/>
                  </a:lnTo>
                  <a:lnTo>
                    <a:pt x="7420" y="1599"/>
                  </a:lnTo>
                  <a:lnTo>
                    <a:pt x="7494" y="1351"/>
                  </a:lnTo>
                  <a:lnTo>
                    <a:pt x="7531" y="1116"/>
                  </a:lnTo>
                  <a:lnTo>
                    <a:pt x="7544" y="880"/>
                  </a:lnTo>
                  <a:lnTo>
                    <a:pt x="7531" y="657"/>
                  </a:lnTo>
                  <a:lnTo>
                    <a:pt x="7494" y="434"/>
                  </a:lnTo>
                  <a:lnTo>
                    <a:pt x="7469" y="323"/>
                  </a:lnTo>
                  <a:lnTo>
                    <a:pt x="7432" y="211"/>
                  </a:lnTo>
                  <a:lnTo>
                    <a:pt x="7383" y="112"/>
                  </a:lnTo>
                  <a:lnTo>
                    <a:pt x="7333" y="1"/>
                  </a:lnTo>
                  <a:lnTo>
                    <a:pt x="7333" y="1"/>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flipH="1">
              <a:off x="3226104" y="3975373"/>
              <a:ext cx="371980" cy="477370"/>
            </a:xfrm>
            <a:custGeom>
              <a:avLst/>
              <a:gdLst/>
              <a:ahLst/>
              <a:cxnLst/>
              <a:rect l="l" t="t" r="r" b="b"/>
              <a:pathLst>
                <a:path w="10144" h="13018" extrusionOk="0">
                  <a:moveTo>
                    <a:pt x="0" y="447"/>
                  </a:moveTo>
                  <a:lnTo>
                    <a:pt x="4732" y="13017"/>
                  </a:lnTo>
                  <a:lnTo>
                    <a:pt x="10144" y="11246"/>
                  </a:lnTo>
                  <a:lnTo>
                    <a:pt x="5215" y="1"/>
                  </a:lnTo>
                  <a:lnTo>
                    <a:pt x="0" y="447"/>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flipH="1">
              <a:off x="3403220" y="3411314"/>
              <a:ext cx="304764" cy="589067"/>
            </a:xfrm>
            <a:custGeom>
              <a:avLst/>
              <a:gdLst/>
              <a:ahLst/>
              <a:cxnLst/>
              <a:rect l="l" t="t" r="r" b="b"/>
              <a:pathLst>
                <a:path w="8311" h="16064" extrusionOk="0">
                  <a:moveTo>
                    <a:pt x="0" y="0"/>
                  </a:moveTo>
                  <a:lnTo>
                    <a:pt x="3121" y="16064"/>
                  </a:lnTo>
                  <a:lnTo>
                    <a:pt x="8311" y="15482"/>
                  </a:lnTo>
                  <a:lnTo>
                    <a:pt x="7877" y="1499"/>
                  </a:lnTo>
                  <a:lnTo>
                    <a:pt x="0" y="0"/>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flipH="1">
              <a:off x="3410040" y="3336837"/>
              <a:ext cx="383788" cy="466442"/>
            </a:xfrm>
            <a:custGeom>
              <a:avLst/>
              <a:gdLst/>
              <a:ahLst/>
              <a:cxnLst/>
              <a:rect l="l" t="t" r="r" b="b"/>
              <a:pathLst>
                <a:path w="10466" h="12720" extrusionOk="0">
                  <a:moveTo>
                    <a:pt x="991" y="359"/>
                  </a:moveTo>
                  <a:lnTo>
                    <a:pt x="0" y="12237"/>
                  </a:lnTo>
                  <a:lnTo>
                    <a:pt x="0" y="12237"/>
                  </a:lnTo>
                  <a:lnTo>
                    <a:pt x="644" y="12348"/>
                  </a:lnTo>
                  <a:lnTo>
                    <a:pt x="1289" y="12447"/>
                  </a:lnTo>
                  <a:lnTo>
                    <a:pt x="1933" y="12534"/>
                  </a:lnTo>
                  <a:lnTo>
                    <a:pt x="2577" y="12596"/>
                  </a:lnTo>
                  <a:lnTo>
                    <a:pt x="3233" y="12658"/>
                  </a:lnTo>
                  <a:lnTo>
                    <a:pt x="3877" y="12695"/>
                  </a:lnTo>
                  <a:lnTo>
                    <a:pt x="4533" y="12720"/>
                  </a:lnTo>
                  <a:lnTo>
                    <a:pt x="5190" y="12720"/>
                  </a:lnTo>
                  <a:lnTo>
                    <a:pt x="5846" y="12720"/>
                  </a:lnTo>
                  <a:lnTo>
                    <a:pt x="6490" y="12695"/>
                  </a:lnTo>
                  <a:lnTo>
                    <a:pt x="7159" y="12658"/>
                  </a:lnTo>
                  <a:lnTo>
                    <a:pt x="7815" y="12608"/>
                  </a:lnTo>
                  <a:lnTo>
                    <a:pt x="8472" y="12534"/>
                  </a:lnTo>
                  <a:lnTo>
                    <a:pt x="9128" y="12460"/>
                  </a:lnTo>
                  <a:lnTo>
                    <a:pt x="9797" y="12361"/>
                  </a:lnTo>
                  <a:lnTo>
                    <a:pt x="10466" y="12249"/>
                  </a:lnTo>
                  <a:lnTo>
                    <a:pt x="4707" y="0"/>
                  </a:lnTo>
                  <a:lnTo>
                    <a:pt x="991" y="359"/>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flipH="1">
              <a:off x="3383675" y="2531159"/>
              <a:ext cx="410154" cy="1255764"/>
            </a:xfrm>
            <a:custGeom>
              <a:avLst/>
              <a:gdLst/>
              <a:ahLst/>
              <a:cxnLst/>
              <a:rect l="l" t="t" r="r" b="b"/>
              <a:pathLst>
                <a:path w="11185" h="34245" extrusionOk="0">
                  <a:moveTo>
                    <a:pt x="9463" y="15420"/>
                  </a:moveTo>
                  <a:lnTo>
                    <a:pt x="9463" y="15420"/>
                  </a:lnTo>
                  <a:lnTo>
                    <a:pt x="9475" y="15828"/>
                  </a:lnTo>
                  <a:lnTo>
                    <a:pt x="9487" y="16225"/>
                  </a:lnTo>
                  <a:lnTo>
                    <a:pt x="9525" y="16596"/>
                  </a:lnTo>
                  <a:lnTo>
                    <a:pt x="9562" y="16968"/>
                  </a:lnTo>
                  <a:lnTo>
                    <a:pt x="9599" y="17327"/>
                  </a:lnTo>
                  <a:lnTo>
                    <a:pt x="9648" y="17686"/>
                  </a:lnTo>
                  <a:lnTo>
                    <a:pt x="9710" y="18020"/>
                  </a:lnTo>
                  <a:lnTo>
                    <a:pt x="9772" y="18355"/>
                  </a:lnTo>
                  <a:lnTo>
                    <a:pt x="9921" y="18999"/>
                  </a:lnTo>
                  <a:lnTo>
                    <a:pt x="10082" y="19630"/>
                  </a:lnTo>
                  <a:lnTo>
                    <a:pt x="10243" y="20237"/>
                  </a:lnTo>
                  <a:lnTo>
                    <a:pt x="10416" y="20832"/>
                  </a:lnTo>
                  <a:lnTo>
                    <a:pt x="10590" y="21414"/>
                  </a:lnTo>
                  <a:lnTo>
                    <a:pt x="10738" y="22008"/>
                  </a:lnTo>
                  <a:lnTo>
                    <a:pt x="10887" y="22615"/>
                  </a:lnTo>
                  <a:lnTo>
                    <a:pt x="11011" y="23222"/>
                  </a:lnTo>
                  <a:lnTo>
                    <a:pt x="11060" y="23544"/>
                  </a:lnTo>
                  <a:lnTo>
                    <a:pt x="11098" y="23854"/>
                  </a:lnTo>
                  <a:lnTo>
                    <a:pt x="11135" y="24188"/>
                  </a:lnTo>
                  <a:lnTo>
                    <a:pt x="11159" y="24523"/>
                  </a:lnTo>
                  <a:lnTo>
                    <a:pt x="11184" y="24857"/>
                  </a:lnTo>
                  <a:lnTo>
                    <a:pt x="11184" y="25216"/>
                  </a:lnTo>
                  <a:lnTo>
                    <a:pt x="11184" y="25575"/>
                  </a:lnTo>
                  <a:lnTo>
                    <a:pt x="11159" y="25947"/>
                  </a:lnTo>
                  <a:lnTo>
                    <a:pt x="10986" y="34208"/>
                  </a:lnTo>
                  <a:lnTo>
                    <a:pt x="2007" y="34245"/>
                  </a:lnTo>
                  <a:lnTo>
                    <a:pt x="991" y="23953"/>
                  </a:lnTo>
                  <a:lnTo>
                    <a:pt x="0" y="34208"/>
                  </a:lnTo>
                  <a:lnTo>
                    <a:pt x="0" y="34208"/>
                  </a:lnTo>
                  <a:lnTo>
                    <a:pt x="174" y="31000"/>
                  </a:lnTo>
                  <a:lnTo>
                    <a:pt x="397" y="27235"/>
                  </a:lnTo>
                  <a:lnTo>
                    <a:pt x="521" y="25191"/>
                  </a:lnTo>
                  <a:lnTo>
                    <a:pt x="657" y="23086"/>
                  </a:lnTo>
                  <a:lnTo>
                    <a:pt x="818" y="20943"/>
                  </a:lnTo>
                  <a:lnTo>
                    <a:pt x="979" y="18776"/>
                  </a:lnTo>
                  <a:lnTo>
                    <a:pt x="1165" y="16621"/>
                  </a:lnTo>
                  <a:lnTo>
                    <a:pt x="1363" y="14503"/>
                  </a:lnTo>
                  <a:lnTo>
                    <a:pt x="1573" y="12435"/>
                  </a:lnTo>
                  <a:lnTo>
                    <a:pt x="1809" y="10465"/>
                  </a:lnTo>
                  <a:lnTo>
                    <a:pt x="1933" y="9512"/>
                  </a:lnTo>
                  <a:lnTo>
                    <a:pt x="2056" y="8595"/>
                  </a:lnTo>
                  <a:lnTo>
                    <a:pt x="2193" y="7704"/>
                  </a:lnTo>
                  <a:lnTo>
                    <a:pt x="2316" y="6861"/>
                  </a:lnTo>
                  <a:lnTo>
                    <a:pt x="2465" y="6056"/>
                  </a:lnTo>
                  <a:lnTo>
                    <a:pt x="2601" y="5288"/>
                  </a:lnTo>
                  <a:lnTo>
                    <a:pt x="2750" y="4570"/>
                  </a:lnTo>
                  <a:lnTo>
                    <a:pt x="2911" y="3901"/>
                  </a:lnTo>
                  <a:lnTo>
                    <a:pt x="2911" y="3901"/>
                  </a:lnTo>
                  <a:lnTo>
                    <a:pt x="3022" y="3901"/>
                  </a:lnTo>
                  <a:lnTo>
                    <a:pt x="3146" y="3901"/>
                  </a:lnTo>
                  <a:lnTo>
                    <a:pt x="3283" y="3877"/>
                  </a:lnTo>
                  <a:lnTo>
                    <a:pt x="3419" y="3839"/>
                  </a:lnTo>
                  <a:lnTo>
                    <a:pt x="3555" y="3790"/>
                  </a:lnTo>
                  <a:lnTo>
                    <a:pt x="3704" y="3740"/>
                  </a:lnTo>
                  <a:lnTo>
                    <a:pt x="3865" y="3666"/>
                  </a:lnTo>
                  <a:lnTo>
                    <a:pt x="4013" y="3592"/>
                  </a:lnTo>
                  <a:lnTo>
                    <a:pt x="4323" y="3394"/>
                  </a:lnTo>
                  <a:lnTo>
                    <a:pt x="4645" y="3171"/>
                  </a:lnTo>
                  <a:lnTo>
                    <a:pt x="4967" y="2923"/>
                  </a:lnTo>
                  <a:lnTo>
                    <a:pt x="5277" y="2638"/>
                  </a:lnTo>
                  <a:lnTo>
                    <a:pt x="5574" y="2328"/>
                  </a:lnTo>
                  <a:lnTo>
                    <a:pt x="5846" y="2006"/>
                  </a:lnTo>
                  <a:lnTo>
                    <a:pt x="6106" y="1672"/>
                  </a:lnTo>
                  <a:lnTo>
                    <a:pt x="6218" y="1511"/>
                  </a:lnTo>
                  <a:lnTo>
                    <a:pt x="6329" y="1338"/>
                  </a:lnTo>
                  <a:lnTo>
                    <a:pt x="6428" y="1164"/>
                  </a:lnTo>
                  <a:lnTo>
                    <a:pt x="6527" y="991"/>
                  </a:lnTo>
                  <a:lnTo>
                    <a:pt x="6602" y="817"/>
                  </a:lnTo>
                  <a:lnTo>
                    <a:pt x="6676" y="656"/>
                  </a:lnTo>
                  <a:lnTo>
                    <a:pt x="6726" y="483"/>
                  </a:lnTo>
                  <a:lnTo>
                    <a:pt x="6775" y="322"/>
                  </a:lnTo>
                  <a:lnTo>
                    <a:pt x="6812" y="161"/>
                  </a:lnTo>
                  <a:lnTo>
                    <a:pt x="6825" y="0"/>
                  </a:lnTo>
                  <a:lnTo>
                    <a:pt x="6825" y="0"/>
                  </a:lnTo>
                  <a:lnTo>
                    <a:pt x="6911" y="99"/>
                  </a:lnTo>
                  <a:lnTo>
                    <a:pt x="6998" y="223"/>
                  </a:lnTo>
                  <a:lnTo>
                    <a:pt x="7097" y="372"/>
                  </a:lnTo>
                  <a:lnTo>
                    <a:pt x="7196" y="533"/>
                  </a:lnTo>
                  <a:lnTo>
                    <a:pt x="7295" y="731"/>
                  </a:lnTo>
                  <a:lnTo>
                    <a:pt x="7394" y="954"/>
                  </a:lnTo>
                  <a:lnTo>
                    <a:pt x="7493" y="1201"/>
                  </a:lnTo>
                  <a:lnTo>
                    <a:pt x="7605" y="1461"/>
                  </a:lnTo>
                  <a:lnTo>
                    <a:pt x="7716" y="1759"/>
                  </a:lnTo>
                  <a:lnTo>
                    <a:pt x="7815" y="2068"/>
                  </a:lnTo>
                  <a:lnTo>
                    <a:pt x="7927" y="2415"/>
                  </a:lnTo>
                  <a:lnTo>
                    <a:pt x="8038" y="2787"/>
                  </a:lnTo>
                  <a:lnTo>
                    <a:pt x="8138" y="3171"/>
                  </a:lnTo>
                  <a:lnTo>
                    <a:pt x="8249" y="3592"/>
                  </a:lnTo>
                  <a:lnTo>
                    <a:pt x="8348" y="4025"/>
                  </a:lnTo>
                  <a:lnTo>
                    <a:pt x="8460" y="4496"/>
                  </a:lnTo>
                  <a:lnTo>
                    <a:pt x="8559" y="4991"/>
                  </a:lnTo>
                  <a:lnTo>
                    <a:pt x="8658" y="5499"/>
                  </a:lnTo>
                  <a:lnTo>
                    <a:pt x="8744" y="6044"/>
                  </a:lnTo>
                  <a:lnTo>
                    <a:pt x="8843" y="6614"/>
                  </a:lnTo>
                  <a:lnTo>
                    <a:pt x="8930" y="7208"/>
                  </a:lnTo>
                  <a:lnTo>
                    <a:pt x="9004" y="7815"/>
                  </a:lnTo>
                  <a:lnTo>
                    <a:pt x="9091" y="8459"/>
                  </a:lnTo>
                  <a:lnTo>
                    <a:pt x="9153" y="9128"/>
                  </a:lnTo>
                  <a:lnTo>
                    <a:pt x="9215" y="9821"/>
                  </a:lnTo>
                  <a:lnTo>
                    <a:pt x="9277" y="10552"/>
                  </a:lnTo>
                  <a:lnTo>
                    <a:pt x="9326" y="11295"/>
                  </a:lnTo>
                  <a:lnTo>
                    <a:pt x="9376" y="12063"/>
                  </a:lnTo>
                  <a:lnTo>
                    <a:pt x="9413" y="12868"/>
                  </a:lnTo>
                  <a:lnTo>
                    <a:pt x="9438" y="13686"/>
                  </a:lnTo>
                  <a:lnTo>
                    <a:pt x="9463" y="14540"/>
                  </a:lnTo>
                  <a:lnTo>
                    <a:pt x="9463" y="15420"/>
                  </a:lnTo>
                  <a:lnTo>
                    <a:pt x="9463" y="15420"/>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flipH="1">
              <a:off x="3522214" y="2826353"/>
              <a:ext cx="257973" cy="302051"/>
            </a:xfrm>
            <a:custGeom>
              <a:avLst/>
              <a:gdLst/>
              <a:ahLst/>
              <a:cxnLst/>
              <a:rect l="l" t="t" r="r" b="b"/>
              <a:pathLst>
                <a:path w="7035" h="8237" extrusionOk="0">
                  <a:moveTo>
                    <a:pt x="2254" y="1078"/>
                  </a:moveTo>
                  <a:lnTo>
                    <a:pt x="0" y="5437"/>
                  </a:lnTo>
                  <a:lnTo>
                    <a:pt x="3802" y="8236"/>
                  </a:lnTo>
                  <a:lnTo>
                    <a:pt x="5957" y="5053"/>
                  </a:lnTo>
                  <a:lnTo>
                    <a:pt x="5957" y="5053"/>
                  </a:lnTo>
                  <a:lnTo>
                    <a:pt x="6118" y="4818"/>
                  </a:lnTo>
                  <a:lnTo>
                    <a:pt x="6267" y="4583"/>
                  </a:lnTo>
                  <a:lnTo>
                    <a:pt x="6391" y="4360"/>
                  </a:lnTo>
                  <a:lnTo>
                    <a:pt x="6502" y="4137"/>
                  </a:lnTo>
                  <a:lnTo>
                    <a:pt x="6614" y="3926"/>
                  </a:lnTo>
                  <a:lnTo>
                    <a:pt x="6700" y="3716"/>
                  </a:lnTo>
                  <a:lnTo>
                    <a:pt x="6787" y="3518"/>
                  </a:lnTo>
                  <a:lnTo>
                    <a:pt x="6849" y="3320"/>
                  </a:lnTo>
                  <a:lnTo>
                    <a:pt x="6911" y="3121"/>
                  </a:lnTo>
                  <a:lnTo>
                    <a:pt x="6948" y="2936"/>
                  </a:lnTo>
                  <a:lnTo>
                    <a:pt x="6985" y="2762"/>
                  </a:lnTo>
                  <a:lnTo>
                    <a:pt x="7010" y="2589"/>
                  </a:lnTo>
                  <a:lnTo>
                    <a:pt x="7022" y="2428"/>
                  </a:lnTo>
                  <a:lnTo>
                    <a:pt x="7035" y="2267"/>
                  </a:lnTo>
                  <a:lnTo>
                    <a:pt x="7035" y="2106"/>
                  </a:lnTo>
                  <a:lnTo>
                    <a:pt x="7010" y="1957"/>
                  </a:lnTo>
                  <a:lnTo>
                    <a:pt x="6998" y="1809"/>
                  </a:lnTo>
                  <a:lnTo>
                    <a:pt x="6960" y="1672"/>
                  </a:lnTo>
                  <a:lnTo>
                    <a:pt x="6923" y="1536"/>
                  </a:lnTo>
                  <a:lnTo>
                    <a:pt x="6874" y="1412"/>
                  </a:lnTo>
                  <a:lnTo>
                    <a:pt x="6824" y="1288"/>
                  </a:lnTo>
                  <a:lnTo>
                    <a:pt x="6762" y="1177"/>
                  </a:lnTo>
                  <a:lnTo>
                    <a:pt x="6700" y="1065"/>
                  </a:lnTo>
                  <a:lnTo>
                    <a:pt x="6626" y="966"/>
                  </a:lnTo>
                  <a:lnTo>
                    <a:pt x="6539" y="867"/>
                  </a:lnTo>
                  <a:lnTo>
                    <a:pt x="6465" y="768"/>
                  </a:lnTo>
                  <a:lnTo>
                    <a:pt x="6366" y="682"/>
                  </a:lnTo>
                  <a:lnTo>
                    <a:pt x="6267" y="595"/>
                  </a:lnTo>
                  <a:lnTo>
                    <a:pt x="6069" y="446"/>
                  </a:lnTo>
                  <a:lnTo>
                    <a:pt x="5846" y="322"/>
                  </a:lnTo>
                  <a:lnTo>
                    <a:pt x="5610" y="211"/>
                  </a:lnTo>
                  <a:lnTo>
                    <a:pt x="5363" y="137"/>
                  </a:lnTo>
                  <a:lnTo>
                    <a:pt x="5115" y="62"/>
                  </a:lnTo>
                  <a:lnTo>
                    <a:pt x="4855" y="25"/>
                  </a:lnTo>
                  <a:lnTo>
                    <a:pt x="4583" y="0"/>
                  </a:lnTo>
                  <a:lnTo>
                    <a:pt x="4322" y="0"/>
                  </a:lnTo>
                  <a:lnTo>
                    <a:pt x="4062" y="25"/>
                  </a:lnTo>
                  <a:lnTo>
                    <a:pt x="3802" y="62"/>
                  </a:lnTo>
                  <a:lnTo>
                    <a:pt x="3555" y="124"/>
                  </a:lnTo>
                  <a:lnTo>
                    <a:pt x="3319" y="199"/>
                  </a:lnTo>
                  <a:lnTo>
                    <a:pt x="3096" y="298"/>
                  </a:lnTo>
                  <a:lnTo>
                    <a:pt x="2886" y="421"/>
                  </a:lnTo>
                  <a:lnTo>
                    <a:pt x="2688" y="558"/>
                  </a:lnTo>
                  <a:lnTo>
                    <a:pt x="2514" y="706"/>
                  </a:lnTo>
                  <a:lnTo>
                    <a:pt x="2440" y="793"/>
                  </a:lnTo>
                  <a:lnTo>
                    <a:pt x="2378" y="892"/>
                  </a:lnTo>
                  <a:lnTo>
                    <a:pt x="2304" y="979"/>
                  </a:lnTo>
                  <a:lnTo>
                    <a:pt x="2254" y="1078"/>
                  </a:lnTo>
                  <a:lnTo>
                    <a:pt x="2254" y="1078"/>
                  </a:lnTo>
                  <a:close/>
                </a:path>
              </a:pathLst>
            </a:custGeom>
            <a:solidFill>
              <a:srgbClr val="00D5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flipH="1">
              <a:off x="3740656" y="3113370"/>
              <a:ext cx="414224" cy="136742"/>
            </a:xfrm>
            <a:custGeom>
              <a:avLst/>
              <a:gdLst/>
              <a:ahLst/>
              <a:cxnLst/>
              <a:rect l="l" t="t" r="r" b="b"/>
              <a:pathLst>
                <a:path w="11296" h="3729" extrusionOk="0">
                  <a:moveTo>
                    <a:pt x="10131" y="1"/>
                  </a:moveTo>
                  <a:lnTo>
                    <a:pt x="322" y="248"/>
                  </a:lnTo>
                  <a:lnTo>
                    <a:pt x="0" y="2267"/>
                  </a:lnTo>
                  <a:lnTo>
                    <a:pt x="11296" y="3729"/>
                  </a:lnTo>
                  <a:lnTo>
                    <a:pt x="10131" y="1"/>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flipH="1">
              <a:off x="3640291" y="3014361"/>
              <a:ext cx="163071" cy="237585"/>
            </a:xfrm>
            <a:custGeom>
              <a:avLst/>
              <a:gdLst/>
              <a:ahLst/>
              <a:cxnLst/>
              <a:rect l="l" t="t" r="r" b="b"/>
              <a:pathLst>
                <a:path w="4447" h="6479" extrusionOk="0">
                  <a:moveTo>
                    <a:pt x="1338" y="1"/>
                  </a:moveTo>
                  <a:lnTo>
                    <a:pt x="0" y="2825"/>
                  </a:lnTo>
                  <a:lnTo>
                    <a:pt x="1672" y="6478"/>
                  </a:lnTo>
                  <a:lnTo>
                    <a:pt x="4447" y="2267"/>
                  </a:lnTo>
                  <a:lnTo>
                    <a:pt x="1338" y="1"/>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flipH="1">
              <a:off x="3514953" y="2805928"/>
              <a:ext cx="258890" cy="314739"/>
            </a:xfrm>
            <a:custGeom>
              <a:avLst/>
              <a:gdLst/>
              <a:ahLst/>
              <a:cxnLst/>
              <a:rect l="l" t="t" r="r" b="b"/>
              <a:pathLst>
                <a:path w="7060" h="8583" extrusionOk="0">
                  <a:moveTo>
                    <a:pt x="2589" y="1338"/>
                  </a:moveTo>
                  <a:lnTo>
                    <a:pt x="0" y="6168"/>
                  </a:lnTo>
                  <a:lnTo>
                    <a:pt x="3369" y="8583"/>
                  </a:lnTo>
                  <a:lnTo>
                    <a:pt x="6106" y="4496"/>
                  </a:lnTo>
                  <a:lnTo>
                    <a:pt x="6106" y="4496"/>
                  </a:lnTo>
                  <a:lnTo>
                    <a:pt x="6243" y="4285"/>
                  </a:lnTo>
                  <a:lnTo>
                    <a:pt x="6379" y="4075"/>
                  </a:lnTo>
                  <a:lnTo>
                    <a:pt x="6490" y="3877"/>
                  </a:lnTo>
                  <a:lnTo>
                    <a:pt x="6589" y="3678"/>
                  </a:lnTo>
                  <a:lnTo>
                    <a:pt x="6688" y="3493"/>
                  </a:lnTo>
                  <a:lnTo>
                    <a:pt x="6763" y="3307"/>
                  </a:lnTo>
                  <a:lnTo>
                    <a:pt x="6837" y="3121"/>
                  </a:lnTo>
                  <a:lnTo>
                    <a:pt x="6899" y="2948"/>
                  </a:lnTo>
                  <a:lnTo>
                    <a:pt x="6948" y="2774"/>
                  </a:lnTo>
                  <a:lnTo>
                    <a:pt x="6986" y="2601"/>
                  </a:lnTo>
                  <a:lnTo>
                    <a:pt x="7023" y="2440"/>
                  </a:lnTo>
                  <a:lnTo>
                    <a:pt x="7048" y="2291"/>
                  </a:lnTo>
                  <a:lnTo>
                    <a:pt x="7060" y="2130"/>
                  </a:lnTo>
                  <a:lnTo>
                    <a:pt x="7060" y="1994"/>
                  </a:lnTo>
                  <a:lnTo>
                    <a:pt x="7060" y="1845"/>
                  </a:lnTo>
                  <a:lnTo>
                    <a:pt x="7048" y="1709"/>
                  </a:lnTo>
                  <a:lnTo>
                    <a:pt x="7023" y="1585"/>
                  </a:lnTo>
                  <a:lnTo>
                    <a:pt x="6998" y="1461"/>
                  </a:lnTo>
                  <a:lnTo>
                    <a:pt x="6973" y="1338"/>
                  </a:lnTo>
                  <a:lnTo>
                    <a:pt x="6924" y="1226"/>
                  </a:lnTo>
                  <a:lnTo>
                    <a:pt x="6887" y="1115"/>
                  </a:lnTo>
                  <a:lnTo>
                    <a:pt x="6825" y="1003"/>
                  </a:lnTo>
                  <a:lnTo>
                    <a:pt x="6775" y="904"/>
                  </a:lnTo>
                  <a:lnTo>
                    <a:pt x="6701" y="805"/>
                  </a:lnTo>
                  <a:lnTo>
                    <a:pt x="6565" y="632"/>
                  </a:lnTo>
                  <a:lnTo>
                    <a:pt x="6391" y="483"/>
                  </a:lnTo>
                  <a:lnTo>
                    <a:pt x="6218" y="347"/>
                  </a:lnTo>
                  <a:lnTo>
                    <a:pt x="6020" y="235"/>
                  </a:lnTo>
                  <a:lnTo>
                    <a:pt x="5809" y="149"/>
                  </a:lnTo>
                  <a:lnTo>
                    <a:pt x="5586" y="74"/>
                  </a:lnTo>
                  <a:lnTo>
                    <a:pt x="5351" y="25"/>
                  </a:lnTo>
                  <a:lnTo>
                    <a:pt x="5115" y="0"/>
                  </a:lnTo>
                  <a:lnTo>
                    <a:pt x="4880" y="0"/>
                  </a:lnTo>
                  <a:lnTo>
                    <a:pt x="4632" y="12"/>
                  </a:lnTo>
                  <a:lnTo>
                    <a:pt x="4397" y="50"/>
                  </a:lnTo>
                  <a:lnTo>
                    <a:pt x="4149" y="99"/>
                  </a:lnTo>
                  <a:lnTo>
                    <a:pt x="3914" y="186"/>
                  </a:lnTo>
                  <a:lnTo>
                    <a:pt x="3691" y="285"/>
                  </a:lnTo>
                  <a:lnTo>
                    <a:pt x="3468" y="396"/>
                  </a:lnTo>
                  <a:lnTo>
                    <a:pt x="3270" y="545"/>
                  </a:lnTo>
                  <a:lnTo>
                    <a:pt x="3072" y="706"/>
                  </a:lnTo>
                  <a:lnTo>
                    <a:pt x="2899" y="892"/>
                  </a:lnTo>
                  <a:lnTo>
                    <a:pt x="2738" y="1102"/>
                  </a:lnTo>
                  <a:lnTo>
                    <a:pt x="2663" y="1214"/>
                  </a:lnTo>
                  <a:lnTo>
                    <a:pt x="2589" y="1338"/>
                  </a:lnTo>
                  <a:lnTo>
                    <a:pt x="2589" y="1338"/>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flipH="1">
              <a:off x="3551257" y="2558845"/>
              <a:ext cx="154014" cy="218957"/>
            </a:xfrm>
            <a:custGeom>
              <a:avLst/>
              <a:gdLst/>
              <a:ahLst/>
              <a:cxnLst/>
              <a:rect l="l" t="t" r="r" b="b"/>
              <a:pathLst>
                <a:path w="4200" h="5971" extrusionOk="0">
                  <a:moveTo>
                    <a:pt x="1" y="5970"/>
                  </a:moveTo>
                  <a:lnTo>
                    <a:pt x="1" y="5970"/>
                  </a:lnTo>
                  <a:lnTo>
                    <a:pt x="87" y="5487"/>
                  </a:lnTo>
                  <a:lnTo>
                    <a:pt x="137" y="5103"/>
                  </a:lnTo>
                  <a:lnTo>
                    <a:pt x="224" y="4496"/>
                  </a:lnTo>
                  <a:lnTo>
                    <a:pt x="273" y="4224"/>
                  </a:lnTo>
                  <a:lnTo>
                    <a:pt x="323" y="3927"/>
                  </a:lnTo>
                  <a:lnTo>
                    <a:pt x="397" y="3567"/>
                  </a:lnTo>
                  <a:lnTo>
                    <a:pt x="496" y="3146"/>
                  </a:lnTo>
                  <a:lnTo>
                    <a:pt x="496" y="3146"/>
                  </a:lnTo>
                  <a:lnTo>
                    <a:pt x="595" y="3146"/>
                  </a:lnTo>
                  <a:lnTo>
                    <a:pt x="694" y="3146"/>
                  </a:lnTo>
                  <a:lnTo>
                    <a:pt x="806" y="3122"/>
                  </a:lnTo>
                  <a:lnTo>
                    <a:pt x="917" y="3097"/>
                  </a:lnTo>
                  <a:lnTo>
                    <a:pt x="1041" y="3060"/>
                  </a:lnTo>
                  <a:lnTo>
                    <a:pt x="1152" y="3010"/>
                  </a:lnTo>
                  <a:lnTo>
                    <a:pt x="1412" y="2874"/>
                  </a:lnTo>
                  <a:lnTo>
                    <a:pt x="1673" y="2713"/>
                  </a:lnTo>
                  <a:lnTo>
                    <a:pt x="1945" y="2527"/>
                  </a:lnTo>
                  <a:lnTo>
                    <a:pt x="2218" y="2317"/>
                  </a:lnTo>
                  <a:lnTo>
                    <a:pt x="2490" y="2081"/>
                  </a:lnTo>
                  <a:lnTo>
                    <a:pt x="2762" y="1821"/>
                  </a:lnTo>
                  <a:lnTo>
                    <a:pt x="3023" y="1561"/>
                  </a:lnTo>
                  <a:lnTo>
                    <a:pt x="3270" y="1289"/>
                  </a:lnTo>
                  <a:lnTo>
                    <a:pt x="3493" y="1028"/>
                  </a:lnTo>
                  <a:lnTo>
                    <a:pt x="3716" y="756"/>
                  </a:lnTo>
                  <a:lnTo>
                    <a:pt x="3902" y="496"/>
                  </a:lnTo>
                  <a:lnTo>
                    <a:pt x="4063" y="236"/>
                  </a:lnTo>
                  <a:lnTo>
                    <a:pt x="4199" y="1"/>
                  </a:lnTo>
                  <a:lnTo>
                    <a:pt x="4199" y="1"/>
                  </a:lnTo>
                  <a:lnTo>
                    <a:pt x="4063" y="335"/>
                  </a:lnTo>
                  <a:lnTo>
                    <a:pt x="3902" y="694"/>
                  </a:lnTo>
                  <a:lnTo>
                    <a:pt x="3729" y="1078"/>
                  </a:lnTo>
                  <a:lnTo>
                    <a:pt x="3518" y="1462"/>
                  </a:lnTo>
                  <a:lnTo>
                    <a:pt x="3295" y="1858"/>
                  </a:lnTo>
                  <a:lnTo>
                    <a:pt x="3047" y="2267"/>
                  </a:lnTo>
                  <a:lnTo>
                    <a:pt x="2787" y="2676"/>
                  </a:lnTo>
                  <a:lnTo>
                    <a:pt x="2515" y="3084"/>
                  </a:lnTo>
                  <a:lnTo>
                    <a:pt x="2230" y="3493"/>
                  </a:lnTo>
                  <a:lnTo>
                    <a:pt x="1933" y="3902"/>
                  </a:lnTo>
                  <a:lnTo>
                    <a:pt x="1623" y="4286"/>
                  </a:lnTo>
                  <a:lnTo>
                    <a:pt x="1301" y="4670"/>
                  </a:lnTo>
                  <a:lnTo>
                    <a:pt x="979" y="5029"/>
                  </a:lnTo>
                  <a:lnTo>
                    <a:pt x="657" y="5363"/>
                  </a:lnTo>
                  <a:lnTo>
                    <a:pt x="335" y="5685"/>
                  </a:lnTo>
                  <a:lnTo>
                    <a:pt x="1" y="5970"/>
                  </a:lnTo>
                  <a:lnTo>
                    <a:pt x="1" y="5970"/>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flipH="1">
              <a:off x="3554007" y="4412737"/>
              <a:ext cx="342461" cy="188520"/>
            </a:xfrm>
            <a:custGeom>
              <a:avLst/>
              <a:gdLst/>
              <a:ahLst/>
              <a:cxnLst/>
              <a:rect l="l" t="t" r="r" b="b"/>
              <a:pathLst>
                <a:path w="9339" h="5141" extrusionOk="0">
                  <a:moveTo>
                    <a:pt x="8038" y="38"/>
                  </a:moveTo>
                  <a:lnTo>
                    <a:pt x="8038" y="38"/>
                  </a:lnTo>
                  <a:lnTo>
                    <a:pt x="8249" y="310"/>
                  </a:lnTo>
                  <a:lnTo>
                    <a:pt x="8459" y="632"/>
                  </a:lnTo>
                  <a:lnTo>
                    <a:pt x="8670" y="967"/>
                  </a:lnTo>
                  <a:lnTo>
                    <a:pt x="8856" y="1326"/>
                  </a:lnTo>
                  <a:lnTo>
                    <a:pt x="9042" y="1685"/>
                  </a:lnTo>
                  <a:lnTo>
                    <a:pt x="9116" y="1871"/>
                  </a:lnTo>
                  <a:lnTo>
                    <a:pt x="9178" y="2057"/>
                  </a:lnTo>
                  <a:lnTo>
                    <a:pt x="9240" y="2242"/>
                  </a:lnTo>
                  <a:lnTo>
                    <a:pt x="9289" y="2416"/>
                  </a:lnTo>
                  <a:lnTo>
                    <a:pt x="9326" y="2589"/>
                  </a:lnTo>
                  <a:lnTo>
                    <a:pt x="9339" y="2762"/>
                  </a:lnTo>
                  <a:lnTo>
                    <a:pt x="9339" y="2762"/>
                  </a:lnTo>
                  <a:lnTo>
                    <a:pt x="9339" y="2824"/>
                  </a:lnTo>
                  <a:lnTo>
                    <a:pt x="9339" y="2886"/>
                  </a:lnTo>
                  <a:lnTo>
                    <a:pt x="9314" y="2948"/>
                  </a:lnTo>
                  <a:lnTo>
                    <a:pt x="9289" y="3010"/>
                  </a:lnTo>
                  <a:lnTo>
                    <a:pt x="9265" y="3072"/>
                  </a:lnTo>
                  <a:lnTo>
                    <a:pt x="9215" y="3122"/>
                  </a:lnTo>
                  <a:lnTo>
                    <a:pt x="9116" y="3233"/>
                  </a:lnTo>
                  <a:lnTo>
                    <a:pt x="8992" y="3320"/>
                  </a:lnTo>
                  <a:lnTo>
                    <a:pt x="8856" y="3407"/>
                  </a:lnTo>
                  <a:lnTo>
                    <a:pt x="8707" y="3481"/>
                  </a:lnTo>
                  <a:lnTo>
                    <a:pt x="8559" y="3530"/>
                  </a:lnTo>
                  <a:lnTo>
                    <a:pt x="8398" y="3580"/>
                  </a:lnTo>
                  <a:lnTo>
                    <a:pt x="8237" y="3617"/>
                  </a:lnTo>
                  <a:lnTo>
                    <a:pt x="8088" y="3654"/>
                  </a:lnTo>
                  <a:lnTo>
                    <a:pt x="7952" y="3667"/>
                  </a:lnTo>
                  <a:lnTo>
                    <a:pt x="7828" y="3667"/>
                  </a:lnTo>
                  <a:lnTo>
                    <a:pt x="7729" y="3654"/>
                  </a:lnTo>
                  <a:lnTo>
                    <a:pt x="7654" y="3629"/>
                  </a:lnTo>
                  <a:lnTo>
                    <a:pt x="7630" y="3617"/>
                  </a:lnTo>
                  <a:lnTo>
                    <a:pt x="7617" y="3592"/>
                  </a:lnTo>
                  <a:lnTo>
                    <a:pt x="7617" y="3592"/>
                  </a:lnTo>
                  <a:lnTo>
                    <a:pt x="7593" y="3568"/>
                  </a:lnTo>
                  <a:lnTo>
                    <a:pt x="7568" y="3555"/>
                  </a:lnTo>
                  <a:lnTo>
                    <a:pt x="7493" y="3543"/>
                  </a:lnTo>
                  <a:lnTo>
                    <a:pt x="7394" y="3555"/>
                  </a:lnTo>
                  <a:lnTo>
                    <a:pt x="7271" y="3580"/>
                  </a:lnTo>
                  <a:lnTo>
                    <a:pt x="7134" y="3617"/>
                  </a:lnTo>
                  <a:lnTo>
                    <a:pt x="6973" y="3679"/>
                  </a:lnTo>
                  <a:lnTo>
                    <a:pt x="6626" y="3815"/>
                  </a:lnTo>
                  <a:lnTo>
                    <a:pt x="5871" y="4137"/>
                  </a:lnTo>
                  <a:lnTo>
                    <a:pt x="5524" y="4273"/>
                  </a:lnTo>
                  <a:lnTo>
                    <a:pt x="5376" y="4323"/>
                  </a:lnTo>
                  <a:lnTo>
                    <a:pt x="5227" y="4360"/>
                  </a:lnTo>
                  <a:lnTo>
                    <a:pt x="5227" y="4360"/>
                  </a:lnTo>
                  <a:lnTo>
                    <a:pt x="4942" y="4422"/>
                  </a:lnTo>
                  <a:lnTo>
                    <a:pt x="4632" y="4496"/>
                  </a:lnTo>
                  <a:lnTo>
                    <a:pt x="3939" y="4695"/>
                  </a:lnTo>
                  <a:lnTo>
                    <a:pt x="3183" y="4893"/>
                  </a:lnTo>
                  <a:lnTo>
                    <a:pt x="2799" y="4979"/>
                  </a:lnTo>
                  <a:lnTo>
                    <a:pt x="2416" y="5054"/>
                  </a:lnTo>
                  <a:lnTo>
                    <a:pt x="2044" y="5103"/>
                  </a:lnTo>
                  <a:lnTo>
                    <a:pt x="1685" y="5128"/>
                  </a:lnTo>
                  <a:lnTo>
                    <a:pt x="1511" y="5140"/>
                  </a:lnTo>
                  <a:lnTo>
                    <a:pt x="1338" y="5128"/>
                  </a:lnTo>
                  <a:lnTo>
                    <a:pt x="1177" y="5116"/>
                  </a:lnTo>
                  <a:lnTo>
                    <a:pt x="1028" y="5091"/>
                  </a:lnTo>
                  <a:lnTo>
                    <a:pt x="880" y="5054"/>
                  </a:lnTo>
                  <a:lnTo>
                    <a:pt x="744" y="5017"/>
                  </a:lnTo>
                  <a:lnTo>
                    <a:pt x="607" y="4955"/>
                  </a:lnTo>
                  <a:lnTo>
                    <a:pt x="496" y="4880"/>
                  </a:lnTo>
                  <a:lnTo>
                    <a:pt x="384" y="4806"/>
                  </a:lnTo>
                  <a:lnTo>
                    <a:pt x="285" y="4707"/>
                  </a:lnTo>
                  <a:lnTo>
                    <a:pt x="199" y="4595"/>
                  </a:lnTo>
                  <a:lnTo>
                    <a:pt x="124" y="4472"/>
                  </a:lnTo>
                  <a:lnTo>
                    <a:pt x="124" y="4472"/>
                  </a:lnTo>
                  <a:lnTo>
                    <a:pt x="75" y="4348"/>
                  </a:lnTo>
                  <a:lnTo>
                    <a:pt x="38" y="4236"/>
                  </a:lnTo>
                  <a:lnTo>
                    <a:pt x="13" y="4112"/>
                  </a:lnTo>
                  <a:lnTo>
                    <a:pt x="0" y="3989"/>
                  </a:lnTo>
                  <a:lnTo>
                    <a:pt x="13" y="3865"/>
                  </a:lnTo>
                  <a:lnTo>
                    <a:pt x="38" y="3741"/>
                  </a:lnTo>
                  <a:lnTo>
                    <a:pt x="75" y="3629"/>
                  </a:lnTo>
                  <a:lnTo>
                    <a:pt x="137" y="3506"/>
                  </a:lnTo>
                  <a:lnTo>
                    <a:pt x="211" y="3394"/>
                  </a:lnTo>
                  <a:lnTo>
                    <a:pt x="298" y="3283"/>
                  </a:lnTo>
                  <a:lnTo>
                    <a:pt x="397" y="3184"/>
                  </a:lnTo>
                  <a:lnTo>
                    <a:pt x="521" y="3072"/>
                  </a:lnTo>
                  <a:lnTo>
                    <a:pt x="644" y="2985"/>
                  </a:lnTo>
                  <a:lnTo>
                    <a:pt x="793" y="2899"/>
                  </a:lnTo>
                  <a:lnTo>
                    <a:pt x="966" y="2812"/>
                  </a:lnTo>
                  <a:lnTo>
                    <a:pt x="1140" y="2738"/>
                  </a:lnTo>
                  <a:lnTo>
                    <a:pt x="1140" y="2738"/>
                  </a:lnTo>
                  <a:lnTo>
                    <a:pt x="1722" y="2502"/>
                  </a:lnTo>
                  <a:lnTo>
                    <a:pt x="2007" y="2379"/>
                  </a:lnTo>
                  <a:lnTo>
                    <a:pt x="2292" y="2255"/>
                  </a:lnTo>
                  <a:lnTo>
                    <a:pt x="2577" y="2118"/>
                  </a:lnTo>
                  <a:lnTo>
                    <a:pt x="2849" y="1970"/>
                  </a:lnTo>
                  <a:lnTo>
                    <a:pt x="3109" y="1821"/>
                  </a:lnTo>
                  <a:lnTo>
                    <a:pt x="3357" y="1660"/>
                  </a:lnTo>
                  <a:lnTo>
                    <a:pt x="3605" y="1487"/>
                  </a:lnTo>
                  <a:lnTo>
                    <a:pt x="3827" y="1301"/>
                  </a:lnTo>
                  <a:lnTo>
                    <a:pt x="4038" y="1115"/>
                  </a:lnTo>
                  <a:lnTo>
                    <a:pt x="4236" y="917"/>
                  </a:lnTo>
                  <a:lnTo>
                    <a:pt x="4410" y="707"/>
                  </a:lnTo>
                  <a:lnTo>
                    <a:pt x="4558" y="484"/>
                  </a:lnTo>
                  <a:lnTo>
                    <a:pt x="4682" y="248"/>
                  </a:lnTo>
                  <a:lnTo>
                    <a:pt x="4781" y="1"/>
                  </a:lnTo>
                  <a:lnTo>
                    <a:pt x="4781" y="1"/>
                  </a:lnTo>
                  <a:lnTo>
                    <a:pt x="8038" y="38"/>
                  </a:lnTo>
                  <a:lnTo>
                    <a:pt x="8038" y="3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flipH="1">
              <a:off x="3553530" y="4414093"/>
              <a:ext cx="368387" cy="195781"/>
            </a:xfrm>
            <a:custGeom>
              <a:avLst/>
              <a:gdLst/>
              <a:ahLst/>
              <a:cxnLst/>
              <a:rect l="l" t="t" r="r" b="b"/>
              <a:pathLst>
                <a:path w="10046" h="5339" extrusionOk="0">
                  <a:moveTo>
                    <a:pt x="8807" y="1"/>
                  </a:moveTo>
                  <a:lnTo>
                    <a:pt x="8807" y="1"/>
                  </a:lnTo>
                  <a:lnTo>
                    <a:pt x="9005" y="273"/>
                  </a:lnTo>
                  <a:lnTo>
                    <a:pt x="9215" y="595"/>
                  </a:lnTo>
                  <a:lnTo>
                    <a:pt x="9414" y="942"/>
                  </a:lnTo>
                  <a:lnTo>
                    <a:pt x="9587" y="1301"/>
                  </a:lnTo>
                  <a:lnTo>
                    <a:pt x="9760" y="1673"/>
                  </a:lnTo>
                  <a:lnTo>
                    <a:pt x="9884" y="2032"/>
                  </a:lnTo>
                  <a:lnTo>
                    <a:pt x="9946" y="2218"/>
                  </a:lnTo>
                  <a:lnTo>
                    <a:pt x="9983" y="2391"/>
                  </a:lnTo>
                  <a:lnTo>
                    <a:pt x="10020" y="2552"/>
                  </a:lnTo>
                  <a:lnTo>
                    <a:pt x="10033" y="2725"/>
                  </a:lnTo>
                  <a:lnTo>
                    <a:pt x="10033" y="2725"/>
                  </a:lnTo>
                  <a:lnTo>
                    <a:pt x="10045" y="2886"/>
                  </a:lnTo>
                  <a:lnTo>
                    <a:pt x="10045" y="3047"/>
                  </a:lnTo>
                  <a:lnTo>
                    <a:pt x="10020" y="3196"/>
                  </a:lnTo>
                  <a:lnTo>
                    <a:pt x="9996" y="3332"/>
                  </a:lnTo>
                  <a:lnTo>
                    <a:pt x="9959" y="3456"/>
                  </a:lnTo>
                  <a:lnTo>
                    <a:pt x="9897" y="3555"/>
                  </a:lnTo>
                  <a:lnTo>
                    <a:pt x="9835" y="3654"/>
                  </a:lnTo>
                  <a:lnTo>
                    <a:pt x="9760" y="3753"/>
                  </a:lnTo>
                  <a:lnTo>
                    <a:pt x="9674" y="3828"/>
                  </a:lnTo>
                  <a:lnTo>
                    <a:pt x="9587" y="3902"/>
                  </a:lnTo>
                  <a:lnTo>
                    <a:pt x="9475" y="3964"/>
                  </a:lnTo>
                  <a:lnTo>
                    <a:pt x="9364" y="4026"/>
                  </a:lnTo>
                  <a:lnTo>
                    <a:pt x="9240" y="4075"/>
                  </a:lnTo>
                  <a:lnTo>
                    <a:pt x="9116" y="4113"/>
                  </a:lnTo>
                  <a:lnTo>
                    <a:pt x="8831" y="4187"/>
                  </a:lnTo>
                  <a:lnTo>
                    <a:pt x="8522" y="4249"/>
                  </a:lnTo>
                  <a:lnTo>
                    <a:pt x="8200" y="4298"/>
                  </a:lnTo>
                  <a:lnTo>
                    <a:pt x="7469" y="4397"/>
                  </a:lnTo>
                  <a:lnTo>
                    <a:pt x="7085" y="4447"/>
                  </a:lnTo>
                  <a:lnTo>
                    <a:pt x="6689" y="4509"/>
                  </a:lnTo>
                  <a:lnTo>
                    <a:pt x="6280" y="4596"/>
                  </a:lnTo>
                  <a:lnTo>
                    <a:pt x="5884" y="4695"/>
                  </a:lnTo>
                  <a:lnTo>
                    <a:pt x="5884" y="4695"/>
                  </a:lnTo>
                  <a:lnTo>
                    <a:pt x="5240" y="4868"/>
                  </a:lnTo>
                  <a:lnTo>
                    <a:pt x="4856" y="4967"/>
                  </a:lnTo>
                  <a:lnTo>
                    <a:pt x="4447" y="5054"/>
                  </a:lnTo>
                  <a:lnTo>
                    <a:pt x="4026" y="5141"/>
                  </a:lnTo>
                  <a:lnTo>
                    <a:pt x="3580" y="5215"/>
                  </a:lnTo>
                  <a:lnTo>
                    <a:pt x="3134" y="5277"/>
                  </a:lnTo>
                  <a:lnTo>
                    <a:pt x="2688" y="5314"/>
                  </a:lnTo>
                  <a:lnTo>
                    <a:pt x="2255" y="5339"/>
                  </a:lnTo>
                  <a:lnTo>
                    <a:pt x="1834" y="5339"/>
                  </a:lnTo>
                  <a:lnTo>
                    <a:pt x="1623" y="5326"/>
                  </a:lnTo>
                  <a:lnTo>
                    <a:pt x="1438" y="5302"/>
                  </a:lnTo>
                  <a:lnTo>
                    <a:pt x="1239" y="5277"/>
                  </a:lnTo>
                  <a:lnTo>
                    <a:pt x="1066" y="5227"/>
                  </a:lnTo>
                  <a:lnTo>
                    <a:pt x="893" y="5190"/>
                  </a:lnTo>
                  <a:lnTo>
                    <a:pt x="732" y="5128"/>
                  </a:lnTo>
                  <a:lnTo>
                    <a:pt x="595" y="5066"/>
                  </a:lnTo>
                  <a:lnTo>
                    <a:pt x="459" y="4980"/>
                  </a:lnTo>
                  <a:lnTo>
                    <a:pt x="335" y="4893"/>
                  </a:lnTo>
                  <a:lnTo>
                    <a:pt x="224" y="4794"/>
                  </a:lnTo>
                  <a:lnTo>
                    <a:pt x="137" y="4682"/>
                  </a:lnTo>
                  <a:lnTo>
                    <a:pt x="50" y="4558"/>
                  </a:lnTo>
                  <a:lnTo>
                    <a:pt x="50" y="4558"/>
                  </a:lnTo>
                  <a:lnTo>
                    <a:pt x="26" y="4497"/>
                  </a:lnTo>
                  <a:lnTo>
                    <a:pt x="13" y="4435"/>
                  </a:lnTo>
                  <a:lnTo>
                    <a:pt x="1" y="4373"/>
                  </a:lnTo>
                  <a:lnTo>
                    <a:pt x="1" y="4311"/>
                  </a:lnTo>
                  <a:lnTo>
                    <a:pt x="13" y="4187"/>
                  </a:lnTo>
                  <a:lnTo>
                    <a:pt x="63" y="4051"/>
                  </a:lnTo>
                  <a:lnTo>
                    <a:pt x="125" y="3914"/>
                  </a:lnTo>
                  <a:lnTo>
                    <a:pt x="211" y="3791"/>
                  </a:lnTo>
                  <a:lnTo>
                    <a:pt x="323" y="3654"/>
                  </a:lnTo>
                  <a:lnTo>
                    <a:pt x="447" y="3531"/>
                  </a:lnTo>
                  <a:lnTo>
                    <a:pt x="595" y="3407"/>
                  </a:lnTo>
                  <a:lnTo>
                    <a:pt x="744" y="3283"/>
                  </a:lnTo>
                  <a:lnTo>
                    <a:pt x="917" y="3171"/>
                  </a:lnTo>
                  <a:lnTo>
                    <a:pt x="1091" y="3060"/>
                  </a:lnTo>
                  <a:lnTo>
                    <a:pt x="1277" y="2961"/>
                  </a:lnTo>
                  <a:lnTo>
                    <a:pt x="1462" y="2862"/>
                  </a:lnTo>
                  <a:lnTo>
                    <a:pt x="1648" y="2775"/>
                  </a:lnTo>
                  <a:lnTo>
                    <a:pt x="1834" y="2701"/>
                  </a:lnTo>
                  <a:lnTo>
                    <a:pt x="1834" y="2701"/>
                  </a:lnTo>
                  <a:lnTo>
                    <a:pt x="1958" y="2800"/>
                  </a:lnTo>
                  <a:lnTo>
                    <a:pt x="2082" y="2899"/>
                  </a:lnTo>
                  <a:lnTo>
                    <a:pt x="2342" y="3072"/>
                  </a:lnTo>
                  <a:lnTo>
                    <a:pt x="2614" y="3221"/>
                  </a:lnTo>
                  <a:lnTo>
                    <a:pt x="2899" y="3345"/>
                  </a:lnTo>
                  <a:lnTo>
                    <a:pt x="3184" y="3444"/>
                  </a:lnTo>
                  <a:lnTo>
                    <a:pt x="3481" y="3518"/>
                  </a:lnTo>
                  <a:lnTo>
                    <a:pt x="3778" y="3568"/>
                  </a:lnTo>
                  <a:lnTo>
                    <a:pt x="4088" y="3592"/>
                  </a:lnTo>
                  <a:lnTo>
                    <a:pt x="4398" y="3592"/>
                  </a:lnTo>
                  <a:lnTo>
                    <a:pt x="4707" y="3580"/>
                  </a:lnTo>
                  <a:lnTo>
                    <a:pt x="5017" y="3543"/>
                  </a:lnTo>
                  <a:lnTo>
                    <a:pt x="5314" y="3493"/>
                  </a:lnTo>
                  <a:lnTo>
                    <a:pt x="5624" y="3419"/>
                  </a:lnTo>
                  <a:lnTo>
                    <a:pt x="5921" y="3332"/>
                  </a:lnTo>
                  <a:lnTo>
                    <a:pt x="6206" y="3233"/>
                  </a:lnTo>
                  <a:lnTo>
                    <a:pt x="6491" y="3122"/>
                  </a:lnTo>
                  <a:lnTo>
                    <a:pt x="6776" y="2986"/>
                  </a:lnTo>
                  <a:lnTo>
                    <a:pt x="7036" y="2849"/>
                  </a:lnTo>
                  <a:lnTo>
                    <a:pt x="7283" y="2688"/>
                  </a:lnTo>
                  <a:lnTo>
                    <a:pt x="7531" y="2515"/>
                  </a:lnTo>
                  <a:lnTo>
                    <a:pt x="7754" y="2342"/>
                  </a:lnTo>
                  <a:lnTo>
                    <a:pt x="7952" y="2156"/>
                  </a:lnTo>
                  <a:lnTo>
                    <a:pt x="8150" y="1958"/>
                  </a:lnTo>
                  <a:lnTo>
                    <a:pt x="8324" y="1759"/>
                  </a:lnTo>
                  <a:lnTo>
                    <a:pt x="8472" y="1549"/>
                  </a:lnTo>
                  <a:lnTo>
                    <a:pt x="8596" y="1338"/>
                  </a:lnTo>
                  <a:lnTo>
                    <a:pt x="8695" y="1115"/>
                  </a:lnTo>
                  <a:lnTo>
                    <a:pt x="8770" y="905"/>
                  </a:lnTo>
                  <a:lnTo>
                    <a:pt x="8831" y="670"/>
                  </a:lnTo>
                  <a:lnTo>
                    <a:pt x="8856" y="447"/>
                  </a:lnTo>
                  <a:lnTo>
                    <a:pt x="8856" y="335"/>
                  </a:lnTo>
                  <a:lnTo>
                    <a:pt x="8844" y="224"/>
                  </a:lnTo>
                  <a:lnTo>
                    <a:pt x="8831" y="112"/>
                  </a:lnTo>
                  <a:lnTo>
                    <a:pt x="8807" y="1"/>
                  </a:lnTo>
                  <a:lnTo>
                    <a:pt x="8807" y="1"/>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flipH="1">
              <a:off x="3572598" y="3966755"/>
              <a:ext cx="229408" cy="500509"/>
            </a:xfrm>
            <a:custGeom>
              <a:avLst/>
              <a:gdLst/>
              <a:ahLst/>
              <a:cxnLst/>
              <a:rect l="l" t="t" r="r" b="b"/>
              <a:pathLst>
                <a:path w="6256" h="13649" extrusionOk="0">
                  <a:moveTo>
                    <a:pt x="100" y="0"/>
                  </a:moveTo>
                  <a:lnTo>
                    <a:pt x="1" y="13649"/>
                  </a:lnTo>
                  <a:lnTo>
                    <a:pt x="6255" y="13389"/>
                  </a:lnTo>
                  <a:lnTo>
                    <a:pt x="5202" y="620"/>
                  </a:lnTo>
                  <a:lnTo>
                    <a:pt x="100" y="0"/>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6"/>
            <p:cNvSpPr/>
            <p:nvPr/>
          </p:nvSpPr>
          <p:spPr>
            <a:xfrm flipH="1">
              <a:off x="3420454" y="1925737"/>
              <a:ext cx="676305" cy="892474"/>
            </a:xfrm>
            <a:custGeom>
              <a:avLst/>
              <a:gdLst/>
              <a:ahLst/>
              <a:cxnLst/>
              <a:rect l="l" t="t" r="r" b="b"/>
              <a:pathLst>
                <a:path w="18443" h="24338" extrusionOk="0">
                  <a:moveTo>
                    <a:pt x="18442" y="24337"/>
                  </a:moveTo>
                  <a:lnTo>
                    <a:pt x="18442" y="24337"/>
                  </a:lnTo>
                  <a:lnTo>
                    <a:pt x="18293" y="24288"/>
                  </a:lnTo>
                  <a:lnTo>
                    <a:pt x="18157" y="24238"/>
                  </a:lnTo>
                  <a:lnTo>
                    <a:pt x="18009" y="24176"/>
                  </a:lnTo>
                  <a:lnTo>
                    <a:pt x="17860" y="24102"/>
                  </a:lnTo>
                  <a:lnTo>
                    <a:pt x="17550" y="23941"/>
                  </a:lnTo>
                  <a:lnTo>
                    <a:pt x="17253" y="23743"/>
                  </a:lnTo>
                  <a:lnTo>
                    <a:pt x="16956" y="23508"/>
                  </a:lnTo>
                  <a:lnTo>
                    <a:pt x="16646" y="23248"/>
                  </a:lnTo>
                  <a:lnTo>
                    <a:pt x="16349" y="22950"/>
                  </a:lnTo>
                  <a:lnTo>
                    <a:pt x="16052" y="22628"/>
                  </a:lnTo>
                  <a:lnTo>
                    <a:pt x="15767" y="22282"/>
                  </a:lnTo>
                  <a:lnTo>
                    <a:pt x="15470" y="21910"/>
                  </a:lnTo>
                  <a:lnTo>
                    <a:pt x="15197" y="21514"/>
                  </a:lnTo>
                  <a:lnTo>
                    <a:pt x="14925" y="21080"/>
                  </a:lnTo>
                  <a:lnTo>
                    <a:pt x="14652" y="20647"/>
                  </a:lnTo>
                  <a:lnTo>
                    <a:pt x="14405" y="20176"/>
                  </a:lnTo>
                  <a:lnTo>
                    <a:pt x="14157" y="19693"/>
                  </a:lnTo>
                  <a:lnTo>
                    <a:pt x="13921" y="19185"/>
                  </a:lnTo>
                  <a:lnTo>
                    <a:pt x="13711" y="18677"/>
                  </a:lnTo>
                  <a:lnTo>
                    <a:pt x="13500" y="18145"/>
                  </a:lnTo>
                  <a:lnTo>
                    <a:pt x="13315" y="17588"/>
                  </a:lnTo>
                  <a:lnTo>
                    <a:pt x="13154" y="17030"/>
                  </a:lnTo>
                  <a:lnTo>
                    <a:pt x="12993" y="16461"/>
                  </a:lnTo>
                  <a:lnTo>
                    <a:pt x="12869" y="15878"/>
                  </a:lnTo>
                  <a:lnTo>
                    <a:pt x="12757" y="15296"/>
                  </a:lnTo>
                  <a:lnTo>
                    <a:pt x="12671" y="14702"/>
                  </a:lnTo>
                  <a:lnTo>
                    <a:pt x="12596" y="14095"/>
                  </a:lnTo>
                  <a:lnTo>
                    <a:pt x="12559" y="13488"/>
                  </a:lnTo>
                  <a:lnTo>
                    <a:pt x="12534" y="12881"/>
                  </a:lnTo>
                  <a:lnTo>
                    <a:pt x="12547" y="12274"/>
                  </a:lnTo>
                  <a:lnTo>
                    <a:pt x="12584" y="11667"/>
                  </a:lnTo>
                  <a:lnTo>
                    <a:pt x="12621" y="11358"/>
                  </a:lnTo>
                  <a:lnTo>
                    <a:pt x="12658" y="11048"/>
                  </a:lnTo>
                  <a:lnTo>
                    <a:pt x="12695" y="10751"/>
                  </a:lnTo>
                  <a:lnTo>
                    <a:pt x="12757" y="10441"/>
                  </a:lnTo>
                  <a:lnTo>
                    <a:pt x="12819" y="10144"/>
                  </a:lnTo>
                  <a:lnTo>
                    <a:pt x="12881" y="9847"/>
                  </a:lnTo>
                  <a:lnTo>
                    <a:pt x="12881" y="9847"/>
                  </a:lnTo>
                  <a:lnTo>
                    <a:pt x="12633" y="9909"/>
                  </a:lnTo>
                  <a:lnTo>
                    <a:pt x="12373" y="9971"/>
                  </a:lnTo>
                  <a:lnTo>
                    <a:pt x="12101" y="10033"/>
                  </a:lnTo>
                  <a:lnTo>
                    <a:pt x="11816" y="10070"/>
                  </a:lnTo>
                  <a:lnTo>
                    <a:pt x="11531" y="10107"/>
                  </a:lnTo>
                  <a:lnTo>
                    <a:pt x="11246" y="10144"/>
                  </a:lnTo>
                  <a:lnTo>
                    <a:pt x="10949" y="10156"/>
                  </a:lnTo>
                  <a:lnTo>
                    <a:pt x="10639" y="10181"/>
                  </a:lnTo>
                  <a:lnTo>
                    <a:pt x="10020" y="10181"/>
                  </a:lnTo>
                  <a:lnTo>
                    <a:pt x="9376" y="10169"/>
                  </a:lnTo>
                  <a:lnTo>
                    <a:pt x="8732" y="10119"/>
                  </a:lnTo>
                  <a:lnTo>
                    <a:pt x="8076" y="10057"/>
                  </a:lnTo>
                  <a:lnTo>
                    <a:pt x="7407" y="9958"/>
                  </a:lnTo>
                  <a:lnTo>
                    <a:pt x="6750" y="9847"/>
                  </a:lnTo>
                  <a:lnTo>
                    <a:pt x="6094" y="9711"/>
                  </a:lnTo>
                  <a:lnTo>
                    <a:pt x="5462" y="9562"/>
                  </a:lnTo>
                  <a:lnTo>
                    <a:pt x="4831" y="9389"/>
                  </a:lnTo>
                  <a:lnTo>
                    <a:pt x="4224" y="9190"/>
                  </a:lnTo>
                  <a:lnTo>
                    <a:pt x="3629" y="8992"/>
                  </a:lnTo>
                  <a:lnTo>
                    <a:pt x="3072" y="8769"/>
                  </a:lnTo>
                  <a:lnTo>
                    <a:pt x="2552" y="8534"/>
                  </a:lnTo>
                  <a:lnTo>
                    <a:pt x="2069" y="8299"/>
                  </a:lnTo>
                  <a:lnTo>
                    <a:pt x="1834" y="8162"/>
                  </a:lnTo>
                  <a:lnTo>
                    <a:pt x="1611" y="8039"/>
                  </a:lnTo>
                  <a:lnTo>
                    <a:pt x="1412" y="7902"/>
                  </a:lnTo>
                  <a:lnTo>
                    <a:pt x="1214" y="7779"/>
                  </a:lnTo>
                  <a:lnTo>
                    <a:pt x="1029" y="7642"/>
                  </a:lnTo>
                  <a:lnTo>
                    <a:pt x="868" y="7506"/>
                  </a:lnTo>
                  <a:lnTo>
                    <a:pt x="707" y="7357"/>
                  </a:lnTo>
                  <a:lnTo>
                    <a:pt x="570" y="7221"/>
                  </a:lnTo>
                  <a:lnTo>
                    <a:pt x="434" y="7085"/>
                  </a:lnTo>
                  <a:lnTo>
                    <a:pt x="323" y="6936"/>
                  </a:lnTo>
                  <a:lnTo>
                    <a:pt x="224" y="6788"/>
                  </a:lnTo>
                  <a:lnTo>
                    <a:pt x="149" y="6651"/>
                  </a:lnTo>
                  <a:lnTo>
                    <a:pt x="87" y="6503"/>
                  </a:lnTo>
                  <a:lnTo>
                    <a:pt x="38" y="6354"/>
                  </a:lnTo>
                  <a:lnTo>
                    <a:pt x="13" y="6206"/>
                  </a:lnTo>
                  <a:lnTo>
                    <a:pt x="1" y="6057"/>
                  </a:lnTo>
                  <a:lnTo>
                    <a:pt x="13" y="5908"/>
                  </a:lnTo>
                  <a:lnTo>
                    <a:pt x="38" y="5760"/>
                  </a:lnTo>
                  <a:lnTo>
                    <a:pt x="87" y="5624"/>
                  </a:lnTo>
                  <a:lnTo>
                    <a:pt x="162" y="5475"/>
                  </a:lnTo>
                  <a:lnTo>
                    <a:pt x="248" y="5326"/>
                  </a:lnTo>
                  <a:lnTo>
                    <a:pt x="372" y="5178"/>
                  </a:lnTo>
                  <a:lnTo>
                    <a:pt x="508" y="5029"/>
                  </a:lnTo>
                  <a:lnTo>
                    <a:pt x="657" y="4893"/>
                  </a:lnTo>
                  <a:lnTo>
                    <a:pt x="843" y="4744"/>
                  </a:lnTo>
                  <a:lnTo>
                    <a:pt x="1053" y="4608"/>
                  </a:lnTo>
                  <a:lnTo>
                    <a:pt x="1276" y="4472"/>
                  </a:lnTo>
                  <a:lnTo>
                    <a:pt x="1536" y="4335"/>
                  </a:lnTo>
                  <a:lnTo>
                    <a:pt x="1536" y="4335"/>
                  </a:lnTo>
                  <a:lnTo>
                    <a:pt x="1982" y="3791"/>
                  </a:lnTo>
                  <a:lnTo>
                    <a:pt x="2205" y="3530"/>
                  </a:lnTo>
                  <a:lnTo>
                    <a:pt x="2428" y="3283"/>
                  </a:lnTo>
                  <a:lnTo>
                    <a:pt x="2651" y="3047"/>
                  </a:lnTo>
                  <a:lnTo>
                    <a:pt x="2874" y="2812"/>
                  </a:lnTo>
                  <a:lnTo>
                    <a:pt x="3109" y="2602"/>
                  </a:lnTo>
                  <a:lnTo>
                    <a:pt x="3332" y="2391"/>
                  </a:lnTo>
                  <a:lnTo>
                    <a:pt x="3567" y="2180"/>
                  </a:lnTo>
                  <a:lnTo>
                    <a:pt x="3803" y="1995"/>
                  </a:lnTo>
                  <a:lnTo>
                    <a:pt x="4026" y="1809"/>
                  </a:lnTo>
                  <a:lnTo>
                    <a:pt x="4261" y="1636"/>
                  </a:lnTo>
                  <a:lnTo>
                    <a:pt x="4496" y="1475"/>
                  </a:lnTo>
                  <a:lnTo>
                    <a:pt x="4732" y="1326"/>
                  </a:lnTo>
                  <a:lnTo>
                    <a:pt x="4967" y="1177"/>
                  </a:lnTo>
                  <a:lnTo>
                    <a:pt x="5202" y="1041"/>
                  </a:lnTo>
                  <a:lnTo>
                    <a:pt x="5438" y="917"/>
                  </a:lnTo>
                  <a:lnTo>
                    <a:pt x="5673" y="793"/>
                  </a:lnTo>
                  <a:lnTo>
                    <a:pt x="5908" y="682"/>
                  </a:lnTo>
                  <a:lnTo>
                    <a:pt x="6144" y="583"/>
                  </a:lnTo>
                  <a:lnTo>
                    <a:pt x="6379" y="484"/>
                  </a:lnTo>
                  <a:lnTo>
                    <a:pt x="6614" y="397"/>
                  </a:lnTo>
                  <a:lnTo>
                    <a:pt x="6862" y="323"/>
                  </a:lnTo>
                  <a:lnTo>
                    <a:pt x="7097" y="261"/>
                  </a:lnTo>
                  <a:lnTo>
                    <a:pt x="7333" y="199"/>
                  </a:lnTo>
                  <a:lnTo>
                    <a:pt x="7568" y="149"/>
                  </a:lnTo>
                  <a:lnTo>
                    <a:pt x="7803" y="100"/>
                  </a:lnTo>
                  <a:lnTo>
                    <a:pt x="8039" y="63"/>
                  </a:lnTo>
                  <a:lnTo>
                    <a:pt x="8274" y="38"/>
                  </a:lnTo>
                  <a:lnTo>
                    <a:pt x="8509" y="13"/>
                  </a:lnTo>
                  <a:lnTo>
                    <a:pt x="8744" y="13"/>
                  </a:lnTo>
                  <a:lnTo>
                    <a:pt x="8980" y="1"/>
                  </a:lnTo>
                  <a:lnTo>
                    <a:pt x="9215" y="13"/>
                  </a:lnTo>
                  <a:lnTo>
                    <a:pt x="9438" y="25"/>
                  </a:lnTo>
                  <a:lnTo>
                    <a:pt x="9673" y="38"/>
                  </a:lnTo>
                  <a:lnTo>
                    <a:pt x="9909" y="63"/>
                  </a:lnTo>
                  <a:lnTo>
                    <a:pt x="10132" y="100"/>
                  </a:lnTo>
                  <a:lnTo>
                    <a:pt x="10367" y="149"/>
                  </a:lnTo>
                  <a:lnTo>
                    <a:pt x="10590" y="199"/>
                  </a:lnTo>
                  <a:lnTo>
                    <a:pt x="10813" y="248"/>
                  </a:lnTo>
                  <a:lnTo>
                    <a:pt x="11271" y="385"/>
                  </a:lnTo>
                  <a:lnTo>
                    <a:pt x="11717" y="546"/>
                  </a:lnTo>
                  <a:lnTo>
                    <a:pt x="12150" y="744"/>
                  </a:lnTo>
                  <a:lnTo>
                    <a:pt x="12584" y="967"/>
                  </a:lnTo>
                  <a:lnTo>
                    <a:pt x="13005" y="1214"/>
                  </a:lnTo>
                  <a:lnTo>
                    <a:pt x="13414" y="1487"/>
                  </a:lnTo>
                  <a:lnTo>
                    <a:pt x="13822" y="1784"/>
                  </a:lnTo>
                  <a:lnTo>
                    <a:pt x="14219" y="2106"/>
                  </a:lnTo>
                  <a:lnTo>
                    <a:pt x="14615" y="2453"/>
                  </a:lnTo>
                  <a:lnTo>
                    <a:pt x="14987" y="2837"/>
                  </a:lnTo>
                  <a:lnTo>
                    <a:pt x="15358" y="3233"/>
                  </a:lnTo>
                  <a:lnTo>
                    <a:pt x="15705" y="3654"/>
                  </a:lnTo>
                  <a:lnTo>
                    <a:pt x="15705" y="3654"/>
                  </a:lnTo>
                  <a:lnTo>
                    <a:pt x="15866" y="3852"/>
                  </a:lnTo>
                  <a:lnTo>
                    <a:pt x="16015" y="4063"/>
                  </a:lnTo>
                  <a:lnTo>
                    <a:pt x="16151" y="4286"/>
                  </a:lnTo>
                  <a:lnTo>
                    <a:pt x="16287" y="4496"/>
                  </a:lnTo>
                  <a:lnTo>
                    <a:pt x="16411" y="4732"/>
                  </a:lnTo>
                  <a:lnTo>
                    <a:pt x="16522" y="4967"/>
                  </a:lnTo>
                  <a:lnTo>
                    <a:pt x="16621" y="5202"/>
                  </a:lnTo>
                  <a:lnTo>
                    <a:pt x="16721" y="5450"/>
                  </a:lnTo>
                  <a:lnTo>
                    <a:pt x="16807" y="5698"/>
                  </a:lnTo>
                  <a:lnTo>
                    <a:pt x="16894" y="5946"/>
                  </a:lnTo>
                  <a:lnTo>
                    <a:pt x="16968" y="6206"/>
                  </a:lnTo>
                  <a:lnTo>
                    <a:pt x="17043" y="6478"/>
                  </a:lnTo>
                  <a:lnTo>
                    <a:pt x="17166" y="7023"/>
                  </a:lnTo>
                  <a:lnTo>
                    <a:pt x="17265" y="7580"/>
                  </a:lnTo>
                  <a:lnTo>
                    <a:pt x="17340" y="8162"/>
                  </a:lnTo>
                  <a:lnTo>
                    <a:pt x="17402" y="8757"/>
                  </a:lnTo>
                  <a:lnTo>
                    <a:pt x="17439" y="9376"/>
                  </a:lnTo>
                  <a:lnTo>
                    <a:pt x="17464" y="9995"/>
                  </a:lnTo>
                  <a:lnTo>
                    <a:pt x="17488" y="10639"/>
                  </a:lnTo>
                  <a:lnTo>
                    <a:pt x="17488" y="11296"/>
                  </a:lnTo>
                  <a:lnTo>
                    <a:pt x="17488" y="12646"/>
                  </a:lnTo>
                  <a:lnTo>
                    <a:pt x="17464" y="14033"/>
                  </a:lnTo>
                  <a:lnTo>
                    <a:pt x="17451" y="15457"/>
                  </a:lnTo>
                  <a:lnTo>
                    <a:pt x="17451" y="16188"/>
                  </a:lnTo>
                  <a:lnTo>
                    <a:pt x="17451" y="16919"/>
                  </a:lnTo>
                  <a:lnTo>
                    <a:pt x="17476" y="17649"/>
                  </a:lnTo>
                  <a:lnTo>
                    <a:pt x="17501" y="18393"/>
                  </a:lnTo>
                  <a:lnTo>
                    <a:pt x="17550" y="19123"/>
                  </a:lnTo>
                  <a:lnTo>
                    <a:pt x="17612" y="19866"/>
                  </a:lnTo>
                  <a:lnTo>
                    <a:pt x="17687" y="20622"/>
                  </a:lnTo>
                  <a:lnTo>
                    <a:pt x="17786" y="21365"/>
                  </a:lnTo>
                  <a:lnTo>
                    <a:pt x="17909" y="22108"/>
                  </a:lnTo>
                  <a:lnTo>
                    <a:pt x="18058" y="22851"/>
                  </a:lnTo>
                  <a:lnTo>
                    <a:pt x="18232" y="23594"/>
                  </a:lnTo>
                  <a:lnTo>
                    <a:pt x="18343" y="23966"/>
                  </a:lnTo>
                  <a:lnTo>
                    <a:pt x="18442" y="24337"/>
                  </a:lnTo>
                  <a:lnTo>
                    <a:pt x="18442" y="24337"/>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6"/>
            <p:cNvSpPr/>
            <p:nvPr/>
          </p:nvSpPr>
          <p:spPr>
            <a:xfrm flipH="1">
              <a:off x="3596691" y="2230942"/>
              <a:ext cx="87238" cy="113567"/>
            </a:xfrm>
            <a:custGeom>
              <a:avLst/>
              <a:gdLst/>
              <a:ahLst/>
              <a:cxnLst/>
              <a:rect l="l" t="t" r="r" b="b"/>
              <a:pathLst>
                <a:path w="2379" h="3097" extrusionOk="0">
                  <a:moveTo>
                    <a:pt x="1945" y="75"/>
                  </a:moveTo>
                  <a:lnTo>
                    <a:pt x="1945" y="75"/>
                  </a:lnTo>
                  <a:lnTo>
                    <a:pt x="2032" y="124"/>
                  </a:lnTo>
                  <a:lnTo>
                    <a:pt x="2119" y="199"/>
                  </a:lnTo>
                  <a:lnTo>
                    <a:pt x="2180" y="273"/>
                  </a:lnTo>
                  <a:lnTo>
                    <a:pt x="2242" y="372"/>
                  </a:lnTo>
                  <a:lnTo>
                    <a:pt x="2292" y="471"/>
                  </a:lnTo>
                  <a:lnTo>
                    <a:pt x="2329" y="583"/>
                  </a:lnTo>
                  <a:lnTo>
                    <a:pt x="2354" y="706"/>
                  </a:lnTo>
                  <a:lnTo>
                    <a:pt x="2379" y="830"/>
                  </a:lnTo>
                  <a:lnTo>
                    <a:pt x="2379" y="967"/>
                  </a:lnTo>
                  <a:lnTo>
                    <a:pt x="2379" y="1115"/>
                  </a:lnTo>
                  <a:lnTo>
                    <a:pt x="2354" y="1251"/>
                  </a:lnTo>
                  <a:lnTo>
                    <a:pt x="2329" y="1400"/>
                  </a:lnTo>
                  <a:lnTo>
                    <a:pt x="2292" y="1561"/>
                  </a:lnTo>
                  <a:lnTo>
                    <a:pt x="2242" y="1710"/>
                  </a:lnTo>
                  <a:lnTo>
                    <a:pt x="2180" y="1858"/>
                  </a:lnTo>
                  <a:lnTo>
                    <a:pt x="2106" y="2019"/>
                  </a:lnTo>
                  <a:lnTo>
                    <a:pt x="2106" y="2019"/>
                  </a:lnTo>
                  <a:lnTo>
                    <a:pt x="2032" y="2168"/>
                  </a:lnTo>
                  <a:lnTo>
                    <a:pt x="1945" y="2304"/>
                  </a:lnTo>
                  <a:lnTo>
                    <a:pt x="1846" y="2440"/>
                  </a:lnTo>
                  <a:lnTo>
                    <a:pt x="1747" y="2552"/>
                  </a:lnTo>
                  <a:lnTo>
                    <a:pt x="1636" y="2663"/>
                  </a:lnTo>
                  <a:lnTo>
                    <a:pt x="1536" y="2762"/>
                  </a:lnTo>
                  <a:lnTo>
                    <a:pt x="1425" y="2849"/>
                  </a:lnTo>
                  <a:lnTo>
                    <a:pt x="1301" y="2923"/>
                  </a:lnTo>
                  <a:lnTo>
                    <a:pt x="1190" y="2985"/>
                  </a:lnTo>
                  <a:lnTo>
                    <a:pt x="1078" y="3035"/>
                  </a:lnTo>
                  <a:lnTo>
                    <a:pt x="967" y="3072"/>
                  </a:lnTo>
                  <a:lnTo>
                    <a:pt x="855" y="3097"/>
                  </a:lnTo>
                  <a:lnTo>
                    <a:pt x="744" y="3097"/>
                  </a:lnTo>
                  <a:lnTo>
                    <a:pt x="632" y="3084"/>
                  </a:lnTo>
                  <a:lnTo>
                    <a:pt x="533" y="3072"/>
                  </a:lnTo>
                  <a:lnTo>
                    <a:pt x="434" y="3022"/>
                  </a:lnTo>
                  <a:lnTo>
                    <a:pt x="434" y="3022"/>
                  </a:lnTo>
                  <a:lnTo>
                    <a:pt x="347" y="2973"/>
                  </a:lnTo>
                  <a:lnTo>
                    <a:pt x="261" y="2899"/>
                  </a:lnTo>
                  <a:lnTo>
                    <a:pt x="199" y="2824"/>
                  </a:lnTo>
                  <a:lnTo>
                    <a:pt x="137" y="2725"/>
                  </a:lnTo>
                  <a:lnTo>
                    <a:pt x="87" y="2626"/>
                  </a:lnTo>
                  <a:lnTo>
                    <a:pt x="50" y="2515"/>
                  </a:lnTo>
                  <a:lnTo>
                    <a:pt x="25" y="2391"/>
                  </a:lnTo>
                  <a:lnTo>
                    <a:pt x="1" y="2255"/>
                  </a:lnTo>
                  <a:lnTo>
                    <a:pt x="1" y="2131"/>
                  </a:lnTo>
                  <a:lnTo>
                    <a:pt x="1" y="1982"/>
                  </a:lnTo>
                  <a:lnTo>
                    <a:pt x="13" y="1833"/>
                  </a:lnTo>
                  <a:lnTo>
                    <a:pt x="50" y="1685"/>
                  </a:lnTo>
                  <a:lnTo>
                    <a:pt x="87" y="1536"/>
                  </a:lnTo>
                  <a:lnTo>
                    <a:pt x="137" y="1388"/>
                  </a:lnTo>
                  <a:lnTo>
                    <a:pt x="199" y="1227"/>
                  </a:lnTo>
                  <a:lnTo>
                    <a:pt x="261" y="1078"/>
                  </a:lnTo>
                  <a:lnTo>
                    <a:pt x="261" y="1078"/>
                  </a:lnTo>
                  <a:lnTo>
                    <a:pt x="347" y="929"/>
                  </a:lnTo>
                  <a:lnTo>
                    <a:pt x="434" y="793"/>
                  </a:lnTo>
                  <a:lnTo>
                    <a:pt x="533" y="657"/>
                  </a:lnTo>
                  <a:lnTo>
                    <a:pt x="632" y="533"/>
                  </a:lnTo>
                  <a:lnTo>
                    <a:pt x="731" y="434"/>
                  </a:lnTo>
                  <a:lnTo>
                    <a:pt x="843" y="335"/>
                  </a:lnTo>
                  <a:lnTo>
                    <a:pt x="954" y="248"/>
                  </a:lnTo>
                  <a:lnTo>
                    <a:pt x="1066" y="174"/>
                  </a:lnTo>
                  <a:lnTo>
                    <a:pt x="1190" y="112"/>
                  </a:lnTo>
                  <a:lnTo>
                    <a:pt x="1301" y="62"/>
                  </a:lnTo>
                  <a:lnTo>
                    <a:pt x="1413" y="25"/>
                  </a:lnTo>
                  <a:lnTo>
                    <a:pt x="1524" y="0"/>
                  </a:lnTo>
                  <a:lnTo>
                    <a:pt x="1636" y="0"/>
                  </a:lnTo>
                  <a:lnTo>
                    <a:pt x="1747" y="0"/>
                  </a:lnTo>
                  <a:lnTo>
                    <a:pt x="1846" y="25"/>
                  </a:lnTo>
                  <a:lnTo>
                    <a:pt x="1945" y="75"/>
                  </a:lnTo>
                  <a:lnTo>
                    <a:pt x="1945" y="75"/>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6"/>
            <p:cNvSpPr/>
            <p:nvPr/>
          </p:nvSpPr>
          <p:spPr>
            <a:xfrm flipH="1">
              <a:off x="4111720" y="3122464"/>
              <a:ext cx="244369" cy="80894"/>
            </a:xfrm>
            <a:custGeom>
              <a:avLst/>
              <a:gdLst/>
              <a:ahLst/>
              <a:cxnLst/>
              <a:rect l="l" t="t" r="r" b="b"/>
              <a:pathLst>
                <a:path w="6664" h="2206" extrusionOk="0">
                  <a:moveTo>
                    <a:pt x="1722" y="137"/>
                  </a:moveTo>
                  <a:lnTo>
                    <a:pt x="1722" y="137"/>
                  </a:lnTo>
                  <a:lnTo>
                    <a:pt x="3010" y="87"/>
                  </a:lnTo>
                  <a:lnTo>
                    <a:pt x="4187" y="25"/>
                  </a:lnTo>
                  <a:lnTo>
                    <a:pt x="4769" y="13"/>
                  </a:lnTo>
                  <a:lnTo>
                    <a:pt x="5363" y="0"/>
                  </a:lnTo>
                  <a:lnTo>
                    <a:pt x="5983" y="13"/>
                  </a:lnTo>
                  <a:lnTo>
                    <a:pt x="6639" y="50"/>
                  </a:lnTo>
                  <a:lnTo>
                    <a:pt x="6664" y="2094"/>
                  </a:lnTo>
                  <a:lnTo>
                    <a:pt x="5413" y="1957"/>
                  </a:lnTo>
                  <a:lnTo>
                    <a:pt x="5413" y="1957"/>
                  </a:lnTo>
                  <a:lnTo>
                    <a:pt x="5289" y="2019"/>
                  </a:lnTo>
                  <a:lnTo>
                    <a:pt x="5178" y="2069"/>
                  </a:lnTo>
                  <a:lnTo>
                    <a:pt x="5054" y="2118"/>
                  </a:lnTo>
                  <a:lnTo>
                    <a:pt x="4930" y="2155"/>
                  </a:lnTo>
                  <a:lnTo>
                    <a:pt x="4818" y="2180"/>
                  </a:lnTo>
                  <a:lnTo>
                    <a:pt x="4695" y="2193"/>
                  </a:lnTo>
                  <a:lnTo>
                    <a:pt x="4447" y="2205"/>
                  </a:lnTo>
                  <a:lnTo>
                    <a:pt x="4212" y="2193"/>
                  </a:lnTo>
                  <a:lnTo>
                    <a:pt x="3976" y="2155"/>
                  </a:lnTo>
                  <a:lnTo>
                    <a:pt x="3729" y="2106"/>
                  </a:lnTo>
                  <a:lnTo>
                    <a:pt x="3493" y="2056"/>
                  </a:lnTo>
                  <a:lnTo>
                    <a:pt x="3023" y="1945"/>
                  </a:lnTo>
                  <a:lnTo>
                    <a:pt x="2800" y="1908"/>
                  </a:lnTo>
                  <a:lnTo>
                    <a:pt x="2564" y="1871"/>
                  </a:lnTo>
                  <a:lnTo>
                    <a:pt x="2341" y="1858"/>
                  </a:lnTo>
                  <a:lnTo>
                    <a:pt x="2242" y="1871"/>
                  </a:lnTo>
                  <a:lnTo>
                    <a:pt x="2131" y="1883"/>
                  </a:lnTo>
                  <a:lnTo>
                    <a:pt x="2019" y="1895"/>
                  </a:lnTo>
                  <a:lnTo>
                    <a:pt x="1920" y="1933"/>
                  </a:lnTo>
                  <a:lnTo>
                    <a:pt x="1821" y="1970"/>
                  </a:lnTo>
                  <a:lnTo>
                    <a:pt x="1710" y="2019"/>
                  </a:lnTo>
                  <a:lnTo>
                    <a:pt x="1710" y="2019"/>
                  </a:lnTo>
                  <a:lnTo>
                    <a:pt x="1685" y="2056"/>
                  </a:lnTo>
                  <a:lnTo>
                    <a:pt x="1648" y="2094"/>
                  </a:lnTo>
                  <a:lnTo>
                    <a:pt x="1598" y="2131"/>
                  </a:lnTo>
                  <a:lnTo>
                    <a:pt x="1549" y="2155"/>
                  </a:lnTo>
                  <a:lnTo>
                    <a:pt x="1425" y="2180"/>
                  </a:lnTo>
                  <a:lnTo>
                    <a:pt x="1276" y="2205"/>
                  </a:lnTo>
                  <a:lnTo>
                    <a:pt x="1128" y="2193"/>
                  </a:lnTo>
                  <a:lnTo>
                    <a:pt x="954" y="2180"/>
                  </a:lnTo>
                  <a:lnTo>
                    <a:pt x="793" y="2143"/>
                  </a:lnTo>
                  <a:lnTo>
                    <a:pt x="632" y="2106"/>
                  </a:lnTo>
                  <a:lnTo>
                    <a:pt x="471" y="2044"/>
                  </a:lnTo>
                  <a:lnTo>
                    <a:pt x="323" y="1982"/>
                  </a:lnTo>
                  <a:lnTo>
                    <a:pt x="199" y="1908"/>
                  </a:lnTo>
                  <a:lnTo>
                    <a:pt x="100" y="1833"/>
                  </a:lnTo>
                  <a:lnTo>
                    <a:pt x="38" y="1747"/>
                  </a:lnTo>
                  <a:lnTo>
                    <a:pt x="13" y="1710"/>
                  </a:lnTo>
                  <a:lnTo>
                    <a:pt x="1" y="1672"/>
                  </a:lnTo>
                  <a:lnTo>
                    <a:pt x="1" y="1635"/>
                  </a:lnTo>
                  <a:lnTo>
                    <a:pt x="13" y="1586"/>
                  </a:lnTo>
                  <a:lnTo>
                    <a:pt x="25" y="1549"/>
                  </a:lnTo>
                  <a:lnTo>
                    <a:pt x="63" y="1511"/>
                  </a:lnTo>
                  <a:lnTo>
                    <a:pt x="1227" y="347"/>
                  </a:lnTo>
                  <a:lnTo>
                    <a:pt x="1227" y="360"/>
                  </a:lnTo>
                  <a:lnTo>
                    <a:pt x="1227" y="360"/>
                  </a:lnTo>
                  <a:lnTo>
                    <a:pt x="1338" y="273"/>
                  </a:lnTo>
                  <a:lnTo>
                    <a:pt x="1462" y="199"/>
                  </a:lnTo>
                  <a:lnTo>
                    <a:pt x="1524" y="174"/>
                  </a:lnTo>
                  <a:lnTo>
                    <a:pt x="1586" y="161"/>
                  </a:lnTo>
                  <a:lnTo>
                    <a:pt x="1660" y="149"/>
                  </a:lnTo>
                  <a:lnTo>
                    <a:pt x="1722" y="137"/>
                  </a:lnTo>
                  <a:lnTo>
                    <a:pt x="1722" y="137"/>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6"/>
            <p:cNvSpPr/>
            <p:nvPr/>
          </p:nvSpPr>
          <p:spPr>
            <a:xfrm flipH="1">
              <a:off x="4889673" y="2422139"/>
              <a:ext cx="102676" cy="37293"/>
            </a:xfrm>
            <a:custGeom>
              <a:avLst/>
              <a:gdLst/>
              <a:ahLst/>
              <a:cxnLst/>
              <a:rect l="l" t="t" r="r" b="b"/>
              <a:pathLst>
                <a:path w="2800" h="1017" extrusionOk="0">
                  <a:moveTo>
                    <a:pt x="941" y="1"/>
                  </a:moveTo>
                  <a:lnTo>
                    <a:pt x="756" y="13"/>
                  </a:lnTo>
                  <a:lnTo>
                    <a:pt x="570" y="38"/>
                  </a:lnTo>
                  <a:lnTo>
                    <a:pt x="396" y="87"/>
                  </a:lnTo>
                  <a:lnTo>
                    <a:pt x="235" y="162"/>
                  </a:lnTo>
                  <a:lnTo>
                    <a:pt x="87" y="248"/>
                  </a:lnTo>
                  <a:lnTo>
                    <a:pt x="62" y="273"/>
                  </a:lnTo>
                  <a:lnTo>
                    <a:pt x="37" y="298"/>
                  </a:lnTo>
                  <a:lnTo>
                    <a:pt x="12" y="335"/>
                  </a:lnTo>
                  <a:lnTo>
                    <a:pt x="0" y="372"/>
                  </a:lnTo>
                  <a:lnTo>
                    <a:pt x="0" y="409"/>
                  </a:lnTo>
                  <a:lnTo>
                    <a:pt x="12" y="446"/>
                  </a:lnTo>
                  <a:lnTo>
                    <a:pt x="25" y="484"/>
                  </a:lnTo>
                  <a:lnTo>
                    <a:pt x="37" y="521"/>
                  </a:lnTo>
                  <a:lnTo>
                    <a:pt x="62" y="558"/>
                  </a:lnTo>
                  <a:lnTo>
                    <a:pt x="99" y="583"/>
                  </a:lnTo>
                  <a:lnTo>
                    <a:pt x="136" y="595"/>
                  </a:lnTo>
                  <a:lnTo>
                    <a:pt x="161" y="607"/>
                  </a:lnTo>
                  <a:lnTo>
                    <a:pt x="248" y="607"/>
                  </a:lnTo>
                  <a:lnTo>
                    <a:pt x="285" y="595"/>
                  </a:lnTo>
                  <a:lnTo>
                    <a:pt x="322" y="570"/>
                  </a:lnTo>
                  <a:lnTo>
                    <a:pt x="384" y="533"/>
                  </a:lnTo>
                  <a:lnTo>
                    <a:pt x="458" y="496"/>
                  </a:lnTo>
                  <a:lnTo>
                    <a:pt x="619" y="446"/>
                  </a:lnTo>
                  <a:lnTo>
                    <a:pt x="768" y="409"/>
                  </a:lnTo>
                  <a:lnTo>
                    <a:pt x="1090" y="409"/>
                  </a:lnTo>
                  <a:lnTo>
                    <a:pt x="1239" y="422"/>
                  </a:lnTo>
                  <a:lnTo>
                    <a:pt x="1375" y="446"/>
                  </a:lnTo>
                  <a:lnTo>
                    <a:pt x="1486" y="471"/>
                  </a:lnTo>
                  <a:lnTo>
                    <a:pt x="1660" y="521"/>
                  </a:lnTo>
                  <a:lnTo>
                    <a:pt x="1808" y="570"/>
                  </a:lnTo>
                  <a:lnTo>
                    <a:pt x="1957" y="632"/>
                  </a:lnTo>
                  <a:lnTo>
                    <a:pt x="2081" y="694"/>
                  </a:lnTo>
                  <a:lnTo>
                    <a:pt x="2205" y="756"/>
                  </a:lnTo>
                  <a:lnTo>
                    <a:pt x="2304" y="830"/>
                  </a:lnTo>
                  <a:lnTo>
                    <a:pt x="2378" y="892"/>
                  </a:lnTo>
                  <a:lnTo>
                    <a:pt x="2440" y="942"/>
                  </a:lnTo>
                  <a:lnTo>
                    <a:pt x="2477" y="979"/>
                  </a:lnTo>
                  <a:lnTo>
                    <a:pt x="2514" y="991"/>
                  </a:lnTo>
                  <a:lnTo>
                    <a:pt x="2551" y="1004"/>
                  </a:lnTo>
                  <a:lnTo>
                    <a:pt x="2601" y="1016"/>
                  </a:lnTo>
                  <a:lnTo>
                    <a:pt x="2663" y="1004"/>
                  </a:lnTo>
                  <a:lnTo>
                    <a:pt x="2725" y="967"/>
                  </a:lnTo>
                  <a:lnTo>
                    <a:pt x="2762" y="929"/>
                  </a:lnTo>
                  <a:lnTo>
                    <a:pt x="2774" y="905"/>
                  </a:lnTo>
                  <a:lnTo>
                    <a:pt x="2787" y="868"/>
                  </a:lnTo>
                  <a:lnTo>
                    <a:pt x="2799" y="818"/>
                  </a:lnTo>
                  <a:lnTo>
                    <a:pt x="2799" y="781"/>
                  </a:lnTo>
                  <a:lnTo>
                    <a:pt x="2787" y="744"/>
                  </a:lnTo>
                  <a:lnTo>
                    <a:pt x="2762" y="707"/>
                  </a:lnTo>
                  <a:lnTo>
                    <a:pt x="2750" y="682"/>
                  </a:lnTo>
                  <a:lnTo>
                    <a:pt x="2650" y="595"/>
                  </a:lnTo>
                  <a:lnTo>
                    <a:pt x="2539" y="508"/>
                  </a:lnTo>
                  <a:lnTo>
                    <a:pt x="2415" y="422"/>
                  </a:lnTo>
                  <a:lnTo>
                    <a:pt x="2267" y="335"/>
                  </a:lnTo>
                  <a:lnTo>
                    <a:pt x="2106" y="261"/>
                  </a:lnTo>
                  <a:lnTo>
                    <a:pt x="1945" y="199"/>
                  </a:lnTo>
                  <a:lnTo>
                    <a:pt x="1771" y="137"/>
                  </a:lnTo>
                  <a:lnTo>
                    <a:pt x="1585" y="87"/>
                  </a:lnTo>
                  <a:lnTo>
                    <a:pt x="1362" y="38"/>
                  </a:lnTo>
                  <a:lnTo>
                    <a:pt x="1152" y="13"/>
                  </a:lnTo>
                  <a:lnTo>
                    <a:pt x="94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37"/>
          <p:cNvSpPr txBox="1">
            <a:spLocks noGrp="1"/>
          </p:cNvSpPr>
          <p:nvPr>
            <p:ph type="title"/>
          </p:nvPr>
        </p:nvSpPr>
        <p:spPr>
          <a:xfrm>
            <a:off x="311700" y="2355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Project Plan Phase Two (CRISP-DM Process model)</a:t>
            </a:r>
            <a:endParaRPr b="1"/>
          </a:p>
        </p:txBody>
      </p:sp>
      <p:sp>
        <p:nvSpPr>
          <p:cNvPr id="879" name="Google Shape;879;p37"/>
          <p:cNvSpPr txBox="1"/>
          <p:nvPr/>
        </p:nvSpPr>
        <p:spPr>
          <a:xfrm>
            <a:off x="398050" y="808225"/>
            <a:ext cx="1451700" cy="2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Phase One</a:t>
            </a:r>
            <a:endParaRPr b="1">
              <a:latin typeface="Proxima Nova"/>
              <a:ea typeface="Proxima Nova"/>
              <a:cs typeface="Proxima Nova"/>
              <a:sym typeface="Proxima Nova"/>
            </a:endParaRPr>
          </a:p>
        </p:txBody>
      </p:sp>
      <p:sp>
        <p:nvSpPr>
          <p:cNvPr id="880" name="Google Shape;880;p37"/>
          <p:cNvSpPr txBox="1"/>
          <p:nvPr/>
        </p:nvSpPr>
        <p:spPr>
          <a:xfrm>
            <a:off x="5123600" y="808250"/>
            <a:ext cx="2424900" cy="2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Phase Two - Future </a:t>
            </a:r>
            <a:endParaRPr b="1">
              <a:latin typeface="Proxima Nova"/>
              <a:ea typeface="Proxima Nova"/>
              <a:cs typeface="Proxima Nova"/>
              <a:sym typeface="Proxima Nova"/>
            </a:endParaRPr>
          </a:p>
        </p:txBody>
      </p:sp>
      <p:sp>
        <p:nvSpPr>
          <p:cNvPr id="881" name="Google Shape;881;p37"/>
          <p:cNvSpPr/>
          <p:nvPr/>
        </p:nvSpPr>
        <p:spPr>
          <a:xfrm>
            <a:off x="398050" y="1301663"/>
            <a:ext cx="1887300" cy="446700"/>
          </a:xfrm>
          <a:prstGeom prst="roundRect">
            <a:avLst>
              <a:gd name="adj" fmla="val 16667"/>
            </a:avLst>
          </a:prstGeom>
          <a:solidFill>
            <a:srgbClr val="68FFED"/>
          </a:solidFill>
          <a:ln w="9525" cap="flat" cmpd="sng">
            <a:solidFill>
              <a:srgbClr val="68FF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Business Understanding</a:t>
            </a:r>
            <a:endParaRPr sz="1200" b="1">
              <a:latin typeface="Proxima Nova"/>
              <a:ea typeface="Proxima Nova"/>
              <a:cs typeface="Proxima Nova"/>
              <a:sym typeface="Proxima Nova"/>
            </a:endParaRPr>
          </a:p>
        </p:txBody>
      </p:sp>
      <p:sp>
        <p:nvSpPr>
          <p:cNvPr id="882" name="Google Shape;882;p37"/>
          <p:cNvSpPr/>
          <p:nvPr/>
        </p:nvSpPr>
        <p:spPr>
          <a:xfrm>
            <a:off x="398050" y="1950500"/>
            <a:ext cx="1887300" cy="446700"/>
          </a:xfrm>
          <a:prstGeom prst="roundRect">
            <a:avLst>
              <a:gd name="adj" fmla="val 16667"/>
            </a:avLst>
          </a:prstGeom>
          <a:solidFill>
            <a:srgbClr val="68FFED"/>
          </a:solidFill>
          <a:ln w="9525" cap="flat" cmpd="sng">
            <a:solidFill>
              <a:srgbClr val="68FF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Data</a:t>
            </a:r>
            <a:endParaRPr sz="1200" b="1">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Understanding</a:t>
            </a:r>
            <a:endParaRPr sz="1200" b="1">
              <a:latin typeface="Proxima Nova"/>
              <a:ea typeface="Proxima Nova"/>
              <a:cs typeface="Proxima Nova"/>
              <a:sym typeface="Proxima Nova"/>
            </a:endParaRPr>
          </a:p>
        </p:txBody>
      </p:sp>
      <p:sp>
        <p:nvSpPr>
          <p:cNvPr id="883" name="Google Shape;883;p37"/>
          <p:cNvSpPr/>
          <p:nvPr/>
        </p:nvSpPr>
        <p:spPr>
          <a:xfrm>
            <a:off x="398050" y="2626925"/>
            <a:ext cx="1887300" cy="446700"/>
          </a:xfrm>
          <a:prstGeom prst="roundRect">
            <a:avLst>
              <a:gd name="adj" fmla="val 16667"/>
            </a:avLst>
          </a:prstGeom>
          <a:solidFill>
            <a:srgbClr val="68FFED"/>
          </a:solidFill>
          <a:ln w="9525" cap="flat" cmpd="sng">
            <a:solidFill>
              <a:srgbClr val="68FF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Data</a:t>
            </a:r>
            <a:endParaRPr sz="1200" b="1">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Preparation</a:t>
            </a:r>
            <a:endParaRPr sz="1200" b="1">
              <a:solidFill>
                <a:schemeClr val="dk1"/>
              </a:solidFill>
              <a:latin typeface="Proxima Nova"/>
              <a:ea typeface="Proxima Nova"/>
              <a:cs typeface="Proxima Nova"/>
              <a:sym typeface="Proxima Nova"/>
            </a:endParaRPr>
          </a:p>
        </p:txBody>
      </p:sp>
      <p:sp>
        <p:nvSpPr>
          <p:cNvPr id="884" name="Google Shape;884;p37"/>
          <p:cNvSpPr/>
          <p:nvPr/>
        </p:nvSpPr>
        <p:spPr>
          <a:xfrm>
            <a:off x="398050" y="3303350"/>
            <a:ext cx="1887300" cy="446700"/>
          </a:xfrm>
          <a:prstGeom prst="roundRect">
            <a:avLst>
              <a:gd name="adj" fmla="val 16667"/>
            </a:avLst>
          </a:prstGeom>
          <a:solidFill>
            <a:srgbClr val="68FFED"/>
          </a:solidFill>
          <a:ln w="9525" cap="flat" cmpd="sng">
            <a:solidFill>
              <a:srgbClr val="68FF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Modeling</a:t>
            </a:r>
            <a:endParaRPr sz="1200" b="1">
              <a:latin typeface="Proxima Nova"/>
              <a:ea typeface="Proxima Nova"/>
              <a:cs typeface="Proxima Nova"/>
              <a:sym typeface="Proxima Nova"/>
            </a:endParaRPr>
          </a:p>
        </p:txBody>
      </p:sp>
      <p:sp>
        <p:nvSpPr>
          <p:cNvPr id="885" name="Google Shape;885;p37"/>
          <p:cNvSpPr/>
          <p:nvPr/>
        </p:nvSpPr>
        <p:spPr>
          <a:xfrm>
            <a:off x="398050" y="3979775"/>
            <a:ext cx="1887300" cy="446700"/>
          </a:xfrm>
          <a:prstGeom prst="roundRect">
            <a:avLst>
              <a:gd name="adj" fmla="val 16667"/>
            </a:avLst>
          </a:prstGeom>
          <a:solidFill>
            <a:srgbClr val="68FFED"/>
          </a:solidFill>
          <a:ln w="9525" cap="flat" cmpd="sng">
            <a:solidFill>
              <a:srgbClr val="68FF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Evaluation</a:t>
            </a:r>
            <a:endParaRPr sz="1200" b="1">
              <a:latin typeface="Proxima Nova"/>
              <a:ea typeface="Proxima Nova"/>
              <a:cs typeface="Proxima Nova"/>
              <a:sym typeface="Proxima Nova"/>
            </a:endParaRPr>
          </a:p>
        </p:txBody>
      </p:sp>
      <p:sp>
        <p:nvSpPr>
          <p:cNvPr id="886" name="Google Shape;886;p37"/>
          <p:cNvSpPr/>
          <p:nvPr/>
        </p:nvSpPr>
        <p:spPr>
          <a:xfrm>
            <a:off x="5123600" y="1301663"/>
            <a:ext cx="1887300" cy="446700"/>
          </a:xfrm>
          <a:prstGeom prst="roundRect">
            <a:avLst>
              <a:gd name="adj" fmla="val 16667"/>
            </a:avLst>
          </a:prstGeom>
          <a:solidFill>
            <a:srgbClr val="68FFED"/>
          </a:solidFill>
          <a:ln w="9525" cap="flat" cmpd="sng">
            <a:solidFill>
              <a:srgbClr val="68FF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Business Understanding</a:t>
            </a:r>
            <a:endParaRPr sz="1200" b="1">
              <a:latin typeface="Proxima Nova"/>
              <a:ea typeface="Proxima Nova"/>
              <a:cs typeface="Proxima Nova"/>
              <a:sym typeface="Proxima Nova"/>
            </a:endParaRPr>
          </a:p>
        </p:txBody>
      </p:sp>
      <p:sp>
        <p:nvSpPr>
          <p:cNvPr id="887" name="Google Shape;887;p37"/>
          <p:cNvSpPr/>
          <p:nvPr/>
        </p:nvSpPr>
        <p:spPr>
          <a:xfrm>
            <a:off x="5123600" y="1950500"/>
            <a:ext cx="1887300" cy="446700"/>
          </a:xfrm>
          <a:prstGeom prst="roundRect">
            <a:avLst>
              <a:gd name="adj" fmla="val 16667"/>
            </a:avLst>
          </a:prstGeom>
          <a:solidFill>
            <a:srgbClr val="68FFED"/>
          </a:solidFill>
          <a:ln w="9525" cap="flat" cmpd="sng">
            <a:solidFill>
              <a:srgbClr val="68FF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Data</a:t>
            </a:r>
            <a:endParaRPr sz="1200" b="1">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Understanding</a:t>
            </a:r>
            <a:endParaRPr sz="1200" b="1">
              <a:latin typeface="Proxima Nova"/>
              <a:ea typeface="Proxima Nova"/>
              <a:cs typeface="Proxima Nova"/>
              <a:sym typeface="Proxima Nova"/>
            </a:endParaRPr>
          </a:p>
        </p:txBody>
      </p:sp>
      <p:sp>
        <p:nvSpPr>
          <p:cNvPr id="888" name="Google Shape;888;p37"/>
          <p:cNvSpPr/>
          <p:nvPr/>
        </p:nvSpPr>
        <p:spPr>
          <a:xfrm>
            <a:off x="5123600" y="2626925"/>
            <a:ext cx="1887300" cy="446700"/>
          </a:xfrm>
          <a:prstGeom prst="roundRect">
            <a:avLst>
              <a:gd name="adj" fmla="val 16667"/>
            </a:avLst>
          </a:prstGeom>
          <a:solidFill>
            <a:srgbClr val="68FFED"/>
          </a:solidFill>
          <a:ln w="9525" cap="flat" cmpd="sng">
            <a:solidFill>
              <a:srgbClr val="68FF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Data</a:t>
            </a:r>
            <a:endParaRPr sz="1200" b="1">
              <a:solidFill>
                <a:schemeClr val="dk1"/>
              </a:solidFill>
              <a:latin typeface="Proxima Nova"/>
              <a:ea typeface="Proxima Nova"/>
              <a:cs typeface="Proxima Nova"/>
              <a:sym typeface="Proxima Nova"/>
            </a:endParaRPr>
          </a:p>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Preparation</a:t>
            </a:r>
            <a:endParaRPr sz="1200" b="1">
              <a:solidFill>
                <a:schemeClr val="dk1"/>
              </a:solidFill>
              <a:latin typeface="Proxima Nova"/>
              <a:ea typeface="Proxima Nova"/>
              <a:cs typeface="Proxima Nova"/>
              <a:sym typeface="Proxima Nova"/>
            </a:endParaRPr>
          </a:p>
        </p:txBody>
      </p:sp>
      <p:sp>
        <p:nvSpPr>
          <p:cNvPr id="889" name="Google Shape;889;p37"/>
          <p:cNvSpPr/>
          <p:nvPr/>
        </p:nvSpPr>
        <p:spPr>
          <a:xfrm>
            <a:off x="5123600" y="3303350"/>
            <a:ext cx="1887300" cy="446700"/>
          </a:xfrm>
          <a:prstGeom prst="roundRect">
            <a:avLst>
              <a:gd name="adj" fmla="val 16667"/>
            </a:avLst>
          </a:prstGeom>
          <a:solidFill>
            <a:srgbClr val="68FFED"/>
          </a:solidFill>
          <a:ln w="9525" cap="flat" cmpd="sng">
            <a:solidFill>
              <a:srgbClr val="68FF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Modeling</a:t>
            </a:r>
            <a:endParaRPr sz="1200" b="1">
              <a:latin typeface="Proxima Nova"/>
              <a:ea typeface="Proxima Nova"/>
              <a:cs typeface="Proxima Nova"/>
              <a:sym typeface="Proxima Nova"/>
            </a:endParaRPr>
          </a:p>
        </p:txBody>
      </p:sp>
      <p:sp>
        <p:nvSpPr>
          <p:cNvPr id="890" name="Google Shape;890;p37"/>
          <p:cNvSpPr/>
          <p:nvPr/>
        </p:nvSpPr>
        <p:spPr>
          <a:xfrm>
            <a:off x="5123600" y="3979775"/>
            <a:ext cx="1887300" cy="446700"/>
          </a:xfrm>
          <a:prstGeom prst="roundRect">
            <a:avLst>
              <a:gd name="adj" fmla="val 16667"/>
            </a:avLst>
          </a:prstGeom>
          <a:solidFill>
            <a:srgbClr val="68FFED"/>
          </a:solidFill>
          <a:ln w="9525" cap="flat" cmpd="sng">
            <a:solidFill>
              <a:srgbClr val="68FF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Evaluation</a:t>
            </a:r>
            <a:endParaRPr sz="1200" b="1">
              <a:latin typeface="Proxima Nova"/>
              <a:ea typeface="Proxima Nova"/>
              <a:cs typeface="Proxima Nova"/>
              <a:sym typeface="Proxima Nova"/>
            </a:endParaRPr>
          </a:p>
        </p:txBody>
      </p:sp>
      <p:sp>
        <p:nvSpPr>
          <p:cNvPr id="891" name="Google Shape;891;p37"/>
          <p:cNvSpPr/>
          <p:nvPr/>
        </p:nvSpPr>
        <p:spPr>
          <a:xfrm>
            <a:off x="5123600" y="4656200"/>
            <a:ext cx="1887300" cy="446700"/>
          </a:xfrm>
          <a:prstGeom prst="roundRect">
            <a:avLst>
              <a:gd name="adj" fmla="val 16667"/>
            </a:avLst>
          </a:prstGeom>
          <a:solidFill>
            <a:srgbClr val="68FFED"/>
          </a:solidFill>
          <a:ln w="9525" cap="flat" cmpd="sng">
            <a:solidFill>
              <a:srgbClr val="68FFE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Deployment</a:t>
            </a:r>
            <a:endParaRPr sz="1200" b="1">
              <a:latin typeface="Proxima Nova"/>
              <a:ea typeface="Proxima Nova"/>
              <a:cs typeface="Proxima Nova"/>
              <a:sym typeface="Proxima Nova"/>
            </a:endParaRPr>
          </a:p>
        </p:txBody>
      </p:sp>
      <p:sp>
        <p:nvSpPr>
          <p:cNvPr id="892" name="Google Shape;892;p37"/>
          <p:cNvSpPr/>
          <p:nvPr/>
        </p:nvSpPr>
        <p:spPr>
          <a:xfrm>
            <a:off x="7273275" y="4530200"/>
            <a:ext cx="601500" cy="572700"/>
          </a:xfrm>
          <a:prstGeom prst="star5">
            <a:avLst>
              <a:gd name="adj" fmla="val 19098"/>
              <a:gd name="hf" fmla="val 105146"/>
              <a:gd name="vf" fmla="val 110557"/>
            </a:avLst>
          </a:prstGeom>
          <a:solidFill>
            <a:srgbClr val="08C6F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893" name="Google Shape;893;p37"/>
          <p:cNvSpPr/>
          <p:nvPr/>
        </p:nvSpPr>
        <p:spPr>
          <a:xfrm>
            <a:off x="7322000" y="1824500"/>
            <a:ext cx="601500" cy="572700"/>
          </a:xfrm>
          <a:prstGeom prst="star5">
            <a:avLst>
              <a:gd name="adj" fmla="val 19098"/>
              <a:gd name="hf" fmla="val 105146"/>
              <a:gd name="vf" fmla="val 110557"/>
            </a:avLst>
          </a:prstGeom>
          <a:solidFill>
            <a:srgbClr val="08C6F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9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b="1"/>
              <a:t>Data Understanding</a:t>
            </a:r>
            <a:endParaRPr b="1"/>
          </a:p>
          <a:p>
            <a:pPr marL="0" lvl="0" indent="0" algn="l" rtl="0">
              <a:spcBef>
                <a:spcPts val="0"/>
              </a:spcBef>
              <a:spcAft>
                <a:spcPts val="0"/>
              </a:spcAft>
              <a:buClr>
                <a:schemeClr val="dk1"/>
              </a:buClr>
              <a:buSzPct val="39285"/>
              <a:buFont typeface="Arial"/>
              <a:buNone/>
            </a:pPr>
            <a:endParaRPr b="1"/>
          </a:p>
          <a:p>
            <a:pPr marL="0" lvl="0" indent="0" algn="l" rtl="0">
              <a:spcBef>
                <a:spcPts val="0"/>
              </a:spcBef>
              <a:spcAft>
                <a:spcPts val="0"/>
              </a:spcAft>
              <a:buNone/>
            </a:pPr>
            <a:endParaRPr b="1"/>
          </a:p>
        </p:txBody>
      </p:sp>
      <p:pic>
        <p:nvPicPr>
          <p:cNvPr id="899" name="Google Shape;899;p38"/>
          <p:cNvPicPr preferRelativeResize="0"/>
          <p:nvPr/>
        </p:nvPicPr>
        <p:blipFill>
          <a:blip r:embed="rId3">
            <a:alphaModFix/>
          </a:blip>
          <a:stretch>
            <a:fillRect/>
          </a:stretch>
        </p:blipFill>
        <p:spPr>
          <a:xfrm>
            <a:off x="370175" y="1356800"/>
            <a:ext cx="1129626" cy="1129626"/>
          </a:xfrm>
          <a:prstGeom prst="rect">
            <a:avLst/>
          </a:prstGeom>
          <a:noFill/>
          <a:ln>
            <a:noFill/>
          </a:ln>
        </p:spPr>
      </p:pic>
      <p:sp>
        <p:nvSpPr>
          <p:cNvPr id="900" name="Google Shape;900;p38"/>
          <p:cNvSpPr txBox="1"/>
          <p:nvPr/>
        </p:nvSpPr>
        <p:spPr>
          <a:xfrm>
            <a:off x="252825" y="2610850"/>
            <a:ext cx="1389600" cy="73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Proxima Nova"/>
                <a:ea typeface="Proxima Nova"/>
                <a:cs typeface="Proxima Nova"/>
                <a:sym typeface="Proxima Nova"/>
              </a:rPr>
              <a:t>Outdated Data</a:t>
            </a:r>
            <a:endParaRPr sz="1200">
              <a:latin typeface="Proxima Nova"/>
              <a:ea typeface="Proxima Nova"/>
              <a:cs typeface="Proxima Nova"/>
              <a:sym typeface="Proxima Nova"/>
            </a:endParaRPr>
          </a:p>
          <a:p>
            <a:pPr marL="0" lvl="0" indent="0" algn="ctr" rtl="0">
              <a:spcBef>
                <a:spcPts val="0"/>
              </a:spcBef>
              <a:spcAft>
                <a:spcPts val="0"/>
              </a:spcAft>
              <a:buNone/>
            </a:pPr>
            <a:r>
              <a:rPr lang="en" sz="1200">
                <a:latin typeface="Proxima Nova"/>
                <a:ea typeface="Proxima Nova"/>
                <a:cs typeface="Proxima Nova"/>
                <a:sym typeface="Proxima Nova"/>
              </a:rPr>
              <a:t>(1999-2008)</a:t>
            </a:r>
            <a:endParaRPr sz="1200">
              <a:latin typeface="Proxima Nova"/>
              <a:ea typeface="Proxima Nova"/>
              <a:cs typeface="Proxima Nova"/>
              <a:sym typeface="Proxima Nova"/>
            </a:endParaRPr>
          </a:p>
        </p:txBody>
      </p:sp>
      <p:sp>
        <p:nvSpPr>
          <p:cNvPr id="901" name="Google Shape;901;p38"/>
          <p:cNvSpPr txBox="1"/>
          <p:nvPr/>
        </p:nvSpPr>
        <p:spPr>
          <a:xfrm>
            <a:off x="1219800" y="3730725"/>
            <a:ext cx="4113600" cy="1143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500"/>
              </a:spcBef>
              <a:spcAft>
                <a:spcPts val="1500"/>
              </a:spcAft>
              <a:buNone/>
            </a:pPr>
            <a:r>
              <a:rPr lang="en">
                <a:solidFill>
                  <a:srgbClr val="374151"/>
                </a:solidFill>
                <a:latin typeface="Proxima Nova"/>
                <a:ea typeface="Proxima Nova"/>
                <a:cs typeface="Proxima Nova"/>
                <a:sym typeface="Proxima Nova"/>
              </a:rPr>
              <a:t>“The dataset does not include many important factors such as access to care, which has been shown in one study to account for </a:t>
            </a:r>
            <a:r>
              <a:rPr lang="en" b="1">
                <a:solidFill>
                  <a:srgbClr val="0000FF"/>
                </a:solidFill>
                <a:latin typeface="Proxima Nova"/>
                <a:ea typeface="Proxima Nova"/>
                <a:cs typeface="Proxima Nova"/>
                <a:sym typeface="Proxima Nova"/>
              </a:rPr>
              <a:t>58% of variation readmission rates.</a:t>
            </a:r>
            <a:r>
              <a:rPr lang="en">
                <a:solidFill>
                  <a:srgbClr val="374151"/>
                </a:solidFill>
                <a:latin typeface="Proxima Nova"/>
                <a:ea typeface="Proxima Nova"/>
                <a:cs typeface="Proxima Nova"/>
                <a:sym typeface="Proxima Nova"/>
              </a:rPr>
              <a:t>” </a:t>
            </a:r>
            <a:r>
              <a:rPr lang="en" u="sng">
                <a:solidFill>
                  <a:schemeClr val="hlink"/>
                </a:solidFill>
                <a:latin typeface="Proxima Nova"/>
                <a:ea typeface="Proxima Nova"/>
                <a:cs typeface="Proxima Nova"/>
                <a:sym typeface="Proxima Nova"/>
                <a:hlinkClick r:id="rId4"/>
              </a:rPr>
              <a:t>Reference</a:t>
            </a:r>
            <a:endParaRPr>
              <a:solidFill>
                <a:srgbClr val="374151"/>
              </a:solidFill>
              <a:latin typeface="Proxima Nova"/>
              <a:ea typeface="Proxima Nova"/>
              <a:cs typeface="Proxima Nova"/>
              <a:sym typeface="Proxima Nova"/>
            </a:endParaRPr>
          </a:p>
        </p:txBody>
      </p:sp>
      <p:pic>
        <p:nvPicPr>
          <p:cNvPr id="902" name="Google Shape;902;p38"/>
          <p:cNvPicPr preferRelativeResize="0"/>
          <p:nvPr/>
        </p:nvPicPr>
        <p:blipFill>
          <a:blip r:embed="rId5">
            <a:alphaModFix/>
          </a:blip>
          <a:stretch>
            <a:fillRect/>
          </a:stretch>
        </p:blipFill>
        <p:spPr>
          <a:xfrm>
            <a:off x="2351525" y="1356800"/>
            <a:ext cx="1129626" cy="1129626"/>
          </a:xfrm>
          <a:prstGeom prst="rect">
            <a:avLst/>
          </a:prstGeom>
          <a:noFill/>
          <a:ln>
            <a:noFill/>
          </a:ln>
        </p:spPr>
      </p:pic>
      <p:sp>
        <p:nvSpPr>
          <p:cNvPr id="903" name="Google Shape;903;p38"/>
          <p:cNvSpPr txBox="1"/>
          <p:nvPr/>
        </p:nvSpPr>
        <p:spPr>
          <a:xfrm>
            <a:off x="2221538" y="2610850"/>
            <a:ext cx="1389600" cy="73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Proxima Nova"/>
                <a:ea typeface="Proxima Nova"/>
                <a:cs typeface="Proxima Nova"/>
                <a:sym typeface="Proxima Nova"/>
              </a:rPr>
              <a:t>Missing Critical Variables</a:t>
            </a:r>
            <a:endParaRPr sz="1200">
              <a:latin typeface="Proxima Nova"/>
              <a:ea typeface="Proxima Nova"/>
              <a:cs typeface="Proxima Nova"/>
              <a:sym typeface="Proxima Nova"/>
            </a:endParaRPr>
          </a:p>
        </p:txBody>
      </p:sp>
      <p:sp>
        <p:nvSpPr>
          <p:cNvPr id="904" name="Google Shape;904;p38"/>
          <p:cNvSpPr/>
          <p:nvPr/>
        </p:nvSpPr>
        <p:spPr>
          <a:xfrm>
            <a:off x="4332875" y="1802000"/>
            <a:ext cx="1389600" cy="497700"/>
          </a:xfrm>
          <a:prstGeom prst="rightArrow">
            <a:avLst>
              <a:gd name="adj1" fmla="val 50000"/>
              <a:gd name="adj2" fmla="val 50000"/>
            </a:avLst>
          </a:prstGeom>
          <a:solidFill>
            <a:srgbClr val="68FFED"/>
          </a:solidFill>
          <a:ln w="9525" cap="flat" cmpd="sng">
            <a:solidFill>
              <a:srgbClr val="ACACA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905" name="Google Shape;905;p38"/>
          <p:cNvSpPr txBox="1"/>
          <p:nvPr/>
        </p:nvSpPr>
        <p:spPr>
          <a:xfrm>
            <a:off x="6978213" y="2610850"/>
            <a:ext cx="1389600" cy="73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Proxima Nova"/>
                <a:ea typeface="Proxima Nova"/>
                <a:cs typeface="Proxima Nova"/>
                <a:sym typeface="Proxima Nova"/>
              </a:rPr>
              <a:t>Data Collection Strategy</a:t>
            </a:r>
            <a:endParaRPr sz="1200">
              <a:latin typeface="Proxima Nova"/>
              <a:ea typeface="Proxima Nova"/>
              <a:cs typeface="Proxima Nova"/>
              <a:sym typeface="Proxima Nova"/>
            </a:endParaRPr>
          </a:p>
        </p:txBody>
      </p:sp>
      <p:pic>
        <p:nvPicPr>
          <p:cNvPr id="906" name="Google Shape;906;p38"/>
          <p:cNvPicPr preferRelativeResize="0"/>
          <p:nvPr/>
        </p:nvPicPr>
        <p:blipFill>
          <a:blip r:embed="rId6">
            <a:alphaModFix/>
          </a:blip>
          <a:stretch>
            <a:fillRect/>
          </a:stretch>
        </p:blipFill>
        <p:spPr>
          <a:xfrm>
            <a:off x="7063425" y="1312013"/>
            <a:ext cx="1219200" cy="1219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0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0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Deployment</a:t>
            </a:r>
            <a:endParaRPr b="1"/>
          </a:p>
        </p:txBody>
      </p:sp>
      <p:grpSp>
        <p:nvGrpSpPr>
          <p:cNvPr id="912" name="Google Shape;912;p39"/>
          <p:cNvGrpSpPr/>
          <p:nvPr/>
        </p:nvGrpSpPr>
        <p:grpSpPr>
          <a:xfrm>
            <a:off x="2245956" y="1286092"/>
            <a:ext cx="1847401" cy="1232707"/>
            <a:chOff x="4515218" y="1353997"/>
            <a:chExt cx="4150529" cy="2769505"/>
          </a:xfrm>
        </p:grpSpPr>
        <p:sp>
          <p:nvSpPr>
            <p:cNvPr id="913" name="Google Shape;913;p39"/>
            <p:cNvSpPr/>
            <p:nvPr/>
          </p:nvSpPr>
          <p:spPr>
            <a:xfrm>
              <a:off x="6502006" y="3927496"/>
              <a:ext cx="1713092" cy="196007"/>
            </a:xfrm>
            <a:custGeom>
              <a:avLst/>
              <a:gdLst/>
              <a:ahLst/>
              <a:cxnLst/>
              <a:rect l="l" t="t" r="r" b="b"/>
              <a:pathLst>
                <a:path w="111312" h="12736" extrusionOk="0">
                  <a:moveTo>
                    <a:pt x="55645" y="1"/>
                  </a:moveTo>
                  <a:lnTo>
                    <a:pt x="52786" y="21"/>
                  </a:lnTo>
                  <a:lnTo>
                    <a:pt x="49967" y="41"/>
                  </a:lnTo>
                  <a:lnTo>
                    <a:pt x="47169" y="82"/>
                  </a:lnTo>
                  <a:lnTo>
                    <a:pt x="44431" y="143"/>
                  </a:lnTo>
                  <a:lnTo>
                    <a:pt x="41734" y="204"/>
                  </a:lnTo>
                  <a:lnTo>
                    <a:pt x="39098" y="305"/>
                  </a:lnTo>
                  <a:lnTo>
                    <a:pt x="36522" y="406"/>
                  </a:lnTo>
                  <a:lnTo>
                    <a:pt x="33988" y="508"/>
                  </a:lnTo>
                  <a:lnTo>
                    <a:pt x="31514" y="630"/>
                  </a:lnTo>
                  <a:lnTo>
                    <a:pt x="29121" y="771"/>
                  </a:lnTo>
                  <a:lnTo>
                    <a:pt x="26789" y="934"/>
                  </a:lnTo>
                  <a:lnTo>
                    <a:pt x="24538" y="1096"/>
                  </a:lnTo>
                  <a:lnTo>
                    <a:pt x="22347" y="1278"/>
                  </a:lnTo>
                  <a:lnTo>
                    <a:pt x="20259" y="1461"/>
                  </a:lnTo>
                  <a:lnTo>
                    <a:pt x="18231" y="1664"/>
                  </a:lnTo>
                  <a:lnTo>
                    <a:pt x="16304" y="1867"/>
                  </a:lnTo>
                  <a:lnTo>
                    <a:pt x="14459" y="2090"/>
                  </a:lnTo>
                  <a:lnTo>
                    <a:pt x="12715" y="2333"/>
                  </a:lnTo>
                  <a:lnTo>
                    <a:pt x="11052" y="2576"/>
                  </a:lnTo>
                  <a:lnTo>
                    <a:pt x="9511" y="2820"/>
                  </a:lnTo>
                  <a:lnTo>
                    <a:pt x="8051" y="3083"/>
                  </a:lnTo>
                  <a:lnTo>
                    <a:pt x="6712" y="3347"/>
                  </a:lnTo>
                  <a:lnTo>
                    <a:pt x="5475" y="3611"/>
                  </a:lnTo>
                  <a:lnTo>
                    <a:pt x="4380" y="3894"/>
                  </a:lnTo>
                  <a:lnTo>
                    <a:pt x="3366" y="4178"/>
                  </a:lnTo>
                  <a:lnTo>
                    <a:pt x="2494" y="4483"/>
                  </a:lnTo>
                  <a:lnTo>
                    <a:pt x="2109" y="4624"/>
                  </a:lnTo>
                  <a:lnTo>
                    <a:pt x="1744" y="4787"/>
                  </a:lnTo>
                  <a:lnTo>
                    <a:pt x="1420" y="4929"/>
                  </a:lnTo>
                  <a:lnTo>
                    <a:pt x="1136" y="5091"/>
                  </a:lnTo>
                  <a:lnTo>
                    <a:pt x="872" y="5253"/>
                  </a:lnTo>
                  <a:lnTo>
                    <a:pt x="629" y="5395"/>
                  </a:lnTo>
                  <a:lnTo>
                    <a:pt x="446" y="5557"/>
                  </a:lnTo>
                  <a:lnTo>
                    <a:pt x="284" y="5720"/>
                  </a:lnTo>
                  <a:lnTo>
                    <a:pt x="162" y="5882"/>
                  </a:lnTo>
                  <a:lnTo>
                    <a:pt x="61" y="6044"/>
                  </a:lnTo>
                  <a:lnTo>
                    <a:pt x="20" y="6206"/>
                  </a:lnTo>
                  <a:lnTo>
                    <a:pt x="0" y="6368"/>
                  </a:lnTo>
                  <a:lnTo>
                    <a:pt x="20" y="6531"/>
                  </a:lnTo>
                  <a:lnTo>
                    <a:pt x="61" y="6693"/>
                  </a:lnTo>
                  <a:lnTo>
                    <a:pt x="162" y="6855"/>
                  </a:lnTo>
                  <a:lnTo>
                    <a:pt x="284" y="7017"/>
                  </a:lnTo>
                  <a:lnTo>
                    <a:pt x="446" y="7180"/>
                  </a:lnTo>
                  <a:lnTo>
                    <a:pt x="629" y="7342"/>
                  </a:lnTo>
                  <a:lnTo>
                    <a:pt x="872" y="7504"/>
                  </a:lnTo>
                  <a:lnTo>
                    <a:pt x="1136" y="7646"/>
                  </a:lnTo>
                  <a:lnTo>
                    <a:pt x="1420" y="7808"/>
                  </a:lnTo>
                  <a:lnTo>
                    <a:pt x="1744" y="7970"/>
                  </a:lnTo>
                  <a:lnTo>
                    <a:pt x="2109" y="8112"/>
                  </a:lnTo>
                  <a:lnTo>
                    <a:pt x="2494" y="8275"/>
                  </a:lnTo>
                  <a:lnTo>
                    <a:pt x="3366" y="8559"/>
                  </a:lnTo>
                  <a:lnTo>
                    <a:pt x="4380" y="8842"/>
                  </a:lnTo>
                  <a:lnTo>
                    <a:pt x="5475" y="9126"/>
                  </a:lnTo>
                  <a:lnTo>
                    <a:pt x="6712" y="9410"/>
                  </a:lnTo>
                  <a:lnTo>
                    <a:pt x="8051" y="9674"/>
                  </a:lnTo>
                  <a:lnTo>
                    <a:pt x="9511" y="9938"/>
                  </a:lnTo>
                  <a:lnTo>
                    <a:pt x="11052" y="10181"/>
                  </a:lnTo>
                  <a:lnTo>
                    <a:pt x="12715" y="10424"/>
                  </a:lnTo>
                  <a:lnTo>
                    <a:pt x="14459" y="10647"/>
                  </a:lnTo>
                  <a:lnTo>
                    <a:pt x="16304" y="10870"/>
                  </a:lnTo>
                  <a:lnTo>
                    <a:pt x="18231" y="11073"/>
                  </a:lnTo>
                  <a:lnTo>
                    <a:pt x="20259" y="11276"/>
                  </a:lnTo>
                  <a:lnTo>
                    <a:pt x="22347" y="11479"/>
                  </a:lnTo>
                  <a:lnTo>
                    <a:pt x="24538" y="11641"/>
                  </a:lnTo>
                  <a:lnTo>
                    <a:pt x="26789" y="11823"/>
                  </a:lnTo>
                  <a:lnTo>
                    <a:pt x="29121" y="11965"/>
                  </a:lnTo>
                  <a:lnTo>
                    <a:pt x="31514" y="12107"/>
                  </a:lnTo>
                  <a:lnTo>
                    <a:pt x="33988" y="12229"/>
                  </a:lnTo>
                  <a:lnTo>
                    <a:pt x="36522" y="12351"/>
                  </a:lnTo>
                  <a:lnTo>
                    <a:pt x="39098" y="12452"/>
                  </a:lnTo>
                  <a:lnTo>
                    <a:pt x="41734" y="12533"/>
                  </a:lnTo>
                  <a:lnTo>
                    <a:pt x="44431" y="12614"/>
                  </a:lnTo>
                  <a:lnTo>
                    <a:pt x="47169" y="12655"/>
                  </a:lnTo>
                  <a:lnTo>
                    <a:pt x="49967" y="12695"/>
                  </a:lnTo>
                  <a:lnTo>
                    <a:pt x="52786" y="12736"/>
                  </a:lnTo>
                  <a:lnTo>
                    <a:pt x="58505" y="12736"/>
                  </a:lnTo>
                  <a:lnTo>
                    <a:pt x="61344" y="12695"/>
                  </a:lnTo>
                  <a:lnTo>
                    <a:pt x="64122" y="12655"/>
                  </a:lnTo>
                  <a:lnTo>
                    <a:pt x="66860" y="12614"/>
                  </a:lnTo>
                  <a:lnTo>
                    <a:pt x="69557" y="12533"/>
                  </a:lnTo>
                  <a:lnTo>
                    <a:pt x="72193" y="12452"/>
                  </a:lnTo>
                  <a:lnTo>
                    <a:pt x="74789" y="12351"/>
                  </a:lnTo>
                  <a:lnTo>
                    <a:pt x="77303" y="12229"/>
                  </a:lnTo>
                  <a:lnTo>
                    <a:pt x="79777" y="12107"/>
                  </a:lnTo>
                  <a:lnTo>
                    <a:pt x="82170" y="11965"/>
                  </a:lnTo>
                  <a:lnTo>
                    <a:pt x="84502" y="11823"/>
                  </a:lnTo>
                  <a:lnTo>
                    <a:pt x="86774" y="11641"/>
                  </a:lnTo>
                  <a:lnTo>
                    <a:pt x="88943" y="11479"/>
                  </a:lnTo>
                  <a:lnTo>
                    <a:pt x="91052" y="11276"/>
                  </a:lnTo>
                  <a:lnTo>
                    <a:pt x="93080" y="11073"/>
                  </a:lnTo>
                  <a:lnTo>
                    <a:pt x="95007" y="10870"/>
                  </a:lnTo>
                  <a:lnTo>
                    <a:pt x="96852" y="10647"/>
                  </a:lnTo>
                  <a:lnTo>
                    <a:pt x="98596" y="10424"/>
                  </a:lnTo>
                  <a:lnTo>
                    <a:pt x="100239" y="10181"/>
                  </a:lnTo>
                  <a:lnTo>
                    <a:pt x="101800" y="9938"/>
                  </a:lnTo>
                  <a:lnTo>
                    <a:pt x="103240" y="9674"/>
                  </a:lnTo>
                  <a:lnTo>
                    <a:pt x="104578" y="9410"/>
                  </a:lnTo>
                  <a:lnTo>
                    <a:pt x="105815" y="9126"/>
                  </a:lnTo>
                  <a:lnTo>
                    <a:pt x="106931" y="8842"/>
                  </a:lnTo>
                  <a:lnTo>
                    <a:pt x="107924" y="8559"/>
                  </a:lnTo>
                  <a:lnTo>
                    <a:pt x="108796" y="8275"/>
                  </a:lnTo>
                  <a:lnTo>
                    <a:pt x="109202" y="8112"/>
                  </a:lnTo>
                  <a:lnTo>
                    <a:pt x="109547" y="7970"/>
                  </a:lnTo>
                  <a:lnTo>
                    <a:pt x="109871" y="7808"/>
                  </a:lnTo>
                  <a:lnTo>
                    <a:pt x="110175" y="7646"/>
                  </a:lnTo>
                  <a:lnTo>
                    <a:pt x="110439" y="7504"/>
                  </a:lnTo>
                  <a:lnTo>
                    <a:pt x="110662" y="7342"/>
                  </a:lnTo>
                  <a:lnTo>
                    <a:pt x="110865" y="7180"/>
                  </a:lnTo>
                  <a:lnTo>
                    <a:pt x="111007" y="7017"/>
                  </a:lnTo>
                  <a:lnTo>
                    <a:pt x="111149" y="6855"/>
                  </a:lnTo>
                  <a:lnTo>
                    <a:pt x="111230" y="6693"/>
                  </a:lnTo>
                  <a:lnTo>
                    <a:pt x="111291" y="6531"/>
                  </a:lnTo>
                  <a:lnTo>
                    <a:pt x="111311" y="6368"/>
                  </a:lnTo>
                  <a:lnTo>
                    <a:pt x="111291" y="6206"/>
                  </a:lnTo>
                  <a:lnTo>
                    <a:pt x="111230" y="6044"/>
                  </a:lnTo>
                  <a:lnTo>
                    <a:pt x="111149" y="5882"/>
                  </a:lnTo>
                  <a:lnTo>
                    <a:pt x="111007" y="5720"/>
                  </a:lnTo>
                  <a:lnTo>
                    <a:pt x="110865" y="5557"/>
                  </a:lnTo>
                  <a:lnTo>
                    <a:pt x="110662" y="5395"/>
                  </a:lnTo>
                  <a:lnTo>
                    <a:pt x="110439" y="5253"/>
                  </a:lnTo>
                  <a:lnTo>
                    <a:pt x="110175" y="5091"/>
                  </a:lnTo>
                  <a:lnTo>
                    <a:pt x="109871" y="4929"/>
                  </a:lnTo>
                  <a:lnTo>
                    <a:pt x="109547" y="4787"/>
                  </a:lnTo>
                  <a:lnTo>
                    <a:pt x="109202" y="4624"/>
                  </a:lnTo>
                  <a:lnTo>
                    <a:pt x="108796" y="4483"/>
                  </a:lnTo>
                  <a:lnTo>
                    <a:pt x="107924" y="4178"/>
                  </a:lnTo>
                  <a:lnTo>
                    <a:pt x="106931" y="3894"/>
                  </a:lnTo>
                  <a:lnTo>
                    <a:pt x="105815" y="3611"/>
                  </a:lnTo>
                  <a:lnTo>
                    <a:pt x="104578" y="3347"/>
                  </a:lnTo>
                  <a:lnTo>
                    <a:pt x="103240" y="3083"/>
                  </a:lnTo>
                  <a:lnTo>
                    <a:pt x="101800" y="2820"/>
                  </a:lnTo>
                  <a:lnTo>
                    <a:pt x="100239" y="2576"/>
                  </a:lnTo>
                  <a:lnTo>
                    <a:pt x="98596" y="2333"/>
                  </a:lnTo>
                  <a:lnTo>
                    <a:pt x="96852" y="2090"/>
                  </a:lnTo>
                  <a:lnTo>
                    <a:pt x="95007" y="1867"/>
                  </a:lnTo>
                  <a:lnTo>
                    <a:pt x="93080" y="1664"/>
                  </a:lnTo>
                  <a:lnTo>
                    <a:pt x="91052" y="1461"/>
                  </a:lnTo>
                  <a:lnTo>
                    <a:pt x="88943" y="1278"/>
                  </a:lnTo>
                  <a:lnTo>
                    <a:pt x="86774" y="1096"/>
                  </a:lnTo>
                  <a:lnTo>
                    <a:pt x="84502" y="934"/>
                  </a:lnTo>
                  <a:lnTo>
                    <a:pt x="82170" y="771"/>
                  </a:lnTo>
                  <a:lnTo>
                    <a:pt x="79777" y="630"/>
                  </a:lnTo>
                  <a:lnTo>
                    <a:pt x="77303" y="508"/>
                  </a:lnTo>
                  <a:lnTo>
                    <a:pt x="74789" y="406"/>
                  </a:lnTo>
                  <a:lnTo>
                    <a:pt x="72193" y="305"/>
                  </a:lnTo>
                  <a:lnTo>
                    <a:pt x="69557" y="204"/>
                  </a:lnTo>
                  <a:lnTo>
                    <a:pt x="66860" y="143"/>
                  </a:lnTo>
                  <a:lnTo>
                    <a:pt x="64122" y="82"/>
                  </a:lnTo>
                  <a:lnTo>
                    <a:pt x="61344" y="41"/>
                  </a:lnTo>
                  <a:lnTo>
                    <a:pt x="58505" y="21"/>
                  </a:lnTo>
                  <a:lnTo>
                    <a:pt x="5564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9"/>
            <p:cNvSpPr/>
            <p:nvPr/>
          </p:nvSpPr>
          <p:spPr>
            <a:xfrm>
              <a:off x="6502006" y="3927496"/>
              <a:ext cx="1713092" cy="196007"/>
            </a:xfrm>
            <a:custGeom>
              <a:avLst/>
              <a:gdLst/>
              <a:ahLst/>
              <a:cxnLst/>
              <a:rect l="l" t="t" r="r" b="b"/>
              <a:pathLst>
                <a:path w="111312" h="12736" fill="none" extrusionOk="0">
                  <a:moveTo>
                    <a:pt x="55645" y="1"/>
                  </a:moveTo>
                  <a:lnTo>
                    <a:pt x="55645" y="1"/>
                  </a:lnTo>
                  <a:lnTo>
                    <a:pt x="52786" y="21"/>
                  </a:lnTo>
                  <a:lnTo>
                    <a:pt x="49967" y="41"/>
                  </a:lnTo>
                  <a:lnTo>
                    <a:pt x="47169" y="82"/>
                  </a:lnTo>
                  <a:lnTo>
                    <a:pt x="44431" y="143"/>
                  </a:lnTo>
                  <a:lnTo>
                    <a:pt x="41734" y="204"/>
                  </a:lnTo>
                  <a:lnTo>
                    <a:pt x="39098" y="305"/>
                  </a:lnTo>
                  <a:lnTo>
                    <a:pt x="36522" y="406"/>
                  </a:lnTo>
                  <a:lnTo>
                    <a:pt x="33988" y="508"/>
                  </a:lnTo>
                  <a:lnTo>
                    <a:pt x="31514" y="630"/>
                  </a:lnTo>
                  <a:lnTo>
                    <a:pt x="29121" y="771"/>
                  </a:lnTo>
                  <a:lnTo>
                    <a:pt x="26789" y="934"/>
                  </a:lnTo>
                  <a:lnTo>
                    <a:pt x="24538" y="1096"/>
                  </a:lnTo>
                  <a:lnTo>
                    <a:pt x="22347" y="1278"/>
                  </a:lnTo>
                  <a:lnTo>
                    <a:pt x="20259" y="1461"/>
                  </a:lnTo>
                  <a:lnTo>
                    <a:pt x="18231" y="1664"/>
                  </a:lnTo>
                  <a:lnTo>
                    <a:pt x="16304" y="1867"/>
                  </a:lnTo>
                  <a:lnTo>
                    <a:pt x="14459" y="2090"/>
                  </a:lnTo>
                  <a:lnTo>
                    <a:pt x="12715" y="2333"/>
                  </a:lnTo>
                  <a:lnTo>
                    <a:pt x="11052" y="2576"/>
                  </a:lnTo>
                  <a:lnTo>
                    <a:pt x="9511" y="2820"/>
                  </a:lnTo>
                  <a:lnTo>
                    <a:pt x="8051" y="3083"/>
                  </a:lnTo>
                  <a:lnTo>
                    <a:pt x="6712" y="3347"/>
                  </a:lnTo>
                  <a:lnTo>
                    <a:pt x="5475" y="3611"/>
                  </a:lnTo>
                  <a:lnTo>
                    <a:pt x="4380" y="3894"/>
                  </a:lnTo>
                  <a:lnTo>
                    <a:pt x="3366" y="4178"/>
                  </a:lnTo>
                  <a:lnTo>
                    <a:pt x="2494" y="4483"/>
                  </a:lnTo>
                  <a:lnTo>
                    <a:pt x="2109" y="4624"/>
                  </a:lnTo>
                  <a:lnTo>
                    <a:pt x="1744" y="4787"/>
                  </a:lnTo>
                  <a:lnTo>
                    <a:pt x="1420" y="4929"/>
                  </a:lnTo>
                  <a:lnTo>
                    <a:pt x="1136" y="5091"/>
                  </a:lnTo>
                  <a:lnTo>
                    <a:pt x="872" y="5253"/>
                  </a:lnTo>
                  <a:lnTo>
                    <a:pt x="629" y="5395"/>
                  </a:lnTo>
                  <a:lnTo>
                    <a:pt x="446" y="5557"/>
                  </a:lnTo>
                  <a:lnTo>
                    <a:pt x="284" y="5720"/>
                  </a:lnTo>
                  <a:lnTo>
                    <a:pt x="162" y="5882"/>
                  </a:lnTo>
                  <a:lnTo>
                    <a:pt x="61" y="6044"/>
                  </a:lnTo>
                  <a:lnTo>
                    <a:pt x="20" y="6206"/>
                  </a:lnTo>
                  <a:lnTo>
                    <a:pt x="0" y="6368"/>
                  </a:lnTo>
                  <a:lnTo>
                    <a:pt x="0" y="6368"/>
                  </a:lnTo>
                  <a:lnTo>
                    <a:pt x="20" y="6531"/>
                  </a:lnTo>
                  <a:lnTo>
                    <a:pt x="61" y="6693"/>
                  </a:lnTo>
                  <a:lnTo>
                    <a:pt x="162" y="6855"/>
                  </a:lnTo>
                  <a:lnTo>
                    <a:pt x="284" y="7017"/>
                  </a:lnTo>
                  <a:lnTo>
                    <a:pt x="446" y="7180"/>
                  </a:lnTo>
                  <a:lnTo>
                    <a:pt x="629" y="7342"/>
                  </a:lnTo>
                  <a:lnTo>
                    <a:pt x="872" y="7504"/>
                  </a:lnTo>
                  <a:lnTo>
                    <a:pt x="1136" y="7646"/>
                  </a:lnTo>
                  <a:lnTo>
                    <a:pt x="1420" y="7808"/>
                  </a:lnTo>
                  <a:lnTo>
                    <a:pt x="1744" y="7970"/>
                  </a:lnTo>
                  <a:lnTo>
                    <a:pt x="2109" y="8112"/>
                  </a:lnTo>
                  <a:lnTo>
                    <a:pt x="2494" y="8275"/>
                  </a:lnTo>
                  <a:lnTo>
                    <a:pt x="3366" y="8559"/>
                  </a:lnTo>
                  <a:lnTo>
                    <a:pt x="4380" y="8842"/>
                  </a:lnTo>
                  <a:lnTo>
                    <a:pt x="5475" y="9126"/>
                  </a:lnTo>
                  <a:lnTo>
                    <a:pt x="6712" y="9410"/>
                  </a:lnTo>
                  <a:lnTo>
                    <a:pt x="8051" y="9674"/>
                  </a:lnTo>
                  <a:lnTo>
                    <a:pt x="9511" y="9938"/>
                  </a:lnTo>
                  <a:lnTo>
                    <a:pt x="11052" y="10181"/>
                  </a:lnTo>
                  <a:lnTo>
                    <a:pt x="12715" y="10424"/>
                  </a:lnTo>
                  <a:lnTo>
                    <a:pt x="14459" y="10647"/>
                  </a:lnTo>
                  <a:lnTo>
                    <a:pt x="16304" y="10870"/>
                  </a:lnTo>
                  <a:lnTo>
                    <a:pt x="18231" y="11073"/>
                  </a:lnTo>
                  <a:lnTo>
                    <a:pt x="20259" y="11276"/>
                  </a:lnTo>
                  <a:lnTo>
                    <a:pt x="22347" y="11479"/>
                  </a:lnTo>
                  <a:lnTo>
                    <a:pt x="24538" y="11641"/>
                  </a:lnTo>
                  <a:lnTo>
                    <a:pt x="26789" y="11823"/>
                  </a:lnTo>
                  <a:lnTo>
                    <a:pt x="29121" y="11965"/>
                  </a:lnTo>
                  <a:lnTo>
                    <a:pt x="31514" y="12107"/>
                  </a:lnTo>
                  <a:lnTo>
                    <a:pt x="33988" y="12229"/>
                  </a:lnTo>
                  <a:lnTo>
                    <a:pt x="36522" y="12351"/>
                  </a:lnTo>
                  <a:lnTo>
                    <a:pt x="39098" y="12452"/>
                  </a:lnTo>
                  <a:lnTo>
                    <a:pt x="41734" y="12533"/>
                  </a:lnTo>
                  <a:lnTo>
                    <a:pt x="44431" y="12614"/>
                  </a:lnTo>
                  <a:lnTo>
                    <a:pt x="47169" y="12655"/>
                  </a:lnTo>
                  <a:lnTo>
                    <a:pt x="49967" y="12695"/>
                  </a:lnTo>
                  <a:lnTo>
                    <a:pt x="52786" y="12736"/>
                  </a:lnTo>
                  <a:lnTo>
                    <a:pt x="55645" y="12736"/>
                  </a:lnTo>
                  <a:lnTo>
                    <a:pt x="55645" y="12736"/>
                  </a:lnTo>
                  <a:lnTo>
                    <a:pt x="58505" y="12736"/>
                  </a:lnTo>
                  <a:lnTo>
                    <a:pt x="61344" y="12695"/>
                  </a:lnTo>
                  <a:lnTo>
                    <a:pt x="64122" y="12655"/>
                  </a:lnTo>
                  <a:lnTo>
                    <a:pt x="66860" y="12614"/>
                  </a:lnTo>
                  <a:lnTo>
                    <a:pt x="69557" y="12533"/>
                  </a:lnTo>
                  <a:lnTo>
                    <a:pt x="72193" y="12452"/>
                  </a:lnTo>
                  <a:lnTo>
                    <a:pt x="74789" y="12351"/>
                  </a:lnTo>
                  <a:lnTo>
                    <a:pt x="77303" y="12229"/>
                  </a:lnTo>
                  <a:lnTo>
                    <a:pt x="79777" y="12107"/>
                  </a:lnTo>
                  <a:lnTo>
                    <a:pt x="82170" y="11965"/>
                  </a:lnTo>
                  <a:lnTo>
                    <a:pt x="84502" y="11823"/>
                  </a:lnTo>
                  <a:lnTo>
                    <a:pt x="86774" y="11641"/>
                  </a:lnTo>
                  <a:lnTo>
                    <a:pt x="88943" y="11479"/>
                  </a:lnTo>
                  <a:lnTo>
                    <a:pt x="91052" y="11276"/>
                  </a:lnTo>
                  <a:lnTo>
                    <a:pt x="93080" y="11073"/>
                  </a:lnTo>
                  <a:lnTo>
                    <a:pt x="95007" y="10870"/>
                  </a:lnTo>
                  <a:lnTo>
                    <a:pt x="96852" y="10647"/>
                  </a:lnTo>
                  <a:lnTo>
                    <a:pt x="98596" y="10424"/>
                  </a:lnTo>
                  <a:lnTo>
                    <a:pt x="100239" y="10181"/>
                  </a:lnTo>
                  <a:lnTo>
                    <a:pt x="101800" y="9938"/>
                  </a:lnTo>
                  <a:lnTo>
                    <a:pt x="103240" y="9674"/>
                  </a:lnTo>
                  <a:lnTo>
                    <a:pt x="104578" y="9410"/>
                  </a:lnTo>
                  <a:lnTo>
                    <a:pt x="105815" y="9126"/>
                  </a:lnTo>
                  <a:lnTo>
                    <a:pt x="106931" y="8842"/>
                  </a:lnTo>
                  <a:lnTo>
                    <a:pt x="107924" y="8559"/>
                  </a:lnTo>
                  <a:lnTo>
                    <a:pt x="108796" y="8275"/>
                  </a:lnTo>
                  <a:lnTo>
                    <a:pt x="109202" y="8112"/>
                  </a:lnTo>
                  <a:lnTo>
                    <a:pt x="109547" y="7970"/>
                  </a:lnTo>
                  <a:lnTo>
                    <a:pt x="109871" y="7808"/>
                  </a:lnTo>
                  <a:lnTo>
                    <a:pt x="110175" y="7646"/>
                  </a:lnTo>
                  <a:lnTo>
                    <a:pt x="110439" y="7504"/>
                  </a:lnTo>
                  <a:lnTo>
                    <a:pt x="110662" y="7342"/>
                  </a:lnTo>
                  <a:lnTo>
                    <a:pt x="110865" y="7180"/>
                  </a:lnTo>
                  <a:lnTo>
                    <a:pt x="111007" y="7017"/>
                  </a:lnTo>
                  <a:lnTo>
                    <a:pt x="111149" y="6855"/>
                  </a:lnTo>
                  <a:lnTo>
                    <a:pt x="111230" y="6693"/>
                  </a:lnTo>
                  <a:lnTo>
                    <a:pt x="111291" y="6531"/>
                  </a:lnTo>
                  <a:lnTo>
                    <a:pt x="111311" y="6368"/>
                  </a:lnTo>
                  <a:lnTo>
                    <a:pt x="111311" y="6368"/>
                  </a:lnTo>
                  <a:lnTo>
                    <a:pt x="111291" y="6206"/>
                  </a:lnTo>
                  <a:lnTo>
                    <a:pt x="111230" y="6044"/>
                  </a:lnTo>
                  <a:lnTo>
                    <a:pt x="111149" y="5882"/>
                  </a:lnTo>
                  <a:lnTo>
                    <a:pt x="111007" y="5720"/>
                  </a:lnTo>
                  <a:lnTo>
                    <a:pt x="110865" y="5557"/>
                  </a:lnTo>
                  <a:lnTo>
                    <a:pt x="110662" y="5395"/>
                  </a:lnTo>
                  <a:lnTo>
                    <a:pt x="110439" y="5253"/>
                  </a:lnTo>
                  <a:lnTo>
                    <a:pt x="110175" y="5091"/>
                  </a:lnTo>
                  <a:lnTo>
                    <a:pt x="109871" y="4929"/>
                  </a:lnTo>
                  <a:lnTo>
                    <a:pt x="109547" y="4787"/>
                  </a:lnTo>
                  <a:lnTo>
                    <a:pt x="109202" y="4624"/>
                  </a:lnTo>
                  <a:lnTo>
                    <a:pt x="108796" y="4483"/>
                  </a:lnTo>
                  <a:lnTo>
                    <a:pt x="107924" y="4178"/>
                  </a:lnTo>
                  <a:lnTo>
                    <a:pt x="106931" y="3894"/>
                  </a:lnTo>
                  <a:lnTo>
                    <a:pt x="105815" y="3611"/>
                  </a:lnTo>
                  <a:lnTo>
                    <a:pt x="104578" y="3347"/>
                  </a:lnTo>
                  <a:lnTo>
                    <a:pt x="103240" y="3083"/>
                  </a:lnTo>
                  <a:lnTo>
                    <a:pt x="101800" y="2820"/>
                  </a:lnTo>
                  <a:lnTo>
                    <a:pt x="100239" y="2576"/>
                  </a:lnTo>
                  <a:lnTo>
                    <a:pt x="98596" y="2333"/>
                  </a:lnTo>
                  <a:lnTo>
                    <a:pt x="96852" y="2090"/>
                  </a:lnTo>
                  <a:lnTo>
                    <a:pt x="95007" y="1867"/>
                  </a:lnTo>
                  <a:lnTo>
                    <a:pt x="93080" y="1664"/>
                  </a:lnTo>
                  <a:lnTo>
                    <a:pt x="91052" y="1461"/>
                  </a:lnTo>
                  <a:lnTo>
                    <a:pt x="88943" y="1278"/>
                  </a:lnTo>
                  <a:lnTo>
                    <a:pt x="86774" y="1096"/>
                  </a:lnTo>
                  <a:lnTo>
                    <a:pt x="84502" y="934"/>
                  </a:lnTo>
                  <a:lnTo>
                    <a:pt x="82170" y="771"/>
                  </a:lnTo>
                  <a:lnTo>
                    <a:pt x="79777" y="630"/>
                  </a:lnTo>
                  <a:lnTo>
                    <a:pt x="77303" y="508"/>
                  </a:lnTo>
                  <a:lnTo>
                    <a:pt x="74789" y="406"/>
                  </a:lnTo>
                  <a:lnTo>
                    <a:pt x="72193" y="305"/>
                  </a:lnTo>
                  <a:lnTo>
                    <a:pt x="69557" y="204"/>
                  </a:lnTo>
                  <a:lnTo>
                    <a:pt x="66860" y="143"/>
                  </a:lnTo>
                  <a:lnTo>
                    <a:pt x="64122" y="82"/>
                  </a:lnTo>
                  <a:lnTo>
                    <a:pt x="61344" y="41"/>
                  </a:lnTo>
                  <a:lnTo>
                    <a:pt x="58505" y="21"/>
                  </a:lnTo>
                  <a:lnTo>
                    <a:pt x="5564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9"/>
            <p:cNvSpPr/>
            <p:nvPr/>
          </p:nvSpPr>
          <p:spPr>
            <a:xfrm>
              <a:off x="4654421" y="3935929"/>
              <a:ext cx="1201559" cy="187573"/>
            </a:xfrm>
            <a:custGeom>
              <a:avLst/>
              <a:gdLst/>
              <a:ahLst/>
              <a:cxnLst/>
              <a:rect l="l" t="t" r="r" b="b"/>
              <a:pathLst>
                <a:path w="78074" h="12188" extrusionOk="0">
                  <a:moveTo>
                    <a:pt x="37029" y="0"/>
                  </a:moveTo>
                  <a:lnTo>
                    <a:pt x="35042" y="41"/>
                  </a:lnTo>
                  <a:lnTo>
                    <a:pt x="33095" y="61"/>
                  </a:lnTo>
                  <a:lnTo>
                    <a:pt x="31169" y="122"/>
                  </a:lnTo>
                  <a:lnTo>
                    <a:pt x="29283" y="183"/>
                  </a:lnTo>
                  <a:lnTo>
                    <a:pt x="27417" y="284"/>
                  </a:lnTo>
                  <a:lnTo>
                    <a:pt x="25612" y="365"/>
                  </a:lnTo>
                  <a:lnTo>
                    <a:pt x="23848" y="487"/>
                  </a:lnTo>
                  <a:lnTo>
                    <a:pt x="22104" y="609"/>
                  </a:lnTo>
                  <a:lnTo>
                    <a:pt x="20421" y="730"/>
                  </a:lnTo>
                  <a:lnTo>
                    <a:pt x="18799" y="893"/>
                  </a:lnTo>
                  <a:lnTo>
                    <a:pt x="17217" y="1035"/>
                  </a:lnTo>
                  <a:lnTo>
                    <a:pt x="15676" y="1217"/>
                  </a:lnTo>
                  <a:lnTo>
                    <a:pt x="14195" y="1400"/>
                  </a:lnTo>
                  <a:lnTo>
                    <a:pt x="12776" y="1582"/>
                  </a:lnTo>
                  <a:lnTo>
                    <a:pt x="11437" y="1785"/>
                  </a:lnTo>
                  <a:lnTo>
                    <a:pt x="10139" y="1988"/>
                  </a:lnTo>
                  <a:lnTo>
                    <a:pt x="8902" y="2211"/>
                  </a:lnTo>
                  <a:lnTo>
                    <a:pt x="7747" y="2454"/>
                  </a:lnTo>
                  <a:lnTo>
                    <a:pt x="6672" y="2697"/>
                  </a:lnTo>
                  <a:lnTo>
                    <a:pt x="5638" y="2941"/>
                  </a:lnTo>
                  <a:lnTo>
                    <a:pt x="4705" y="3184"/>
                  </a:lnTo>
                  <a:lnTo>
                    <a:pt x="3853" y="3448"/>
                  </a:lnTo>
                  <a:lnTo>
                    <a:pt x="3062" y="3732"/>
                  </a:lnTo>
                  <a:lnTo>
                    <a:pt x="2373" y="3995"/>
                  </a:lnTo>
                  <a:lnTo>
                    <a:pt x="1744" y="4279"/>
                  </a:lnTo>
                  <a:lnTo>
                    <a:pt x="1217" y="4563"/>
                  </a:lnTo>
                  <a:lnTo>
                    <a:pt x="994" y="4725"/>
                  </a:lnTo>
                  <a:lnTo>
                    <a:pt x="791" y="4867"/>
                  </a:lnTo>
                  <a:lnTo>
                    <a:pt x="608" y="5009"/>
                  </a:lnTo>
                  <a:lnTo>
                    <a:pt x="446" y="5172"/>
                  </a:lnTo>
                  <a:lnTo>
                    <a:pt x="304" y="5313"/>
                  </a:lnTo>
                  <a:lnTo>
                    <a:pt x="203" y="5476"/>
                  </a:lnTo>
                  <a:lnTo>
                    <a:pt x="101" y="5618"/>
                  </a:lnTo>
                  <a:lnTo>
                    <a:pt x="41" y="5780"/>
                  </a:lnTo>
                  <a:lnTo>
                    <a:pt x="0" y="5942"/>
                  </a:lnTo>
                  <a:lnTo>
                    <a:pt x="0" y="6084"/>
                  </a:lnTo>
                  <a:lnTo>
                    <a:pt x="0" y="6246"/>
                  </a:lnTo>
                  <a:lnTo>
                    <a:pt x="41" y="6409"/>
                  </a:lnTo>
                  <a:lnTo>
                    <a:pt x="101" y="6571"/>
                  </a:lnTo>
                  <a:lnTo>
                    <a:pt x="203" y="6713"/>
                  </a:lnTo>
                  <a:lnTo>
                    <a:pt x="304" y="6875"/>
                  </a:lnTo>
                  <a:lnTo>
                    <a:pt x="446" y="7017"/>
                  </a:lnTo>
                  <a:lnTo>
                    <a:pt x="608" y="7179"/>
                  </a:lnTo>
                  <a:lnTo>
                    <a:pt x="791" y="7321"/>
                  </a:lnTo>
                  <a:lnTo>
                    <a:pt x="994" y="7463"/>
                  </a:lnTo>
                  <a:lnTo>
                    <a:pt x="1217" y="7625"/>
                  </a:lnTo>
                  <a:lnTo>
                    <a:pt x="1744" y="7909"/>
                  </a:lnTo>
                  <a:lnTo>
                    <a:pt x="2373" y="8193"/>
                  </a:lnTo>
                  <a:lnTo>
                    <a:pt x="3062" y="8457"/>
                  </a:lnTo>
                  <a:lnTo>
                    <a:pt x="3853" y="8741"/>
                  </a:lnTo>
                  <a:lnTo>
                    <a:pt x="4705" y="9004"/>
                  </a:lnTo>
                  <a:lnTo>
                    <a:pt x="5638" y="9248"/>
                  </a:lnTo>
                  <a:lnTo>
                    <a:pt x="6672" y="9491"/>
                  </a:lnTo>
                  <a:lnTo>
                    <a:pt x="7747" y="9734"/>
                  </a:lnTo>
                  <a:lnTo>
                    <a:pt x="8902" y="9978"/>
                  </a:lnTo>
                  <a:lnTo>
                    <a:pt x="10139" y="10201"/>
                  </a:lnTo>
                  <a:lnTo>
                    <a:pt x="11437" y="10403"/>
                  </a:lnTo>
                  <a:lnTo>
                    <a:pt x="12776" y="10606"/>
                  </a:lnTo>
                  <a:lnTo>
                    <a:pt x="14195" y="10789"/>
                  </a:lnTo>
                  <a:lnTo>
                    <a:pt x="15676" y="10971"/>
                  </a:lnTo>
                  <a:lnTo>
                    <a:pt x="17217" y="11154"/>
                  </a:lnTo>
                  <a:lnTo>
                    <a:pt x="18799" y="11296"/>
                  </a:lnTo>
                  <a:lnTo>
                    <a:pt x="20421" y="11458"/>
                  </a:lnTo>
                  <a:lnTo>
                    <a:pt x="22104" y="11580"/>
                  </a:lnTo>
                  <a:lnTo>
                    <a:pt x="23848" y="11701"/>
                  </a:lnTo>
                  <a:lnTo>
                    <a:pt x="25612" y="11823"/>
                  </a:lnTo>
                  <a:lnTo>
                    <a:pt x="27417" y="11904"/>
                  </a:lnTo>
                  <a:lnTo>
                    <a:pt x="29283" y="11985"/>
                  </a:lnTo>
                  <a:lnTo>
                    <a:pt x="31169" y="12066"/>
                  </a:lnTo>
                  <a:lnTo>
                    <a:pt x="33095" y="12107"/>
                  </a:lnTo>
                  <a:lnTo>
                    <a:pt x="35042" y="12147"/>
                  </a:lnTo>
                  <a:lnTo>
                    <a:pt x="37029" y="12188"/>
                  </a:lnTo>
                  <a:lnTo>
                    <a:pt x="41045" y="12188"/>
                  </a:lnTo>
                  <a:lnTo>
                    <a:pt x="43032" y="12147"/>
                  </a:lnTo>
                  <a:lnTo>
                    <a:pt x="44979" y="12107"/>
                  </a:lnTo>
                  <a:lnTo>
                    <a:pt x="46905" y="12066"/>
                  </a:lnTo>
                  <a:lnTo>
                    <a:pt x="48791" y="11985"/>
                  </a:lnTo>
                  <a:lnTo>
                    <a:pt x="50636" y="11904"/>
                  </a:lnTo>
                  <a:lnTo>
                    <a:pt x="52462" y="11823"/>
                  </a:lnTo>
                  <a:lnTo>
                    <a:pt x="54226" y="11701"/>
                  </a:lnTo>
                  <a:lnTo>
                    <a:pt x="55970" y="11580"/>
                  </a:lnTo>
                  <a:lnTo>
                    <a:pt x="57653" y="11458"/>
                  </a:lnTo>
                  <a:lnTo>
                    <a:pt x="59275" y="11296"/>
                  </a:lnTo>
                  <a:lnTo>
                    <a:pt x="60857" y="11154"/>
                  </a:lnTo>
                  <a:lnTo>
                    <a:pt x="62398" y="10971"/>
                  </a:lnTo>
                  <a:lnTo>
                    <a:pt x="63879" y="10789"/>
                  </a:lnTo>
                  <a:lnTo>
                    <a:pt x="65278" y="10606"/>
                  </a:lnTo>
                  <a:lnTo>
                    <a:pt x="66637" y="10403"/>
                  </a:lnTo>
                  <a:lnTo>
                    <a:pt x="67934" y="10201"/>
                  </a:lnTo>
                  <a:lnTo>
                    <a:pt x="69171" y="9978"/>
                  </a:lnTo>
                  <a:lnTo>
                    <a:pt x="70327" y="9734"/>
                  </a:lnTo>
                  <a:lnTo>
                    <a:pt x="71402" y="9491"/>
                  </a:lnTo>
                  <a:lnTo>
                    <a:pt x="72436" y="9248"/>
                  </a:lnTo>
                  <a:lnTo>
                    <a:pt x="73369" y="9004"/>
                  </a:lnTo>
                  <a:lnTo>
                    <a:pt x="74221" y="8741"/>
                  </a:lnTo>
                  <a:lnTo>
                    <a:pt x="75012" y="8457"/>
                  </a:lnTo>
                  <a:lnTo>
                    <a:pt x="75701" y="8193"/>
                  </a:lnTo>
                  <a:lnTo>
                    <a:pt x="76330" y="7909"/>
                  </a:lnTo>
                  <a:lnTo>
                    <a:pt x="76857" y="7625"/>
                  </a:lnTo>
                  <a:lnTo>
                    <a:pt x="77080" y="7463"/>
                  </a:lnTo>
                  <a:lnTo>
                    <a:pt x="77283" y="7321"/>
                  </a:lnTo>
                  <a:lnTo>
                    <a:pt x="77465" y="7179"/>
                  </a:lnTo>
                  <a:lnTo>
                    <a:pt x="77628" y="7017"/>
                  </a:lnTo>
                  <a:lnTo>
                    <a:pt x="77770" y="6875"/>
                  </a:lnTo>
                  <a:lnTo>
                    <a:pt x="77871" y="6713"/>
                  </a:lnTo>
                  <a:lnTo>
                    <a:pt x="77972" y="6571"/>
                  </a:lnTo>
                  <a:lnTo>
                    <a:pt x="78033" y="6409"/>
                  </a:lnTo>
                  <a:lnTo>
                    <a:pt x="78074" y="6246"/>
                  </a:lnTo>
                  <a:lnTo>
                    <a:pt x="78074" y="6084"/>
                  </a:lnTo>
                  <a:lnTo>
                    <a:pt x="78074" y="5942"/>
                  </a:lnTo>
                  <a:lnTo>
                    <a:pt x="78033" y="5780"/>
                  </a:lnTo>
                  <a:lnTo>
                    <a:pt x="77972" y="5618"/>
                  </a:lnTo>
                  <a:lnTo>
                    <a:pt x="77871" y="5476"/>
                  </a:lnTo>
                  <a:lnTo>
                    <a:pt x="77770" y="5313"/>
                  </a:lnTo>
                  <a:lnTo>
                    <a:pt x="77628" y="5172"/>
                  </a:lnTo>
                  <a:lnTo>
                    <a:pt x="77465" y="5009"/>
                  </a:lnTo>
                  <a:lnTo>
                    <a:pt x="77283" y="4867"/>
                  </a:lnTo>
                  <a:lnTo>
                    <a:pt x="77080" y="4725"/>
                  </a:lnTo>
                  <a:lnTo>
                    <a:pt x="76857" y="4563"/>
                  </a:lnTo>
                  <a:lnTo>
                    <a:pt x="76330" y="4279"/>
                  </a:lnTo>
                  <a:lnTo>
                    <a:pt x="75701" y="3995"/>
                  </a:lnTo>
                  <a:lnTo>
                    <a:pt x="75012" y="3732"/>
                  </a:lnTo>
                  <a:lnTo>
                    <a:pt x="74221" y="3448"/>
                  </a:lnTo>
                  <a:lnTo>
                    <a:pt x="73369" y="3184"/>
                  </a:lnTo>
                  <a:lnTo>
                    <a:pt x="72436" y="2941"/>
                  </a:lnTo>
                  <a:lnTo>
                    <a:pt x="71402" y="2697"/>
                  </a:lnTo>
                  <a:lnTo>
                    <a:pt x="70327" y="2454"/>
                  </a:lnTo>
                  <a:lnTo>
                    <a:pt x="69171" y="2211"/>
                  </a:lnTo>
                  <a:lnTo>
                    <a:pt x="67934" y="1988"/>
                  </a:lnTo>
                  <a:lnTo>
                    <a:pt x="66637" y="1785"/>
                  </a:lnTo>
                  <a:lnTo>
                    <a:pt x="65278" y="1582"/>
                  </a:lnTo>
                  <a:lnTo>
                    <a:pt x="63879" y="1400"/>
                  </a:lnTo>
                  <a:lnTo>
                    <a:pt x="62398" y="1217"/>
                  </a:lnTo>
                  <a:lnTo>
                    <a:pt x="60857" y="1035"/>
                  </a:lnTo>
                  <a:lnTo>
                    <a:pt x="59275" y="893"/>
                  </a:lnTo>
                  <a:lnTo>
                    <a:pt x="57653" y="730"/>
                  </a:lnTo>
                  <a:lnTo>
                    <a:pt x="55970" y="609"/>
                  </a:lnTo>
                  <a:lnTo>
                    <a:pt x="54226" y="487"/>
                  </a:lnTo>
                  <a:lnTo>
                    <a:pt x="52462" y="365"/>
                  </a:lnTo>
                  <a:lnTo>
                    <a:pt x="50636" y="284"/>
                  </a:lnTo>
                  <a:lnTo>
                    <a:pt x="48791" y="183"/>
                  </a:lnTo>
                  <a:lnTo>
                    <a:pt x="46905" y="122"/>
                  </a:lnTo>
                  <a:lnTo>
                    <a:pt x="44979" y="61"/>
                  </a:lnTo>
                  <a:lnTo>
                    <a:pt x="43032" y="41"/>
                  </a:lnTo>
                  <a:lnTo>
                    <a:pt x="41045"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9"/>
            <p:cNvSpPr/>
            <p:nvPr/>
          </p:nvSpPr>
          <p:spPr>
            <a:xfrm>
              <a:off x="7045824" y="1353997"/>
              <a:ext cx="709089" cy="709089"/>
            </a:xfrm>
            <a:custGeom>
              <a:avLst/>
              <a:gdLst/>
              <a:ahLst/>
              <a:cxnLst/>
              <a:rect l="l" t="t" r="r" b="b"/>
              <a:pathLst>
                <a:path w="34819" h="34819" extrusionOk="0">
                  <a:moveTo>
                    <a:pt x="17420" y="0"/>
                  </a:moveTo>
                  <a:lnTo>
                    <a:pt x="16527" y="20"/>
                  </a:lnTo>
                  <a:lnTo>
                    <a:pt x="15635" y="81"/>
                  </a:lnTo>
                  <a:lnTo>
                    <a:pt x="14763" y="203"/>
                  </a:lnTo>
                  <a:lnTo>
                    <a:pt x="13911" y="345"/>
                  </a:lnTo>
                  <a:lnTo>
                    <a:pt x="13060" y="548"/>
                  </a:lnTo>
                  <a:lnTo>
                    <a:pt x="12228" y="791"/>
                  </a:lnTo>
                  <a:lnTo>
                    <a:pt x="11417" y="1055"/>
                  </a:lnTo>
                  <a:lnTo>
                    <a:pt x="10626" y="1359"/>
                  </a:lnTo>
                  <a:lnTo>
                    <a:pt x="9856" y="1724"/>
                  </a:lnTo>
                  <a:lnTo>
                    <a:pt x="9105" y="2109"/>
                  </a:lnTo>
                  <a:lnTo>
                    <a:pt x="8375" y="2515"/>
                  </a:lnTo>
                  <a:lnTo>
                    <a:pt x="7686" y="2981"/>
                  </a:lnTo>
                  <a:lnTo>
                    <a:pt x="6996" y="3468"/>
                  </a:lnTo>
                  <a:lnTo>
                    <a:pt x="6347" y="3975"/>
                  </a:lnTo>
                  <a:lnTo>
                    <a:pt x="5699" y="4522"/>
                  </a:lnTo>
                  <a:lnTo>
                    <a:pt x="5110" y="5090"/>
                  </a:lnTo>
                  <a:lnTo>
                    <a:pt x="4522" y="5698"/>
                  </a:lnTo>
                  <a:lnTo>
                    <a:pt x="3975" y="6327"/>
                  </a:lnTo>
                  <a:lnTo>
                    <a:pt x="3468" y="6996"/>
                  </a:lnTo>
                  <a:lnTo>
                    <a:pt x="2981" y="7686"/>
                  </a:lnTo>
                  <a:lnTo>
                    <a:pt x="2515" y="8375"/>
                  </a:lnTo>
                  <a:lnTo>
                    <a:pt x="2109" y="9105"/>
                  </a:lnTo>
                  <a:lnTo>
                    <a:pt x="1724" y="9856"/>
                  </a:lnTo>
                  <a:lnTo>
                    <a:pt x="1379" y="10626"/>
                  </a:lnTo>
                  <a:lnTo>
                    <a:pt x="1055" y="11417"/>
                  </a:lnTo>
                  <a:lnTo>
                    <a:pt x="791" y="12228"/>
                  </a:lnTo>
                  <a:lnTo>
                    <a:pt x="548" y="13060"/>
                  </a:lnTo>
                  <a:lnTo>
                    <a:pt x="365" y="13911"/>
                  </a:lnTo>
                  <a:lnTo>
                    <a:pt x="203" y="14763"/>
                  </a:lnTo>
                  <a:lnTo>
                    <a:pt x="102" y="15635"/>
                  </a:lnTo>
                  <a:lnTo>
                    <a:pt x="20" y="16507"/>
                  </a:lnTo>
                  <a:lnTo>
                    <a:pt x="0" y="17420"/>
                  </a:lnTo>
                  <a:lnTo>
                    <a:pt x="20" y="18312"/>
                  </a:lnTo>
                  <a:lnTo>
                    <a:pt x="102" y="19184"/>
                  </a:lnTo>
                  <a:lnTo>
                    <a:pt x="203" y="20056"/>
                  </a:lnTo>
                  <a:lnTo>
                    <a:pt x="365" y="20928"/>
                  </a:lnTo>
                  <a:lnTo>
                    <a:pt x="548" y="21759"/>
                  </a:lnTo>
                  <a:lnTo>
                    <a:pt x="791" y="22591"/>
                  </a:lnTo>
                  <a:lnTo>
                    <a:pt x="1055" y="23402"/>
                  </a:lnTo>
                  <a:lnTo>
                    <a:pt x="1379" y="24193"/>
                  </a:lnTo>
                  <a:lnTo>
                    <a:pt x="1724" y="24963"/>
                  </a:lnTo>
                  <a:lnTo>
                    <a:pt x="2109" y="25714"/>
                  </a:lnTo>
                  <a:lnTo>
                    <a:pt x="2515" y="26444"/>
                  </a:lnTo>
                  <a:lnTo>
                    <a:pt x="2981" y="27153"/>
                  </a:lnTo>
                  <a:lnTo>
                    <a:pt x="3468" y="27823"/>
                  </a:lnTo>
                  <a:lnTo>
                    <a:pt x="3975" y="28492"/>
                  </a:lnTo>
                  <a:lnTo>
                    <a:pt x="4522" y="29120"/>
                  </a:lnTo>
                  <a:lnTo>
                    <a:pt x="5110" y="29729"/>
                  </a:lnTo>
                  <a:lnTo>
                    <a:pt x="5699" y="30297"/>
                  </a:lnTo>
                  <a:lnTo>
                    <a:pt x="6347" y="30844"/>
                  </a:lnTo>
                  <a:lnTo>
                    <a:pt x="6996" y="31371"/>
                  </a:lnTo>
                  <a:lnTo>
                    <a:pt x="7686" y="31858"/>
                  </a:lnTo>
                  <a:lnTo>
                    <a:pt x="8375" y="32304"/>
                  </a:lnTo>
                  <a:lnTo>
                    <a:pt x="9105" y="32730"/>
                  </a:lnTo>
                  <a:lnTo>
                    <a:pt x="9856" y="33115"/>
                  </a:lnTo>
                  <a:lnTo>
                    <a:pt x="10626" y="33460"/>
                  </a:lnTo>
                  <a:lnTo>
                    <a:pt x="11417" y="33764"/>
                  </a:lnTo>
                  <a:lnTo>
                    <a:pt x="12228" y="34048"/>
                  </a:lnTo>
                  <a:lnTo>
                    <a:pt x="13060" y="34271"/>
                  </a:lnTo>
                  <a:lnTo>
                    <a:pt x="13911" y="34474"/>
                  </a:lnTo>
                  <a:lnTo>
                    <a:pt x="14763" y="34616"/>
                  </a:lnTo>
                  <a:lnTo>
                    <a:pt x="15635" y="34738"/>
                  </a:lnTo>
                  <a:lnTo>
                    <a:pt x="16527" y="34799"/>
                  </a:lnTo>
                  <a:lnTo>
                    <a:pt x="17420" y="34819"/>
                  </a:lnTo>
                  <a:lnTo>
                    <a:pt x="18312" y="34799"/>
                  </a:lnTo>
                  <a:lnTo>
                    <a:pt x="19204" y="34738"/>
                  </a:lnTo>
                  <a:lnTo>
                    <a:pt x="20056" y="34616"/>
                  </a:lnTo>
                  <a:lnTo>
                    <a:pt x="20928" y="34474"/>
                  </a:lnTo>
                  <a:lnTo>
                    <a:pt x="21759" y="34271"/>
                  </a:lnTo>
                  <a:lnTo>
                    <a:pt x="22591" y="34048"/>
                  </a:lnTo>
                  <a:lnTo>
                    <a:pt x="23402" y="33764"/>
                  </a:lnTo>
                  <a:lnTo>
                    <a:pt x="24193" y="33460"/>
                  </a:lnTo>
                  <a:lnTo>
                    <a:pt x="24963" y="33115"/>
                  </a:lnTo>
                  <a:lnTo>
                    <a:pt x="25714" y="32730"/>
                  </a:lnTo>
                  <a:lnTo>
                    <a:pt x="26444" y="32304"/>
                  </a:lnTo>
                  <a:lnTo>
                    <a:pt x="27154" y="31858"/>
                  </a:lnTo>
                  <a:lnTo>
                    <a:pt x="27823" y="31371"/>
                  </a:lnTo>
                  <a:lnTo>
                    <a:pt x="28492" y="30844"/>
                  </a:lnTo>
                  <a:lnTo>
                    <a:pt x="29121" y="30297"/>
                  </a:lnTo>
                  <a:lnTo>
                    <a:pt x="29729" y="29729"/>
                  </a:lnTo>
                  <a:lnTo>
                    <a:pt x="30297" y="29120"/>
                  </a:lnTo>
                  <a:lnTo>
                    <a:pt x="30844" y="28492"/>
                  </a:lnTo>
                  <a:lnTo>
                    <a:pt x="31372" y="27823"/>
                  </a:lnTo>
                  <a:lnTo>
                    <a:pt x="31858" y="27153"/>
                  </a:lnTo>
                  <a:lnTo>
                    <a:pt x="32304" y="26444"/>
                  </a:lnTo>
                  <a:lnTo>
                    <a:pt x="32730" y="25714"/>
                  </a:lnTo>
                  <a:lnTo>
                    <a:pt x="33116" y="24963"/>
                  </a:lnTo>
                  <a:lnTo>
                    <a:pt x="33460" y="24193"/>
                  </a:lnTo>
                  <a:lnTo>
                    <a:pt x="33765" y="23402"/>
                  </a:lnTo>
                  <a:lnTo>
                    <a:pt x="34048" y="22591"/>
                  </a:lnTo>
                  <a:lnTo>
                    <a:pt x="34271" y="21759"/>
                  </a:lnTo>
                  <a:lnTo>
                    <a:pt x="34474" y="20928"/>
                  </a:lnTo>
                  <a:lnTo>
                    <a:pt x="34616" y="20056"/>
                  </a:lnTo>
                  <a:lnTo>
                    <a:pt x="34738" y="19184"/>
                  </a:lnTo>
                  <a:lnTo>
                    <a:pt x="34799" y="18312"/>
                  </a:lnTo>
                  <a:lnTo>
                    <a:pt x="34819" y="17420"/>
                  </a:lnTo>
                  <a:lnTo>
                    <a:pt x="34799" y="16507"/>
                  </a:lnTo>
                  <a:lnTo>
                    <a:pt x="34738" y="15635"/>
                  </a:lnTo>
                  <a:lnTo>
                    <a:pt x="34616" y="14763"/>
                  </a:lnTo>
                  <a:lnTo>
                    <a:pt x="34474" y="13911"/>
                  </a:lnTo>
                  <a:lnTo>
                    <a:pt x="34271" y="13060"/>
                  </a:lnTo>
                  <a:lnTo>
                    <a:pt x="34048" y="12228"/>
                  </a:lnTo>
                  <a:lnTo>
                    <a:pt x="33765" y="11417"/>
                  </a:lnTo>
                  <a:lnTo>
                    <a:pt x="33460" y="10626"/>
                  </a:lnTo>
                  <a:lnTo>
                    <a:pt x="33116" y="9856"/>
                  </a:lnTo>
                  <a:lnTo>
                    <a:pt x="32730" y="9105"/>
                  </a:lnTo>
                  <a:lnTo>
                    <a:pt x="32304" y="8375"/>
                  </a:lnTo>
                  <a:lnTo>
                    <a:pt x="31858" y="7686"/>
                  </a:lnTo>
                  <a:lnTo>
                    <a:pt x="31372" y="6996"/>
                  </a:lnTo>
                  <a:lnTo>
                    <a:pt x="30844" y="6327"/>
                  </a:lnTo>
                  <a:lnTo>
                    <a:pt x="30297" y="5698"/>
                  </a:lnTo>
                  <a:lnTo>
                    <a:pt x="29729" y="5090"/>
                  </a:lnTo>
                  <a:lnTo>
                    <a:pt x="29121" y="4522"/>
                  </a:lnTo>
                  <a:lnTo>
                    <a:pt x="28492" y="3975"/>
                  </a:lnTo>
                  <a:lnTo>
                    <a:pt x="27823" y="3468"/>
                  </a:lnTo>
                  <a:lnTo>
                    <a:pt x="27154" y="2981"/>
                  </a:lnTo>
                  <a:lnTo>
                    <a:pt x="26444" y="2515"/>
                  </a:lnTo>
                  <a:lnTo>
                    <a:pt x="25714" y="2109"/>
                  </a:lnTo>
                  <a:lnTo>
                    <a:pt x="24963" y="1724"/>
                  </a:lnTo>
                  <a:lnTo>
                    <a:pt x="24193" y="1359"/>
                  </a:lnTo>
                  <a:lnTo>
                    <a:pt x="23402" y="1055"/>
                  </a:lnTo>
                  <a:lnTo>
                    <a:pt x="22591" y="791"/>
                  </a:lnTo>
                  <a:lnTo>
                    <a:pt x="21759" y="548"/>
                  </a:lnTo>
                  <a:lnTo>
                    <a:pt x="20928" y="345"/>
                  </a:lnTo>
                  <a:lnTo>
                    <a:pt x="20056" y="203"/>
                  </a:lnTo>
                  <a:lnTo>
                    <a:pt x="19204" y="81"/>
                  </a:lnTo>
                  <a:lnTo>
                    <a:pt x="18312" y="20"/>
                  </a:lnTo>
                  <a:lnTo>
                    <a:pt x="17420" y="0"/>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9"/>
            <p:cNvSpPr/>
            <p:nvPr/>
          </p:nvSpPr>
          <p:spPr>
            <a:xfrm>
              <a:off x="7110645" y="1418821"/>
              <a:ext cx="579445" cy="579445"/>
            </a:xfrm>
            <a:custGeom>
              <a:avLst/>
              <a:gdLst/>
              <a:ahLst/>
              <a:cxnLst/>
              <a:rect l="l" t="t" r="r" b="b"/>
              <a:pathLst>
                <a:path w="28453" h="28453" extrusionOk="0">
                  <a:moveTo>
                    <a:pt x="14237" y="1"/>
                  </a:moveTo>
                  <a:lnTo>
                    <a:pt x="13507" y="21"/>
                  </a:lnTo>
                  <a:lnTo>
                    <a:pt x="12777" y="82"/>
                  </a:lnTo>
                  <a:lnTo>
                    <a:pt x="12067" y="163"/>
                  </a:lnTo>
                  <a:lnTo>
                    <a:pt x="11357" y="285"/>
                  </a:lnTo>
                  <a:lnTo>
                    <a:pt x="10668" y="447"/>
                  </a:lnTo>
                  <a:lnTo>
                    <a:pt x="9998" y="650"/>
                  </a:lnTo>
                  <a:lnTo>
                    <a:pt x="9350" y="873"/>
                  </a:lnTo>
                  <a:lnTo>
                    <a:pt x="8701" y="1116"/>
                  </a:lnTo>
                  <a:lnTo>
                    <a:pt x="8072" y="1400"/>
                  </a:lnTo>
                  <a:lnTo>
                    <a:pt x="7443" y="1724"/>
                  </a:lnTo>
                  <a:lnTo>
                    <a:pt x="6855" y="2069"/>
                  </a:lnTo>
                  <a:lnTo>
                    <a:pt x="6287" y="2434"/>
                  </a:lnTo>
                  <a:lnTo>
                    <a:pt x="5720" y="2840"/>
                  </a:lnTo>
                  <a:lnTo>
                    <a:pt x="5192" y="3245"/>
                  </a:lnTo>
                  <a:lnTo>
                    <a:pt x="4665" y="3692"/>
                  </a:lnTo>
                  <a:lnTo>
                    <a:pt x="4178" y="4178"/>
                  </a:lnTo>
                  <a:lnTo>
                    <a:pt x="3712" y="4665"/>
                  </a:lnTo>
                  <a:lnTo>
                    <a:pt x="3246" y="5172"/>
                  </a:lnTo>
                  <a:lnTo>
                    <a:pt x="2840" y="5719"/>
                  </a:lnTo>
                  <a:lnTo>
                    <a:pt x="2434" y="6267"/>
                  </a:lnTo>
                  <a:lnTo>
                    <a:pt x="2069" y="6855"/>
                  </a:lnTo>
                  <a:lnTo>
                    <a:pt x="1725" y="7443"/>
                  </a:lnTo>
                  <a:lnTo>
                    <a:pt x="1400" y="8072"/>
                  </a:lnTo>
                  <a:lnTo>
                    <a:pt x="1116" y="8700"/>
                  </a:lnTo>
                  <a:lnTo>
                    <a:pt x="873" y="9329"/>
                  </a:lnTo>
                  <a:lnTo>
                    <a:pt x="650" y="9998"/>
                  </a:lnTo>
                  <a:lnTo>
                    <a:pt x="447" y="10667"/>
                  </a:lnTo>
                  <a:lnTo>
                    <a:pt x="305" y="11357"/>
                  </a:lnTo>
                  <a:lnTo>
                    <a:pt x="163" y="12067"/>
                  </a:lnTo>
                  <a:lnTo>
                    <a:pt x="82" y="12776"/>
                  </a:lnTo>
                  <a:lnTo>
                    <a:pt x="21" y="13507"/>
                  </a:lnTo>
                  <a:lnTo>
                    <a:pt x="1" y="14237"/>
                  </a:lnTo>
                  <a:lnTo>
                    <a:pt x="21" y="14967"/>
                  </a:lnTo>
                  <a:lnTo>
                    <a:pt x="82" y="15676"/>
                  </a:lnTo>
                  <a:lnTo>
                    <a:pt x="163" y="16386"/>
                  </a:lnTo>
                  <a:lnTo>
                    <a:pt x="305" y="17096"/>
                  </a:lnTo>
                  <a:lnTo>
                    <a:pt x="447" y="17785"/>
                  </a:lnTo>
                  <a:lnTo>
                    <a:pt x="650" y="18455"/>
                  </a:lnTo>
                  <a:lnTo>
                    <a:pt x="873" y="19124"/>
                  </a:lnTo>
                  <a:lnTo>
                    <a:pt x="1116" y="19773"/>
                  </a:lnTo>
                  <a:lnTo>
                    <a:pt x="1400" y="20401"/>
                  </a:lnTo>
                  <a:lnTo>
                    <a:pt x="1725" y="21010"/>
                  </a:lnTo>
                  <a:lnTo>
                    <a:pt x="2069" y="21598"/>
                  </a:lnTo>
                  <a:lnTo>
                    <a:pt x="2434" y="22186"/>
                  </a:lnTo>
                  <a:lnTo>
                    <a:pt x="2840" y="22733"/>
                  </a:lnTo>
                  <a:lnTo>
                    <a:pt x="3246" y="23281"/>
                  </a:lnTo>
                  <a:lnTo>
                    <a:pt x="3712" y="23788"/>
                  </a:lnTo>
                  <a:lnTo>
                    <a:pt x="4178" y="24295"/>
                  </a:lnTo>
                  <a:lnTo>
                    <a:pt x="4665" y="24761"/>
                  </a:lnTo>
                  <a:lnTo>
                    <a:pt x="5192" y="25207"/>
                  </a:lnTo>
                  <a:lnTo>
                    <a:pt x="5720" y="25633"/>
                  </a:lnTo>
                  <a:lnTo>
                    <a:pt x="6287" y="26019"/>
                  </a:lnTo>
                  <a:lnTo>
                    <a:pt x="6855" y="26384"/>
                  </a:lnTo>
                  <a:lnTo>
                    <a:pt x="7443" y="26728"/>
                  </a:lnTo>
                  <a:lnTo>
                    <a:pt x="8072" y="27053"/>
                  </a:lnTo>
                  <a:lnTo>
                    <a:pt x="8701" y="27337"/>
                  </a:lnTo>
                  <a:lnTo>
                    <a:pt x="9350" y="27580"/>
                  </a:lnTo>
                  <a:lnTo>
                    <a:pt x="9998" y="27803"/>
                  </a:lnTo>
                  <a:lnTo>
                    <a:pt x="10668" y="28006"/>
                  </a:lnTo>
                  <a:lnTo>
                    <a:pt x="11357" y="28168"/>
                  </a:lnTo>
                  <a:lnTo>
                    <a:pt x="12067" y="28290"/>
                  </a:lnTo>
                  <a:lnTo>
                    <a:pt x="12777" y="28371"/>
                  </a:lnTo>
                  <a:lnTo>
                    <a:pt x="13507" y="28432"/>
                  </a:lnTo>
                  <a:lnTo>
                    <a:pt x="14237" y="28452"/>
                  </a:lnTo>
                  <a:lnTo>
                    <a:pt x="14967" y="28432"/>
                  </a:lnTo>
                  <a:lnTo>
                    <a:pt x="15677" y="28371"/>
                  </a:lnTo>
                  <a:lnTo>
                    <a:pt x="16407" y="28290"/>
                  </a:lnTo>
                  <a:lnTo>
                    <a:pt x="17096" y="28168"/>
                  </a:lnTo>
                  <a:lnTo>
                    <a:pt x="17786" y="28006"/>
                  </a:lnTo>
                  <a:lnTo>
                    <a:pt x="18455" y="27803"/>
                  </a:lnTo>
                  <a:lnTo>
                    <a:pt x="19124" y="27580"/>
                  </a:lnTo>
                  <a:lnTo>
                    <a:pt x="19773" y="27337"/>
                  </a:lnTo>
                  <a:lnTo>
                    <a:pt x="20402" y="27053"/>
                  </a:lnTo>
                  <a:lnTo>
                    <a:pt x="21010" y="26728"/>
                  </a:lnTo>
                  <a:lnTo>
                    <a:pt x="21598" y="26384"/>
                  </a:lnTo>
                  <a:lnTo>
                    <a:pt x="22186" y="26019"/>
                  </a:lnTo>
                  <a:lnTo>
                    <a:pt x="22734" y="25633"/>
                  </a:lnTo>
                  <a:lnTo>
                    <a:pt x="23281" y="25207"/>
                  </a:lnTo>
                  <a:lnTo>
                    <a:pt x="23788" y="24761"/>
                  </a:lnTo>
                  <a:lnTo>
                    <a:pt x="24295" y="24295"/>
                  </a:lnTo>
                  <a:lnTo>
                    <a:pt x="24761" y="23788"/>
                  </a:lnTo>
                  <a:lnTo>
                    <a:pt x="25208" y="23281"/>
                  </a:lnTo>
                  <a:lnTo>
                    <a:pt x="25633" y="22733"/>
                  </a:lnTo>
                  <a:lnTo>
                    <a:pt x="26019" y="22186"/>
                  </a:lnTo>
                  <a:lnTo>
                    <a:pt x="26404" y="21598"/>
                  </a:lnTo>
                  <a:lnTo>
                    <a:pt x="26729" y="21010"/>
                  </a:lnTo>
                  <a:lnTo>
                    <a:pt x="27053" y="20401"/>
                  </a:lnTo>
                  <a:lnTo>
                    <a:pt x="27337" y="19773"/>
                  </a:lnTo>
                  <a:lnTo>
                    <a:pt x="27601" y="19124"/>
                  </a:lnTo>
                  <a:lnTo>
                    <a:pt x="27824" y="18455"/>
                  </a:lnTo>
                  <a:lnTo>
                    <a:pt x="28006" y="17785"/>
                  </a:lnTo>
                  <a:lnTo>
                    <a:pt x="28168" y="17096"/>
                  </a:lnTo>
                  <a:lnTo>
                    <a:pt x="28290" y="16386"/>
                  </a:lnTo>
                  <a:lnTo>
                    <a:pt x="28371" y="15676"/>
                  </a:lnTo>
                  <a:lnTo>
                    <a:pt x="28432" y="14967"/>
                  </a:lnTo>
                  <a:lnTo>
                    <a:pt x="28452" y="14237"/>
                  </a:lnTo>
                  <a:lnTo>
                    <a:pt x="28432" y="13507"/>
                  </a:lnTo>
                  <a:lnTo>
                    <a:pt x="28371" y="12776"/>
                  </a:lnTo>
                  <a:lnTo>
                    <a:pt x="28290" y="12067"/>
                  </a:lnTo>
                  <a:lnTo>
                    <a:pt x="28168" y="11357"/>
                  </a:lnTo>
                  <a:lnTo>
                    <a:pt x="28006" y="10667"/>
                  </a:lnTo>
                  <a:lnTo>
                    <a:pt x="27824" y="9998"/>
                  </a:lnTo>
                  <a:lnTo>
                    <a:pt x="27601" y="9329"/>
                  </a:lnTo>
                  <a:lnTo>
                    <a:pt x="27337" y="8700"/>
                  </a:lnTo>
                  <a:lnTo>
                    <a:pt x="27053" y="8072"/>
                  </a:lnTo>
                  <a:lnTo>
                    <a:pt x="26729" y="7443"/>
                  </a:lnTo>
                  <a:lnTo>
                    <a:pt x="26404" y="6855"/>
                  </a:lnTo>
                  <a:lnTo>
                    <a:pt x="26019" y="6267"/>
                  </a:lnTo>
                  <a:lnTo>
                    <a:pt x="25633" y="5719"/>
                  </a:lnTo>
                  <a:lnTo>
                    <a:pt x="25208" y="5172"/>
                  </a:lnTo>
                  <a:lnTo>
                    <a:pt x="24761" y="4665"/>
                  </a:lnTo>
                  <a:lnTo>
                    <a:pt x="24295" y="4178"/>
                  </a:lnTo>
                  <a:lnTo>
                    <a:pt x="23788" y="3692"/>
                  </a:lnTo>
                  <a:lnTo>
                    <a:pt x="23281" y="3245"/>
                  </a:lnTo>
                  <a:lnTo>
                    <a:pt x="22734" y="2840"/>
                  </a:lnTo>
                  <a:lnTo>
                    <a:pt x="22186" y="2434"/>
                  </a:lnTo>
                  <a:lnTo>
                    <a:pt x="21598" y="2069"/>
                  </a:lnTo>
                  <a:lnTo>
                    <a:pt x="21010" y="1724"/>
                  </a:lnTo>
                  <a:lnTo>
                    <a:pt x="20402" y="1400"/>
                  </a:lnTo>
                  <a:lnTo>
                    <a:pt x="19773" y="1116"/>
                  </a:lnTo>
                  <a:lnTo>
                    <a:pt x="19124" y="873"/>
                  </a:lnTo>
                  <a:lnTo>
                    <a:pt x="18455" y="650"/>
                  </a:lnTo>
                  <a:lnTo>
                    <a:pt x="17786" y="447"/>
                  </a:lnTo>
                  <a:lnTo>
                    <a:pt x="17096" y="285"/>
                  </a:lnTo>
                  <a:lnTo>
                    <a:pt x="16407" y="163"/>
                  </a:lnTo>
                  <a:lnTo>
                    <a:pt x="15677" y="82"/>
                  </a:lnTo>
                  <a:lnTo>
                    <a:pt x="14967" y="21"/>
                  </a:lnTo>
                  <a:lnTo>
                    <a:pt x="142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9"/>
            <p:cNvSpPr/>
            <p:nvPr/>
          </p:nvSpPr>
          <p:spPr>
            <a:xfrm>
              <a:off x="7383225" y="1468798"/>
              <a:ext cx="161902" cy="277534"/>
            </a:xfrm>
            <a:custGeom>
              <a:avLst/>
              <a:gdLst/>
              <a:ahLst/>
              <a:cxnLst/>
              <a:rect l="l" t="t" r="r" b="b"/>
              <a:pathLst>
                <a:path w="7950" h="13628" extrusionOk="0">
                  <a:moveTo>
                    <a:pt x="669" y="1"/>
                  </a:moveTo>
                  <a:lnTo>
                    <a:pt x="527" y="61"/>
                  </a:lnTo>
                  <a:lnTo>
                    <a:pt x="365" y="142"/>
                  </a:lnTo>
                  <a:lnTo>
                    <a:pt x="243" y="244"/>
                  </a:lnTo>
                  <a:lnTo>
                    <a:pt x="142" y="366"/>
                  </a:lnTo>
                  <a:lnTo>
                    <a:pt x="61" y="507"/>
                  </a:lnTo>
                  <a:lnTo>
                    <a:pt x="20" y="670"/>
                  </a:lnTo>
                  <a:lnTo>
                    <a:pt x="0" y="832"/>
                  </a:lnTo>
                  <a:lnTo>
                    <a:pt x="0" y="13628"/>
                  </a:lnTo>
                  <a:lnTo>
                    <a:pt x="7665" y="6936"/>
                  </a:lnTo>
                  <a:lnTo>
                    <a:pt x="7767" y="6814"/>
                  </a:lnTo>
                  <a:lnTo>
                    <a:pt x="7868" y="6672"/>
                  </a:lnTo>
                  <a:lnTo>
                    <a:pt x="7929" y="6530"/>
                  </a:lnTo>
                  <a:lnTo>
                    <a:pt x="7949" y="6368"/>
                  </a:lnTo>
                  <a:lnTo>
                    <a:pt x="7949" y="6206"/>
                  </a:lnTo>
                  <a:lnTo>
                    <a:pt x="7909" y="6044"/>
                  </a:lnTo>
                  <a:lnTo>
                    <a:pt x="7848" y="5881"/>
                  </a:lnTo>
                  <a:lnTo>
                    <a:pt x="7747" y="5760"/>
                  </a:lnTo>
                  <a:lnTo>
                    <a:pt x="7625" y="5638"/>
                  </a:lnTo>
                  <a:lnTo>
                    <a:pt x="7483" y="5537"/>
                  </a:lnTo>
                  <a:lnTo>
                    <a:pt x="7321" y="5496"/>
                  </a:lnTo>
                  <a:lnTo>
                    <a:pt x="7158" y="5456"/>
                  </a:lnTo>
                  <a:lnTo>
                    <a:pt x="6996" y="5476"/>
                  </a:lnTo>
                  <a:lnTo>
                    <a:pt x="6834" y="5496"/>
                  </a:lnTo>
                  <a:lnTo>
                    <a:pt x="6692" y="5577"/>
                  </a:lnTo>
                  <a:lnTo>
                    <a:pt x="6550" y="5679"/>
                  </a:lnTo>
                  <a:lnTo>
                    <a:pt x="1683" y="9917"/>
                  </a:lnTo>
                  <a:lnTo>
                    <a:pt x="1683" y="832"/>
                  </a:lnTo>
                  <a:lnTo>
                    <a:pt x="1663" y="670"/>
                  </a:lnTo>
                  <a:lnTo>
                    <a:pt x="1622" y="507"/>
                  </a:lnTo>
                  <a:lnTo>
                    <a:pt x="1541" y="366"/>
                  </a:lnTo>
                  <a:lnTo>
                    <a:pt x="1440" y="244"/>
                  </a:lnTo>
                  <a:lnTo>
                    <a:pt x="1318" y="142"/>
                  </a:lnTo>
                  <a:lnTo>
                    <a:pt x="1176" y="61"/>
                  </a:lnTo>
                  <a:lnTo>
                    <a:pt x="101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9"/>
            <p:cNvSpPr/>
            <p:nvPr/>
          </p:nvSpPr>
          <p:spPr>
            <a:xfrm>
              <a:off x="7343982" y="1652169"/>
              <a:ext cx="113168" cy="112761"/>
            </a:xfrm>
            <a:custGeom>
              <a:avLst/>
              <a:gdLst/>
              <a:ahLst/>
              <a:cxnLst/>
              <a:rect l="l" t="t" r="r" b="b"/>
              <a:pathLst>
                <a:path w="5557" h="5537" extrusionOk="0">
                  <a:moveTo>
                    <a:pt x="2495" y="0"/>
                  </a:moveTo>
                  <a:lnTo>
                    <a:pt x="2211" y="61"/>
                  </a:lnTo>
                  <a:lnTo>
                    <a:pt x="1947" y="122"/>
                  </a:lnTo>
                  <a:lnTo>
                    <a:pt x="1684" y="223"/>
                  </a:lnTo>
                  <a:lnTo>
                    <a:pt x="1440" y="325"/>
                  </a:lnTo>
                  <a:lnTo>
                    <a:pt x="1217" y="467"/>
                  </a:lnTo>
                  <a:lnTo>
                    <a:pt x="1014" y="629"/>
                  </a:lnTo>
                  <a:lnTo>
                    <a:pt x="812" y="812"/>
                  </a:lnTo>
                  <a:lnTo>
                    <a:pt x="629" y="1014"/>
                  </a:lnTo>
                  <a:lnTo>
                    <a:pt x="467" y="1217"/>
                  </a:lnTo>
                  <a:lnTo>
                    <a:pt x="325" y="1440"/>
                  </a:lnTo>
                  <a:lnTo>
                    <a:pt x="224" y="1683"/>
                  </a:lnTo>
                  <a:lnTo>
                    <a:pt x="122" y="1947"/>
                  </a:lnTo>
                  <a:lnTo>
                    <a:pt x="61" y="2211"/>
                  </a:lnTo>
                  <a:lnTo>
                    <a:pt x="21" y="2495"/>
                  </a:lnTo>
                  <a:lnTo>
                    <a:pt x="1" y="2779"/>
                  </a:lnTo>
                  <a:lnTo>
                    <a:pt x="21" y="3062"/>
                  </a:lnTo>
                  <a:lnTo>
                    <a:pt x="61" y="3326"/>
                  </a:lnTo>
                  <a:lnTo>
                    <a:pt x="122" y="3590"/>
                  </a:lnTo>
                  <a:lnTo>
                    <a:pt x="224" y="3853"/>
                  </a:lnTo>
                  <a:lnTo>
                    <a:pt x="325" y="4097"/>
                  </a:lnTo>
                  <a:lnTo>
                    <a:pt x="467" y="4320"/>
                  </a:lnTo>
                  <a:lnTo>
                    <a:pt x="629" y="4543"/>
                  </a:lnTo>
                  <a:lnTo>
                    <a:pt x="812" y="4725"/>
                  </a:lnTo>
                  <a:lnTo>
                    <a:pt x="1014" y="4908"/>
                  </a:lnTo>
                  <a:lnTo>
                    <a:pt x="1217" y="5070"/>
                  </a:lnTo>
                  <a:lnTo>
                    <a:pt x="1440" y="5212"/>
                  </a:lnTo>
                  <a:lnTo>
                    <a:pt x="1684" y="5334"/>
                  </a:lnTo>
                  <a:lnTo>
                    <a:pt x="1947" y="5415"/>
                  </a:lnTo>
                  <a:lnTo>
                    <a:pt x="2211" y="5496"/>
                  </a:lnTo>
                  <a:lnTo>
                    <a:pt x="2495" y="5536"/>
                  </a:lnTo>
                  <a:lnTo>
                    <a:pt x="3063" y="5536"/>
                  </a:lnTo>
                  <a:lnTo>
                    <a:pt x="3326" y="5496"/>
                  </a:lnTo>
                  <a:lnTo>
                    <a:pt x="3590" y="5415"/>
                  </a:lnTo>
                  <a:lnTo>
                    <a:pt x="3853" y="5334"/>
                  </a:lnTo>
                  <a:lnTo>
                    <a:pt x="4097" y="5212"/>
                  </a:lnTo>
                  <a:lnTo>
                    <a:pt x="4320" y="5070"/>
                  </a:lnTo>
                  <a:lnTo>
                    <a:pt x="4543" y="4908"/>
                  </a:lnTo>
                  <a:lnTo>
                    <a:pt x="4725" y="4725"/>
                  </a:lnTo>
                  <a:lnTo>
                    <a:pt x="4908" y="4543"/>
                  </a:lnTo>
                  <a:lnTo>
                    <a:pt x="5070" y="4320"/>
                  </a:lnTo>
                  <a:lnTo>
                    <a:pt x="5212" y="4097"/>
                  </a:lnTo>
                  <a:lnTo>
                    <a:pt x="5334" y="3853"/>
                  </a:lnTo>
                  <a:lnTo>
                    <a:pt x="5415" y="3590"/>
                  </a:lnTo>
                  <a:lnTo>
                    <a:pt x="5496" y="3326"/>
                  </a:lnTo>
                  <a:lnTo>
                    <a:pt x="5537" y="3062"/>
                  </a:lnTo>
                  <a:lnTo>
                    <a:pt x="5557" y="2779"/>
                  </a:lnTo>
                  <a:lnTo>
                    <a:pt x="5537" y="2495"/>
                  </a:lnTo>
                  <a:lnTo>
                    <a:pt x="5496" y="2211"/>
                  </a:lnTo>
                  <a:lnTo>
                    <a:pt x="5415" y="1947"/>
                  </a:lnTo>
                  <a:lnTo>
                    <a:pt x="5334" y="1683"/>
                  </a:lnTo>
                  <a:lnTo>
                    <a:pt x="5212" y="1440"/>
                  </a:lnTo>
                  <a:lnTo>
                    <a:pt x="5070" y="1217"/>
                  </a:lnTo>
                  <a:lnTo>
                    <a:pt x="4908" y="1014"/>
                  </a:lnTo>
                  <a:lnTo>
                    <a:pt x="4725" y="812"/>
                  </a:lnTo>
                  <a:lnTo>
                    <a:pt x="4543" y="629"/>
                  </a:lnTo>
                  <a:lnTo>
                    <a:pt x="4320" y="467"/>
                  </a:lnTo>
                  <a:lnTo>
                    <a:pt x="4097" y="325"/>
                  </a:lnTo>
                  <a:lnTo>
                    <a:pt x="3853" y="223"/>
                  </a:lnTo>
                  <a:lnTo>
                    <a:pt x="3590" y="122"/>
                  </a:lnTo>
                  <a:lnTo>
                    <a:pt x="3326" y="61"/>
                  </a:lnTo>
                  <a:lnTo>
                    <a:pt x="306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9"/>
            <p:cNvSpPr/>
            <p:nvPr/>
          </p:nvSpPr>
          <p:spPr>
            <a:xfrm>
              <a:off x="7701364" y="3146653"/>
              <a:ext cx="709094" cy="231589"/>
            </a:xfrm>
            <a:custGeom>
              <a:avLst/>
              <a:gdLst/>
              <a:ahLst/>
              <a:cxnLst/>
              <a:rect l="l" t="t" r="r" b="b"/>
              <a:pathLst>
                <a:path w="46075" h="15048" extrusionOk="0">
                  <a:moveTo>
                    <a:pt x="1" y="0"/>
                  </a:moveTo>
                  <a:lnTo>
                    <a:pt x="1" y="15047"/>
                  </a:lnTo>
                  <a:lnTo>
                    <a:pt x="40802" y="15047"/>
                  </a:lnTo>
                  <a:lnTo>
                    <a:pt x="41086" y="15027"/>
                  </a:lnTo>
                  <a:lnTo>
                    <a:pt x="41350" y="14986"/>
                  </a:lnTo>
                  <a:lnTo>
                    <a:pt x="41634" y="14946"/>
                  </a:lnTo>
                  <a:lnTo>
                    <a:pt x="41897" y="14885"/>
                  </a:lnTo>
                  <a:lnTo>
                    <a:pt x="42161" y="14804"/>
                  </a:lnTo>
                  <a:lnTo>
                    <a:pt x="42424" y="14723"/>
                  </a:lnTo>
                  <a:lnTo>
                    <a:pt x="42688" y="14621"/>
                  </a:lnTo>
                  <a:lnTo>
                    <a:pt x="42931" y="14500"/>
                  </a:lnTo>
                  <a:lnTo>
                    <a:pt x="43175" y="14378"/>
                  </a:lnTo>
                  <a:lnTo>
                    <a:pt x="43398" y="14256"/>
                  </a:lnTo>
                  <a:lnTo>
                    <a:pt x="43621" y="14094"/>
                  </a:lnTo>
                  <a:lnTo>
                    <a:pt x="43844" y="13952"/>
                  </a:lnTo>
                  <a:lnTo>
                    <a:pt x="44047" y="13790"/>
                  </a:lnTo>
                  <a:lnTo>
                    <a:pt x="44250" y="13607"/>
                  </a:lnTo>
                  <a:lnTo>
                    <a:pt x="44452" y="13425"/>
                  </a:lnTo>
                  <a:lnTo>
                    <a:pt x="44635" y="13222"/>
                  </a:lnTo>
                  <a:lnTo>
                    <a:pt x="44817" y="13019"/>
                  </a:lnTo>
                  <a:lnTo>
                    <a:pt x="44980" y="12816"/>
                  </a:lnTo>
                  <a:lnTo>
                    <a:pt x="45122" y="12593"/>
                  </a:lnTo>
                  <a:lnTo>
                    <a:pt x="45284" y="12370"/>
                  </a:lnTo>
                  <a:lnTo>
                    <a:pt x="45405" y="12127"/>
                  </a:lnTo>
                  <a:lnTo>
                    <a:pt x="45527" y="11904"/>
                  </a:lnTo>
                  <a:lnTo>
                    <a:pt x="45649" y="11640"/>
                  </a:lnTo>
                  <a:lnTo>
                    <a:pt x="45750" y="11397"/>
                  </a:lnTo>
                  <a:lnTo>
                    <a:pt x="45831" y="11133"/>
                  </a:lnTo>
                  <a:lnTo>
                    <a:pt x="45912" y="10870"/>
                  </a:lnTo>
                  <a:lnTo>
                    <a:pt x="45973" y="10606"/>
                  </a:lnTo>
                  <a:lnTo>
                    <a:pt x="46014" y="10322"/>
                  </a:lnTo>
                  <a:lnTo>
                    <a:pt x="46054" y="10058"/>
                  </a:lnTo>
                  <a:lnTo>
                    <a:pt x="46075" y="9775"/>
                  </a:lnTo>
                  <a:lnTo>
                    <a:pt x="46075" y="9491"/>
                  </a:lnTo>
                  <a:lnTo>
                    <a:pt x="46075" y="5577"/>
                  </a:lnTo>
                  <a:lnTo>
                    <a:pt x="46075" y="5293"/>
                  </a:lnTo>
                  <a:lnTo>
                    <a:pt x="46054" y="5009"/>
                  </a:lnTo>
                  <a:lnTo>
                    <a:pt x="46014" y="4725"/>
                  </a:lnTo>
                  <a:lnTo>
                    <a:pt x="45973" y="4441"/>
                  </a:lnTo>
                  <a:lnTo>
                    <a:pt x="45912" y="4178"/>
                  </a:lnTo>
                  <a:lnTo>
                    <a:pt x="45831" y="3914"/>
                  </a:lnTo>
                  <a:lnTo>
                    <a:pt x="45750" y="3650"/>
                  </a:lnTo>
                  <a:lnTo>
                    <a:pt x="45649" y="3407"/>
                  </a:lnTo>
                  <a:lnTo>
                    <a:pt x="45527" y="3164"/>
                  </a:lnTo>
                  <a:lnTo>
                    <a:pt x="45405" y="2920"/>
                  </a:lnTo>
                  <a:lnTo>
                    <a:pt x="45284" y="2677"/>
                  </a:lnTo>
                  <a:lnTo>
                    <a:pt x="45122" y="2454"/>
                  </a:lnTo>
                  <a:lnTo>
                    <a:pt x="44980" y="2231"/>
                  </a:lnTo>
                  <a:lnTo>
                    <a:pt x="44817" y="2028"/>
                  </a:lnTo>
                  <a:lnTo>
                    <a:pt x="44635" y="1825"/>
                  </a:lnTo>
                  <a:lnTo>
                    <a:pt x="44452" y="1622"/>
                  </a:lnTo>
                  <a:lnTo>
                    <a:pt x="44250" y="1440"/>
                  </a:lnTo>
                  <a:lnTo>
                    <a:pt x="44047" y="1278"/>
                  </a:lnTo>
                  <a:lnTo>
                    <a:pt x="43844" y="1115"/>
                  </a:lnTo>
                  <a:lnTo>
                    <a:pt x="43621" y="953"/>
                  </a:lnTo>
                  <a:lnTo>
                    <a:pt x="43398" y="811"/>
                  </a:lnTo>
                  <a:lnTo>
                    <a:pt x="43175" y="669"/>
                  </a:lnTo>
                  <a:lnTo>
                    <a:pt x="42931" y="548"/>
                  </a:lnTo>
                  <a:lnTo>
                    <a:pt x="42688" y="446"/>
                  </a:lnTo>
                  <a:lnTo>
                    <a:pt x="42424" y="345"/>
                  </a:lnTo>
                  <a:lnTo>
                    <a:pt x="42161" y="243"/>
                  </a:lnTo>
                  <a:lnTo>
                    <a:pt x="41897" y="183"/>
                  </a:lnTo>
                  <a:lnTo>
                    <a:pt x="41634" y="122"/>
                  </a:lnTo>
                  <a:lnTo>
                    <a:pt x="41350" y="61"/>
                  </a:lnTo>
                  <a:lnTo>
                    <a:pt x="41086" y="20"/>
                  </a:lnTo>
                  <a:lnTo>
                    <a:pt x="408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9"/>
            <p:cNvSpPr/>
            <p:nvPr/>
          </p:nvSpPr>
          <p:spPr>
            <a:xfrm>
              <a:off x="7598697" y="3146653"/>
              <a:ext cx="136709" cy="231589"/>
            </a:xfrm>
            <a:custGeom>
              <a:avLst/>
              <a:gdLst/>
              <a:ahLst/>
              <a:cxnLst/>
              <a:rect l="l" t="t" r="r" b="b"/>
              <a:pathLst>
                <a:path w="8883" h="15048" extrusionOk="0">
                  <a:moveTo>
                    <a:pt x="0" y="0"/>
                  </a:moveTo>
                  <a:lnTo>
                    <a:pt x="0" y="15047"/>
                  </a:lnTo>
                  <a:lnTo>
                    <a:pt x="8882" y="15047"/>
                  </a:lnTo>
                  <a:lnTo>
                    <a:pt x="888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9"/>
            <p:cNvSpPr/>
            <p:nvPr/>
          </p:nvSpPr>
          <p:spPr>
            <a:xfrm>
              <a:off x="7934815" y="2392005"/>
              <a:ext cx="219415" cy="293380"/>
            </a:xfrm>
            <a:custGeom>
              <a:avLst/>
              <a:gdLst/>
              <a:ahLst/>
              <a:cxnLst/>
              <a:rect l="l" t="t" r="r" b="b"/>
              <a:pathLst>
                <a:path w="14257" h="19063" extrusionOk="0">
                  <a:moveTo>
                    <a:pt x="7058" y="1"/>
                  </a:moveTo>
                  <a:lnTo>
                    <a:pt x="6652" y="41"/>
                  </a:lnTo>
                  <a:lnTo>
                    <a:pt x="6287" y="102"/>
                  </a:lnTo>
                  <a:lnTo>
                    <a:pt x="5942" y="183"/>
                  </a:lnTo>
                  <a:lnTo>
                    <a:pt x="5598" y="285"/>
                  </a:lnTo>
                  <a:lnTo>
                    <a:pt x="5293" y="406"/>
                  </a:lnTo>
                  <a:lnTo>
                    <a:pt x="4969" y="548"/>
                  </a:lnTo>
                  <a:lnTo>
                    <a:pt x="4685" y="711"/>
                  </a:lnTo>
                  <a:lnTo>
                    <a:pt x="4401" y="893"/>
                  </a:lnTo>
                  <a:lnTo>
                    <a:pt x="4117" y="1076"/>
                  </a:lnTo>
                  <a:lnTo>
                    <a:pt x="3854" y="1299"/>
                  </a:lnTo>
                  <a:lnTo>
                    <a:pt x="3610" y="1522"/>
                  </a:lnTo>
                  <a:lnTo>
                    <a:pt x="3367" y="1765"/>
                  </a:lnTo>
                  <a:lnTo>
                    <a:pt x="3144" y="2029"/>
                  </a:lnTo>
                  <a:lnTo>
                    <a:pt x="2921" y="2313"/>
                  </a:lnTo>
                  <a:lnTo>
                    <a:pt x="2698" y="2597"/>
                  </a:lnTo>
                  <a:lnTo>
                    <a:pt x="2515" y="2901"/>
                  </a:lnTo>
                  <a:lnTo>
                    <a:pt x="2312" y="3205"/>
                  </a:lnTo>
                  <a:lnTo>
                    <a:pt x="2130" y="3529"/>
                  </a:lnTo>
                  <a:lnTo>
                    <a:pt x="1968" y="3874"/>
                  </a:lnTo>
                  <a:lnTo>
                    <a:pt x="1643" y="4564"/>
                  </a:lnTo>
                  <a:lnTo>
                    <a:pt x="1380" y="5294"/>
                  </a:lnTo>
                  <a:lnTo>
                    <a:pt x="1116" y="6064"/>
                  </a:lnTo>
                  <a:lnTo>
                    <a:pt x="913" y="6835"/>
                  </a:lnTo>
                  <a:lnTo>
                    <a:pt x="731" y="7646"/>
                  </a:lnTo>
                  <a:lnTo>
                    <a:pt x="568" y="8457"/>
                  </a:lnTo>
                  <a:lnTo>
                    <a:pt x="426" y="9268"/>
                  </a:lnTo>
                  <a:lnTo>
                    <a:pt x="305" y="10079"/>
                  </a:lnTo>
                  <a:lnTo>
                    <a:pt x="224" y="10891"/>
                  </a:lnTo>
                  <a:lnTo>
                    <a:pt x="143" y="11681"/>
                  </a:lnTo>
                  <a:lnTo>
                    <a:pt x="82" y="12452"/>
                  </a:lnTo>
                  <a:lnTo>
                    <a:pt x="61" y="13202"/>
                  </a:lnTo>
                  <a:lnTo>
                    <a:pt x="21" y="13932"/>
                  </a:lnTo>
                  <a:lnTo>
                    <a:pt x="1" y="15271"/>
                  </a:lnTo>
                  <a:lnTo>
                    <a:pt x="21" y="16427"/>
                  </a:lnTo>
                  <a:lnTo>
                    <a:pt x="61" y="17339"/>
                  </a:lnTo>
                  <a:lnTo>
                    <a:pt x="102" y="18272"/>
                  </a:lnTo>
                  <a:lnTo>
                    <a:pt x="143" y="18434"/>
                  </a:lnTo>
                  <a:lnTo>
                    <a:pt x="203" y="18576"/>
                  </a:lnTo>
                  <a:lnTo>
                    <a:pt x="284" y="18718"/>
                  </a:lnTo>
                  <a:lnTo>
                    <a:pt x="386" y="18840"/>
                  </a:lnTo>
                  <a:lnTo>
                    <a:pt x="508" y="18921"/>
                  </a:lnTo>
                  <a:lnTo>
                    <a:pt x="650" y="19002"/>
                  </a:lnTo>
                  <a:lnTo>
                    <a:pt x="791" y="19043"/>
                  </a:lnTo>
                  <a:lnTo>
                    <a:pt x="954" y="19063"/>
                  </a:lnTo>
                  <a:lnTo>
                    <a:pt x="1015" y="19043"/>
                  </a:lnTo>
                  <a:lnTo>
                    <a:pt x="1197" y="19022"/>
                  </a:lnTo>
                  <a:lnTo>
                    <a:pt x="1339" y="18962"/>
                  </a:lnTo>
                  <a:lnTo>
                    <a:pt x="1481" y="18860"/>
                  </a:lnTo>
                  <a:lnTo>
                    <a:pt x="1603" y="18759"/>
                  </a:lnTo>
                  <a:lnTo>
                    <a:pt x="1684" y="18617"/>
                  </a:lnTo>
                  <a:lnTo>
                    <a:pt x="1745" y="18475"/>
                  </a:lnTo>
                  <a:lnTo>
                    <a:pt x="1785" y="18313"/>
                  </a:lnTo>
                  <a:lnTo>
                    <a:pt x="1785" y="18150"/>
                  </a:lnTo>
                  <a:lnTo>
                    <a:pt x="1745" y="17258"/>
                  </a:lnTo>
                  <a:lnTo>
                    <a:pt x="1704" y="16224"/>
                  </a:lnTo>
                  <a:lnTo>
                    <a:pt x="1684" y="15068"/>
                  </a:lnTo>
                  <a:lnTo>
                    <a:pt x="1704" y="13831"/>
                  </a:lnTo>
                  <a:lnTo>
                    <a:pt x="1765" y="12533"/>
                  </a:lnTo>
                  <a:lnTo>
                    <a:pt x="1887" y="11215"/>
                  </a:lnTo>
                  <a:lnTo>
                    <a:pt x="1947" y="10546"/>
                  </a:lnTo>
                  <a:lnTo>
                    <a:pt x="2049" y="9877"/>
                  </a:lnTo>
                  <a:lnTo>
                    <a:pt x="2130" y="9207"/>
                  </a:lnTo>
                  <a:lnTo>
                    <a:pt x="2252" y="8538"/>
                  </a:lnTo>
                  <a:lnTo>
                    <a:pt x="2393" y="7889"/>
                  </a:lnTo>
                  <a:lnTo>
                    <a:pt x="2535" y="7261"/>
                  </a:lnTo>
                  <a:lnTo>
                    <a:pt x="2698" y="6652"/>
                  </a:lnTo>
                  <a:lnTo>
                    <a:pt x="2900" y="6064"/>
                  </a:lnTo>
                  <a:lnTo>
                    <a:pt x="3103" y="5476"/>
                  </a:lnTo>
                  <a:lnTo>
                    <a:pt x="3326" y="4949"/>
                  </a:lnTo>
                  <a:lnTo>
                    <a:pt x="3570" y="4422"/>
                  </a:lnTo>
                  <a:lnTo>
                    <a:pt x="3833" y="3955"/>
                  </a:lnTo>
                  <a:lnTo>
                    <a:pt x="4117" y="3509"/>
                  </a:lnTo>
                  <a:lnTo>
                    <a:pt x="4442" y="3103"/>
                  </a:lnTo>
                  <a:lnTo>
                    <a:pt x="4604" y="2921"/>
                  </a:lnTo>
                  <a:lnTo>
                    <a:pt x="4786" y="2738"/>
                  </a:lnTo>
                  <a:lnTo>
                    <a:pt x="4949" y="2576"/>
                  </a:lnTo>
                  <a:lnTo>
                    <a:pt x="5151" y="2434"/>
                  </a:lnTo>
                  <a:lnTo>
                    <a:pt x="5334" y="2292"/>
                  </a:lnTo>
                  <a:lnTo>
                    <a:pt x="5537" y="2171"/>
                  </a:lnTo>
                  <a:lnTo>
                    <a:pt x="5740" y="2069"/>
                  </a:lnTo>
                  <a:lnTo>
                    <a:pt x="5942" y="1968"/>
                  </a:lnTo>
                  <a:lnTo>
                    <a:pt x="6165" y="1887"/>
                  </a:lnTo>
                  <a:lnTo>
                    <a:pt x="6388" y="1806"/>
                  </a:lnTo>
                  <a:lnTo>
                    <a:pt x="6611" y="1765"/>
                  </a:lnTo>
                  <a:lnTo>
                    <a:pt x="6855" y="1725"/>
                  </a:lnTo>
                  <a:lnTo>
                    <a:pt x="7179" y="1684"/>
                  </a:lnTo>
                  <a:lnTo>
                    <a:pt x="7808" y="1684"/>
                  </a:lnTo>
                  <a:lnTo>
                    <a:pt x="8112" y="1725"/>
                  </a:lnTo>
                  <a:lnTo>
                    <a:pt x="8396" y="1785"/>
                  </a:lnTo>
                  <a:lnTo>
                    <a:pt x="8700" y="1866"/>
                  </a:lnTo>
                  <a:lnTo>
                    <a:pt x="8984" y="1948"/>
                  </a:lnTo>
                  <a:lnTo>
                    <a:pt x="9268" y="2069"/>
                  </a:lnTo>
                  <a:lnTo>
                    <a:pt x="9532" y="2211"/>
                  </a:lnTo>
                  <a:lnTo>
                    <a:pt x="9795" y="2373"/>
                  </a:lnTo>
                  <a:lnTo>
                    <a:pt x="10059" y="2556"/>
                  </a:lnTo>
                  <a:lnTo>
                    <a:pt x="10302" y="2759"/>
                  </a:lnTo>
                  <a:lnTo>
                    <a:pt x="10546" y="2982"/>
                  </a:lnTo>
                  <a:lnTo>
                    <a:pt x="10789" y="3225"/>
                  </a:lnTo>
                  <a:lnTo>
                    <a:pt x="11012" y="3489"/>
                  </a:lnTo>
                  <a:lnTo>
                    <a:pt x="11235" y="3773"/>
                  </a:lnTo>
                  <a:lnTo>
                    <a:pt x="11580" y="4259"/>
                  </a:lnTo>
                  <a:lnTo>
                    <a:pt x="11864" y="4726"/>
                  </a:lnTo>
                  <a:lnTo>
                    <a:pt x="12087" y="5172"/>
                  </a:lnTo>
                  <a:lnTo>
                    <a:pt x="12269" y="5578"/>
                  </a:lnTo>
                  <a:lnTo>
                    <a:pt x="12411" y="5943"/>
                  </a:lnTo>
                  <a:lnTo>
                    <a:pt x="12513" y="6206"/>
                  </a:lnTo>
                  <a:lnTo>
                    <a:pt x="12594" y="6450"/>
                  </a:lnTo>
                  <a:lnTo>
                    <a:pt x="12655" y="6612"/>
                  </a:lnTo>
                  <a:lnTo>
                    <a:pt x="12756" y="6754"/>
                  </a:lnTo>
                  <a:lnTo>
                    <a:pt x="12857" y="6855"/>
                  </a:lnTo>
                  <a:lnTo>
                    <a:pt x="12999" y="6956"/>
                  </a:lnTo>
                  <a:lnTo>
                    <a:pt x="13141" y="7017"/>
                  </a:lnTo>
                  <a:lnTo>
                    <a:pt x="13304" y="7058"/>
                  </a:lnTo>
                  <a:lnTo>
                    <a:pt x="13466" y="7058"/>
                  </a:lnTo>
                  <a:lnTo>
                    <a:pt x="13628" y="7038"/>
                  </a:lnTo>
                  <a:lnTo>
                    <a:pt x="13790" y="6977"/>
                  </a:lnTo>
                  <a:lnTo>
                    <a:pt x="13932" y="6875"/>
                  </a:lnTo>
                  <a:lnTo>
                    <a:pt x="14054" y="6774"/>
                  </a:lnTo>
                  <a:lnTo>
                    <a:pt x="14135" y="6632"/>
                  </a:lnTo>
                  <a:lnTo>
                    <a:pt x="14216" y="6490"/>
                  </a:lnTo>
                  <a:lnTo>
                    <a:pt x="14236" y="6328"/>
                  </a:lnTo>
                  <a:lnTo>
                    <a:pt x="14257" y="6166"/>
                  </a:lnTo>
                  <a:lnTo>
                    <a:pt x="14216" y="5983"/>
                  </a:lnTo>
                  <a:lnTo>
                    <a:pt x="14074" y="5537"/>
                  </a:lnTo>
                  <a:lnTo>
                    <a:pt x="13892" y="5050"/>
                  </a:lnTo>
                  <a:lnTo>
                    <a:pt x="13669" y="4543"/>
                  </a:lnTo>
                  <a:lnTo>
                    <a:pt x="13405" y="4016"/>
                  </a:lnTo>
                  <a:lnTo>
                    <a:pt x="13080" y="3469"/>
                  </a:lnTo>
                  <a:lnTo>
                    <a:pt x="12736" y="2941"/>
                  </a:lnTo>
                  <a:lnTo>
                    <a:pt x="12330" y="2434"/>
                  </a:lnTo>
                  <a:lnTo>
                    <a:pt x="12107" y="2191"/>
                  </a:lnTo>
                  <a:lnTo>
                    <a:pt x="11884" y="1948"/>
                  </a:lnTo>
                  <a:lnTo>
                    <a:pt x="11641" y="1704"/>
                  </a:lnTo>
                  <a:lnTo>
                    <a:pt x="11397" y="1481"/>
                  </a:lnTo>
                  <a:lnTo>
                    <a:pt x="11134" y="1278"/>
                  </a:lnTo>
                  <a:lnTo>
                    <a:pt x="10850" y="1076"/>
                  </a:lnTo>
                  <a:lnTo>
                    <a:pt x="10566" y="873"/>
                  </a:lnTo>
                  <a:lnTo>
                    <a:pt x="10282" y="711"/>
                  </a:lnTo>
                  <a:lnTo>
                    <a:pt x="9978" y="548"/>
                  </a:lnTo>
                  <a:lnTo>
                    <a:pt x="9653" y="406"/>
                  </a:lnTo>
                  <a:lnTo>
                    <a:pt x="9309" y="285"/>
                  </a:lnTo>
                  <a:lnTo>
                    <a:pt x="8964" y="183"/>
                  </a:lnTo>
                  <a:lnTo>
                    <a:pt x="8619" y="102"/>
                  </a:lnTo>
                  <a:lnTo>
                    <a:pt x="8254" y="41"/>
                  </a:lnTo>
                  <a:lnTo>
                    <a:pt x="786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9"/>
            <p:cNvSpPr/>
            <p:nvPr/>
          </p:nvSpPr>
          <p:spPr>
            <a:xfrm>
              <a:off x="8014704" y="2706915"/>
              <a:ext cx="525584" cy="170413"/>
            </a:xfrm>
            <a:custGeom>
              <a:avLst/>
              <a:gdLst/>
              <a:ahLst/>
              <a:cxnLst/>
              <a:rect l="l" t="t" r="r" b="b"/>
              <a:pathLst>
                <a:path w="34151" h="11073" extrusionOk="0">
                  <a:moveTo>
                    <a:pt x="25268" y="0"/>
                  </a:moveTo>
                  <a:lnTo>
                    <a:pt x="23950" y="20"/>
                  </a:lnTo>
                  <a:lnTo>
                    <a:pt x="22592" y="81"/>
                  </a:lnTo>
                  <a:lnTo>
                    <a:pt x="21192" y="183"/>
                  </a:lnTo>
                  <a:lnTo>
                    <a:pt x="19773" y="345"/>
                  </a:lnTo>
                  <a:lnTo>
                    <a:pt x="18333" y="527"/>
                  </a:lnTo>
                  <a:lnTo>
                    <a:pt x="16873" y="751"/>
                  </a:lnTo>
                  <a:lnTo>
                    <a:pt x="15413" y="1034"/>
                  </a:lnTo>
                  <a:lnTo>
                    <a:pt x="13973" y="1339"/>
                  </a:lnTo>
                  <a:lnTo>
                    <a:pt x="12533" y="1683"/>
                  </a:lnTo>
                  <a:lnTo>
                    <a:pt x="11134" y="2089"/>
                  </a:lnTo>
                  <a:lnTo>
                    <a:pt x="10445" y="2292"/>
                  </a:lnTo>
                  <a:lnTo>
                    <a:pt x="9775" y="2515"/>
                  </a:lnTo>
                  <a:lnTo>
                    <a:pt x="9106" y="2758"/>
                  </a:lnTo>
                  <a:lnTo>
                    <a:pt x="8457" y="3001"/>
                  </a:lnTo>
                  <a:lnTo>
                    <a:pt x="7808" y="3245"/>
                  </a:lnTo>
                  <a:lnTo>
                    <a:pt x="7200" y="3508"/>
                  </a:lnTo>
                  <a:lnTo>
                    <a:pt x="6592" y="3772"/>
                  </a:lnTo>
                  <a:lnTo>
                    <a:pt x="6004" y="4056"/>
                  </a:lnTo>
                  <a:lnTo>
                    <a:pt x="5436" y="4360"/>
                  </a:lnTo>
                  <a:lnTo>
                    <a:pt x="4888" y="4664"/>
                  </a:lnTo>
                  <a:lnTo>
                    <a:pt x="4361" y="4969"/>
                  </a:lnTo>
                  <a:lnTo>
                    <a:pt x="3854" y="5293"/>
                  </a:lnTo>
                  <a:lnTo>
                    <a:pt x="3367" y="5638"/>
                  </a:lnTo>
                  <a:lnTo>
                    <a:pt x="2921" y="5982"/>
                  </a:lnTo>
                  <a:lnTo>
                    <a:pt x="2475" y="6327"/>
                  </a:lnTo>
                  <a:lnTo>
                    <a:pt x="2090" y="6692"/>
                  </a:lnTo>
                  <a:lnTo>
                    <a:pt x="1704" y="7078"/>
                  </a:lnTo>
                  <a:lnTo>
                    <a:pt x="1360" y="7463"/>
                  </a:lnTo>
                  <a:lnTo>
                    <a:pt x="1055" y="7848"/>
                  </a:lnTo>
                  <a:lnTo>
                    <a:pt x="772" y="8254"/>
                  </a:lnTo>
                  <a:lnTo>
                    <a:pt x="528" y="8680"/>
                  </a:lnTo>
                  <a:lnTo>
                    <a:pt x="305" y="9105"/>
                  </a:lnTo>
                  <a:lnTo>
                    <a:pt x="143" y="9531"/>
                  </a:lnTo>
                  <a:lnTo>
                    <a:pt x="1" y="9977"/>
                  </a:lnTo>
                  <a:lnTo>
                    <a:pt x="954" y="10200"/>
                  </a:lnTo>
                  <a:lnTo>
                    <a:pt x="1988" y="10383"/>
                  </a:lnTo>
                  <a:lnTo>
                    <a:pt x="3063" y="10545"/>
                  </a:lnTo>
                  <a:lnTo>
                    <a:pt x="4178" y="10687"/>
                  </a:lnTo>
                  <a:lnTo>
                    <a:pt x="5355" y="10809"/>
                  </a:lnTo>
                  <a:lnTo>
                    <a:pt x="6571" y="10890"/>
                  </a:lnTo>
                  <a:lnTo>
                    <a:pt x="7808" y="10971"/>
                  </a:lnTo>
                  <a:lnTo>
                    <a:pt x="9066" y="11012"/>
                  </a:lnTo>
                  <a:lnTo>
                    <a:pt x="10343" y="11052"/>
                  </a:lnTo>
                  <a:lnTo>
                    <a:pt x="11641" y="11072"/>
                  </a:lnTo>
                  <a:lnTo>
                    <a:pt x="14237" y="11072"/>
                  </a:lnTo>
                  <a:lnTo>
                    <a:pt x="16812" y="11012"/>
                  </a:lnTo>
                  <a:lnTo>
                    <a:pt x="19327" y="10910"/>
                  </a:lnTo>
                  <a:lnTo>
                    <a:pt x="21720" y="10768"/>
                  </a:lnTo>
                  <a:lnTo>
                    <a:pt x="23950" y="10626"/>
                  </a:lnTo>
                  <a:lnTo>
                    <a:pt x="25958" y="10484"/>
                  </a:lnTo>
                  <a:lnTo>
                    <a:pt x="27722" y="10322"/>
                  </a:lnTo>
                  <a:lnTo>
                    <a:pt x="30277" y="10079"/>
                  </a:lnTo>
                  <a:lnTo>
                    <a:pt x="31210" y="9977"/>
                  </a:lnTo>
                  <a:lnTo>
                    <a:pt x="31393" y="9815"/>
                  </a:lnTo>
                  <a:lnTo>
                    <a:pt x="31616" y="9612"/>
                  </a:lnTo>
                  <a:lnTo>
                    <a:pt x="31879" y="9349"/>
                  </a:lnTo>
                  <a:lnTo>
                    <a:pt x="32204" y="9004"/>
                  </a:lnTo>
                  <a:lnTo>
                    <a:pt x="32528" y="8619"/>
                  </a:lnTo>
                  <a:lnTo>
                    <a:pt x="32873" y="8152"/>
                  </a:lnTo>
                  <a:lnTo>
                    <a:pt x="33218" y="7625"/>
                  </a:lnTo>
                  <a:lnTo>
                    <a:pt x="33360" y="7361"/>
                  </a:lnTo>
                  <a:lnTo>
                    <a:pt x="33522" y="7057"/>
                  </a:lnTo>
                  <a:lnTo>
                    <a:pt x="33664" y="6773"/>
                  </a:lnTo>
                  <a:lnTo>
                    <a:pt x="33786" y="6449"/>
                  </a:lnTo>
                  <a:lnTo>
                    <a:pt x="33887" y="6124"/>
                  </a:lnTo>
                  <a:lnTo>
                    <a:pt x="33988" y="5800"/>
                  </a:lnTo>
                  <a:lnTo>
                    <a:pt x="34049" y="5455"/>
                  </a:lnTo>
                  <a:lnTo>
                    <a:pt x="34110" y="5090"/>
                  </a:lnTo>
                  <a:lnTo>
                    <a:pt x="34151" y="4745"/>
                  </a:lnTo>
                  <a:lnTo>
                    <a:pt x="34151" y="4360"/>
                  </a:lnTo>
                  <a:lnTo>
                    <a:pt x="34130" y="3995"/>
                  </a:lnTo>
                  <a:lnTo>
                    <a:pt x="34070" y="3610"/>
                  </a:lnTo>
                  <a:lnTo>
                    <a:pt x="33988" y="3225"/>
                  </a:lnTo>
                  <a:lnTo>
                    <a:pt x="33867" y="2819"/>
                  </a:lnTo>
                  <a:lnTo>
                    <a:pt x="33705" y="2434"/>
                  </a:lnTo>
                  <a:lnTo>
                    <a:pt x="33522" y="2028"/>
                  </a:lnTo>
                  <a:lnTo>
                    <a:pt x="33400" y="1825"/>
                  </a:lnTo>
                  <a:lnTo>
                    <a:pt x="33238" y="1623"/>
                  </a:lnTo>
                  <a:lnTo>
                    <a:pt x="33035" y="1460"/>
                  </a:lnTo>
                  <a:lnTo>
                    <a:pt x="32792" y="1278"/>
                  </a:lnTo>
                  <a:lnTo>
                    <a:pt x="32528" y="1136"/>
                  </a:lnTo>
                  <a:lnTo>
                    <a:pt x="32224" y="974"/>
                  </a:lnTo>
                  <a:lnTo>
                    <a:pt x="31900" y="852"/>
                  </a:lnTo>
                  <a:lnTo>
                    <a:pt x="31535" y="710"/>
                  </a:lnTo>
                  <a:lnTo>
                    <a:pt x="31149" y="609"/>
                  </a:lnTo>
                  <a:lnTo>
                    <a:pt x="30724" y="487"/>
                  </a:lnTo>
                  <a:lnTo>
                    <a:pt x="30277" y="406"/>
                  </a:lnTo>
                  <a:lnTo>
                    <a:pt x="29811" y="304"/>
                  </a:lnTo>
                  <a:lnTo>
                    <a:pt x="29304" y="244"/>
                  </a:lnTo>
                  <a:lnTo>
                    <a:pt x="28797" y="162"/>
                  </a:lnTo>
                  <a:lnTo>
                    <a:pt x="27682" y="81"/>
                  </a:lnTo>
                  <a:lnTo>
                    <a:pt x="26506" y="20"/>
                  </a:lnTo>
                  <a:lnTo>
                    <a:pt x="252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9"/>
            <p:cNvSpPr/>
            <p:nvPr/>
          </p:nvSpPr>
          <p:spPr>
            <a:xfrm>
              <a:off x="8172005" y="2381093"/>
              <a:ext cx="350492" cy="428504"/>
            </a:xfrm>
            <a:custGeom>
              <a:avLst/>
              <a:gdLst/>
              <a:ahLst/>
              <a:cxnLst/>
              <a:rect l="l" t="t" r="r" b="b"/>
              <a:pathLst>
                <a:path w="22774" h="27843" extrusionOk="0">
                  <a:moveTo>
                    <a:pt x="12432" y="0"/>
                  </a:moveTo>
                  <a:lnTo>
                    <a:pt x="11843" y="345"/>
                  </a:lnTo>
                  <a:lnTo>
                    <a:pt x="11296" y="710"/>
                  </a:lnTo>
                  <a:lnTo>
                    <a:pt x="10809" y="1075"/>
                  </a:lnTo>
                  <a:lnTo>
                    <a:pt x="10343" y="1480"/>
                  </a:lnTo>
                  <a:lnTo>
                    <a:pt x="9957" y="1866"/>
                  </a:lnTo>
                  <a:lnTo>
                    <a:pt x="9592" y="2271"/>
                  </a:lnTo>
                  <a:lnTo>
                    <a:pt x="9268" y="2697"/>
                  </a:lnTo>
                  <a:lnTo>
                    <a:pt x="8984" y="3123"/>
                  </a:lnTo>
                  <a:lnTo>
                    <a:pt x="8741" y="3549"/>
                  </a:lnTo>
                  <a:lnTo>
                    <a:pt x="8538" y="3975"/>
                  </a:lnTo>
                  <a:lnTo>
                    <a:pt x="8376" y="4401"/>
                  </a:lnTo>
                  <a:lnTo>
                    <a:pt x="8214" y="4826"/>
                  </a:lnTo>
                  <a:lnTo>
                    <a:pt x="8112" y="5252"/>
                  </a:lnTo>
                  <a:lnTo>
                    <a:pt x="8011" y="5658"/>
                  </a:lnTo>
                  <a:lnTo>
                    <a:pt x="7950" y="6084"/>
                  </a:lnTo>
                  <a:lnTo>
                    <a:pt x="7909" y="6469"/>
                  </a:lnTo>
                  <a:lnTo>
                    <a:pt x="7869" y="6875"/>
                  </a:lnTo>
                  <a:lnTo>
                    <a:pt x="7869" y="7240"/>
                  </a:lnTo>
                  <a:lnTo>
                    <a:pt x="7869" y="7605"/>
                  </a:lnTo>
                  <a:lnTo>
                    <a:pt x="7889" y="7949"/>
                  </a:lnTo>
                  <a:lnTo>
                    <a:pt x="7970" y="8598"/>
                  </a:lnTo>
                  <a:lnTo>
                    <a:pt x="8072" y="9166"/>
                  </a:lnTo>
                  <a:lnTo>
                    <a:pt x="8173" y="9612"/>
                  </a:lnTo>
                  <a:lnTo>
                    <a:pt x="8274" y="9957"/>
                  </a:lnTo>
                  <a:lnTo>
                    <a:pt x="8355" y="10261"/>
                  </a:lnTo>
                  <a:lnTo>
                    <a:pt x="7950" y="10565"/>
                  </a:lnTo>
                  <a:lnTo>
                    <a:pt x="7463" y="10910"/>
                  </a:lnTo>
                  <a:lnTo>
                    <a:pt x="6835" y="11417"/>
                  </a:lnTo>
                  <a:lnTo>
                    <a:pt x="6125" y="12025"/>
                  </a:lnTo>
                  <a:lnTo>
                    <a:pt x="5314" y="12735"/>
                  </a:lnTo>
                  <a:lnTo>
                    <a:pt x="4908" y="13141"/>
                  </a:lnTo>
                  <a:lnTo>
                    <a:pt x="4482" y="13567"/>
                  </a:lnTo>
                  <a:lnTo>
                    <a:pt x="4056" y="14013"/>
                  </a:lnTo>
                  <a:lnTo>
                    <a:pt x="3630" y="14479"/>
                  </a:lnTo>
                  <a:lnTo>
                    <a:pt x="3205" y="14966"/>
                  </a:lnTo>
                  <a:lnTo>
                    <a:pt x="2799" y="15473"/>
                  </a:lnTo>
                  <a:lnTo>
                    <a:pt x="2393" y="16000"/>
                  </a:lnTo>
                  <a:lnTo>
                    <a:pt x="2028" y="16548"/>
                  </a:lnTo>
                  <a:lnTo>
                    <a:pt x="1663" y="17095"/>
                  </a:lnTo>
                  <a:lnTo>
                    <a:pt x="1319" y="17683"/>
                  </a:lnTo>
                  <a:lnTo>
                    <a:pt x="1014" y="18271"/>
                  </a:lnTo>
                  <a:lnTo>
                    <a:pt x="751" y="18859"/>
                  </a:lnTo>
                  <a:lnTo>
                    <a:pt x="508" y="19488"/>
                  </a:lnTo>
                  <a:lnTo>
                    <a:pt x="305" y="20096"/>
                  </a:lnTo>
                  <a:lnTo>
                    <a:pt x="163" y="20725"/>
                  </a:lnTo>
                  <a:lnTo>
                    <a:pt x="102" y="21050"/>
                  </a:lnTo>
                  <a:lnTo>
                    <a:pt x="61" y="21374"/>
                  </a:lnTo>
                  <a:lnTo>
                    <a:pt x="21" y="21698"/>
                  </a:lnTo>
                  <a:lnTo>
                    <a:pt x="21" y="22023"/>
                  </a:lnTo>
                  <a:lnTo>
                    <a:pt x="1" y="22347"/>
                  </a:lnTo>
                  <a:lnTo>
                    <a:pt x="21" y="22672"/>
                  </a:lnTo>
                  <a:lnTo>
                    <a:pt x="41" y="22996"/>
                  </a:lnTo>
                  <a:lnTo>
                    <a:pt x="82" y="23321"/>
                  </a:lnTo>
                  <a:lnTo>
                    <a:pt x="142" y="23645"/>
                  </a:lnTo>
                  <a:lnTo>
                    <a:pt x="224" y="23990"/>
                  </a:lnTo>
                  <a:lnTo>
                    <a:pt x="284" y="24152"/>
                  </a:lnTo>
                  <a:lnTo>
                    <a:pt x="366" y="24355"/>
                  </a:lnTo>
                  <a:lnTo>
                    <a:pt x="508" y="24619"/>
                  </a:lnTo>
                  <a:lnTo>
                    <a:pt x="710" y="24923"/>
                  </a:lnTo>
                  <a:lnTo>
                    <a:pt x="974" y="25268"/>
                  </a:lnTo>
                  <a:lnTo>
                    <a:pt x="1136" y="25450"/>
                  </a:lnTo>
                  <a:lnTo>
                    <a:pt x="1319" y="25633"/>
                  </a:lnTo>
                  <a:lnTo>
                    <a:pt x="1521" y="25815"/>
                  </a:lnTo>
                  <a:lnTo>
                    <a:pt x="1745" y="25998"/>
                  </a:lnTo>
                  <a:lnTo>
                    <a:pt x="1988" y="26180"/>
                  </a:lnTo>
                  <a:lnTo>
                    <a:pt x="2272" y="26363"/>
                  </a:lnTo>
                  <a:lnTo>
                    <a:pt x="2576" y="26545"/>
                  </a:lnTo>
                  <a:lnTo>
                    <a:pt x="2900" y="26728"/>
                  </a:lnTo>
                  <a:lnTo>
                    <a:pt x="3245" y="26890"/>
                  </a:lnTo>
                  <a:lnTo>
                    <a:pt x="3630" y="27052"/>
                  </a:lnTo>
                  <a:lnTo>
                    <a:pt x="4036" y="27194"/>
                  </a:lnTo>
                  <a:lnTo>
                    <a:pt x="4482" y="27336"/>
                  </a:lnTo>
                  <a:lnTo>
                    <a:pt x="4969" y="27458"/>
                  </a:lnTo>
                  <a:lnTo>
                    <a:pt x="5476" y="27579"/>
                  </a:lnTo>
                  <a:lnTo>
                    <a:pt x="6003" y="27660"/>
                  </a:lnTo>
                  <a:lnTo>
                    <a:pt x="6591" y="27742"/>
                  </a:lnTo>
                  <a:lnTo>
                    <a:pt x="7200" y="27802"/>
                  </a:lnTo>
                  <a:lnTo>
                    <a:pt x="7848" y="27843"/>
                  </a:lnTo>
                  <a:lnTo>
                    <a:pt x="9268" y="27843"/>
                  </a:lnTo>
                  <a:lnTo>
                    <a:pt x="10424" y="27782"/>
                  </a:lnTo>
                  <a:lnTo>
                    <a:pt x="11012" y="27742"/>
                  </a:lnTo>
                  <a:lnTo>
                    <a:pt x="11580" y="27681"/>
                  </a:lnTo>
                  <a:lnTo>
                    <a:pt x="12127" y="27600"/>
                  </a:lnTo>
                  <a:lnTo>
                    <a:pt x="12695" y="27518"/>
                  </a:lnTo>
                  <a:lnTo>
                    <a:pt x="13243" y="27417"/>
                  </a:lnTo>
                  <a:lnTo>
                    <a:pt x="13770" y="27316"/>
                  </a:lnTo>
                  <a:lnTo>
                    <a:pt x="14297" y="27174"/>
                  </a:lnTo>
                  <a:lnTo>
                    <a:pt x="14804" y="27032"/>
                  </a:lnTo>
                  <a:lnTo>
                    <a:pt x="15291" y="26870"/>
                  </a:lnTo>
                  <a:lnTo>
                    <a:pt x="15778" y="26687"/>
                  </a:lnTo>
                  <a:lnTo>
                    <a:pt x="16244" y="26505"/>
                  </a:lnTo>
                  <a:lnTo>
                    <a:pt x="16690" y="26281"/>
                  </a:lnTo>
                  <a:lnTo>
                    <a:pt x="17136" y="26058"/>
                  </a:lnTo>
                  <a:lnTo>
                    <a:pt x="17542" y="25815"/>
                  </a:lnTo>
                  <a:lnTo>
                    <a:pt x="17927" y="25551"/>
                  </a:lnTo>
                  <a:lnTo>
                    <a:pt x="18292" y="25268"/>
                  </a:lnTo>
                  <a:lnTo>
                    <a:pt x="18657" y="24943"/>
                  </a:lnTo>
                  <a:lnTo>
                    <a:pt x="18982" y="24619"/>
                  </a:lnTo>
                  <a:lnTo>
                    <a:pt x="19266" y="24274"/>
                  </a:lnTo>
                  <a:lnTo>
                    <a:pt x="19549" y="23909"/>
                  </a:lnTo>
                  <a:lnTo>
                    <a:pt x="19793" y="23524"/>
                  </a:lnTo>
                  <a:lnTo>
                    <a:pt x="20016" y="23118"/>
                  </a:lnTo>
                  <a:lnTo>
                    <a:pt x="20198" y="22672"/>
                  </a:lnTo>
                  <a:lnTo>
                    <a:pt x="20361" y="22226"/>
                  </a:lnTo>
                  <a:lnTo>
                    <a:pt x="20503" y="21739"/>
                  </a:lnTo>
                  <a:lnTo>
                    <a:pt x="20584" y="21232"/>
                  </a:lnTo>
                  <a:lnTo>
                    <a:pt x="20644" y="20705"/>
                  </a:lnTo>
                  <a:lnTo>
                    <a:pt x="20685" y="20137"/>
                  </a:lnTo>
                  <a:lnTo>
                    <a:pt x="20665" y="19569"/>
                  </a:lnTo>
                  <a:lnTo>
                    <a:pt x="20624" y="18961"/>
                  </a:lnTo>
                  <a:lnTo>
                    <a:pt x="20847" y="18839"/>
                  </a:lnTo>
                  <a:lnTo>
                    <a:pt x="21050" y="18717"/>
                  </a:lnTo>
                  <a:lnTo>
                    <a:pt x="21253" y="18555"/>
                  </a:lnTo>
                  <a:lnTo>
                    <a:pt x="21435" y="18393"/>
                  </a:lnTo>
                  <a:lnTo>
                    <a:pt x="21598" y="18210"/>
                  </a:lnTo>
                  <a:lnTo>
                    <a:pt x="21760" y="18008"/>
                  </a:lnTo>
                  <a:lnTo>
                    <a:pt x="21902" y="17785"/>
                  </a:lnTo>
                  <a:lnTo>
                    <a:pt x="22044" y="17562"/>
                  </a:lnTo>
                  <a:lnTo>
                    <a:pt x="22165" y="17298"/>
                  </a:lnTo>
                  <a:lnTo>
                    <a:pt x="22287" y="17055"/>
                  </a:lnTo>
                  <a:lnTo>
                    <a:pt x="22388" y="16771"/>
                  </a:lnTo>
                  <a:lnTo>
                    <a:pt x="22470" y="16487"/>
                  </a:lnTo>
                  <a:lnTo>
                    <a:pt x="22551" y="16183"/>
                  </a:lnTo>
                  <a:lnTo>
                    <a:pt x="22612" y="15878"/>
                  </a:lnTo>
                  <a:lnTo>
                    <a:pt x="22672" y="15554"/>
                  </a:lnTo>
                  <a:lnTo>
                    <a:pt x="22713" y="15229"/>
                  </a:lnTo>
                  <a:lnTo>
                    <a:pt x="22774" y="14540"/>
                  </a:lnTo>
                  <a:lnTo>
                    <a:pt x="22774" y="13810"/>
                  </a:lnTo>
                  <a:lnTo>
                    <a:pt x="22733" y="13060"/>
                  </a:lnTo>
                  <a:lnTo>
                    <a:pt x="22652" y="12289"/>
                  </a:lnTo>
                  <a:lnTo>
                    <a:pt x="22530" y="11498"/>
                  </a:lnTo>
                  <a:lnTo>
                    <a:pt x="22368" y="10687"/>
                  </a:lnTo>
                  <a:lnTo>
                    <a:pt x="22145" y="9876"/>
                  </a:lnTo>
                  <a:lnTo>
                    <a:pt x="21902" y="9065"/>
                  </a:lnTo>
                  <a:lnTo>
                    <a:pt x="21598" y="8254"/>
                  </a:lnTo>
                  <a:lnTo>
                    <a:pt x="21273" y="7463"/>
                  </a:lnTo>
                  <a:lnTo>
                    <a:pt x="20888" y="6672"/>
                  </a:lnTo>
                  <a:lnTo>
                    <a:pt x="20482" y="5901"/>
                  </a:lnTo>
                  <a:lnTo>
                    <a:pt x="20016" y="5151"/>
                  </a:lnTo>
                  <a:lnTo>
                    <a:pt x="19772" y="4806"/>
                  </a:lnTo>
                  <a:lnTo>
                    <a:pt x="19529" y="4441"/>
                  </a:lnTo>
                  <a:lnTo>
                    <a:pt x="19266" y="4096"/>
                  </a:lnTo>
                  <a:lnTo>
                    <a:pt x="18982" y="3752"/>
                  </a:lnTo>
                  <a:lnTo>
                    <a:pt x="18698" y="3427"/>
                  </a:lnTo>
                  <a:lnTo>
                    <a:pt x="18414" y="3123"/>
                  </a:lnTo>
                  <a:lnTo>
                    <a:pt x="18110" y="2819"/>
                  </a:lnTo>
                  <a:lnTo>
                    <a:pt x="17785" y="2515"/>
                  </a:lnTo>
                  <a:lnTo>
                    <a:pt x="17481" y="2231"/>
                  </a:lnTo>
                  <a:lnTo>
                    <a:pt x="17136" y="1967"/>
                  </a:lnTo>
                  <a:lnTo>
                    <a:pt x="16791" y="1724"/>
                  </a:lnTo>
                  <a:lnTo>
                    <a:pt x="16447" y="1480"/>
                  </a:lnTo>
                  <a:lnTo>
                    <a:pt x="16082" y="1257"/>
                  </a:lnTo>
                  <a:lnTo>
                    <a:pt x="15717" y="1034"/>
                  </a:lnTo>
                  <a:lnTo>
                    <a:pt x="15352" y="852"/>
                  </a:lnTo>
                  <a:lnTo>
                    <a:pt x="14946" y="669"/>
                  </a:lnTo>
                  <a:lnTo>
                    <a:pt x="14561" y="507"/>
                  </a:lnTo>
                  <a:lnTo>
                    <a:pt x="14155" y="365"/>
                  </a:lnTo>
                  <a:lnTo>
                    <a:pt x="13729" y="243"/>
                  </a:lnTo>
                  <a:lnTo>
                    <a:pt x="13324" y="142"/>
                  </a:lnTo>
                  <a:lnTo>
                    <a:pt x="12878" y="61"/>
                  </a:lnTo>
                  <a:lnTo>
                    <a:pt x="124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9"/>
            <p:cNvSpPr/>
            <p:nvPr/>
          </p:nvSpPr>
          <p:spPr>
            <a:xfrm>
              <a:off x="7986940" y="2475649"/>
              <a:ext cx="423517" cy="326776"/>
            </a:xfrm>
            <a:custGeom>
              <a:avLst/>
              <a:gdLst/>
              <a:ahLst/>
              <a:cxnLst/>
              <a:rect l="l" t="t" r="r" b="b"/>
              <a:pathLst>
                <a:path w="27519" h="21233" extrusionOk="0">
                  <a:moveTo>
                    <a:pt x="21252" y="1"/>
                  </a:moveTo>
                  <a:lnTo>
                    <a:pt x="20604" y="61"/>
                  </a:lnTo>
                  <a:lnTo>
                    <a:pt x="19955" y="122"/>
                  </a:lnTo>
                  <a:lnTo>
                    <a:pt x="19285" y="244"/>
                  </a:lnTo>
                  <a:lnTo>
                    <a:pt x="18616" y="386"/>
                  </a:lnTo>
                  <a:lnTo>
                    <a:pt x="17947" y="548"/>
                  </a:lnTo>
                  <a:lnTo>
                    <a:pt x="17258" y="751"/>
                  </a:lnTo>
                  <a:lnTo>
                    <a:pt x="16588" y="954"/>
                  </a:lnTo>
                  <a:lnTo>
                    <a:pt x="15919" y="1197"/>
                  </a:lnTo>
                  <a:lnTo>
                    <a:pt x="15270" y="1461"/>
                  </a:lnTo>
                  <a:lnTo>
                    <a:pt x="14621" y="1724"/>
                  </a:lnTo>
                  <a:lnTo>
                    <a:pt x="13993" y="2008"/>
                  </a:lnTo>
                  <a:lnTo>
                    <a:pt x="13364" y="2292"/>
                  </a:lnTo>
                  <a:lnTo>
                    <a:pt x="12776" y="2596"/>
                  </a:lnTo>
                  <a:lnTo>
                    <a:pt x="12188" y="2921"/>
                  </a:lnTo>
                  <a:lnTo>
                    <a:pt x="11640" y="3225"/>
                  </a:lnTo>
                  <a:lnTo>
                    <a:pt x="11093" y="3549"/>
                  </a:lnTo>
                  <a:lnTo>
                    <a:pt x="10606" y="3874"/>
                  </a:lnTo>
                  <a:lnTo>
                    <a:pt x="10140" y="4178"/>
                  </a:lnTo>
                  <a:lnTo>
                    <a:pt x="9693" y="4502"/>
                  </a:lnTo>
                  <a:lnTo>
                    <a:pt x="9308" y="4807"/>
                  </a:lnTo>
                  <a:lnTo>
                    <a:pt x="8943" y="5111"/>
                  </a:lnTo>
                  <a:lnTo>
                    <a:pt x="8639" y="5395"/>
                  </a:lnTo>
                  <a:lnTo>
                    <a:pt x="8375" y="5658"/>
                  </a:lnTo>
                  <a:lnTo>
                    <a:pt x="8152" y="5922"/>
                  </a:lnTo>
                  <a:lnTo>
                    <a:pt x="7970" y="6145"/>
                  </a:lnTo>
                  <a:lnTo>
                    <a:pt x="7868" y="6368"/>
                  </a:lnTo>
                  <a:lnTo>
                    <a:pt x="7828" y="6470"/>
                  </a:lnTo>
                  <a:lnTo>
                    <a:pt x="7808" y="6571"/>
                  </a:lnTo>
                  <a:lnTo>
                    <a:pt x="7686" y="7301"/>
                  </a:lnTo>
                  <a:lnTo>
                    <a:pt x="7605" y="8051"/>
                  </a:lnTo>
                  <a:lnTo>
                    <a:pt x="7463" y="9390"/>
                  </a:lnTo>
                  <a:lnTo>
                    <a:pt x="7382" y="10363"/>
                  </a:lnTo>
                  <a:lnTo>
                    <a:pt x="7361" y="10728"/>
                  </a:lnTo>
                  <a:lnTo>
                    <a:pt x="0" y="11580"/>
                  </a:lnTo>
                  <a:lnTo>
                    <a:pt x="4401" y="21233"/>
                  </a:lnTo>
                  <a:lnTo>
                    <a:pt x="10140" y="19245"/>
                  </a:lnTo>
                  <a:lnTo>
                    <a:pt x="17724" y="16609"/>
                  </a:lnTo>
                  <a:lnTo>
                    <a:pt x="17886" y="16913"/>
                  </a:lnTo>
                  <a:lnTo>
                    <a:pt x="18048" y="17197"/>
                  </a:lnTo>
                  <a:lnTo>
                    <a:pt x="18231" y="17461"/>
                  </a:lnTo>
                  <a:lnTo>
                    <a:pt x="18413" y="17684"/>
                  </a:lnTo>
                  <a:lnTo>
                    <a:pt x="18616" y="17887"/>
                  </a:lnTo>
                  <a:lnTo>
                    <a:pt x="18839" y="18069"/>
                  </a:lnTo>
                  <a:lnTo>
                    <a:pt x="19062" y="18231"/>
                  </a:lnTo>
                  <a:lnTo>
                    <a:pt x="19285" y="18353"/>
                  </a:lnTo>
                  <a:lnTo>
                    <a:pt x="19508" y="18454"/>
                  </a:lnTo>
                  <a:lnTo>
                    <a:pt x="19752" y="18535"/>
                  </a:lnTo>
                  <a:lnTo>
                    <a:pt x="19995" y="18617"/>
                  </a:lnTo>
                  <a:lnTo>
                    <a:pt x="20239" y="18657"/>
                  </a:lnTo>
                  <a:lnTo>
                    <a:pt x="20482" y="18677"/>
                  </a:lnTo>
                  <a:lnTo>
                    <a:pt x="20969" y="18677"/>
                  </a:lnTo>
                  <a:lnTo>
                    <a:pt x="21212" y="18637"/>
                  </a:lnTo>
                  <a:lnTo>
                    <a:pt x="21455" y="18596"/>
                  </a:lnTo>
                  <a:lnTo>
                    <a:pt x="21678" y="18556"/>
                  </a:lnTo>
                  <a:lnTo>
                    <a:pt x="21901" y="18475"/>
                  </a:lnTo>
                  <a:lnTo>
                    <a:pt x="22124" y="18393"/>
                  </a:lnTo>
                  <a:lnTo>
                    <a:pt x="22327" y="18292"/>
                  </a:lnTo>
                  <a:lnTo>
                    <a:pt x="22530" y="18191"/>
                  </a:lnTo>
                  <a:lnTo>
                    <a:pt x="22713" y="18069"/>
                  </a:lnTo>
                  <a:lnTo>
                    <a:pt x="22875" y="17947"/>
                  </a:lnTo>
                  <a:lnTo>
                    <a:pt x="23037" y="17805"/>
                  </a:lnTo>
                  <a:lnTo>
                    <a:pt x="23179" y="17663"/>
                  </a:lnTo>
                  <a:lnTo>
                    <a:pt x="23301" y="17522"/>
                  </a:lnTo>
                  <a:lnTo>
                    <a:pt x="23402" y="17359"/>
                  </a:lnTo>
                  <a:lnTo>
                    <a:pt x="23503" y="17217"/>
                  </a:lnTo>
                  <a:lnTo>
                    <a:pt x="23564" y="17055"/>
                  </a:lnTo>
                  <a:lnTo>
                    <a:pt x="23625" y="16873"/>
                  </a:lnTo>
                  <a:lnTo>
                    <a:pt x="23645" y="16710"/>
                  </a:lnTo>
                  <a:lnTo>
                    <a:pt x="23645" y="16548"/>
                  </a:lnTo>
                  <a:lnTo>
                    <a:pt x="23625" y="16386"/>
                  </a:lnTo>
                  <a:lnTo>
                    <a:pt x="23585" y="16244"/>
                  </a:lnTo>
                  <a:lnTo>
                    <a:pt x="23524" y="16102"/>
                  </a:lnTo>
                  <a:lnTo>
                    <a:pt x="23463" y="15980"/>
                  </a:lnTo>
                  <a:lnTo>
                    <a:pt x="23361" y="15859"/>
                  </a:lnTo>
                  <a:lnTo>
                    <a:pt x="23260" y="15737"/>
                  </a:lnTo>
                  <a:lnTo>
                    <a:pt x="23159" y="15615"/>
                  </a:lnTo>
                  <a:lnTo>
                    <a:pt x="22895" y="15413"/>
                  </a:lnTo>
                  <a:lnTo>
                    <a:pt x="22611" y="15250"/>
                  </a:lnTo>
                  <a:lnTo>
                    <a:pt x="22307" y="15088"/>
                  </a:lnTo>
                  <a:lnTo>
                    <a:pt x="21982" y="14966"/>
                  </a:lnTo>
                  <a:lnTo>
                    <a:pt x="21658" y="14865"/>
                  </a:lnTo>
                  <a:lnTo>
                    <a:pt x="21334" y="14764"/>
                  </a:lnTo>
                  <a:lnTo>
                    <a:pt x="20766" y="14642"/>
                  </a:lnTo>
                  <a:lnTo>
                    <a:pt x="20360" y="14581"/>
                  </a:lnTo>
                  <a:lnTo>
                    <a:pt x="20218" y="14561"/>
                  </a:lnTo>
                  <a:lnTo>
                    <a:pt x="19752" y="12452"/>
                  </a:lnTo>
                  <a:lnTo>
                    <a:pt x="27052" y="10667"/>
                  </a:lnTo>
                  <a:lnTo>
                    <a:pt x="27133" y="10282"/>
                  </a:lnTo>
                  <a:lnTo>
                    <a:pt x="27235" y="9856"/>
                  </a:lnTo>
                  <a:lnTo>
                    <a:pt x="27316" y="9288"/>
                  </a:lnTo>
                  <a:lnTo>
                    <a:pt x="27417" y="8619"/>
                  </a:lnTo>
                  <a:lnTo>
                    <a:pt x="27478" y="7869"/>
                  </a:lnTo>
                  <a:lnTo>
                    <a:pt x="27519" y="7037"/>
                  </a:lnTo>
                  <a:lnTo>
                    <a:pt x="27519" y="6591"/>
                  </a:lnTo>
                  <a:lnTo>
                    <a:pt x="27519" y="6165"/>
                  </a:lnTo>
                  <a:lnTo>
                    <a:pt x="27498" y="5719"/>
                  </a:lnTo>
                  <a:lnTo>
                    <a:pt x="27458" y="5273"/>
                  </a:lnTo>
                  <a:lnTo>
                    <a:pt x="27397" y="4827"/>
                  </a:lnTo>
                  <a:lnTo>
                    <a:pt x="27316" y="4381"/>
                  </a:lnTo>
                  <a:lnTo>
                    <a:pt x="27214" y="3955"/>
                  </a:lnTo>
                  <a:lnTo>
                    <a:pt x="27093" y="3509"/>
                  </a:lnTo>
                  <a:lnTo>
                    <a:pt x="26951" y="3103"/>
                  </a:lnTo>
                  <a:lnTo>
                    <a:pt x="26768" y="2698"/>
                  </a:lnTo>
                  <a:lnTo>
                    <a:pt x="26566" y="2312"/>
                  </a:lnTo>
                  <a:lnTo>
                    <a:pt x="26342" y="1947"/>
                  </a:lnTo>
                  <a:lnTo>
                    <a:pt x="26059" y="1623"/>
                  </a:lnTo>
                  <a:lnTo>
                    <a:pt x="25775" y="1298"/>
                  </a:lnTo>
                  <a:lnTo>
                    <a:pt x="25430" y="1015"/>
                  </a:lnTo>
                  <a:lnTo>
                    <a:pt x="25247" y="893"/>
                  </a:lnTo>
                  <a:lnTo>
                    <a:pt x="25065" y="771"/>
                  </a:lnTo>
                  <a:lnTo>
                    <a:pt x="24862" y="649"/>
                  </a:lnTo>
                  <a:lnTo>
                    <a:pt x="24659" y="548"/>
                  </a:lnTo>
                  <a:lnTo>
                    <a:pt x="24436" y="447"/>
                  </a:lnTo>
                  <a:lnTo>
                    <a:pt x="24193" y="366"/>
                  </a:lnTo>
                  <a:lnTo>
                    <a:pt x="23929" y="284"/>
                  </a:lnTo>
                  <a:lnTo>
                    <a:pt x="23645" y="203"/>
                  </a:lnTo>
                  <a:lnTo>
                    <a:pt x="23078" y="102"/>
                  </a:lnTo>
                  <a:lnTo>
                    <a:pt x="22489" y="21"/>
                  </a:lnTo>
                  <a:lnTo>
                    <a:pt x="21881" y="1"/>
                  </a:lnTo>
                  <a:close/>
                </a:path>
              </a:pathLst>
            </a:custGeom>
            <a:solidFill>
              <a:srgbClr val="FCB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9"/>
            <p:cNvSpPr/>
            <p:nvPr/>
          </p:nvSpPr>
          <p:spPr>
            <a:xfrm>
              <a:off x="7986940" y="2475649"/>
              <a:ext cx="423517" cy="326776"/>
            </a:xfrm>
            <a:custGeom>
              <a:avLst/>
              <a:gdLst/>
              <a:ahLst/>
              <a:cxnLst/>
              <a:rect l="l" t="t" r="r" b="b"/>
              <a:pathLst>
                <a:path w="27519" h="21233" fill="none" extrusionOk="0">
                  <a:moveTo>
                    <a:pt x="0" y="11580"/>
                  </a:moveTo>
                  <a:lnTo>
                    <a:pt x="7361" y="10728"/>
                  </a:lnTo>
                  <a:lnTo>
                    <a:pt x="7361" y="10728"/>
                  </a:lnTo>
                  <a:lnTo>
                    <a:pt x="7382" y="10363"/>
                  </a:lnTo>
                  <a:lnTo>
                    <a:pt x="7463" y="9390"/>
                  </a:lnTo>
                  <a:lnTo>
                    <a:pt x="7605" y="8051"/>
                  </a:lnTo>
                  <a:lnTo>
                    <a:pt x="7686" y="7301"/>
                  </a:lnTo>
                  <a:lnTo>
                    <a:pt x="7808" y="6571"/>
                  </a:lnTo>
                  <a:lnTo>
                    <a:pt x="7808" y="6571"/>
                  </a:lnTo>
                  <a:lnTo>
                    <a:pt x="7828" y="6470"/>
                  </a:lnTo>
                  <a:lnTo>
                    <a:pt x="7868" y="6368"/>
                  </a:lnTo>
                  <a:lnTo>
                    <a:pt x="7970" y="6145"/>
                  </a:lnTo>
                  <a:lnTo>
                    <a:pt x="8152" y="5922"/>
                  </a:lnTo>
                  <a:lnTo>
                    <a:pt x="8375" y="5658"/>
                  </a:lnTo>
                  <a:lnTo>
                    <a:pt x="8639" y="5395"/>
                  </a:lnTo>
                  <a:lnTo>
                    <a:pt x="8943" y="5111"/>
                  </a:lnTo>
                  <a:lnTo>
                    <a:pt x="9308" y="4807"/>
                  </a:lnTo>
                  <a:lnTo>
                    <a:pt x="9693" y="4502"/>
                  </a:lnTo>
                  <a:lnTo>
                    <a:pt x="10140" y="4178"/>
                  </a:lnTo>
                  <a:lnTo>
                    <a:pt x="10606" y="3874"/>
                  </a:lnTo>
                  <a:lnTo>
                    <a:pt x="11093" y="3549"/>
                  </a:lnTo>
                  <a:lnTo>
                    <a:pt x="11640" y="3225"/>
                  </a:lnTo>
                  <a:lnTo>
                    <a:pt x="12188" y="2921"/>
                  </a:lnTo>
                  <a:lnTo>
                    <a:pt x="12776" y="2596"/>
                  </a:lnTo>
                  <a:lnTo>
                    <a:pt x="13364" y="2292"/>
                  </a:lnTo>
                  <a:lnTo>
                    <a:pt x="13993" y="2008"/>
                  </a:lnTo>
                  <a:lnTo>
                    <a:pt x="14621" y="1724"/>
                  </a:lnTo>
                  <a:lnTo>
                    <a:pt x="15270" y="1461"/>
                  </a:lnTo>
                  <a:lnTo>
                    <a:pt x="15919" y="1197"/>
                  </a:lnTo>
                  <a:lnTo>
                    <a:pt x="16588" y="954"/>
                  </a:lnTo>
                  <a:lnTo>
                    <a:pt x="17258" y="751"/>
                  </a:lnTo>
                  <a:lnTo>
                    <a:pt x="17947" y="548"/>
                  </a:lnTo>
                  <a:lnTo>
                    <a:pt x="18616" y="386"/>
                  </a:lnTo>
                  <a:lnTo>
                    <a:pt x="19285" y="244"/>
                  </a:lnTo>
                  <a:lnTo>
                    <a:pt x="19955" y="122"/>
                  </a:lnTo>
                  <a:lnTo>
                    <a:pt x="20604" y="61"/>
                  </a:lnTo>
                  <a:lnTo>
                    <a:pt x="21252" y="1"/>
                  </a:lnTo>
                  <a:lnTo>
                    <a:pt x="21881" y="1"/>
                  </a:lnTo>
                  <a:lnTo>
                    <a:pt x="22489" y="21"/>
                  </a:lnTo>
                  <a:lnTo>
                    <a:pt x="23078" y="102"/>
                  </a:lnTo>
                  <a:lnTo>
                    <a:pt x="23645" y="203"/>
                  </a:lnTo>
                  <a:lnTo>
                    <a:pt x="23929" y="284"/>
                  </a:lnTo>
                  <a:lnTo>
                    <a:pt x="24193" y="366"/>
                  </a:lnTo>
                  <a:lnTo>
                    <a:pt x="24193" y="366"/>
                  </a:lnTo>
                  <a:lnTo>
                    <a:pt x="24436" y="447"/>
                  </a:lnTo>
                  <a:lnTo>
                    <a:pt x="24659" y="548"/>
                  </a:lnTo>
                  <a:lnTo>
                    <a:pt x="24862" y="649"/>
                  </a:lnTo>
                  <a:lnTo>
                    <a:pt x="25065" y="771"/>
                  </a:lnTo>
                  <a:lnTo>
                    <a:pt x="25247" y="893"/>
                  </a:lnTo>
                  <a:lnTo>
                    <a:pt x="25430" y="1015"/>
                  </a:lnTo>
                  <a:lnTo>
                    <a:pt x="25775" y="1298"/>
                  </a:lnTo>
                  <a:lnTo>
                    <a:pt x="26059" y="1623"/>
                  </a:lnTo>
                  <a:lnTo>
                    <a:pt x="26342" y="1947"/>
                  </a:lnTo>
                  <a:lnTo>
                    <a:pt x="26566" y="2312"/>
                  </a:lnTo>
                  <a:lnTo>
                    <a:pt x="26768" y="2698"/>
                  </a:lnTo>
                  <a:lnTo>
                    <a:pt x="26951" y="3103"/>
                  </a:lnTo>
                  <a:lnTo>
                    <a:pt x="27093" y="3509"/>
                  </a:lnTo>
                  <a:lnTo>
                    <a:pt x="27214" y="3955"/>
                  </a:lnTo>
                  <a:lnTo>
                    <a:pt x="27316" y="4381"/>
                  </a:lnTo>
                  <a:lnTo>
                    <a:pt x="27397" y="4827"/>
                  </a:lnTo>
                  <a:lnTo>
                    <a:pt x="27458" y="5273"/>
                  </a:lnTo>
                  <a:lnTo>
                    <a:pt x="27498" y="5719"/>
                  </a:lnTo>
                  <a:lnTo>
                    <a:pt x="27519" y="6165"/>
                  </a:lnTo>
                  <a:lnTo>
                    <a:pt x="27519" y="6591"/>
                  </a:lnTo>
                  <a:lnTo>
                    <a:pt x="27519" y="7037"/>
                  </a:lnTo>
                  <a:lnTo>
                    <a:pt x="27478" y="7869"/>
                  </a:lnTo>
                  <a:lnTo>
                    <a:pt x="27417" y="8619"/>
                  </a:lnTo>
                  <a:lnTo>
                    <a:pt x="27316" y="9288"/>
                  </a:lnTo>
                  <a:lnTo>
                    <a:pt x="27235" y="9856"/>
                  </a:lnTo>
                  <a:lnTo>
                    <a:pt x="27133" y="10282"/>
                  </a:lnTo>
                  <a:lnTo>
                    <a:pt x="27052" y="10667"/>
                  </a:lnTo>
                  <a:lnTo>
                    <a:pt x="19752" y="12452"/>
                  </a:lnTo>
                  <a:lnTo>
                    <a:pt x="20218" y="14561"/>
                  </a:lnTo>
                  <a:lnTo>
                    <a:pt x="20218" y="14561"/>
                  </a:lnTo>
                  <a:lnTo>
                    <a:pt x="20360" y="14581"/>
                  </a:lnTo>
                  <a:lnTo>
                    <a:pt x="20766" y="14642"/>
                  </a:lnTo>
                  <a:lnTo>
                    <a:pt x="21334" y="14764"/>
                  </a:lnTo>
                  <a:lnTo>
                    <a:pt x="21658" y="14865"/>
                  </a:lnTo>
                  <a:lnTo>
                    <a:pt x="21982" y="14966"/>
                  </a:lnTo>
                  <a:lnTo>
                    <a:pt x="22307" y="15088"/>
                  </a:lnTo>
                  <a:lnTo>
                    <a:pt x="22611" y="15250"/>
                  </a:lnTo>
                  <a:lnTo>
                    <a:pt x="22895" y="15413"/>
                  </a:lnTo>
                  <a:lnTo>
                    <a:pt x="23159" y="15615"/>
                  </a:lnTo>
                  <a:lnTo>
                    <a:pt x="23260" y="15737"/>
                  </a:lnTo>
                  <a:lnTo>
                    <a:pt x="23361" y="15859"/>
                  </a:lnTo>
                  <a:lnTo>
                    <a:pt x="23463" y="15980"/>
                  </a:lnTo>
                  <a:lnTo>
                    <a:pt x="23524" y="16102"/>
                  </a:lnTo>
                  <a:lnTo>
                    <a:pt x="23585" y="16244"/>
                  </a:lnTo>
                  <a:lnTo>
                    <a:pt x="23625" y="16386"/>
                  </a:lnTo>
                  <a:lnTo>
                    <a:pt x="23645" y="16548"/>
                  </a:lnTo>
                  <a:lnTo>
                    <a:pt x="23645" y="16710"/>
                  </a:lnTo>
                  <a:lnTo>
                    <a:pt x="23645" y="16710"/>
                  </a:lnTo>
                  <a:lnTo>
                    <a:pt x="23625" y="16873"/>
                  </a:lnTo>
                  <a:lnTo>
                    <a:pt x="23564" y="17055"/>
                  </a:lnTo>
                  <a:lnTo>
                    <a:pt x="23503" y="17217"/>
                  </a:lnTo>
                  <a:lnTo>
                    <a:pt x="23402" y="17359"/>
                  </a:lnTo>
                  <a:lnTo>
                    <a:pt x="23301" y="17522"/>
                  </a:lnTo>
                  <a:lnTo>
                    <a:pt x="23179" y="17663"/>
                  </a:lnTo>
                  <a:lnTo>
                    <a:pt x="23037" y="17805"/>
                  </a:lnTo>
                  <a:lnTo>
                    <a:pt x="22875" y="17947"/>
                  </a:lnTo>
                  <a:lnTo>
                    <a:pt x="22713" y="18069"/>
                  </a:lnTo>
                  <a:lnTo>
                    <a:pt x="22530" y="18191"/>
                  </a:lnTo>
                  <a:lnTo>
                    <a:pt x="22327" y="18292"/>
                  </a:lnTo>
                  <a:lnTo>
                    <a:pt x="22124" y="18393"/>
                  </a:lnTo>
                  <a:lnTo>
                    <a:pt x="21901" y="18475"/>
                  </a:lnTo>
                  <a:lnTo>
                    <a:pt x="21678" y="18556"/>
                  </a:lnTo>
                  <a:lnTo>
                    <a:pt x="21455" y="18596"/>
                  </a:lnTo>
                  <a:lnTo>
                    <a:pt x="21212" y="18637"/>
                  </a:lnTo>
                  <a:lnTo>
                    <a:pt x="20969" y="18677"/>
                  </a:lnTo>
                  <a:lnTo>
                    <a:pt x="20725" y="18677"/>
                  </a:lnTo>
                  <a:lnTo>
                    <a:pt x="20482" y="18677"/>
                  </a:lnTo>
                  <a:lnTo>
                    <a:pt x="20239" y="18657"/>
                  </a:lnTo>
                  <a:lnTo>
                    <a:pt x="19995" y="18617"/>
                  </a:lnTo>
                  <a:lnTo>
                    <a:pt x="19752" y="18535"/>
                  </a:lnTo>
                  <a:lnTo>
                    <a:pt x="19508" y="18454"/>
                  </a:lnTo>
                  <a:lnTo>
                    <a:pt x="19285" y="18353"/>
                  </a:lnTo>
                  <a:lnTo>
                    <a:pt x="19062" y="18231"/>
                  </a:lnTo>
                  <a:lnTo>
                    <a:pt x="18839" y="18069"/>
                  </a:lnTo>
                  <a:lnTo>
                    <a:pt x="18616" y="17887"/>
                  </a:lnTo>
                  <a:lnTo>
                    <a:pt x="18413" y="17684"/>
                  </a:lnTo>
                  <a:lnTo>
                    <a:pt x="18231" y="17461"/>
                  </a:lnTo>
                  <a:lnTo>
                    <a:pt x="18048" y="17197"/>
                  </a:lnTo>
                  <a:lnTo>
                    <a:pt x="17886" y="16913"/>
                  </a:lnTo>
                  <a:lnTo>
                    <a:pt x="17724" y="16609"/>
                  </a:lnTo>
                  <a:lnTo>
                    <a:pt x="10140" y="19245"/>
                  </a:lnTo>
                  <a:lnTo>
                    <a:pt x="4401" y="212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9"/>
            <p:cNvSpPr/>
            <p:nvPr/>
          </p:nvSpPr>
          <p:spPr>
            <a:xfrm>
              <a:off x="6210504" y="2512785"/>
              <a:ext cx="1982740" cy="351123"/>
            </a:xfrm>
            <a:custGeom>
              <a:avLst/>
              <a:gdLst/>
              <a:ahLst/>
              <a:cxnLst/>
              <a:rect l="l" t="t" r="r" b="b"/>
              <a:pathLst>
                <a:path w="128833" h="22815" extrusionOk="0">
                  <a:moveTo>
                    <a:pt x="87017" y="1"/>
                  </a:moveTo>
                  <a:lnTo>
                    <a:pt x="85679" y="21"/>
                  </a:lnTo>
                  <a:lnTo>
                    <a:pt x="84320" y="41"/>
                  </a:lnTo>
                  <a:lnTo>
                    <a:pt x="82962" y="102"/>
                  </a:lnTo>
                  <a:lnTo>
                    <a:pt x="81562" y="163"/>
                  </a:lnTo>
                  <a:lnTo>
                    <a:pt x="80163" y="264"/>
                  </a:lnTo>
                  <a:lnTo>
                    <a:pt x="78764" y="345"/>
                  </a:lnTo>
                  <a:lnTo>
                    <a:pt x="75925" y="589"/>
                  </a:lnTo>
                  <a:lnTo>
                    <a:pt x="73086" y="852"/>
                  </a:lnTo>
                  <a:lnTo>
                    <a:pt x="70247" y="1157"/>
                  </a:lnTo>
                  <a:lnTo>
                    <a:pt x="67428" y="1481"/>
                  </a:lnTo>
                  <a:lnTo>
                    <a:pt x="64670" y="1826"/>
                  </a:lnTo>
                  <a:lnTo>
                    <a:pt x="61973" y="2171"/>
                  </a:lnTo>
                  <a:lnTo>
                    <a:pt x="56822" y="2860"/>
                  </a:lnTo>
                  <a:lnTo>
                    <a:pt x="52178" y="3468"/>
                  </a:lnTo>
                  <a:lnTo>
                    <a:pt x="50090" y="3712"/>
                  </a:lnTo>
                  <a:lnTo>
                    <a:pt x="48163" y="3935"/>
                  </a:lnTo>
                  <a:lnTo>
                    <a:pt x="37294" y="4989"/>
                  </a:lnTo>
                  <a:lnTo>
                    <a:pt x="30115" y="5719"/>
                  </a:lnTo>
                  <a:lnTo>
                    <a:pt x="26363" y="6105"/>
                  </a:lnTo>
                  <a:lnTo>
                    <a:pt x="22591" y="6531"/>
                  </a:lnTo>
                  <a:lnTo>
                    <a:pt x="18921" y="6956"/>
                  </a:lnTo>
                  <a:lnTo>
                    <a:pt x="15392" y="7403"/>
                  </a:lnTo>
                  <a:lnTo>
                    <a:pt x="12087" y="7869"/>
                  </a:lnTo>
                  <a:lnTo>
                    <a:pt x="10566" y="8092"/>
                  </a:lnTo>
                  <a:lnTo>
                    <a:pt x="9106" y="8315"/>
                  </a:lnTo>
                  <a:lnTo>
                    <a:pt x="7767" y="8558"/>
                  </a:lnTo>
                  <a:lnTo>
                    <a:pt x="6530" y="8781"/>
                  </a:lnTo>
                  <a:lnTo>
                    <a:pt x="5395" y="9005"/>
                  </a:lnTo>
                  <a:lnTo>
                    <a:pt x="4401" y="9228"/>
                  </a:lnTo>
                  <a:lnTo>
                    <a:pt x="3529" y="9451"/>
                  </a:lnTo>
                  <a:lnTo>
                    <a:pt x="2819" y="9674"/>
                  </a:lnTo>
                  <a:lnTo>
                    <a:pt x="2536" y="9795"/>
                  </a:lnTo>
                  <a:lnTo>
                    <a:pt x="2272" y="9897"/>
                  </a:lnTo>
                  <a:lnTo>
                    <a:pt x="2049" y="9998"/>
                  </a:lnTo>
                  <a:lnTo>
                    <a:pt x="1887" y="10120"/>
                  </a:lnTo>
                  <a:lnTo>
                    <a:pt x="1724" y="10221"/>
                  </a:lnTo>
                  <a:lnTo>
                    <a:pt x="1582" y="10343"/>
                  </a:lnTo>
                  <a:lnTo>
                    <a:pt x="1461" y="10485"/>
                  </a:lnTo>
                  <a:lnTo>
                    <a:pt x="1339" y="10627"/>
                  </a:lnTo>
                  <a:lnTo>
                    <a:pt x="1096" y="10951"/>
                  </a:lnTo>
                  <a:lnTo>
                    <a:pt x="893" y="11316"/>
                  </a:lnTo>
                  <a:lnTo>
                    <a:pt x="710" y="11702"/>
                  </a:lnTo>
                  <a:lnTo>
                    <a:pt x="548" y="12128"/>
                  </a:lnTo>
                  <a:lnTo>
                    <a:pt x="427" y="12594"/>
                  </a:lnTo>
                  <a:lnTo>
                    <a:pt x="305" y="13060"/>
                  </a:lnTo>
                  <a:lnTo>
                    <a:pt x="224" y="13567"/>
                  </a:lnTo>
                  <a:lnTo>
                    <a:pt x="143" y="14074"/>
                  </a:lnTo>
                  <a:lnTo>
                    <a:pt x="82" y="14602"/>
                  </a:lnTo>
                  <a:lnTo>
                    <a:pt x="41" y="15129"/>
                  </a:lnTo>
                  <a:lnTo>
                    <a:pt x="21" y="15676"/>
                  </a:lnTo>
                  <a:lnTo>
                    <a:pt x="1" y="16224"/>
                  </a:lnTo>
                  <a:lnTo>
                    <a:pt x="21" y="17319"/>
                  </a:lnTo>
                  <a:lnTo>
                    <a:pt x="61" y="18394"/>
                  </a:lnTo>
                  <a:lnTo>
                    <a:pt x="143" y="19408"/>
                  </a:lnTo>
                  <a:lnTo>
                    <a:pt x="224" y="20340"/>
                  </a:lnTo>
                  <a:lnTo>
                    <a:pt x="325" y="21152"/>
                  </a:lnTo>
                  <a:lnTo>
                    <a:pt x="508" y="22368"/>
                  </a:lnTo>
                  <a:lnTo>
                    <a:pt x="589" y="22814"/>
                  </a:lnTo>
                  <a:lnTo>
                    <a:pt x="128833" y="22814"/>
                  </a:lnTo>
                  <a:lnTo>
                    <a:pt x="128407" y="22125"/>
                  </a:lnTo>
                  <a:lnTo>
                    <a:pt x="127271" y="20320"/>
                  </a:lnTo>
                  <a:lnTo>
                    <a:pt x="125608" y="17724"/>
                  </a:lnTo>
                  <a:lnTo>
                    <a:pt x="124635" y="16244"/>
                  </a:lnTo>
                  <a:lnTo>
                    <a:pt x="123621" y="14723"/>
                  </a:lnTo>
                  <a:lnTo>
                    <a:pt x="122587" y="13162"/>
                  </a:lnTo>
                  <a:lnTo>
                    <a:pt x="121532" y="11641"/>
                  </a:lnTo>
                  <a:lnTo>
                    <a:pt x="120498" y="10201"/>
                  </a:lnTo>
                  <a:lnTo>
                    <a:pt x="119504" y="8863"/>
                  </a:lnTo>
                  <a:lnTo>
                    <a:pt x="119038" y="8254"/>
                  </a:lnTo>
                  <a:lnTo>
                    <a:pt x="118571" y="7707"/>
                  </a:lnTo>
                  <a:lnTo>
                    <a:pt x="118146" y="7200"/>
                  </a:lnTo>
                  <a:lnTo>
                    <a:pt x="117760" y="6754"/>
                  </a:lnTo>
                  <a:lnTo>
                    <a:pt x="117375" y="6368"/>
                  </a:lnTo>
                  <a:lnTo>
                    <a:pt x="117050" y="6044"/>
                  </a:lnTo>
                  <a:lnTo>
                    <a:pt x="116746" y="5801"/>
                  </a:lnTo>
                  <a:lnTo>
                    <a:pt x="116604" y="5699"/>
                  </a:lnTo>
                  <a:lnTo>
                    <a:pt x="116483" y="5638"/>
                  </a:lnTo>
                  <a:lnTo>
                    <a:pt x="115895" y="5354"/>
                  </a:lnTo>
                  <a:lnTo>
                    <a:pt x="115144" y="5030"/>
                  </a:lnTo>
                  <a:lnTo>
                    <a:pt x="114211" y="4665"/>
                  </a:lnTo>
                  <a:lnTo>
                    <a:pt x="113096" y="4259"/>
                  </a:lnTo>
                  <a:lnTo>
                    <a:pt x="111839" y="3813"/>
                  </a:lnTo>
                  <a:lnTo>
                    <a:pt x="110419" y="3367"/>
                  </a:lnTo>
                  <a:lnTo>
                    <a:pt x="108858" y="2921"/>
                  </a:lnTo>
                  <a:lnTo>
                    <a:pt x="107175" y="2454"/>
                  </a:lnTo>
                  <a:lnTo>
                    <a:pt x="105350" y="2008"/>
                  </a:lnTo>
                  <a:lnTo>
                    <a:pt x="104396" y="1806"/>
                  </a:lnTo>
                  <a:lnTo>
                    <a:pt x="103403" y="1603"/>
                  </a:lnTo>
                  <a:lnTo>
                    <a:pt x="102389" y="1400"/>
                  </a:lnTo>
                  <a:lnTo>
                    <a:pt x="101334" y="1197"/>
                  </a:lnTo>
                  <a:lnTo>
                    <a:pt x="100280" y="1015"/>
                  </a:lnTo>
                  <a:lnTo>
                    <a:pt x="99185" y="852"/>
                  </a:lnTo>
                  <a:lnTo>
                    <a:pt x="98069" y="690"/>
                  </a:lnTo>
                  <a:lnTo>
                    <a:pt x="96914" y="548"/>
                  </a:lnTo>
                  <a:lnTo>
                    <a:pt x="95758" y="406"/>
                  </a:lnTo>
                  <a:lnTo>
                    <a:pt x="94561" y="305"/>
                  </a:lnTo>
                  <a:lnTo>
                    <a:pt x="93344" y="204"/>
                  </a:lnTo>
                  <a:lnTo>
                    <a:pt x="92128" y="122"/>
                  </a:lnTo>
                  <a:lnTo>
                    <a:pt x="90870" y="62"/>
                  </a:lnTo>
                  <a:lnTo>
                    <a:pt x="89613" y="21"/>
                  </a:lnTo>
                  <a:lnTo>
                    <a:pt x="88315" y="1"/>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9"/>
            <p:cNvSpPr/>
            <p:nvPr/>
          </p:nvSpPr>
          <p:spPr>
            <a:xfrm>
              <a:off x="6743567" y="2634197"/>
              <a:ext cx="1222166" cy="229711"/>
            </a:xfrm>
            <a:custGeom>
              <a:avLst/>
              <a:gdLst/>
              <a:ahLst/>
              <a:cxnLst/>
              <a:rect l="l" t="t" r="r" b="b"/>
              <a:pathLst>
                <a:path w="79413" h="14926" extrusionOk="0">
                  <a:moveTo>
                    <a:pt x="34778" y="0"/>
                  </a:moveTo>
                  <a:lnTo>
                    <a:pt x="33805" y="21"/>
                  </a:lnTo>
                  <a:lnTo>
                    <a:pt x="32811" y="61"/>
                  </a:lnTo>
                  <a:lnTo>
                    <a:pt x="31838" y="122"/>
                  </a:lnTo>
                  <a:lnTo>
                    <a:pt x="29891" y="244"/>
                  </a:lnTo>
                  <a:lnTo>
                    <a:pt x="27965" y="426"/>
                  </a:lnTo>
                  <a:lnTo>
                    <a:pt x="26058" y="649"/>
                  </a:lnTo>
                  <a:lnTo>
                    <a:pt x="24152" y="892"/>
                  </a:lnTo>
                  <a:lnTo>
                    <a:pt x="22307" y="1176"/>
                  </a:lnTo>
                  <a:lnTo>
                    <a:pt x="20461" y="1501"/>
                  </a:lnTo>
                  <a:lnTo>
                    <a:pt x="18677" y="1825"/>
                  </a:lnTo>
                  <a:lnTo>
                    <a:pt x="16933" y="2190"/>
                  </a:lnTo>
                  <a:lnTo>
                    <a:pt x="15250" y="2555"/>
                  </a:lnTo>
                  <a:lnTo>
                    <a:pt x="13627" y="2941"/>
                  </a:lnTo>
                  <a:lnTo>
                    <a:pt x="12046" y="3326"/>
                  </a:lnTo>
                  <a:lnTo>
                    <a:pt x="10545" y="3711"/>
                  </a:lnTo>
                  <a:lnTo>
                    <a:pt x="9126" y="4097"/>
                  </a:lnTo>
                  <a:lnTo>
                    <a:pt x="7787" y="4462"/>
                  </a:lnTo>
                  <a:lnTo>
                    <a:pt x="6530" y="4847"/>
                  </a:lnTo>
                  <a:lnTo>
                    <a:pt x="4299" y="5516"/>
                  </a:lnTo>
                  <a:lnTo>
                    <a:pt x="2474" y="6124"/>
                  </a:lnTo>
                  <a:lnTo>
                    <a:pt x="1136" y="6571"/>
                  </a:lnTo>
                  <a:lnTo>
                    <a:pt x="0" y="6996"/>
                  </a:lnTo>
                  <a:lnTo>
                    <a:pt x="1196" y="6773"/>
                  </a:lnTo>
                  <a:lnTo>
                    <a:pt x="2636" y="6530"/>
                  </a:lnTo>
                  <a:lnTo>
                    <a:pt x="4502" y="6226"/>
                  </a:lnTo>
                  <a:lnTo>
                    <a:pt x="6753" y="5861"/>
                  </a:lnTo>
                  <a:lnTo>
                    <a:pt x="9349" y="5496"/>
                  </a:lnTo>
                  <a:lnTo>
                    <a:pt x="12188" y="5090"/>
                  </a:lnTo>
                  <a:lnTo>
                    <a:pt x="15209" y="4705"/>
                  </a:lnTo>
                  <a:lnTo>
                    <a:pt x="18352" y="4340"/>
                  </a:lnTo>
                  <a:lnTo>
                    <a:pt x="19954" y="4178"/>
                  </a:lnTo>
                  <a:lnTo>
                    <a:pt x="21556" y="4036"/>
                  </a:lnTo>
                  <a:lnTo>
                    <a:pt x="23159" y="3894"/>
                  </a:lnTo>
                  <a:lnTo>
                    <a:pt x="24761" y="3772"/>
                  </a:lnTo>
                  <a:lnTo>
                    <a:pt x="26322" y="3671"/>
                  </a:lnTo>
                  <a:lnTo>
                    <a:pt x="27883" y="3590"/>
                  </a:lnTo>
                  <a:lnTo>
                    <a:pt x="29384" y="3549"/>
                  </a:lnTo>
                  <a:lnTo>
                    <a:pt x="30864" y="3508"/>
                  </a:lnTo>
                  <a:lnTo>
                    <a:pt x="32264" y="3529"/>
                  </a:lnTo>
                  <a:lnTo>
                    <a:pt x="33622" y="3549"/>
                  </a:lnTo>
                  <a:lnTo>
                    <a:pt x="34920" y="3630"/>
                  </a:lnTo>
                  <a:lnTo>
                    <a:pt x="36117" y="3732"/>
                  </a:lnTo>
                  <a:lnTo>
                    <a:pt x="36705" y="3792"/>
                  </a:lnTo>
                  <a:lnTo>
                    <a:pt x="37252" y="3873"/>
                  </a:lnTo>
                  <a:lnTo>
                    <a:pt x="37780" y="3955"/>
                  </a:lnTo>
                  <a:lnTo>
                    <a:pt x="38287" y="4056"/>
                  </a:lnTo>
                  <a:lnTo>
                    <a:pt x="39584" y="4340"/>
                  </a:lnTo>
                  <a:lnTo>
                    <a:pt x="40821" y="4664"/>
                  </a:lnTo>
                  <a:lnTo>
                    <a:pt x="42018" y="5009"/>
                  </a:lnTo>
                  <a:lnTo>
                    <a:pt x="43174" y="5374"/>
                  </a:lnTo>
                  <a:lnTo>
                    <a:pt x="44289" y="5759"/>
                  </a:lnTo>
                  <a:lnTo>
                    <a:pt x="45364" y="6145"/>
                  </a:lnTo>
                  <a:lnTo>
                    <a:pt x="46398" y="6571"/>
                  </a:lnTo>
                  <a:lnTo>
                    <a:pt x="47372" y="6996"/>
                  </a:lnTo>
                  <a:lnTo>
                    <a:pt x="48304" y="7443"/>
                  </a:lnTo>
                  <a:lnTo>
                    <a:pt x="49197" y="7889"/>
                  </a:lnTo>
                  <a:lnTo>
                    <a:pt x="50048" y="8335"/>
                  </a:lnTo>
                  <a:lnTo>
                    <a:pt x="50859" y="8781"/>
                  </a:lnTo>
                  <a:lnTo>
                    <a:pt x="51630" y="9247"/>
                  </a:lnTo>
                  <a:lnTo>
                    <a:pt x="52360" y="9694"/>
                  </a:lnTo>
                  <a:lnTo>
                    <a:pt x="53050" y="10140"/>
                  </a:lnTo>
                  <a:lnTo>
                    <a:pt x="53678" y="10586"/>
                  </a:lnTo>
                  <a:lnTo>
                    <a:pt x="54287" y="11032"/>
                  </a:lnTo>
                  <a:lnTo>
                    <a:pt x="54854" y="11458"/>
                  </a:lnTo>
                  <a:lnTo>
                    <a:pt x="55361" y="11863"/>
                  </a:lnTo>
                  <a:lnTo>
                    <a:pt x="55848" y="12269"/>
                  </a:lnTo>
                  <a:lnTo>
                    <a:pt x="56680" y="12999"/>
                  </a:lnTo>
                  <a:lnTo>
                    <a:pt x="57369" y="13648"/>
                  </a:lnTo>
                  <a:lnTo>
                    <a:pt x="57896" y="14175"/>
                  </a:lnTo>
                  <a:lnTo>
                    <a:pt x="58261" y="14581"/>
                  </a:lnTo>
                  <a:lnTo>
                    <a:pt x="58565" y="14925"/>
                  </a:lnTo>
                  <a:lnTo>
                    <a:pt x="79412" y="14784"/>
                  </a:lnTo>
                  <a:lnTo>
                    <a:pt x="78601" y="14297"/>
                  </a:lnTo>
                  <a:lnTo>
                    <a:pt x="77628" y="13729"/>
                  </a:lnTo>
                  <a:lnTo>
                    <a:pt x="76310" y="12979"/>
                  </a:lnTo>
                  <a:lnTo>
                    <a:pt x="74687" y="12086"/>
                  </a:lnTo>
                  <a:lnTo>
                    <a:pt x="72801" y="11093"/>
                  </a:lnTo>
                  <a:lnTo>
                    <a:pt x="70652" y="9977"/>
                  </a:lnTo>
                  <a:lnTo>
                    <a:pt x="68299" y="8822"/>
                  </a:lnTo>
                  <a:lnTo>
                    <a:pt x="67042" y="8233"/>
                  </a:lnTo>
                  <a:lnTo>
                    <a:pt x="65744" y="7625"/>
                  </a:lnTo>
                  <a:lnTo>
                    <a:pt x="64426" y="7017"/>
                  </a:lnTo>
                  <a:lnTo>
                    <a:pt x="63047" y="6429"/>
                  </a:lnTo>
                  <a:lnTo>
                    <a:pt x="61648" y="5841"/>
                  </a:lnTo>
                  <a:lnTo>
                    <a:pt x="60228" y="5252"/>
                  </a:lnTo>
                  <a:lnTo>
                    <a:pt x="58789" y="4685"/>
                  </a:lnTo>
                  <a:lnTo>
                    <a:pt x="57308" y="4137"/>
                  </a:lnTo>
                  <a:lnTo>
                    <a:pt x="55828" y="3590"/>
                  </a:lnTo>
                  <a:lnTo>
                    <a:pt x="54327" y="3083"/>
                  </a:lnTo>
                  <a:lnTo>
                    <a:pt x="52827" y="2616"/>
                  </a:lnTo>
                  <a:lnTo>
                    <a:pt x="51306" y="2170"/>
                  </a:lnTo>
                  <a:lnTo>
                    <a:pt x="49805" y="1744"/>
                  </a:lnTo>
                  <a:lnTo>
                    <a:pt x="48284" y="1379"/>
                  </a:lnTo>
                  <a:lnTo>
                    <a:pt x="46783" y="1034"/>
                  </a:lnTo>
                  <a:lnTo>
                    <a:pt x="45303" y="751"/>
                  </a:lnTo>
                  <a:lnTo>
                    <a:pt x="44370" y="588"/>
                  </a:lnTo>
                  <a:lnTo>
                    <a:pt x="43437" y="467"/>
                  </a:lnTo>
                  <a:lnTo>
                    <a:pt x="42484" y="345"/>
                  </a:lnTo>
                  <a:lnTo>
                    <a:pt x="41531" y="244"/>
                  </a:lnTo>
                  <a:lnTo>
                    <a:pt x="40578" y="162"/>
                  </a:lnTo>
                  <a:lnTo>
                    <a:pt x="39625" y="102"/>
                  </a:lnTo>
                  <a:lnTo>
                    <a:pt x="38652" y="41"/>
                  </a:lnTo>
                  <a:lnTo>
                    <a:pt x="37698" y="21"/>
                  </a:lnTo>
                  <a:lnTo>
                    <a:pt x="36725" y="0"/>
                  </a:lnTo>
                  <a:close/>
                </a:path>
              </a:pathLst>
            </a:custGeom>
            <a:solidFill>
              <a:srgbClr val="009F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9"/>
            <p:cNvSpPr/>
            <p:nvPr/>
          </p:nvSpPr>
          <p:spPr>
            <a:xfrm>
              <a:off x="5838496" y="2832374"/>
              <a:ext cx="279652" cy="322097"/>
            </a:xfrm>
            <a:custGeom>
              <a:avLst/>
              <a:gdLst/>
              <a:ahLst/>
              <a:cxnLst/>
              <a:rect l="l" t="t" r="r" b="b"/>
              <a:pathLst>
                <a:path w="18171" h="20929" extrusionOk="0">
                  <a:moveTo>
                    <a:pt x="9247" y="0"/>
                  </a:moveTo>
                  <a:lnTo>
                    <a:pt x="9004" y="21"/>
                  </a:lnTo>
                  <a:lnTo>
                    <a:pt x="8781" y="81"/>
                  </a:lnTo>
                  <a:lnTo>
                    <a:pt x="8538" y="183"/>
                  </a:lnTo>
                  <a:lnTo>
                    <a:pt x="771" y="4421"/>
                  </a:lnTo>
                  <a:lnTo>
                    <a:pt x="629" y="4502"/>
                  </a:lnTo>
                  <a:lnTo>
                    <a:pt x="487" y="4604"/>
                  </a:lnTo>
                  <a:lnTo>
                    <a:pt x="365" y="4725"/>
                  </a:lnTo>
                  <a:lnTo>
                    <a:pt x="264" y="4867"/>
                  </a:lnTo>
                  <a:lnTo>
                    <a:pt x="183" y="5009"/>
                  </a:lnTo>
                  <a:lnTo>
                    <a:pt x="102" y="5151"/>
                  </a:lnTo>
                  <a:lnTo>
                    <a:pt x="61" y="5313"/>
                  </a:lnTo>
                  <a:lnTo>
                    <a:pt x="20" y="5476"/>
                  </a:lnTo>
                  <a:lnTo>
                    <a:pt x="0" y="5638"/>
                  </a:lnTo>
                  <a:lnTo>
                    <a:pt x="0" y="5820"/>
                  </a:lnTo>
                  <a:lnTo>
                    <a:pt x="20" y="5983"/>
                  </a:lnTo>
                  <a:lnTo>
                    <a:pt x="61" y="6145"/>
                  </a:lnTo>
                  <a:lnTo>
                    <a:pt x="122" y="6307"/>
                  </a:lnTo>
                  <a:lnTo>
                    <a:pt x="203" y="6449"/>
                  </a:lnTo>
                  <a:lnTo>
                    <a:pt x="284" y="6591"/>
                  </a:lnTo>
                  <a:lnTo>
                    <a:pt x="406" y="6733"/>
                  </a:lnTo>
                  <a:lnTo>
                    <a:pt x="13323" y="20462"/>
                  </a:lnTo>
                  <a:lnTo>
                    <a:pt x="13445" y="20583"/>
                  </a:lnTo>
                  <a:lnTo>
                    <a:pt x="13567" y="20664"/>
                  </a:lnTo>
                  <a:lnTo>
                    <a:pt x="13688" y="20746"/>
                  </a:lnTo>
                  <a:lnTo>
                    <a:pt x="13830" y="20806"/>
                  </a:lnTo>
                  <a:lnTo>
                    <a:pt x="13972" y="20867"/>
                  </a:lnTo>
                  <a:lnTo>
                    <a:pt x="14114" y="20908"/>
                  </a:lnTo>
                  <a:lnTo>
                    <a:pt x="14256" y="20928"/>
                  </a:lnTo>
                  <a:lnTo>
                    <a:pt x="14540" y="20928"/>
                  </a:lnTo>
                  <a:lnTo>
                    <a:pt x="14662" y="20908"/>
                  </a:lnTo>
                  <a:lnTo>
                    <a:pt x="14804" y="20867"/>
                  </a:lnTo>
                  <a:lnTo>
                    <a:pt x="14925" y="20827"/>
                  </a:lnTo>
                  <a:lnTo>
                    <a:pt x="15067" y="20766"/>
                  </a:lnTo>
                  <a:lnTo>
                    <a:pt x="15189" y="20705"/>
                  </a:lnTo>
                  <a:lnTo>
                    <a:pt x="15311" y="20624"/>
                  </a:lnTo>
                  <a:lnTo>
                    <a:pt x="15412" y="20523"/>
                  </a:lnTo>
                  <a:lnTo>
                    <a:pt x="15514" y="20421"/>
                  </a:lnTo>
                  <a:lnTo>
                    <a:pt x="15615" y="20299"/>
                  </a:lnTo>
                  <a:lnTo>
                    <a:pt x="15676" y="20178"/>
                  </a:lnTo>
                  <a:lnTo>
                    <a:pt x="15757" y="20056"/>
                  </a:lnTo>
                  <a:lnTo>
                    <a:pt x="15797" y="19914"/>
                  </a:lnTo>
                  <a:lnTo>
                    <a:pt x="15838" y="19772"/>
                  </a:lnTo>
                  <a:lnTo>
                    <a:pt x="15858" y="19651"/>
                  </a:lnTo>
                  <a:lnTo>
                    <a:pt x="15879" y="19509"/>
                  </a:lnTo>
                  <a:lnTo>
                    <a:pt x="15879" y="19367"/>
                  </a:lnTo>
                  <a:lnTo>
                    <a:pt x="15858" y="19225"/>
                  </a:lnTo>
                  <a:lnTo>
                    <a:pt x="15838" y="19083"/>
                  </a:lnTo>
                  <a:lnTo>
                    <a:pt x="15777" y="18941"/>
                  </a:lnTo>
                  <a:lnTo>
                    <a:pt x="15737" y="18799"/>
                  </a:lnTo>
                  <a:lnTo>
                    <a:pt x="15656" y="18677"/>
                  </a:lnTo>
                  <a:lnTo>
                    <a:pt x="15574" y="18555"/>
                  </a:lnTo>
                  <a:lnTo>
                    <a:pt x="15473" y="18434"/>
                  </a:lnTo>
                  <a:lnTo>
                    <a:pt x="3853" y="6084"/>
                  </a:lnTo>
                  <a:lnTo>
                    <a:pt x="8923" y="3326"/>
                  </a:lnTo>
                  <a:lnTo>
                    <a:pt x="15574" y="10829"/>
                  </a:lnTo>
                  <a:lnTo>
                    <a:pt x="15676" y="10951"/>
                  </a:lnTo>
                  <a:lnTo>
                    <a:pt x="15797" y="11032"/>
                  </a:lnTo>
                  <a:lnTo>
                    <a:pt x="15919" y="11113"/>
                  </a:lnTo>
                  <a:lnTo>
                    <a:pt x="16041" y="11194"/>
                  </a:lnTo>
                  <a:lnTo>
                    <a:pt x="16183" y="11235"/>
                  </a:lnTo>
                  <a:lnTo>
                    <a:pt x="16325" y="11275"/>
                  </a:lnTo>
                  <a:lnTo>
                    <a:pt x="16446" y="11316"/>
                  </a:lnTo>
                  <a:lnTo>
                    <a:pt x="16588" y="11336"/>
                  </a:lnTo>
                  <a:lnTo>
                    <a:pt x="16730" y="11336"/>
                  </a:lnTo>
                  <a:lnTo>
                    <a:pt x="16872" y="11316"/>
                  </a:lnTo>
                  <a:lnTo>
                    <a:pt x="17014" y="11296"/>
                  </a:lnTo>
                  <a:lnTo>
                    <a:pt x="17156" y="11255"/>
                  </a:lnTo>
                  <a:lnTo>
                    <a:pt x="17298" y="11194"/>
                  </a:lnTo>
                  <a:lnTo>
                    <a:pt x="17420" y="11133"/>
                  </a:lnTo>
                  <a:lnTo>
                    <a:pt x="17541" y="11052"/>
                  </a:lnTo>
                  <a:lnTo>
                    <a:pt x="17663" y="10951"/>
                  </a:lnTo>
                  <a:lnTo>
                    <a:pt x="17765" y="10850"/>
                  </a:lnTo>
                  <a:lnTo>
                    <a:pt x="17866" y="10728"/>
                  </a:lnTo>
                  <a:lnTo>
                    <a:pt x="17947" y="10626"/>
                  </a:lnTo>
                  <a:lnTo>
                    <a:pt x="18008" y="10484"/>
                  </a:lnTo>
                  <a:lnTo>
                    <a:pt x="18069" y="10363"/>
                  </a:lnTo>
                  <a:lnTo>
                    <a:pt x="18109" y="10221"/>
                  </a:lnTo>
                  <a:lnTo>
                    <a:pt x="18150" y="10079"/>
                  </a:lnTo>
                  <a:lnTo>
                    <a:pt x="18150" y="9937"/>
                  </a:lnTo>
                  <a:lnTo>
                    <a:pt x="18170" y="9795"/>
                  </a:lnTo>
                  <a:lnTo>
                    <a:pt x="18150" y="9653"/>
                  </a:lnTo>
                  <a:lnTo>
                    <a:pt x="18130" y="9511"/>
                  </a:lnTo>
                  <a:lnTo>
                    <a:pt x="18089" y="9389"/>
                  </a:lnTo>
                  <a:lnTo>
                    <a:pt x="18028" y="9247"/>
                  </a:lnTo>
                  <a:lnTo>
                    <a:pt x="17967" y="9106"/>
                  </a:lnTo>
                  <a:lnTo>
                    <a:pt x="17886" y="8984"/>
                  </a:lnTo>
                  <a:lnTo>
                    <a:pt x="17785" y="8882"/>
                  </a:lnTo>
                  <a:lnTo>
                    <a:pt x="10342" y="487"/>
                  </a:lnTo>
                  <a:lnTo>
                    <a:pt x="10160" y="325"/>
                  </a:lnTo>
                  <a:lnTo>
                    <a:pt x="9957" y="183"/>
                  </a:lnTo>
                  <a:lnTo>
                    <a:pt x="9734" y="81"/>
                  </a:lnTo>
                  <a:lnTo>
                    <a:pt x="9491" y="21"/>
                  </a:lnTo>
                  <a:lnTo>
                    <a:pt x="924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9"/>
            <p:cNvSpPr/>
            <p:nvPr/>
          </p:nvSpPr>
          <p:spPr>
            <a:xfrm>
              <a:off x="6084736" y="2826757"/>
              <a:ext cx="2488317" cy="270910"/>
            </a:xfrm>
            <a:custGeom>
              <a:avLst/>
              <a:gdLst/>
              <a:ahLst/>
              <a:cxnLst/>
              <a:rect l="l" t="t" r="r" b="b"/>
              <a:pathLst>
                <a:path w="161684" h="17603" extrusionOk="0">
                  <a:moveTo>
                    <a:pt x="5374" y="0"/>
                  </a:moveTo>
                  <a:lnTo>
                    <a:pt x="5090" y="21"/>
                  </a:lnTo>
                  <a:lnTo>
                    <a:pt x="4806" y="61"/>
                  </a:lnTo>
                  <a:lnTo>
                    <a:pt x="4522" y="122"/>
                  </a:lnTo>
                  <a:lnTo>
                    <a:pt x="4259" y="183"/>
                  </a:lnTo>
                  <a:lnTo>
                    <a:pt x="3995" y="264"/>
                  </a:lnTo>
                  <a:lnTo>
                    <a:pt x="3732" y="345"/>
                  </a:lnTo>
                  <a:lnTo>
                    <a:pt x="3468" y="446"/>
                  </a:lnTo>
                  <a:lnTo>
                    <a:pt x="3204" y="568"/>
                  </a:lnTo>
                  <a:lnTo>
                    <a:pt x="2961" y="690"/>
                  </a:lnTo>
                  <a:lnTo>
                    <a:pt x="2738" y="811"/>
                  </a:lnTo>
                  <a:lnTo>
                    <a:pt x="2495" y="974"/>
                  </a:lnTo>
                  <a:lnTo>
                    <a:pt x="2271" y="1136"/>
                  </a:lnTo>
                  <a:lnTo>
                    <a:pt x="2069" y="1298"/>
                  </a:lnTo>
                  <a:lnTo>
                    <a:pt x="1866" y="1481"/>
                  </a:lnTo>
                  <a:lnTo>
                    <a:pt x="1663" y="1663"/>
                  </a:lnTo>
                  <a:lnTo>
                    <a:pt x="1481" y="1866"/>
                  </a:lnTo>
                  <a:lnTo>
                    <a:pt x="1298" y="2069"/>
                  </a:lnTo>
                  <a:lnTo>
                    <a:pt x="1136" y="2272"/>
                  </a:lnTo>
                  <a:lnTo>
                    <a:pt x="974" y="2495"/>
                  </a:lnTo>
                  <a:lnTo>
                    <a:pt x="811" y="2738"/>
                  </a:lnTo>
                  <a:lnTo>
                    <a:pt x="690" y="2961"/>
                  </a:lnTo>
                  <a:lnTo>
                    <a:pt x="568" y="3204"/>
                  </a:lnTo>
                  <a:lnTo>
                    <a:pt x="446" y="3468"/>
                  </a:lnTo>
                  <a:lnTo>
                    <a:pt x="345" y="3732"/>
                  </a:lnTo>
                  <a:lnTo>
                    <a:pt x="264" y="3995"/>
                  </a:lnTo>
                  <a:lnTo>
                    <a:pt x="183" y="4259"/>
                  </a:lnTo>
                  <a:lnTo>
                    <a:pt x="122" y="4522"/>
                  </a:lnTo>
                  <a:lnTo>
                    <a:pt x="61" y="4806"/>
                  </a:lnTo>
                  <a:lnTo>
                    <a:pt x="21" y="5090"/>
                  </a:lnTo>
                  <a:lnTo>
                    <a:pt x="0" y="5374"/>
                  </a:lnTo>
                  <a:lnTo>
                    <a:pt x="0" y="5678"/>
                  </a:lnTo>
                  <a:lnTo>
                    <a:pt x="0" y="11924"/>
                  </a:lnTo>
                  <a:lnTo>
                    <a:pt x="0" y="12228"/>
                  </a:lnTo>
                  <a:lnTo>
                    <a:pt x="21" y="12512"/>
                  </a:lnTo>
                  <a:lnTo>
                    <a:pt x="61" y="12796"/>
                  </a:lnTo>
                  <a:lnTo>
                    <a:pt x="122" y="13060"/>
                  </a:lnTo>
                  <a:lnTo>
                    <a:pt x="183" y="13344"/>
                  </a:lnTo>
                  <a:lnTo>
                    <a:pt x="264" y="13607"/>
                  </a:lnTo>
                  <a:lnTo>
                    <a:pt x="345" y="13871"/>
                  </a:lnTo>
                  <a:lnTo>
                    <a:pt x="446" y="14135"/>
                  </a:lnTo>
                  <a:lnTo>
                    <a:pt x="568" y="14378"/>
                  </a:lnTo>
                  <a:lnTo>
                    <a:pt x="690" y="14621"/>
                  </a:lnTo>
                  <a:lnTo>
                    <a:pt x="811" y="14865"/>
                  </a:lnTo>
                  <a:lnTo>
                    <a:pt x="974" y="15108"/>
                  </a:lnTo>
                  <a:lnTo>
                    <a:pt x="1136" y="15331"/>
                  </a:lnTo>
                  <a:lnTo>
                    <a:pt x="1298" y="15534"/>
                  </a:lnTo>
                  <a:lnTo>
                    <a:pt x="1481" y="15737"/>
                  </a:lnTo>
                  <a:lnTo>
                    <a:pt x="1663" y="15939"/>
                  </a:lnTo>
                  <a:lnTo>
                    <a:pt x="1866" y="16122"/>
                  </a:lnTo>
                  <a:lnTo>
                    <a:pt x="2069" y="16305"/>
                  </a:lnTo>
                  <a:lnTo>
                    <a:pt x="2271" y="16467"/>
                  </a:lnTo>
                  <a:lnTo>
                    <a:pt x="2495" y="16629"/>
                  </a:lnTo>
                  <a:lnTo>
                    <a:pt x="2738" y="16771"/>
                  </a:lnTo>
                  <a:lnTo>
                    <a:pt x="2961" y="16913"/>
                  </a:lnTo>
                  <a:lnTo>
                    <a:pt x="3204" y="17035"/>
                  </a:lnTo>
                  <a:lnTo>
                    <a:pt x="3468" y="17156"/>
                  </a:lnTo>
                  <a:lnTo>
                    <a:pt x="3732" y="17258"/>
                  </a:lnTo>
                  <a:lnTo>
                    <a:pt x="3995" y="17339"/>
                  </a:lnTo>
                  <a:lnTo>
                    <a:pt x="4259" y="17420"/>
                  </a:lnTo>
                  <a:lnTo>
                    <a:pt x="4522" y="17481"/>
                  </a:lnTo>
                  <a:lnTo>
                    <a:pt x="4806" y="17542"/>
                  </a:lnTo>
                  <a:lnTo>
                    <a:pt x="5090" y="17562"/>
                  </a:lnTo>
                  <a:lnTo>
                    <a:pt x="5374" y="17602"/>
                  </a:lnTo>
                  <a:lnTo>
                    <a:pt x="156310" y="17602"/>
                  </a:lnTo>
                  <a:lnTo>
                    <a:pt x="156594" y="17562"/>
                  </a:lnTo>
                  <a:lnTo>
                    <a:pt x="156878" y="17542"/>
                  </a:lnTo>
                  <a:lnTo>
                    <a:pt x="157162" y="17481"/>
                  </a:lnTo>
                  <a:lnTo>
                    <a:pt x="157446" y="17420"/>
                  </a:lnTo>
                  <a:lnTo>
                    <a:pt x="157709" y="17339"/>
                  </a:lnTo>
                  <a:lnTo>
                    <a:pt x="157973" y="17258"/>
                  </a:lnTo>
                  <a:lnTo>
                    <a:pt x="158237" y="17156"/>
                  </a:lnTo>
                  <a:lnTo>
                    <a:pt x="158480" y="17035"/>
                  </a:lnTo>
                  <a:lnTo>
                    <a:pt x="158723" y="16913"/>
                  </a:lnTo>
                  <a:lnTo>
                    <a:pt x="158967" y="16771"/>
                  </a:lnTo>
                  <a:lnTo>
                    <a:pt x="159190" y="16629"/>
                  </a:lnTo>
                  <a:lnTo>
                    <a:pt x="159413" y="16467"/>
                  </a:lnTo>
                  <a:lnTo>
                    <a:pt x="159636" y="16305"/>
                  </a:lnTo>
                  <a:lnTo>
                    <a:pt x="159839" y="16122"/>
                  </a:lnTo>
                  <a:lnTo>
                    <a:pt x="160021" y="15939"/>
                  </a:lnTo>
                  <a:lnTo>
                    <a:pt x="160224" y="15737"/>
                  </a:lnTo>
                  <a:lnTo>
                    <a:pt x="160406" y="15534"/>
                  </a:lnTo>
                  <a:lnTo>
                    <a:pt x="160569" y="15331"/>
                  </a:lnTo>
                  <a:lnTo>
                    <a:pt x="160731" y="15108"/>
                  </a:lnTo>
                  <a:lnTo>
                    <a:pt x="160873" y="14865"/>
                  </a:lnTo>
                  <a:lnTo>
                    <a:pt x="161015" y="14621"/>
                  </a:lnTo>
                  <a:lnTo>
                    <a:pt x="161136" y="14378"/>
                  </a:lnTo>
                  <a:lnTo>
                    <a:pt x="161238" y="14135"/>
                  </a:lnTo>
                  <a:lnTo>
                    <a:pt x="161339" y="13871"/>
                  </a:lnTo>
                  <a:lnTo>
                    <a:pt x="161441" y="13607"/>
                  </a:lnTo>
                  <a:lnTo>
                    <a:pt x="161522" y="13344"/>
                  </a:lnTo>
                  <a:lnTo>
                    <a:pt x="161583" y="13060"/>
                  </a:lnTo>
                  <a:lnTo>
                    <a:pt x="161623" y="12796"/>
                  </a:lnTo>
                  <a:lnTo>
                    <a:pt x="161664" y="12512"/>
                  </a:lnTo>
                  <a:lnTo>
                    <a:pt x="161684" y="12228"/>
                  </a:lnTo>
                  <a:lnTo>
                    <a:pt x="161684" y="11924"/>
                  </a:lnTo>
                  <a:lnTo>
                    <a:pt x="161684" y="5678"/>
                  </a:lnTo>
                  <a:lnTo>
                    <a:pt x="161684" y="5374"/>
                  </a:lnTo>
                  <a:lnTo>
                    <a:pt x="161664" y="5090"/>
                  </a:lnTo>
                  <a:lnTo>
                    <a:pt x="161623" y="4806"/>
                  </a:lnTo>
                  <a:lnTo>
                    <a:pt x="161583" y="4522"/>
                  </a:lnTo>
                  <a:lnTo>
                    <a:pt x="161522" y="4259"/>
                  </a:lnTo>
                  <a:lnTo>
                    <a:pt x="161441" y="3995"/>
                  </a:lnTo>
                  <a:lnTo>
                    <a:pt x="161339" y="3732"/>
                  </a:lnTo>
                  <a:lnTo>
                    <a:pt x="161238" y="3468"/>
                  </a:lnTo>
                  <a:lnTo>
                    <a:pt x="161136" y="3204"/>
                  </a:lnTo>
                  <a:lnTo>
                    <a:pt x="161015" y="2961"/>
                  </a:lnTo>
                  <a:lnTo>
                    <a:pt x="160873" y="2738"/>
                  </a:lnTo>
                  <a:lnTo>
                    <a:pt x="160731" y="2495"/>
                  </a:lnTo>
                  <a:lnTo>
                    <a:pt x="160569" y="2272"/>
                  </a:lnTo>
                  <a:lnTo>
                    <a:pt x="160406" y="2069"/>
                  </a:lnTo>
                  <a:lnTo>
                    <a:pt x="160224" y="1866"/>
                  </a:lnTo>
                  <a:lnTo>
                    <a:pt x="160021" y="1663"/>
                  </a:lnTo>
                  <a:lnTo>
                    <a:pt x="159839" y="1481"/>
                  </a:lnTo>
                  <a:lnTo>
                    <a:pt x="159636" y="1298"/>
                  </a:lnTo>
                  <a:lnTo>
                    <a:pt x="159413" y="1136"/>
                  </a:lnTo>
                  <a:lnTo>
                    <a:pt x="159190" y="974"/>
                  </a:lnTo>
                  <a:lnTo>
                    <a:pt x="158967" y="811"/>
                  </a:lnTo>
                  <a:lnTo>
                    <a:pt x="158723" y="690"/>
                  </a:lnTo>
                  <a:lnTo>
                    <a:pt x="158480" y="568"/>
                  </a:lnTo>
                  <a:lnTo>
                    <a:pt x="158237" y="446"/>
                  </a:lnTo>
                  <a:lnTo>
                    <a:pt x="157973" y="345"/>
                  </a:lnTo>
                  <a:lnTo>
                    <a:pt x="157709" y="264"/>
                  </a:lnTo>
                  <a:lnTo>
                    <a:pt x="157446" y="183"/>
                  </a:lnTo>
                  <a:lnTo>
                    <a:pt x="157162" y="122"/>
                  </a:lnTo>
                  <a:lnTo>
                    <a:pt x="156878" y="61"/>
                  </a:lnTo>
                  <a:lnTo>
                    <a:pt x="156594" y="21"/>
                  </a:lnTo>
                  <a:lnTo>
                    <a:pt x="156310" y="0"/>
                  </a:lnTo>
                  <a:close/>
                </a:path>
              </a:pathLst>
            </a:custGeom>
            <a:solidFill>
              <a:srgbClr val="009F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9"/>
            <p:cNvSpPr/>
            <p:nvPr/>
          </p:nvSpPr>
          <p:spPr>
            <a:xfrm>
              <a:off x="5992350" y="2962204"/>
              <a:ext cx="2673397" cy="235959"/>
            </a:xfrm>
            <a:custGeom>
              <a:avLst/>
              <a:gdLst/>
              <a:ahLst/>
              <a:cxnLst/>
              <a:rect l="l" t="t" r="r" b="b"/>
              <a:pathLst>
                <a:path w="173710" h="15332" extrusionOk="0">
                  <a:moveTo>
                    <a:pt x="5375" y="0"/>
                  </a:moveTo>
                  <a:lnTo>
                    <a:pt x="5091" y="21"/>
                  </a:lnTo>
                  <a:lnTo>
                    <a:pt x="4807" y="61"/>
                  </a:lnTo>
                  <a:lnTo>
                    <a:pt x="4523" y="122"/>
                  </a:lnTo>
                  <a:lnTo>
                    <a:pt x="4239" y="183"/>
                  </a:lnTo>
                  <a:lnTo>
                    <a:pt x="3975" y="264"/>
                  </a:lnTo>
                  <a:lnTo>
                    <a:pt x="3712" y="345"/>
                  </a:lnTo>
                  <a:lnTo>
                    <a:pt x="3448" y="446"/>
                  </a:lnTo>
                  <a:lnTo>
                    <a:pt x="3205" y="568"/>
                  </a:lnTo>
                  <a:lnTo>
                    <a:pt x="2961" y="690"/>
                  </a:lnTo>
                  <a:lnTo>
                    <a:pt x="2718" y="811"/>
                  </a:lnTo>
                  <a:lnTo>
                    <a:pt x="2495" y="974"/>
                  </a:lnTo>
                  <a:lnTo>
                    <a:pt x="2272" y="1136"/>
                  </a:lnTo>
                  <a:lnTo>
                    <a:pt x="2049" y="1298"/>
                  </a:lnTo>
                  <a:lnTo>
                    <a:pt x="1846" y="1481"/>
                  </a:lnTo>
                  <a:lnTo>
                    <a:pt x="1664" y="1663"/>
                  </a:lnTo>
                  <a:lnTo>
                    <a:pt x="1461" y="1866"/>
                  </a:lnTo>
                  <a:lnTo>
                    <a:pt x="1278" y="2069"/>
                  </a:lnTo>
                  <a:lnTo>
                    <a:pt x="1116" y="2272"/>
                  </a:lnTo>
                  <a:lnTo>
                    <a:pt x="954" y="2495"/>
                  </a:lnTo>
                  <a:lnTo>
                    <a:pt x="812" y="2738"/>
                  </a:lnTo>
                  <a:lnTo>
                    <a:pt x="670" y="2961"/>
                  </a:lnTo>
                  <a:lnTo>
                    <a:pt x="548" y="3204"/>
                  </a:lnTo>
                  <a:lnTo>
                    <a:pt x="447" y="3468"/>
                  </a:lnTo>
                  <a:lnTo>
                    <a:pt x="345" y="3732"/>
                  </a:lnTo>
                  <a:lnTo>
                    <a:pt x="244" y="3995"/>
                  </a:lnTo>
                  <a:lnTo>
                    <a:pt x="163" y="4259"/>
                  </a:lnTo>
                  <a:lnTo>
                    <a:pt x="102" y="4523"/>
                  </a:lnTo>
                  <a:lnTo>
                    <a:pt x="62" y="4806"/>
                  </a:lnTo>
                  <a:lnTo>
                    <a:pt x="21" y="5090"/>
                  </a:lnTo>
                  <a:lnTo>
                    <a:pt x="1" y="5374"/>
                  </a:lnTo>
                  <a:lnTo>
                    <a:pt x="1" y="5678"/>
                  </a:lnTo>
                  <a:lnTo>
                    <a:pt x="1" y="9653"/>
                  </a:lnTo>
                  <a:lnTo>
                    <a:pt x="1" y="9937"/>
                  </a:lnTo>
                  <a:lnTo>
                    <a:pt x="21" y="10241"/>
                  </a:lnTo>
                  <a:lnTo>
                    <a:pt x="62" y="10525"/>
                  </a:lnTo>
                  <a:lnTo>
                    <a:pt x="102" y="10789"/>
                  </a:lnTo>
                  <a:lnTo>
                    <a:pt x="163" y="11073"/>
                  </a:lnTo>
                  <a:lnTo>
                    <a:pt x="244" y="11336"/>
                  </a:lnTo>
                  <a:lnTo>
                    <a:pt x="345" y="11600"/>
                  </a:lnTo>
                  <a:lnTo>
                    <a:pt x="447" y="11863"/>
                  </a:lnTo>
                  <a:lnTo>
                    <a:pt x="548" y="12107"/>
                  </a:lnTo>
                  <a:lnTo>
                    <a:pt x="670" y="12350"/>
                  </a:lnTo>
                  <a:lnTo>
                    <a:pt x="812" y="12594"/>
                  </a:lnTo>
                  <a:lnTo>
                    <a:pt x="954" y="12817"/>
                  </a:lnTo>
                  <a:lnTo>
                    <a:pt x="1116" y="13040"/>
                  </a:lnTo>
                  <a:lnTo>
                    <a:pt x="1278" y="13263"/>
                  </a:lnTo>
                  <a:lnTo>
                    <a:pt x="1461" y="13465"/>
                  </a:lnTo>
                  <a:lnTo>
                    <a:pt x="1664" y="13668"/>
                  </a:lnTo>
                  <a:lnTo>
                    <a:pt x="1846" y="13851"/>
                  </a:lnTo>
                  <a:lnTo>
                    <a:pt x="2049" y="14033"/>
                  </a:lnTo>
                  <a:lnTo>
                    <a:pt x="2272" y="14196"/>
                  </a:lnTo>
                  <a:lnTo>
                    <a:pt x="2495" y="14358"/>
                  </a:lnTo>
                  <a:lnTo>
                    <a:pt x="2718" y="14500"/>
                  </a:lnTo>
                  <a:lnTo>
                    <a:pt x="2961" y="14642"/>
                  </a:lnTo>
                  <a:lnTo>
                    <a:pt x="3205" y="14763"/>
                  </a:lnTo>
                  <a:lnTo>
                    <a:pt x="3448" y="14885"/>
                  </a:lnTo>
                  <a:lnTo>
                    <a:pt x="3712" y="14986"/>
                  </a:lnTo>
                  <a:lnTo>
                    <a:pt x="3975" y="15068"/>
                  </a:lnTo>
                  <a:lnTo>
                    <a:pt x="4239" y="15149"/>
                  </a:lnTo>
                  <a:lnTo>
                    <a:pt x="4523" y="15209"/>
                  </a:lnTo>
                  <a:lnTo>
                    <a:pt x="4807" y="15270"/>
                  </a:lnTo>
                  <a:lnTo>
                    <a:pt x="5091" y="15291"/>
                  </a:lnTo>
                  <a:lnTo>
                    <a:pt x="5375" y="15311"/>
                  </a:lnTo>
                  <a:lnTo>
                    <a:pt x="5659" y="15331"/>
                  </a:lnTo>
                  <a:lnTo>
                    <a:pt x="168032" y="15331"/>
                  </a:lnTo>
                  <a:lnTo>
                    <a:pt x="168316" y="15311"/>
                  </a:lnTo>
                  <a:lnTo>
                    <a:pt x="168620" y="15291"/>
                  </a:lnTo>
                  <a:lnTo>
                    <a:pt x="168904" y="15270"/>
                  </a:lnTo>
                  <a:lnTo>
                    <a:pt x="169167" y="15209"/>
                  </a:lnTo>
                  <a:lnTo>
                    <a:pt x="169451" y="15149"/>
                  </a:lnTo>
                  <a:lnTo>
                    <a:pt x="169715" y="15068"/>
                  </a:lnTo>
                  <a:lnTo>
                    <a:pt x="169978" y="14986"/>
                  </a:lnTo>
                  <a:lnTo>
                    <a:pt x="170242" y="14885"/>
                  </a:lnTo>
                  <a:lnTo>
                    <a:pt x="170485" y="14763"/>
                  </a:lnTo>
                  <a:lnTo>
                    <a:pt x="170729" y="14642"/>
                  </a:lnTo>
                  <a:lnTo>
                    <a:pt x="170972" y="14500"/>
                  </a:lnTo>
                  <a:lnTo>
                    <a:pt x="171195" y="14358"/>
                  </a:lnTo>
                  <a:lnTo>
                    <a:pt x="171418" y="14196"/>
                  </a:lnTo>
                  <a:lnTo>
                    <a:pt x="171641" y="14033"/>
                  </a:lnTo>
                  <a:lnTo>
                    <a:pt x="171844" y="13851"/>
                  </a:lnTo>
                  <a:lnTo>
                    <a:pt x="172047" y="13668"/>
                  </a:lnTo>
                  <a:lnTo>
                    <a:pt x="172229" y="13465"/>
                  </a:lnTo>
                  <a:lnTo>
                    <a:pt x="172412" y="13263"/>
                  </a:lnTo>
                  <a:lnTo>
                    <a:pt x="172574" y="13040"/>
                  </a:lnTo>
                  <a:lnTo>
                    <a:pt x="172736" y="12817"/>
                  </a:lnTo>
                  <a:lnTo>
                    <a:pt x="172878" y="12594"/>
                  </a:lnTo>
                  <a:lnTo>
                    <a:pt x="173020" y="12350"/>
                  </a:lnTo>
                  <a:lnTo>
                    <a:pt x="173142" y="12107"/>
                  </a:lnTo>
                  <a:lnTo>
                    <a:pt x="173264" y="11863"/>
                  </a:lnTo>
                  <a:lnTo>
                    <a:pt x="173365" y="11600"/>
                  </a:lnTo>
                  <a:lnTo>
                    <a:pt x="173446" y="11336"/>
                  </a:lnTo>
                  <a:lnTo>
                    <a:pt x="173527" y="11073"/>
                  </a:lnTo>
                  <a:lnTo>
                    <a:pt x="173588" y="10789"/>
                  </a:lnTo>
                  <a:lnTo>
                    <a:pt x="173649" y="10525"/>
                  </a:lnTo>
                  <a:lnTo>
                    <a:pt x="173669" y="10241"/>
                  </a:lnTo>
                  <a:lnTo>
                    <a:pt x="173689" y="9937"/>
                  </a:lnTo>
                  <a:lnTo>
                    <a:pt x="173710" y="9653"/>
                  </a:lnTo>
                  <a:lnTo>
                    <a:pt x="173710" y="5678"/>
                  </a:lnTo>
                  <a:lnTo>
                    <a:pt x="173689" y="5374"/>
                  </a:lnTo>
                  <a:lnTo>
                    <a:pt x="173669" y="5090"/>
                  </a:lnTo>
                  <a:lnTo>
                    <a:pt x="173649" y="4806"/>
                  </a:lnTo>
                  <a:lnTo>
                    <a:pt x="173588" y="4523"/>
                  </a:lnTo>
                  <a:lnTo>
                    <a:pt x="173527" y="4259"/>
                  </a:lnTo>
                  <a:lnTo>
                    <a:pt x="173446" y="3995"/>
                  </a:lnTo>
                  <a:lnTo>
                    <a:pt x="173365" y="3732"/>
                  </a:lnTo>
                  <a:lnTo>
                    <a:pt x="173264" y="3468"/>
                  </a:lnTo>
                  <a:lnTo>
                    <a:pt x="173142" y="3204"/>
                  </a:lnTo>
                  <a:lnTo>
                    <a:pt x="173020" y="2961"/>
                  </a:lnTo>
                  <a:lnTo>
                    <a:pt x="172878" y="2738"/>
                  </a:lnTo>
                  <a:lnTo>
                    <a:pt x="172736" y="2495"/>
                  </a:lnTo>
                  <a:lnTo>
                    <a:pt x="172574" y="2272"/>
                  </a:lnTo>
                  <a:lnTo>
                    <a:pt x="172412" y="2069"/>
                  </a:lnTo>
                  <a:lnTo>
                    <a:pt x="172229" y="1866"/>
                  </a:lnTo>
                  <a:lnTo>
                    <a:pt x="172047" y="1663"/>
                  </a:lnTo>
                  <a:lnTo>
                    <a:pt x="171844" y="1481"/>
                  </a:lnTo>
                  <a:lnTo>
                    <a:pt x="171641" y="1298"/>
                  </a:lnTo>
                  <a:lnTo>
                    <a:pt x="171418" y="1136"/>
                  </a:lnTo>
                  <a:lnTo>
                    <a:pt x="171195" y="974"/>
                  </a:lnTo>
                  <a:lnTo>
                    <a:pt x="170972" y="811"/>
                  </a:lnTo>
                  <a:lnTo>
                    <a:pt x="170729" y="690"/>
                  </a:lnTo>
                  <a:lnTo>
                    <a:pt x="170485" y="568"/>
                  </a:lnTo>
                  <a:lnTo>
                    <a:pt x="170242" y="446"/>
                  </a:lnTo>
                  <a:lnTo>
                    <a:pt x="169978" y="345"/>
                  </a:lnTo>
                  <a:lnTo>
                    <a:pt x="169715" y="264"/>
                  </a:lnTo>
                  <a:lnTo>
                    <a:pt x="169451" y="183"/>
                  </a:lnTo>
                  <a:lnTo>
                    <a:pt x="169167" y="122"/>
                  </a:lnTo>
                  <a:lnTo>
                    <a:pt x="168904" y="61"/>
                  </a:lnTo>
                  <a:lnTo>
                    <a:pt x="168620" y="21"/>
                  </a:lnTo>
                  <a:lnTo>
                    <a:pt x="168316" y="0"/>
                  </a:lnTo>
                  <a:close/>
                </a:path>
              </a:pathLst>
            </a:custGeom>
            <a:solidFill>
              <a:srgbClr val="CFC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9"/>
            <p:cNvSpPr/>
            <p:nvPr/>
          </p:nvSpPr>
          <p:spPr>
            <a:xfrm>
              <a:off x="7798121" y="2989660"/>
              <a:ext cx="181033" cy="180725"/>
            </a:xfrm>
            <a:custGeom>
              <a:avLst/>
              <a:gdLst/>
              <a:ahLst/>
              <a:cxnLst/>
              <a:rect l="l" t="t" r="r" b="b"/>
              <a:pathLst>
                <a:path w="11763" h="11743" extrusionOk="0">
                  <a:moveTo>
                    <a:pt x="5881" y="1"/>
                  </a:moveTo>
                  <a:lnTo>
                    <a:pt x="5577" y="21"/>
                  </a:lnTo>
                  <a:lnTo>
                    <a:pt x="5273" y="41"/>
                  </a:lnTo>
                  <a:lnTo>
                    <a:pt x="4989" y="62"/>
                  </a:lnTo>
                  <a:lnTo>
                    <a:pt x="4705" y="123"/>
                  </a:lnTo>
                  <a:lnTo>
                    <a:pt x="4421" y="183"/>
                  </a:lnTo>
                  <a:lnTo>
                    <a:pt x="4137" y="264"/>
                  </a:lnTo>
                  <a:lnTo>
                    <a:pt x="3853" y="366"/>
                  </a:lnTo>
                  <a:lnTo>
                    <a:pt x="3590" y="467"/>
                  </a:lnTo>
                  <a:lnTo>
                    <a:pt x="3326" y="589"/>
                  </a:lnTo>
                  <a:lnTo>
                    <a:pt x="3083" y="711"/>
                  </a:lnTo>
                  <a:lnTo>
                    <a:pt x="2839" y="853"/>
                  </a:lnTo>
                  <a:lnTo>
                    <a:pt x="2596" y="1015"/>
                  </a:lnTo>
                  <a:lnTo>
                    <a:pt x="2373" y="1177"/>
                  </a:lnTo>
                  <a:lnTo>
                    <a:pt x="2150" y="1339"/>
                  </a:lnTo>
                  <a:lnTo>
                    <a:pt x="1927" y="1522"/>
                  </a:lnTo>
                  <a:lnTo>
                    <a:pt x="1724" y="1725"/>
                  </a:lnTo>
                  <a:lnTo>
                    <a:pt x="1542" y="1927"/>
                  </a:lnTo>
                  <a:lnTo>
                    <a:pt x="1359" y="2150"/>
                  </a:lnTo>
                  <a:lnTo>
                    <a:pt x="1177" y="2353"/>
                  </a:lnTo>
                  <a:lnTo>
                    <a:pt x="1014" y="2597"/>
                  </a:lnTo>
                  <a:lnTo>
                    <a:pt x="852" y="2840"/>
                  </a:lnTo>
                  <a:lnTo>
                    <a:pt x="710" y="3083"/>
                  </a:lnTo>
                  <a:lnTo>
                    <a:pt x="589" y="3327"/>
                  </a:lnTo>
                  <a:lnTo>
                    <a:pt x="467" y="3590"/>
                  </a:lnTo>
                  <a:lnTo>
                    <a:pt x="365" y="3854"/>
                  </a:lnTo>
                  <a:lnTo>
                    <a:pt x="264" y="4138"/>
                  </a:lnTo>
                  <a:lnTo>
                    <a:pt x="203" y="4401"/>
                  </a:lnTo>
                  <a:lnTo>
                    <a:pt x="122" y="4685"/>
                  </a:lnTo>
                  <a:lnTo>
                    <a:pt x="82" y="4989"/>
                  </a:lnTo>
                  <a:lnTo>
                    <a:pt x="41" y="5273"/>
                  </a:lnTo>
                  <a:lnTo>
                    <a:pt x="21" y="5578"/>
                  </a:lnTo>
                  <a:lnTo>
                    <a:pt x="0" y="5882"/>
                  </a:lnTo>
                  <a:lnTo>
                    <a:pt x="21" y="6186"/>
                  </a:lnTo>
                  <a:lnTo>
                    <a:pt x="41" y="6470"/>
                  </a:lnTo>
                  <a:lnTo>
                    <a:pt x="82" y="6774"/>
                  </a:lnTo>
                  <a:lnTo>
                    <a:pt x="122" y="7058"/>
                  </a:lnTo>
                  <a:lnTo>
                    <a:pt x="203" y="7342"/>
                  </a:lnTo>
                  <a:lnTo>
                    <a:pt x="264" y="7626"/>
                  </a:lnTo>
                  <a:lnTo>
                    <a:pt x="365" y="7889"/>
                  </a:lnTo>
                  <a:lnTo>
                    <a:pt x="467" y="8153"/>
                  </a:lnTo>
                  <a:lnTo>
                    <a:pt x="589" y="8417"/>
                  </a:lnTo>
                  <a:lnTo>
                    <a:pt x="710" y="8680"/>
                  </a:lnTo>
                  <a:lnTo>
                    <a:pt x="852" y="8924"/>
                  </a:lnTo>
                  <a:lnTo>
                    <a:pt x="1014" y="9167"/>
                  </a:lnTo>
                  <a:lnTo>
                    <a:pt x="1177" y="9390"/>
                  </a:lnTo>
                  <a:lnTo>
                    <a:pt x="1359" y="9613"/>
                  </a:lnTo>
                  <a:lnTo>
                    <a:pt x="1542" y="9816"/>
                  </a:lnTo>
                  <a:lnTo>
                    <a:pt x="1724" y="10019"/>
                  </a:lnTo>
                  <a:lnTo>
                    <a:pt x="1927" y="10221"/>
                  </a:lnTo>
                  <a:lnTo>
                    <a:pt x="2150" y="10404"/>
                  </a:lnTo>
                  <a:lnTo>
                    <a:pt x="2373" y="10586"/>
                  </a:lnTo>
                  <a:lnTo>
                    <a:pt x="2596" y="10749"/>
                  </a:lnTo>
                  <a:lnTo>
                    <a:pt x="2839" y="10891"/>
                  </a:lnTo>
                  <a:lnTo>
                    <a:pt x="3083" y="11033"/>
                  </a:lnTo>
                  <a:lnTo>
                    <a:pt x="3326" y="11175"/>
                  </a:lnTo>
                  <a:lnTo>
                    <a:pt x="3590" y="11276"/>
                  </a:lnTo>
                  <a:lnTo>
                    <a:pt x="3853" y="11398"/>
                  </a:lnTo>
                  <a:lnTo>
                    <a:pt x="4137" y="11479"/>
                  </a:lnTo>
                  <a:lnTo>
                    <a:pt x="4421" y="11560"/>
                  </a:lnTo>
                  <a:lnTo>
                    <a:pt x="4705" y="11621"/>
                  </a:lnTo>
                  <a:lnTo>
                    <a:pt x="4989" y="11681"/>
                  </a:lnTo>
                  <a:lnTo>
                    <a:pt x="5273" y="11722"/>
                  </a:lnTo>
                  <a:lnTo>
                    <a:pt x="5577" y="11742"/>
                  </a:lnTo>
                  <a:lnTo>
                    <a:pt x="6185" y="11742"/>
                  </a:lnTo>
                  <a:lnTo>
                    <a:pt x="6490" y="11722"/>
                  </a:lnTo>
                  <a:lnTo>
                    <a:pt x="6774" y="11681"/>
                  </a:lnTo>
                  <a:lnTo>
                    <a:pt x="7057" y="11621"/>
                  </a:lnTo>
                  <a:lnTo>
                    <a:pt x="7341" y="11560"/>
                  </a:lnTo>
                  <a:lnTo>
                    <a:pt x="7625" y="11479"/>
                  </a:lnTo>
                  <a:lnTo>
                    <a:pt x="7909" y="11398"/>
                  </a:lnTo>
                  <a:lnTo>
                    <a:pt x="8173" y="11276"/>
                  </a:lnTo>
                  <a:lnTo>
                    <a:pt x="8436" y="11175"/>
                  </a:lnTo>
                  <a:lnTo>
                    <a:pt x="8680" y="11033"/>
                  </a:lnTo>
                  <a:lnTo>
                    <a:pt x="8923" y="10891"/>
                  </a:lnTo>
                  <a:lnTo>
                    <a:pt x="9166" y="10749"/>
                  </a:lnTo>
                  <a:lnTo>
                    <a:pt x="9390" y="10586"/>
                  </a:lnTo>
                  <a:lnTo>
                    <a:pt x="9613" y="10404"/>
                  </a:lnTo>
                  <a:lnTo>
                    <a:pt x="9836" y="10221"/>
                  </a:lnTo>
                  <a:lnTo>
                    <a:pt x="10038" y="10019"/>
                  </a:lnTo>
                  <a:lnTo>
                    <a:pt x="10221" y="9816"/>
                  </a:lnTo>
                  <a:lnTo>
                    <a:pt x="10403" y="9613"/>
                  </a:lnTo>
                  <a:lnTo>
                    <a:pt x="10586" y="9390"/>
                  </a:lnTo>
                  <a:lnTo>
                    <a:pt x="10748" y="9167"/>
                  </a:lnTo>
                  <a:lnTo>
                    <a:pt x="10910" y="8924"/>
                  </a:lnTo>
                  <a:lnTo>
                    <a:pt x="11052" y="8680"/>
                  </a:lnTo>
                  <a:lnTo>
                    <a:pt x="11174" y="8417"/>
                  </a:lnTo>
                  <a:lnTo>
                    <a:pt x="11296" y="8153"/>
                  </a:lnTo>
                  <a:lnTo>
                    <a:pt x="11397" y="7889"/>
                  </a:lnTo>
                  <a:lnTo>
                    <a:pt x="11499" y="7626"/>
                  </a:lnTo>
                  <a:lnTo>
                    <a:pt x="11559" y="7342"/>
                  </a:lnTo>
                  <a:lnTo>
                    <a:pt x="11641" y="7058"/>
                  </a:lnTo>
                  <a:lnTo>
                    <a:pt x="11681" y="6774"/>
                  </a:lnTo>
                  <a:lnTo>
                    <a:pt x="11722" y="6470"/>
                  </a:lnTo>
                  <a:lnTo>
                    <a:pt x="11742" y="6186"/>
                  </a:lnTo>
                  <a:lnTo>
                    <a:pt x="11762" y="5882"/>
                  </a:lnTo>
                  <a:lnTo>
                    <a:pt x="11742" y="5578"/>
                  </a:lnTo>
                  <a:lnTo>
                    <a:pt x="11722" y="5273"/>
                  </a:lnTo>
                  <a:lnTo>
                    <a:pt x="11681" y="4989"/>
                  </a:lnTo>
                  <a:lnTo>
                    <a:pt x="11641" y="4685"/>
                  </a:lnTo>
                  <a:lnTo>
                    <a:pt x="11559" y="4401"/>
                  </a:lnTo>
                  <a:lnTo>
                    <a:pt x="11499" y="4138"/>
                  </a:lnTo>
                  <a:lnTo>
                    <a:pt x="11397" y="3854"/>
                  </a:lnTo>
                  <a:lnTo>
                    <a:pt x="11296" y="3590"/>
                  </a:lnTo>
                  <a:lnTo>
                    <a:pt x="11174" y="3327"/>
                  </a:lnTo>
                  <a:lnTo>
                    <a:pt x="11052" y="3083"/>
                  </a:lnTo>
                  <a:lnTo>
                    <a:pt x="10910" y="2840"/>
                  </a:lnTo>
                  <a:lnTo>
                    <a:pt x="10748" y="2597"/>
                  </a:lnTo>
                  <a:lnTo>
                    <a:pt x="10586" y="2353"/>
                  </a:lnTo>
                  <a:lnTo>
                    <a:pt x="10403" y="2150"/>
                  </a:lnTo>
                  <a:lnTo>
                    <a:pt x="10221" y="1927"/>
                  </a:lnTo>
                  <a:lnTo>
                    <a:pt x="10038" y="1725"/>
                  </a:lnTo>
                  <a:lnTo>
                    <a:pt x="9836" y="1522"/>
                  </a:lnTo>
                  <a:lnTo>
                    <a:pt x="9613" y="1339"/>
                  </a:lnTo>
                  <a:lnTo>
                    <a:pt x="9390" y="1177"/>
                  </a:lnTo>
                  <a:lnTo>
                    <a:pt x="9166" y="1015"/>
                  </a:lnTo>
                  <a:lnTo>
                    <a:pt x="8923" y="853"/>
                  </a:lnTo>
                  <a:lnTo>
                    <a:pt x="8680" y="711"/>
                  </a:lnTo>
                  <a:lnTo>
                    <a:pt x="8436" y="589"/>
                  </a:lnTo>
                  <a:lnTo>
                    <a:pt x="8173" y="467"/>
                  </a:lnTo>
                  <a:lnTo>
                    <a:pt x="7909" y="366"/>
                  </a:lnTo>
                  <a:lnTo>
                    <a:pt x="7625" y="264"/>
                  </a:lnTo>
                  <a:lnTo>
                    <a:pt x="7341" y="183"/>
                  </a:lnTo>
                  <a:lnTo>
                    <a:pt x="7057" y="123"/>
                  </a:lnTo>
                  <a:lnTo>
                    <a:pt x="6774" y="62"/>
                  </a:lnTo>
                  <a:lnTo>
                    <a:pt x="6490" y="41"/>
                  </a:lnTo>
                  <a:lnTo>
                    <a:pt x="6185" y="21"/>
                  </a:lnTo>
                  <a:lnTo>
                    <a:pt x="588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9"/>
            <p:cNvSpPr/>
            <p:nvPr/>
          </p:nvSpPr>
          <p:spPr>
            <a:xfrm>
              <a:off x="6681145" y="2993723"/>
              <a:ext cx="180709" cy="180709"/>
            </a:xfrm>
            <a:custGeom>
              <a:avLst/>
              <a:gdLst/>
              <a:ahLst/>
              <a:cxnLst/>
              <a:rect l="l" t="t" r="r" b="b"/>
              <a:pathLst>
                <a:path w="11742" h="11742" extrusionOk="0">
                  <a:moveTo>
                    <a:pt x="5557" y="0"/>
                  </a:moveTo>
                  <a:lnTo>
                    <a:pt x="5273" y="21"/>
                  </a:lnTo>
                  <a:lnTo>
                    <a:pt x="4969" y="61"/>
                  </a:lnTo>
                  <a:lnTo>
                    <a:pt x="4685" y="122"/>
                  </a:lnTo>
                  <a:lnTo>
                    <a:pt x="4401" y="183"/>
                  </a:lnTo>
                  <a:lnTo>
                    <a:pt x="4117" y="264"/>
                  </a:lnTo>
                  <a:lnTo>
                    <a:pt x="3853" y="345"/>
                  </a:lnTo>
                  <a:lnTo>
                    <a:pt x="3590" y="447"/>
                  </a:lnTo>
                  <a:lnTo>
                    <a:pt x="3326" y="568"/>
                  </a:lnTo>
                  <a:lnTo>
                    <a:pt x="3062" y="710"/>
                  </a:lnTo>
                  <a:lnTo>
                    <a:pt x="2819" y="852"/>
                  </a:lnTo>
                  <a:lnTo>
                    <a:pt x="2576" y="994"/>
                  </a:lnTo>
                  <a:lnTo>
                    <a:pt x="2353" y="1156"/>
                  </a:lnTo>
                  <a:lnTo>
                    <a:pt x="2130" y="1339"/>
                  </a:lnTo>
                  <a:lnTo>
                    <a:pt x="1927" y="1521"/>
                  </a:lnTo>
                  <a:lnTo>
                    <a:pt x="1724" y="1724"/>
                  </a:lnTo>
                  <a:lnTo>
                    <a:pt x="1521" y="1927"/>
                  </a:lnTo>
                  <a:lnTo>
                    <a:pt x="1339" y="2130"/>
                  </a:lnTo>
                  <a:lnTo>
                    <a:pt x="1156" y="2353"/>
                  </a:lnTo>
                  <a:lnTo>
                    <a:pt x="994" y="2576"/>
                  </a:lnTo>
                  <a:lnTo>
                    <a:pt x="852" y="2819"/>
                  </a:lnTo>
                  <a:lnTo>
                    <a:pt x="710" y="3063"/>
                  </a:lnTo>
                  <a:lnTo>
                    <a:pt x="568" y="3326"/>
                  </a:lnTo>
                  <a:lnTo>
                    <a:pt x="467" y="3590"/>
                  </a:lnTo>
                  <a:lnTo>
                    <a:pt x="345" y="3853"/>
                  </a:lnTo>
                  <a:lnTo>
                    <a:pt x="264" y="4117"/>
                  </a:lnTo>
                  <a:lnTo>
                    <a:pt x="183" y="4401"/>
                  </a:lnTo>
                  <a:lnTo>
                    <a:pt x="122" y="4685"/>
                  </a:lnTo>
                  <a:lnTo>
                    <a:pt x="61" y="4969"/>
                  </a:lnTo>
                  <a:lnTo>
                    <a:pt x="21" y="5273"/>
                  </a:lnTo>
                  <a:lnTo>
                    <a:pt x="0" y="5557"/>
                  </a:lnTo>
                  <a:lnTo>
                    <a:pt x="0" y="5861"/>
                  </a:lnTo>
                  <a:lnTo>
                    <a:pt x="0" y="6165"/>
                  </a:lnTo>
                  <a:lnTo>
                    <a:pt x="21" y="6469"/>
                  </a:lnTo>
                  <a:lnTo>
                    <a:pt x="61" y="6753"/>
                  </a:lnTo>
                  <a:lnTo>
                    <a:pt x="122" y="7058"/>
                  </a:lnTo>
                  <a:lnTo>
                    <a:pt x="183" y="7341"/>
                  </a:lnTo>
                  <a:lnTo>
                    <a:pt x="264" y="7605"/>
                  </a:lnTo>
                  <a:lnTo>
                    <a:pt x="345" y="7889"/>
                  </a:lnTo>
                  <a:lnTo>
                    <a:pt x="467" y="8153"/>
                  </a:lnTo>
                  <a:lnTo>
                    <a:pt x="568" y="8416"/>
                  </a:lnTo>
                  <a:lnTo>
                    <a:pt x="710" y="8660"/>
                  </a:lnTo>
                  <a:lnTo>
                    <a:pt x="852" y="8903"/>
                  </a:lnTo>
                  <a:lnTo>
                    <a:pt x="994" y="9146"/>
                  </a:lnTo>
                  <a:lnTo>
                    <a:pt x="1156" y="9369"/>
                  </a:lnTo>
                  <a:lnTo>
                    <a:pt x="1339" y="9592"/>
                  </a:lnTo>
                  <a:lnTo>
                    <a:pt x="1521" y="9815"/>
                  </a:lnTo>
                  <a:lnTo>
                    <a:pt x="1724" y="10018"/>
                  </a:lnTo>
                  <a:lnTo>
                    <a:pt x="1927" y="10221"/>
                  </a:lnTo>
                  <a:lnTo>
                    <a:pt x="2130" y="10404"/>
                  </a:lnTo>
                  <a:lnTo>
                    <a:pt x="2353" y="10566"/>
                  </a:lnTo>
                  <a:lnTo>
                    <a:pt x="2576" y="10728"/>
                  </a:lnTo>
                  <a:lnTo>
                    <a:pt x="2819" y="10890"/>
                  </a:lnTo>
                  <a:lnTo>
                    <a:pt x="3062" y="11032"/>
                  </a:lnTo>
                  <a:lnTo>
                    <a:pt x="3326" y="11154"/>
                  </a:lnTo>
                  <a:lnTo>
                    <a:pt x="3590" y="11276"/>
                  </a:lnTo>
                  <a:lnTo>
                    <a:pt x="3853" y="11377"/>
                  </a:lnTo>
                  <a:lnTo>
                    <a:pt x="4117" y="11478"/>
                  </a:lnTo>
                  <a:lnTo>
                    <a:pt x="4401" y="11559"/>
                  </a:lnTo>
                  <a:lnTo>
                    <a:pt x="4685" y="11620"/>
                  </a:lnTo>
                  <a:lnTo>
                    <a:pt x="4969" y="11661"/>
                  </a:lnTo>
                  <a:lnTo>
                    <a:pt x="5273" y="11701"/>
                  </a:lnTo>
                  <a:lnTo>
                    <a:pt x="5557" y="11722"/>
                  </a:lnTo>
                  <a:lnTo>
                    <a:pt x="5861" y="11742"/>
                  </a:lnTo>
                  <a:lnTo>
                    <a:pt x="6165" y="11722"/>
                  </a:lnTo>
                  <a:lnTo>
                    <a:pt x="6469" y="11701"/>
                  </a:lnTo>
                  <a:lnTo>
                    <a:pt x="6753" y="11661"/>
                  </a:lnTo>
                  <a:lnTo>
                    <a:pt x="7057" y="11620"/>
                  </a:lnTo>
                  <a:lnTo>
                    <a:pt x="7341" y="11559"/>
                  </a:lnTo>
                  <a:lnTo>
                    <a:pt x="7605" y="11478"/>
                  </a:lnTo>
                  <a:lnTo>
                    <a:pt x="7889" y="11377"/>
                  </a:lnTo>
                  <a:lnTo>
                    <a:pt x="8152" y="11276"/>
                  </a:lnTo>
                  <a:lnTo>
                    <a:pt x="8416" y="11154"/>
                  </a:lnTo>
                  <a:lnTo>
                    <a:pt x="8659" y="11032"/>
                  </a:lnTo>
                  <a:lnTo>
                    <a:pt x="8923" y="10890"/>
                  </a:lnTo>
                  <a:lnTo>
                    <a:pt x="9146" y="10728"/>
                  </a:lnTo>
                  <a:lnTo>
                    <a:pt x="9389" y="10566"/>
                  </a:lnTo>
                  <a:lnTo>
                    <a:pt x="9612" y="10404"/>
                  </a:lnTo>
                  <a:lnTo>
                    <a:pt x="9815" y="10221"/>
                  </a:lnTo>
                  <a:lnTo>
                    <a:pt x="10018" y="10018"/>
                  </a:lnTo>
                  <a:lnTo>
                    <a:pt x="10221" y="9815"/>
                  </a:lnTo>
                  <a:lnTo>
                    <a:pt x="10403" y="9592"/>
                  </a:lnTo>
                  <a:lnTo>
                    <a:pt x="10566" y="9369"/>
                  </a:lnTo>
                  <a:lnTo>
                    <a:pt x="10728" y="9146"/>
                  </a:lnTo>
                  <a:lnTo>
                    <a:pt x="10890" y="8903"/>
                  </a:lnTo>
                  <a:lnTo>
                    <a:pt x="11032" y="8660"/>
                  </a:lnTo>
                  <a:lnTo>
                    <a:pt x="11154" y="8416"/>
                  </a:lnTo>
                  <a:lnTo>
                    <a:pt x="11275" y="8153"/>
                  </a:lnTo>
                  <a:lnTo>
                    <a:pt x="11377" y="7889"/>
                  </a:lnTo>
                  <a:lnTo>
                    <a:pt x="11478" y="7605"/>
                  </a:lnTo>
                  <a:lnTo>
                    <a:pt x="11559" y="7341"/>
                  </a:lnTo>
                  <a:lnTo>
                    <a:pt x="11620" y="7058"/>
                  </a:lnTo>
                  <a:lnTo>
                    <a:pt x="11681" y="6753"/>
                  </a:lnTo>
                  <a:lnTo>
                    <a:pt x="11701" y="6469"/>
                  </a:lnTo>
                  <a:lnTo>
                    <a:pt x="11742" y="6165"/>
                  </a:lnTo>
                  <a:lnTo>
                    <a:pt x="11742" y="5861"/>
                  </a:lnTo>
                  <a:lnTo>
                    <a:pt x="11742" y="5557"/>
                  </a:lnTo>
                  <a:lnTo>
                    <a:pt x="11701" y="5273"/>
                  </a:lnTo>
                  <a:lnTo>
                    <a:pt x="11681" y="4969"/>
                  </a:lnTo>
                  <a:lnTo>
                    <a:pt x="11620" y="4685"/>
                  </a:lnTo>
                  <a:lnTo>
                    <a:pt x="11559" y="4401"/>
                  </a:lnTo>
                  <a:lnTo>
                    <a:pt x="11478" y="4117"/>
                  </a:lnTo>
                  <a:lnTo>
                    <a:pt x="11377" y="3853"/>
                  </a:lnTo>
                  <a:lnTo>
                    <a:pt x="11275" y="3590"/>
                  </a:lnTo>
                  <a:lnTo>
                    <a:pt x="11154" y="3326"/>
                  </a:lnTo>
                  <a:lnTo>
                    <a:pt x="11032" y="3063"/>
                  </a:lnTo>
                  <a:lnTo>
                    <a:pt x="10890" y="2819"/>
                  </a:lnTo>
                  <a:lnTo>
                    <a:pt x="10728" y="2576"/>
                  </a:lnTo>
                  <a:lnTo>
                    <a:pt x="10566" y="2353"/>
                  </a:lnTo>
                  <a:lnTo>
                    <a:pt x="10403" y="2130"/>
                  </a:lnTo>
                  <a:lnTo>
                    <a:pt x="10221" y="1927"/>
                  </a:lnTo>
                  <a:lnTo>
                    <a:pt x="10018" y="1724"/>
                  </a:lnTo>
                  <a:lnTo>
                    <a:pt x="9815" y="1521"/>
                  </a:lnTo>
                  <a:lnTo>
                    <a:pt x="9612" y="1339"/>
                  </a:lnTo>
                  <a:lnTo>
                    <a:pt x="9389" y="1156"/>
                  </a:lnTo>
                  <a:lnTo>
                    <a:pt x="9146" y="994"/>
                  </a:lnTo>
                  <a:lnTo>
                    <a:pt x="8923" y="852"/>
                  </a:lnTo>
                  <a:lnTo>
                    <a:pt x="8659" y="710"/>
                  </a:lnTo>
                  <a:lnTo>
                    <a:pt x="8416" y="568"/>
                  </a:lnTo>
                  <a:lnTo>
                    <a:pt x="8152" y="447"/>
                  </a:lnTo>
                  <a:lnTo>
                    <a:pt x="7889" y="345"/>
                  </a:lnTo>
                  <a:lnTo>
                    <a:pt x="7605" y="264"/>
                  </a:lnTo>
                  <a:lnTo>
                    <a:pt x="7341" y="183"/>
                  </a:lnTo>
                  <a:lnTo>
                    <a:pt x="7057" y="122"/>
                  </a:lnTo>
                  <a:lnTo>
                    <a:pt x="6753" y="61"/>
                  </a:lnTo>
                  <a:lnTo>
                    <a:pt x="6469" y="21"/>
                  </a:lnTo>
                  <a:lnTo>
                    <a:pt x="616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9"/>
            <p:cNvSpPr/>
            <p:nvPr/>
          </p:nvSpPr>
          <p:spPr>
            <a:xfrm>
              <a:off x="6724206" y="3044910"/>
              <a:ext cx="1209377" cy="804897"/>
            </a:xfrm>
            <a:custGeom>
              <a:avLst/>
              <a:gdLst/>
              <a:ahLst/>
              <a:cxnLst/>
              <a:rect l="l" t="t" r="r" b="b"/>
              <a:pathLst>
                <a:path w="78582" h="52300" extrusionOk="0">
                  <a:moveTo>
                    <a:pt x="76189" y="0"/>
                  </a:moveTo>
                  <a:lnTo>
                    <a:pt x="75945" y="21"/>
                  </a:lnTo>
                  <a:lnTo>
                    <a:pt x="75702" y="41"/>
                  </a:lnTo>
                  <a:lnTo>
                    <a:pt x="75459" y="81"/>
                  </a:lnTo>
                  <a:lnTo>
                    <a:pt x="75215" y="162"/>
                  </a:lnTo>
                  <a:lnTo>
                    <a:pt x="74992" y="264"/>
                  </a:lnTo>
                  <a:lnTo>
                    <a:pt x="74749" y="406"/>
                  </a:lnTo>
                  <a:lnTo>
                    <a:pt x="1157" y="47737"/>
                  </a:lnTo>
                  <a:lnTo>
                    <a:pt x="954" y="47879"/>
                  </a:lnTo>
                  <a:lnTo>
                    <a:pt x="771" y="48041"/>
                  </a:lnTo>
                  <a:lnTo>
                    <a:pt x="589" y="48223"/>
                  </a:lnTo>
                  <a:lnTo>
                    <a:pt x="447" y="48406"/>
                  </a:lnTo>
                  <a:lnTo>
                    <a:pt x="325" y="48609"/>
                  </a:lnTo>
                  <a:lnTo>
                    <a:pt x="224" y="48832"/>
                  </a:lnTo>
                  <a:lnTo>
                    <a:pt x="143" y="49035"/>
                  </a:lnTo>
                  <a:lnTo>
                    <a:pt x="82" y="49258"/>
                  </a:lnTo>
                  <a:lnTo>
                    <a:pt x="41" y="49501"/>
                  </a:lnTo>
                  <a:lnTo>
                    <a:pt x="1" y="49724"/>
                  </a:lnTo>
                  <a:lnTo>
                    <a:pt x="21" y="49967"/>
                  </a:lnTo>
                  <a:lnTo>
                    <a:pt x="41" y="50190"/>
                  </a:lnTo>
                  <a:lnTo>
                    <a:pt x="82" y="50434"/>
                  </a:lnTo>
                  <a:lnTo>
                    <a:pt x="143" y="50657"/>
                  </a:lnTo>
                  <a:lnTo>
                    <a:pt x="244" y="50880"/>
                  </a:lnTo>
                  <a:lnTo>
                    <a:pt x="366" y="51103"/>
                  </a:lnTo>
                  <a:lnTo>
                    <a:pt x="508" y="51326"/>
                  </a:lnTo>
                  <a:lnTo>
                    <a:pt x="670" y="51509"/>
                  </a:lnTo>
                  <a:lnTo>
                    <a:pt x="852" y="51691"/>
                  </a:lnTo>
                  <a:lnTo>
                    <a:pt x="1035" y="51853"/>
                  </a:lnTo>
                  <a:lnTo>
                    <a:pt x="1258" y="51975"/>
                  </a:lnTo>
                  <a:lnTo>
                    <a:pt x="1461" y="52097"/>
                  </a:lnTo>
                  <a:lnTo>
                    <a:pt x="1684" y="52178"/>
                  </a:lnTo>
                  <a:lnTo>
                    <a:pt x="1927" y="52239"/>
                  </a:lnTo>
                  <a:lnTo>
                    <a:pt x="2171" y="52279"/>
                  </a:lnTo>
                  <a:lnTo>
                    <a:pt x="2414" y="52299"/>
                  </a:lnTo>
                  <a:lnTo>
                    <a:pt x="2657" y="52299"/>
                  </a:lnTo>
                  <a:lnTo>
                    <a:pt x="2901" y="52279"/>
                  </a:lnTo>
                  <a:lnTo>
                    <a:pt x="3144" y="52218"/>
                  </a:lnTo>
                  <a:lnTo>
                    <a:pt x="3367" y="52137"/>
                  </a:lnTo>
                  <a:lnTo>
                    <a:pt x="3610" y="52036"/>
                  </a:lnTo>
                  <a:lnTo>
                    <a:pt x="3833" y="51914"/>
                  </a:lnTo>
                  <a:lnTo>
                    <a:pt x="77446" y="4563"/>
                  </a:lnTo>
                  <a:lnTo>
                    <a:pt x="77649" y="4421"/>
                  </a:lnTo>
                  <a:lnTo>
                    <a:pt x="77831" y="4259"/>
                  </a:lnTo>
                  <a:lnTo>
                    <a:pt x="77993" y="4097"/>
                  </a:lnTo>
                  <a:lnTo>
                    <a:pt x="78135" y="3894"/>
                  </a:lnTo>
                  <a:lnTo>
                    <a:pt x="78257" y="3711"/>
                  </a:lnTo>
                  <a:lnTo>
                    <a:pt x="78358" y="3488"/>
                  </a:lnTo>
                  <a:lnTo>
                    <a:pt x="78460" y="3265"/>
                  </a:lnTo>
                  <a:lnTo>
                    <a:pt x="78521" y="3042"/>
                  </a:lnTo>
                  <a:lnTo>
                    <a:pt x="78561" y="2819"/>
                  </a:lnTo>
                  <a:lnTo>
                    <a:pt x="78581" y="2596"/>
                  </a:lnTo>
                  <a:lnTo>
                    <a:pt x="78581" y="2353"/>
                  </a:lnTo>
                  <a:lnTo>
                    <a:pt x="78561" y="2109"/>
                  </a:lnTo>
                  <a:lnTo>
                    <a:pt x="78500" y="1886"/>
                  </a:lnTo>
                  <a:lnTo>
                    <a:pt x="78440" y="1663"/>
                  </a:lnTo>
                  <a:lnTo>
                    <a:pt x="78338" y="1420"/>
                  </a:lnTo>
                  <a:lnTo>
                    <a:pt x="78216" y="1217"/>
                  </a:lnTo>
                  <a:lnTo>
                    <a:pt x="78074" y="994"/>
                  </a:lnTo>
                  <a:lnTo>
                    <a:pt x="77912" y="791"/>
                  </a:lnTo>
                  <a:lnTo>
                    <a:pt x="77730" y="629"/>
                  </a:lnTo>
                  <a:lnTo>
                    <a:pt x="77547" y="467"/>
                  </a:lnTo>
                  <a:lnTo>
                    <a:pt x="77344" y="345"/>
                  </a:lnTo>
                  <a:lnTo>
                    <a:pt x="77121" y="223"/>
                  </a:lnTo>
                  <a:lnTo>
                    <a:pt x="76898" y="142"/>
                  </a:lnTo>
                  <a:lnTo>
                    <a:pt x="76655" y="61"/>
                  </a:lnTo>
                  <a:lnTo>
                    <a:pt x="76432" y="21"/>
                  </a:lnTo>
                  <a:lnTo>
                    <a:pt x="76189" y="0"/>
                  </a:lnTo>
                  <a:close/>
                </a:path>
              </a:pathLst>
            </a:custGeom>
            <a:solidFill>
              <a:srgbClr val="BBB3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9"/>
            <p:cNvSpPr/>
            <p:nvPr/>
          </p:nvSpPr>
          <p:spPr>
            <a:xfrm>
              <a:off x="6724206" y="3044910"/>
              <a:ext cx="1209377" cy="804897"/>
            </a:xfrm>
            <a:custGeom>
              <a:avLst/>
              <a:gdLst/>
              <a:ahLst/>
              <a:cxnLst/>
              <a:rect l="l" t="t" r="r" b="b"/>
              <a:pathLst>
                <a:path w="78582" h="52300" extrusionOk="0">
                  <a:moveTo>
                    <a:pt x="2414" y="0"/>
                  </a:moveTo>
                  <a:lnTo>
                    <a:pt x="2171" y="21"/>
                  </a:lnTo>
                  <a:lnTo>
                    <a:pt x="1927" y="61"/>
                  </a:lnTo>
                  <a:lnTo>
                    <a:pt x="1684" y="142"/>
                  </a:lnTo>
                  <a:lnTo>
                    <a:pt x="1461" y="223"/>
                  </a:lnTo>
                  <a:lnTo>
                    <a:pt x="1258" y="345"/>
                  </a:lnTo>
                  <a:lnTo>
                    <a:pt x="1035" y="467"/>
                  </a:lnTo>
                  <a:lnTo>
                    <a:pt x="852" y="629"/>
                  </a:lnTo>
                  <a:lnTo>
                    <a:pt x="670" y="791"/>
                  </a:lnTo>
                  <a:lnTo>
                    <a:pt x="508" y="994"/>
                  </a:lnTo>
                  <a:lnTo>
                    <a:pt x="366" y="1217"/>
                  </a:lnTo>
                  <a:lnTo>
                    <a:pt x="244" y="1420"/>
                  </a:lnTo>
                  <a:lnTo>
                    <a:pt x="143" y="1663"/>
                  </a:lnTo>
                  <a:lnTo>
                    <a:pt x="82" y="1886"/>
                  </a:lnTo>
                  <a:lnTo>
                    <a:pt x="41" y="2109"/>
                  </a:lnTo>
                  <a:lnTo>
                    <a:pt x="21" y="2353"/>
                  </a:lnTo>
                  <a:lnTo>
                    <a:pt x="1" y="2596"/>
                  </a:lnTo>
                  <a:lnTo>
                    <a:pt x="41" y="2819"/>
                  </a:lnTo>
                  <a:lnTo>
                    <a:pt x="82" y="3042"/>
                  </a:lnTo>
                  <a:lnTo>
                    <a:pt x="143" y="3265"/>
                  </a:lnTo>
                  <a:lnTo>
                    <a:pt x="224" y="3488"/>
                  </a:lnTo>
                  <a:lnTo>
                    <a:pt x="325" y="3711"/>
                  </a:lnTo>
                  <a:lnTo>
                    <a:pt x="447" y="3894"/>
                  </a:lnTo>
                  <a:lnTo>
                    <a:pt x="589" y="4097"/>
                  </a:lnTo>
                  <a:lnTo>
                    <a:pt x="771" y="4259"/>
                  </a:lnTo>
                  <a:lnTo>
                    <a:pt x="954" y="4421"/>
                  </a:lnTo>
                  <a:lnTo>
                    <a:pt x="1157" y="4563"/>
                  </a:lnTo>
                  <a:lnTo>
                    <a:pt x="74749" y="51914"/>
                  </a:lnTo>
                  <a:lnTo>
                    <a:pt x="74992" y="52036"/>
                  </a:lnTo>
                  <a:lnTo>
                    <a:pt x="75215" y="52137"/>
                  </a:lnTo>
                  <a:lnTo>
                    <a:pt x="75459" y="52218"/>
                  </a:lnTo>
                  <a:lnTo>
                    <a:pt x="75702" y="52279"/>
                  </a:lnTo>
                  <a:lnTo>
                    <a:pt x="75945" y="52299"/>
                  </a:lnTo>
                  <a:lnTo>
                    <a:pt x="76189" y="52299"/>
                  </a:lnTo>
                  <a:lnTo>
                    <a:pt x="76432" y="52279"/>
                  </a:lnTo>
                  <a:lnTo>
                    <a:pt x="76655" y="52239"/>
                  </a:lnTo>
                  <a:lnTo>
                    <a:pt x="76898" y="52178"/>
                  </a:lnTo>
                  <a:lnTo>
                    <a:pt x="77121" y="52097"/>
                  </a:lnTo>
                  <a:lnTo>
                    <a:pt x="77344" y="51975"/>
                  </a:lnTo>
                  <a:lnTo>
                    <a:pt x="77547" y="51853"/>
                  </a:lnTo>
                  <a:lnTo>
                    <a:pt x="77730" y="51691"/>
                  </a:lnTo>
                  <a:lnTo>
                    <a:pt x="77912" y="51509"/>
                  </a:lnTo>
                  <a:lnTo>
                    <a:pt x="78074" y="51326"/>
                  </a:lnTo>
                  <a:lnTo>
                    <a:pt x="78216" y="51103"/>
                  </a:lnTo>
                  <a:lnTo>
                    <a:pt x="78338" y="50880"/>
                  </a:lnTo>
                  <a:lnTo>
                    <a:pt x="78440" y="50657"/>
                  </a:lnTo>
                  <a:lnTo>
                    <a:pt x="78500" y="50434"/>
                  </a:lnTo>
                  <a:lnTo>
                    <a:pt x="78561" y="50190"/>
                  </a:lnTo>
                  <a:lnTo>
                    <a:pt x="78581" y="49967"/>
                  </a:lnTo>
                  <a:lnTo>
                    <a:pt x="78581" y="49724"/>
                  </a:lnTo>
                  <a:lnTo>
                    <a:pt x="78561" y="49501"/>
                  </a:lnTo>
                  <a:lnTo>
                    <a:pt x="78521" y="49258"/>
                  </a:lnTo>
                  <a:lnTo>
                    <a:pt x="78460" y="49035"/>
                  </a:lnTo>
                  <a:lnTo>
                    <a:pt x="78358" y="48832"/>
                  </a:lnTo>
                  <a:lnTo>
                    <a:pt x="78257" y="48609"/>
                  </a:lnTo>
                  <a:lnTo>
                    <a:pt x="78135" y="48406"/>
                  </a:lnTo>
                  <a:lnTo>
                    <a:pt x="77993" y="48223"/>
                  </a:lnTo>
                  <a:lnTo>
                    <a:pt x="77831" y="48041"/>
                  </a:lnTo>
                  <a:lnTo>
                    <a:pt x="77649" y="47879"/>
                  </a:lnTo>
                  <a:lnTo>
                    <a:pt x="77446" y="47737"/>
                  </a:lnTo>
                  <a:lnTo>
                    <a:pt x="3833" y="406"/>
                  </a:lnTo>
                  <a:lnTo>
                    <a:pt x="3610" y="264"/>
                  </a:lnTo>
                  <a:lnTo>
                    <a:pt x="3367" y="162"/>
                  </a:lnTo>
                  <a:lnTo>
                    <a:pt x="3144" y="81"/>
                  </a:lnTo>
                  <a:lnTo>
                    <a:pt x="2901" y="41"/>
                  </a:lnTo>
                  <a:lnTo>
                    <a:pt x="2657" y="21"/>
                  </a:lnTo>
                  <a:lnTo>
                    <a:pt x="2414" y="0"/>
                  </a:lnTo>
                  <a:close/>
                </a:path>
              </a:pathLst>
            </a:custGeom>
            <a:solidFill>
              <a:srgbClr val="CFC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9"/>
            <p:cNvSpPr/>
            <p:nvPr/>
          </p:nvSpPr>
          <p:spPr>
            <a:xfrm>
              <a:off x="6580648" y="3780198"/>
              <a:ext cx="1515222" cy="106437"/>
            </a:xfrm>
            <a:custGeom>
              <a:avLst/>
              <a:gdLst/>
              <a:ahLst/>
              <a:cxnLst/>
              <a:rect l="l" t="t" r="r" b="b"/>
              <a:pathLst>
                <a:path w="98455" h="6916" extrusionOk="0">
                  <a:moveTo>
                    <a:pt x="2556" y="0"/>
                  </a:moveTo>
                  <a:lnTo>
                    <a:pt x="2292" y="21"/>
                  </a:lnTo>
                  <a:lnTo>
                    <a:pt x="2049" y="41"/>
                  </a:lnTo>
                  <a:lnTo>
                    <a:pt x="1805" y="122"/>
                  </a:lnTo>
                  <a:lnTo>
                    <a:pt x="1562" y="203"/>
                  </a:lnTo>
                  <a:lnTo>
                    <a:pt x="1339" y="304"/>
                  </a:lnTo>
                  <a:lnTo>
                    <a:pt x="1136" y="426"/>
                  </a:lnTo>
                  <a:lnTo>
                    <a:pt x="933" y="588"/>
                  </a:lnTo>
                  <a:lnTo>
                    <a:pt x="751" y="751"/>
                  </a:lnTo>
                  <a:lnTo>
                    <a:pt x="589" y="933"/>
                  </a:lnTo>
                  <a:lnTo>
                    <a:pt x="447" y="1136"/>
                  </a:lnTo>
                  <a:lnTo>
                    <a:pt x="305" y="1339"/>
                  </a:lnTo>
                  <a:lnTo>
                    <a:pt x="203" y="1562"/>
                  </a:lnTo>
                  <a:lnTo>
                    <a:pt x="122" y="1805"/>
                  </a:lnTo>
                  <a:lnTo>
                    <a:pt x="61" y="2048"/>
                  </a:lnTo>
                  <a:lnTo>
                    <a:pt x="21" y="2292"/>
                  </a:lnTo>
                  <a:lnTo>
                    <a:pt x="0" y="2555"/>
                  </a:lnTo>
                  <a:lnTo>
                    <a:pt x="0" y="4360"/>
                  </a:lnTo>
                  <a:lnTo>
                    <a:pt x="21" y="4624"/>
                  </a:lnTo>
                  <a:lnTo>
                    <a:pt x="61" y="4867"/>
                  </a:lnTo>
                  <a:lnTo>
                    <a:pt x="122" y="5111"/>
                  </a:lnTo>
                  <a:lnTo>
                    <a:pt x="203" y="5354"/>
                  </a:lnTo>
                  <a:lnTo>
                    <a:pt x="305" y="5577"/>
                  </a:lnTo>
                  <a:lnTo>
                    <a:pt x="447" y="5780"/>
                  </a:lnTo>
                  <a:lnTo>
                    <a:pt x="589" y="5983"/>
                  </a:lnTo>
                  <a:lnTo>
                    <a:pt x="751" y="6165"/>
                  </a:lnTo>
                  <a:lnTo>
                    <a:pt x="933" y="6327"/>
                  </a:lnTo>
                  <a:lnTo>
                    <a:pt x="1136" y="6489"/>
                  </a:lnTo>
                  <a:lnTo>
                    <a:pt x="1339" y="6611"/>
                  </a:lnTo>
                  <a:lnTo>
                    <a:pt x="1562" y="6713"/>
                  </a:lnTo>
                  <a:lnTo>
                    <a:pt x="1805" y="6814"/>
                  </a:lnTo>
                  <a:lnTo>
                    <a:pt x="2049" y="6875"/>
                  </a:lnTo>
                  <a:lnTo>
                    <a:pt x="2292" y="6915"/>
                  </a:lnTo>
                  <a:lnTo>
                    <a:pt x="96143" y="6915"/>
                  </a:lnTo>
                  <a:lnTo>
                    <a:pt x="96406" y="6875"/>
                  </a:lnTo>
                  <a:lnTo>
                    <a:pt x="96650" y="6814"/>
                  </a:lnTo>
                  <a:lnTo>
                    <a:pt x="96893" y="6713"/>
                  </a:lnTo>
                  <a:lnTo>
                    <a:pt x="97116" y="6611"/>
                  </a:lnTo>
                  <a:lnTo>
                    <a:pt x="97319" y="6489"/>
                  </a:lnTo>
                  <a:lnTo>
                    <a:pt x="97522" y="6327"/>
                  </a:lnTo>
                  <a:lnTo>
                    <a:pt x="97704" y="6165"/>
                  </a:lnTo>
                  <a:lnTo>
                    <a:pt x="97866" y="5983"/>
                  </a:lnTo>
                  <a:lnTo>
                    <a:pt x="98008" y="5780"/>
                  </a:lnTo>
                  <a:lnTo>
                    <a:pt x="98130" y="5577"/>
                  </a:lnTo>
                  <a:lnTo>
                    <a:pt x="98252" y="5354"/>
                  </a:lnTo>
                  <a:lnTo>
                    <a:pt x="98333" y="5111"/>
                  </a:lnTo>
                  <a:lnTo>
                    <a:pt x="98394" y="4867"/>
                  </a:lnTo>
                  <a:lnTo>
                    <a:pt x="98434" y="4624"/>
                  </a:lnTo>
                  <a:lnTo>
                    <a:pt x="98454" y="4360"/>
                  </a:lnTo>
                  <a:lnTo>
                    <a:pt x="98454" y="2555"/>
                  </a:lnTo>
                  <a:lnTo>
                    <a:pt x="98434" y="2292"/>
                  </a:lnTo>
                  <a:lnTo>
                    <a:pt x="98394" y="2048"/>
                  </a:lnTo>
                  <a:lnTo>
                    <a:pt x="98333" y="1805"/>
                  </a:lnTo>
                  <a:lnTo>
                    <a:pt x="98252" y="1562"/>
                  </a:lnTo>
                  <a:lnTo>
                    <a:pt x="98130" y="1339"/>
                  </a:lnTo>
                  <a:lnTo>
                    <a:pt x="98008" y="1136"/>
                  </a:lnTo>
                  <a:lnTo>
                    <a:pt x="97866" y="933"/>
                  </a:lnTo>
                  <a:lnTo>
                    <a:pt x="97704" y="751"/>
                  </a:lnTo>
                  <a:lnTo>
                    <a:pt x="97522" y="588"/>
                  </a:lnTo>
                  <a:lnTo>
                    <a:pt x="97319" y="426"/>
                  </a:lnTo>
                  <a:lnTo>
                    <a:pt x="97116" y="304"/>
                  </a:lnTo>
                  <a:lnTo>
                    <a:pt x="96893" y="203"/>
                  </a:lnTo>
                  <a:lnTo>
                    <a:pt x="96650" y="122"/>
                  </a:lnTo>
                  <a:lnTo>
                    <a:pt x="96406" y="41"/>
                  </a:lnTo>
                  <a:lnTo>
                    <a:pt x="96143" y="21"/>
                  </a:lnTo>
                  <a:lnTo>
                    <a:pt x="9587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9"/>
            <p:cNvSpPr/>
            <p:nvPr/>
          </p:nvSpPr>
          <p:spPr>
            <a:xfrm>
              <a:off x="7866468" y="3834186"/>
              <a:ext cx="187266" cy="186958"/>
            </a:xfrm>
            <a:custGeom>
              <a:avLst/>
              <a:gdLst/>
              <a:ahLst/>
              <a:cxnLst/>
              <a:rect l="l" t="t" r="r" b="b"/>
              <a:pathLst>
                <a:path w="12168" h="12148" extrusionOk="0">
                  <a:moveTo>
                    <a:pt x="5780" y="0"/>
                  </a:moveTo>
                  <a:lnTo>
                    <a:pt x="5476" y="21"/>
                  </a:lnTo>
                  <a:lnTo>
                    <a:pt x="5172" y="61"/>
                  </a:lnTo>
                  <a:lnTo>
                    <a:pt x="4867" y="122"/>
                  </a:lnTo>
                  <a:lnTo>
                    <a:pt x="4563" y="183"/>
                  </a:lnTo>
                  <a:lnTo>
                    <a:pt x="4279" y="264"/>
                  </a:lnTo>
                  <a:lnTo>
                    <a:pt x="3995" y="366"/>
                  </a:lnTo>
                  <a:lnTo>
                    <a:pt x="3712" y="467"/>
                  </a:lnTo>
                  <a:lnTo>
                    <a:pt x="3448" y="589"/>
                  </a:lnTo>
                  <a:lnTo>
                    <a:pt x="3184" y="731"/>
                  </a:lnTo>
                  <a:lnTo>
                    <a:pt x="2941" y="872"/>
                  </a:lnTo>
                  <a:lnTo>
                    <a:pt x="2677" y="1035"/>
                  </a:lnTo>
                  <a:lnTo>
                    <a:pt x="2454" y="1197"/>
                  </a:lnTo>
                  <a:lnTo>
                    <a:pt x="2211" y="1379"/>
                  </a:lnTo>
                  <a:lnTo>
                    <a:pt x="2008" y="1562"/>
                  </a:lnTo>
                  <a:lnTo>
                    <a:pt x="1785" y="1765"/>
                  </a:lnTo>
                  <a:lnTo>
                    <a:pt x="1582" y="1988"/>
                  </a:lnTo>
                  <a:lnTo>
                    <a:pt x="1400" y="2211"/>
                  </a:lnTo>
                  <a:lnTo>
                    <a:pt x="1217" y="2434"/>
                  </a:lnTo>
                  <a:lnTo>
                    <a:pt x="1035" y="2677"/>
                  </a:lnTo>
                  <a:lnTo>
                    <a:pt x="893" y="2921"/>
                  </a:lnTo>
                  <a:lnTo>
                    <a:pt x="731" y="3184"/>
                  </a:lnTo>
                  <a:lnTo>
                    <a:pt x="609" y="3428"/>
                  </a:lnTo>
                  <a:lnTo>
                    <a:pt x="487" y="3712"/>
                  </a:lnTo>
                  <a:lnTo>
                    <a:pt x="366" y="3975"/>
                  </a:lnTo>
                  <a:lnTo>
                    <a:pt x="284" y="4259"/>
                  </a:lnTo>
                  <a:lnTo>
                    <a:pt x="203" y="4563"/>
                  </a:lnTo>
                  <a:lnTo>
                    <a:pt x="122" y="4847"/>
                  </a:lnTo>
                  <a:lnTo>
                    <a:pt x="82" y="5151"/>
                  </a:lnTo>
                  <a:lnTo>
                    <a:pt x="41" y="5456"/>
                  </a:lnTo>
                  <a:lnTo>
                    <a:pt x="21" y="5760"/>
                  </a:lnTo>
                  <a:lnTo>
                    <a:pt x="0" y="6064"/>
                  </a:lnTo>
                  <a:lnTo>
                    <a:pt x="21" y="6388"/>
                  </a:lnTo>
                  <a:lnTo>
                    <a:pt x="41" y="6693"/>
                  </a:lnTo>
                  <a:lnTo>
                    <a:pt x="82" y="6997"/>
                  </a:lnTo>
                  <a:lnTo>
                    <a:pt x="122" y="7301"/>
                  </a:lnTo>
                  <a:lnTo>
                    <a:pt x="203" y="7585"/>
                  </a:lnTo>
                  <a:lnTo>
                    <a:pt x="284" y="7889"/>
                  </a:lnTo>
                  <a:lnTo>
                    <a:pt x="366" y="8173"/>
                  </a:lnTo>
                  <a:lnTo>
                    <a:pt x="487" y="8437"/>
                  </a:lnTo>
                  <a:lnTo>
                    <a:pt x="609" y="8720"/>
                  </a:lnTo>
                  <a:lnTo>
                    <a:pt x="731" y="8964"/>
                  </a:lnTo>
                  <a:lnTo>
                    <a:pt x="893" y="9227"/>
                  </a:lnTo>
                  <a:lnTo>
                    <a:pt x="1035" y="9471"/>
                  </a:lnTo>
                  <a:lnTo>
                    <a:pt x="1217" y="9714"/>
                  </a:lnTo>
                  <a:lnTo>
                    <a:pt x="1400" y="9937"/>
                  </a:lnTo>
                  <a:lnTo>
                    <a:pt x="1582" y="10160"/>
                  </a:lnTo>
                  <a:lnTo>
                    <a:pt x="1785" y="10383"/>
                  </a:lnTo>
                  <a:lnTo>
                    <a:pt x="2008" y="10586"/>
                  </a:lnTo>
                  <a:lnTo>
                    <a:pt x="2211" y="10769"/>
                  </a:lnTo>
                  <a:lnTo>
                    <a:pt x="2454" y="10951"/>
                  </a:lnTo>
                  <a:lnTo>
                    <a:pt x="2677" y="11113"/>
                  </a:lnTo>
                  <a:lnTo>
                    <a:pt x="2941" y="11276"/>
                  </a:lnTo>
                  <a:lnTo>
                    <a:pt x="3184" y="11417"/>
                  </a:lnTo>
                  <a:lnTo>
                    <a:pt x="3448" y="11559"/>
                  </a:lnTo>
                  <a:lnTo>
                    <a:pt x="3712" y="11681"/>
                  </a:lnTo>
                  <a:lnTo>
                    <a:pt x="3995" y="11783"/>
                  </a:lnTo>
                  <a:lnTo>
                    <a:pt x="4279" y="11884"/>
                  </a:lnTo>
                  <a:lnTo>
                    <a:pt x="4563" y="11965"/>
                  </a:lnTo>
                  <a:lnTo>
                    <a:pt x="4867" y="12026"/>
                  </a:lnTo>
                  <a:lnTo>
                    <a:pt x="5172" y="12087"/>
                  </a:lnTo>
                  <a:lnTo>
                    <a:pt x="5476" y="12127"/>
                  </a:lnTo>
                  <a:lnTo>
                    <a:pt x="5780" y="12148"/>
                  </a:lnTo>
                  <a:lnTo>
                    <a:pt x="6409" y="12148"/>
                  </a:lnTo>
                  <a:lnTo>
                    <a:pt x="6713" y="12127"/>
                  </a:lnTo>
                  <a:lnTo>
                    <a:pt x="7017" y="12087"/>
                  </a:lnTo>
                  <a:lnTo>
                    <a:pt x="7321" y="12026"/>
                  </a:lnTo>
                  <a:lnTo>
                    <a:pt x="7605" y="11965"/>
                  </a:lnTo>
                  <a:lnTo>
                    <a:pt x="7889" y="11884"/>
                  </a:lnTo>
                  <a:lnTo>
                    <a:pt x="8173" y="11783"/>
                  </a:lnTo>
                  <a:lnTo>
                    <a:pt x="8457" y="11681"/>
                  </a:lnTo>
                  <a:lnTo>
                    <a:pt x="8720" y="11559"/>
                  </a:lnTo>
                  <a:lnTo>
                    <a:pt x="8984" y="11417"/>
                  </a:lnTo>
                  <a:lnTo>
                    <a:pt x="9248" y="11276"/>
                  </a:lnTo>
                  <a:lnTo>
                    <a:pt x="9491" y="11113"/>
                  </a:lnTo>
                  <a:lnTo>
                    <a:pt x="9734" y="10951"/>
                  </a:lnTo>
                  <a:lnTo>
                    <a:pt x="9957" y="10769"/>
                  </a:lnTo>
                  <a:lnTo>
                    <a:pt x="10181" y="10586"/>
                  </a:lnTo>
                  <a:lnTo>
                    <a:pt x="10383" y="10383"/>
                  </a:lnTo>
                  <a:lnTo>
                    <a:pt x="10586" y="10160"/>
                  </a:lnTo>
                  <a:lnTo>
                    <a:pt x="10789" y="9937"/>
                  </a:lnTo>
                  <a:lnTo>
                    <a:pt x="10971" y="9714"/>
                  </a:lnTo>
                  <a:lnTo>
                    <a:pt x="11134" y="9471"/>
                  </a:lnTo>
                  <a:lnTo>
                    <a:pt x="11296" y="9227"/>
                  </a:lnTo>
                  <a:lnTo>
                    <a:pt x="11438" y="8964"/>
                  </a:lnTo>
                  <a:lnTo>
                    <a:pt x="11580" y="8720"/>
                  </a:lnTo>
                  <a:lnTo>
                    <a:pt x="11701" y="8437"/>
                  </a:lnTo>
                  <a:lnTo>
                    <a:pt x="11803" y="8173"/>
                  </a:lnTo>
                  <a:lnTo>
                    <a:pt x="11904" y="7889"/>
                  </a:lnTo>
                  <a:lnTo>
                    <a:pt x="11985" y="7585"/>
                  </a:lnTo>
                  <a:lnTo>
                    <a:pt x="12046" y="7301"/>
                  </a:lnTo>
                  <a:lnTo>
                    <a:pt x="12107" y="6997"/>
                  </a:lnTo>
                  <a:lnTo>
                    <a:pt x="12148" y="6693"/>
                  </a:lnTo>
                  <a:lnTo>
                    <a:pt x="12168" y="6388"/>
                  </a:lnTo>
                  <a:lnTo>
                    <a:pt x="12168" y="6064"/>
                  </a:lnTo>
                  <a:lnTo>
                    <a:pt x="12168" y="5760"/>
                  </a:lnTo>
                  <a:lnTo>
                    <a:pt x="12148" y="5456"/>
                  </a:lnTo>
                  <a:lnTo>
                    <a:pt x="12107" y="5151"/>
                  </a:lnTo>
                  <a:lnTo>
                    <a:pt x="12046" y="4847"/>
                  </a:lnTo>
                  <a:lnTo>
                    <a:pt x="11985" y="4563"/>
                  </a:lnTo>
                  <a:lnTo>
                    <a:pt x="11904" y="4259"/>
                  </a:lnTo>
                  <a:lnTo>
                    <a:pt x="11803" y="3975"/>
                  </a:lnTo>
                  <a:lnTo>
                    <a:pt x="11701" y="3712"/>
                  </a:lnTo>
                  <a:lnTo>
                    <a:pt x="11580" y="3428"/>
                  </a:lnTo>
                  <a:lnTo>
                    <a:pt x="11438" y="3184"/>
                  </a:lnTo>
                  <a:lnTo>
                    <a:pt x="11296" y="2921"/>
                  </a:lnTo>
                  <a:lnTo>
                    <a:pt x="11134" y="2677"/>
                  </a:lnTo>
                  <a:lnTo>
                    <a:pt x="10971" y="2434"/>
                  </a:lnTo>
                  <a:lnTo>
                    <a:pt x="10789" y="2211"/>
                  </a:lnTo>
                  <a:lnTo>
                    <a:pt x="10586" y="1988"/>
                  </a:lnTo>
                  <a:lnTo>
                    <a:pt x="10383" y="1765"/>
                  </a:lnTo>
                  <a:lnTo>
                    <a:pt x="10181" y="1562"/>
                  </a:lnTo>
                  <a:lnTo>
                    <a:pt x="9957" y="1379"/>
                  </a:lnTo>
                  <a:lnTo>
                    <a:pt x="9734" y="1197"/>
                  </a:lnTo>
                  <a:lnTo>
                    <a:pt x="9491" y="1035"/>
                  </a:lnTo>
                  <a:lnTo>
                    <a:pt x="9248" y="872"/>
                  </a:lnTo>
                  <a:lnTo>
                    <a:pt x="8984" y="731"/>
                  </a:lnTo>
                  <a:lnTo>
                    <a:pt x="8720" y="589"/>
                  </a:lnTo>
                  <a:lnTo>
                    <a:pt x="8457" y="467"/>
                  </a:lnTo>
                  <a:lnTo>
                    <a:pt x="8173" y="366"/>
                  </a:lnTo>
                  <a:lnTo>
                    <a:pt x="7889" y="264"/>
                  </a:lnTo>
                  <a:lnTo>
                    <a:pt x="7605" y="183"/>
                  </a:lnTo>
                  <a:lnTo>
                    <a:pt x="7321" y="122"/>
                  </a:lnTo>
                  <a:lnTo>
                    <a:pt x="7017" y="61"/>
                  </a:lnTo>
                  <a:lnTo>
                    <a:pt x="6713" y="21"/>
                  </a:lnTo>
                  <a:lnTo>
                    <a:pt x="64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9"/>
            <p:cNvSpPr/>
            <p:nvPr/>
          </p:nvSpPr>
          <p:spPr>
            <a:xfrm>
              <a:off x="7903296" y="3870707"/>
              <a:ext cx="113609" cy="113917"/>
            </a:xfrm>
            <a:custGeom>
              <a:avLst/>
              <a:gdLst/>
              <a:ahLst/>
              <a:cxnLst/>
              <a:rect l="l" t="t" r="r" b="b"/>
              <a:pathLst>
                <a:path w="7382" h="7402" extrusionOk="0">
                  <a:moveTo>
                    <a:pt x="3691" y="0"/>
                  </a:moveTo>
                  <a:lnTo>
                    <a:pt x="3326" y="20"/>
                  </a:lnTo>
                  <a:lnTo>
                    <a:pt x="2941" y="81"/>
                  </a:lnTo>
                  <a:lnTo>
                    <a:pt x="2596" y="162"/>
                  </a:lnTo>
                  <a:lnTo>
                    <a:pt x="2251" y="304"/>
                  </a:lnTo>
                  <a:lnTo>
                    <a:pt x="1927" y="446"/>
                  </a:lnTo>
                  <a:lnTo>
                    <a:pt x="1623" y="629"/>
                  </a:lnTo>
                  <a:lnTo>
                    <a:pt x="1339" y="852"/>
                  </a:lnTo>
                  <a:lnTo>
                    <a:pt x="1075" y="1095"/>
                  </a:lnTo>
                  <a:lnTo>
                    <a:pt x="852" y="1359"/>
                  </a:lnTo>
                  <a:lnTo>
                    <a:pt x="629" y="1643"/>
                  </a:lnTo>
                  <a:lnTo>
                    <a:pt x="447" y="1947"/>
                  </a:lnTo>
                  <a:lnTo>
                    <a:pt x="284" y="2271"/>
                  </a:lnTo>
                  <a:lnTo>
                    <a:pt x="163" y="2596"/>
                  </a:lnTo>
                  <a:lnTo>
                    <a:pt x="82" y="2961"/>
                  </a:lnTo>
                  <a:lnTo>
                    <a:pt x="21" y="3326"/>
                  </a:lnTo>
                  <a:lnTo>
                    <a:pt x="0" y="3691"/>
                  </a:lnTo>
                  <a:lnTo>
                    <a:pt x="21" y="4076"/>
                  </a:lnTo>
                  <a:lnTo>
                    <a:pt x="82" y="4441"/>
                  </a:lnTo>
                  <a:lnTo>
                    <a:pt x="163" y="4806"/>
                  </a:lnTo>
                  <a:lnTo>
                    <a:pt x="284" y="5131"/>
                  </a:lnTo>
                  <a:lnTo>
                    <a:pt x="447" y="5455"/>
                  </a:lnTo>
                  <a:lnTo>
                    <a:pt x="629" y="5759"/>
                  </a:lnTo>
                  <a:lnTo>
                    <a:pt x="852" y="6043"/>
                  </a:lnTo>
                  <a:lnTo>
                    <a:pt x="1075" y="6307"/>
                  </a:lnTo>
                  <a:lnTo>
                    <a:pt x="1339" y="6550"/>
                  </a:lnTo>
                  <a:lnTo>
                    <a:pt x="1623" y="6773"/>
                  </a:lnTo>
                  <a:lnTo>
                    <a:pt x="1927" y="6956"/>
                  </a:lnTo>
                  <a:lnTo>
                    <a:pt x="2251" y="7098"/>
                  </a:lnTo>
                  <a:lnTo>
                    <a:pt x="2596" y="7240"/>
                  </a:lnTo>
                  <a:lnTo>
                    <a:pt x="2941" y="7321"/>
                  </a:lnTo>
                  <a:lnTo>
                    <a:pt x="3326" y="7382"/>
                  </a:lnTo>
                  <a:lnTo>
                    <a:pt x="3691" y="7402"/>
                  </a:lnTo>
                  <a:lnTo>
                    <a:pt x="4076" y="7382"/>
                  </a:lnTo>
                  <a:lnTo>
                    <a:pt x="4441" y="7321"/>
                  </a:lnTo>
                  <a:lnTo>
                    <a:pt x="4786" y="7240"/>
                  </a:lnTo>
                  <a:lnTo>
                    <a:pt x="5131" y="7098"/>
                  </a:lnTo>
                  <a:lnTo>
                    <a:pt x="5455" y="6956"/>
                  </a:lnTo>
                  <a:lnTo>
                    <a:pt x="5760" y="6773"/>
                  </a:lnTo>
                  <a:lnTo>
                    <a:pt x="6044" y="6550"/>
                  </a:lnTo>
                  <a:lnTo>
                    <a:pt x="6307" y="6307"/>
                  </a:lnTo>
                  <a:lnTo>
                    <a:pt x="6550" y="6043"/>
                  </a:lnTo>
                  <a:lnTo>
                    <a:pt x="6753" y="5759"/>
                  </a:lnTo>
                  <a:lnTo>
                    <a:pt x="6936" y="5455"/>
                  </a:lnTo>
                  <a:lnTo>
                    <a:pt x="7098" y="5131"/>
                  </a:lnTo>
                  <a:lnTo>
                    <a:pt x="7220" y="4806"/>
                  </a:lnTo>
                  <a:lnTo>
                    <a:pt x="7321" y="4441"/>
                  </a:lnTo>
                  <a:lnTo>
                    <a:pt x="7382" y="4076"/>
                  </a:lnTo>
                  <a:lnTo>
                    <a:pt x="7382" y="3691"/>
                  </a:lnTo>
                  <a:lnTo>
                    <a:pt x="7382" y="3326"/>
                  </a:lnTo>
                  <a:lnTo>
                    <a:pt x="7321" y="2961"/>
                  </a:lnTo>
                  <a:lnTo>
                    <a:pt x="7220" y="2596"/>
                  </a:lnTo>
                  <a:lnTo>
                    <a:pt x="7098" y="2271"/>
                  </a:lnTo>
                  <a:lnTo>
                    <a:pt x="6936" y="1947"/>
                  </a:lnTo>
                  <a:lnTo>
                    <a:pt x="6753" y="1643"/>
                  </a:lnTo>
                  <a:lnTo>
                    <a:pt x="6550" y="1359"/>
                  </a:lnTo>
                  <a:lnTo>
                    <a:pt x="6307" y="1095"/>
                  </a:lnTo>
                  <a:lnTo>
                    <a:pt x="6044" y="852"/>
                  </a:lnTo>
                  <a:lnTo>
                    <a:pt x="5760" y="629"/>
                  </a:lnTo>
                  <a:lnTo>
                    <a:pt x="5455" y="446"/>
                  </a:lnTo>
                  <a:lnTo>
                    <a:pt x="5131" y="304"/>
                  </a:lnTo>
                  <a:lnTo>
                    <a:pt x="4786" y="162"/>
                  </a:lnTo>
                  <a:lnTo>
                    <a:pt x="4441" y="81"/>
                  </a:lnTo>
                  <a:lnTo>
                    <a:pt x="4076" y="20"/>
                  </a:lnTo>
                  <a:lnTo>
                    <a:pt x="3691" y="0"/>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9"/>
            <p:cNvSpPr/>
            <p:nvPr/>
          </p:nvSpPr>
          <p:spPr>
            <a:xfrm>
              <a:off x="6630589" y="3834186"/>
              <a:ext cx="187266" cy="186958"/>
            </a:xfrm>
            <a:custGeom>
              <a:avLst/>
              <a:gdLst/>
              <a:ahLst/>
              <a:cxnLst/>
              <a:rect l="l" t="t" r="r" b="b"/>
              <a:pathLst>
                <a:path w="12168" h="12148" extrusionOk="0">
                  <a:moveTo>
                    <a:pt x="5780" y="0"/>
                  </a:moveTo>
                  <a:lnTo>
                    <a:pt x="5475" y="21"/>
                  </a:lnTo>
                  <a:lnTo>
                    <a:pt x="5171" y="61"/>
                  </a:lnTo>
                  <a:lnTo>
                    <a:pt x="4867" y="122"/>
                  </a:lnTo>
                  <a:lnTo>
                    <a:pt x="4563" y="183"/>
                  </a:lnTo>
                  <a:lnTo>
                    <a:pt x="4279" y="264"/>
                  </a:lnTo>
                  <a:lnTo>
                    <a:pt x="3995" y="366"/>
                  </a:lnTo>
                  <a:lnTo>
                    <a:pt x="3731" y="467"/>
                  </a:lnTo>
                  <a:lnTo>
                    <a:pt x="3447" y="589"/>
                  </a:lnTo>
                  <a:lnTo>
                    <a:pt x="3184" y="731"/>
                  </a:lnTo>
                  <a:lnTo>
                    <a:pt x="2940" y="872"/>
                  </a:lnTo>
                  <a:lnTo>
                    <a:pt x="2697" y="1035"/>
                  </a:lnTo>
                  <a:lnTo>
                    <a:pt x="2454" y="1197"/>
                  </a:lnTo>
                  <a:lnTo>
                    <a:pt x="2231" y="1379"/>
                  </a:lnTo>
                  <a:lnTo>
                    <a:pt x="2008" y="1562"/>
                  </a:lnTo>
                  <a:lnTo>
                    <a:pt x="1785" y="1765"/>
                  </a:lnTo>
                  <a:lnTo>
                    <a:pt x="1582" y="1988"/>
                  </a:lnTo>
                  <a:lnTo>
                    <a:pt x="1399" y="2211"/>
                  </a:lnTo>
                  <a:lnTo>
                    <a:pt x="1217" y="2434"/>
                  </a:lnTo>
                  <a:lnTo>
                    <a:pt x="1055" y="2677"/>
                  </a:lnTo>
                  <a:lnTo>
                    <a:pt x="892" y="2921"/>
                  </a:lnTo>
                  <a:lnTo>
                    <a:pt x="750" y="3184"/>
                  </a:lnTo>
                  <a:lnTo>
                    <a:pt x="608" y="3428"/>
                  </a:lnTo>
                  <a:lnTo>
                    <a:pt x="487" y="3712"/>
                  </a:lnTo>
                  <a:lnTo>
                    <a:pt x="385" y="3975"/>
                  </a:lnTo>
                  <a:lnTo>
                    <a:pt x="284" y="4259"/>
                  </a:lnTo>
                  <a:lnTo>
                    <a:pt x="203" y="4563"/>
                  </a:lnTo>
                  <a:lnTo>
                    <a:pt x="142" y="4847"/>
                  </a:lnTo>
                  <a:lnTo>
                    <a:pt x="81" y="5151"/>
                  </a:lnTo>
                  <a:lnTo>
                    <a:pt x="41" y="5456"/>
                  </a:lnTo>
                  <a:lnTo>
                    <a:pt x="20" y="5760"/>
                  </a:lnTo>
                  <a:lnTo>
                    <a:pt x="0" y="6064"/>
                  </a:lnTo>
                  <a:lnTo>
                    <a:pt x="20" y="6388"/>
                  </a:lnTo>
                  <a:lnTo>
                    <a:pt x="41" y="6693"/>
                  </a:lnTo>
                  <a:lnTo>
                    <a:pt x="81" y="6997"/>
                  </a:lnTo>
                  <a:lnTo>
                    <a:pt x="142" y="7301"/>
                  </a:lnTo>
                  <a:lnTo>
                    <a:pt x="203" y="7585"/>
                  </a:lnTo>
                  <a:lnTo>
                    <a:pt x="284" y="7889"/>
                  </a:lnTo>
                  <a:lnTo>
                    <a:pt x="385" y="8173"/>
                  </a:lnTo>
                  <a:lnTo>
                    <a:pt x="487" y="8437"/>
                  </a:lnTo>
                  <a:lnTo>
                    <a:pt x="608" y="8720"/>
                  </a:lnTo>
                  <a:lnTo>
                    <a:pt x="750" y="8964"/>
                  </a:lnTo>
                  <a:lnTo>
                    <a:pt x="892" y="9227"/>
                  </a:lnTo>
                  <a:lnTo>
                    <a:pt x="1055" y="9471"/>
                  </a:lnTo>
                  <a:lnTo>
                    <a:pt x="1217" y="9714"/>
                  </a:lnTo>
                  <a:lnTo>
                    <a:pt x="1399" y="9937"/>
                  </a:lnTo>
                  <a:lnTo>
                    <a:pt x="1582" y="10160"/>
                  </a:lnTo>
                  <a:lnTo>
                    <a:pt x="1785" y="10383"/>
                  </a:lnTo>
                  <a:lnTo>
                    <a:pt x="2008" y="10586"/>
                  </a:lnTo>
                  <a:lnTo>
                    <a:pt x="2231" y="10769"/>
                  </a:lnTo>
                  <a:lnTo>
                    <a:pt x="2454" y="10951"/>
                  </a:lnTo>
                  <a:lnTo>
                    <a:pt x="2697" y="11113"/>
                  </a:lnTo>
                  <a:lnTo>
                    <a:pt x="2940" y="11276"/>
                  </a:lnTo>
                  <a:lnTo>
                    <a:pt x="3184" y="11417"/>
                  </a:lnTo>
                  <a:lnTo>
                    <a:pt x="3447" y="11559"/>
                  </a:lnTo>
                  <a:lnTo>
                    <a:pt x="3731" y="11681"/>
                  </a:lnTo>
                  <a:lnTo>
                    <a:pt x="3995" y="11783"/>
                  </a:lnTo>
                  <a:lnTo>
                    <a:pt x="4279" y="11884"/>
                  </a:lnTo>
                  <a:lnTo>
                    <a:pt x="4563" y="11965"/>
                  </a:lnTo>
                  <a:lnTo>
                    <a:pt x="4867" y="12026"/>
                  </a:lnTo>
                  <a:lnTo>
                    <a:pt x="5171" y="12087"/>
                  </a:lnTo>
                  <a:lnTo>
                    <a:pt x="5475" y="12127"/>
                  </a:lnTo>
                  <a:lnTo>
                    <a:pt x="5780" y="12148"/>
                  </a:lnTo>
                  <a:lnTo>
                    <a:pt x="6408" y="12148"/>
                  </a:lnTo>
                  <a:lnTo>
                    <a:pt x="6712" y="12127"/>
                  </a:lnTo>
                  <a:lnTo>
                    <a:pt x="7017" y="12087"/>
                  </a:lnTo>
                  <a:lnTo>
                    <a:pt x="7321" y="12026"/>
                  </a:lnTo>
                  <a:lnTo>
                    <a:pt x="7605" y="11965"/>
                  </a:lnTo>
                  <a:lnTo>
                    <a:pt x="7909" y="11884"/>
                  </a:lnTo>
                  <a:lnTo>
                    <a:pt x="8193" y="11783"/>
                  </a:lnTo>
                  <a:lnTo>
                    <a:pt x="8456" y="11681"/>
                  </a:lnTo>
                  <a:lnTo>
                    <a:pt x="8720" y="11559"/>
                  </a:lnTo>
                  <a:lnTo>
                    <a:pt x="8984" y="11417"/>
                  </a:lnTo>
                  <a:lnTo>
                    <a:pt x="9247" y="11276"/>
                  </a:lnTo>
                  <a:lnTo>
                    <a:pt x="9491" y="11113"/>
                  </a:lnTo>
                  <a:lnTo>
                    <a:pt x="9734" y="10951"/>
                  </a:lnTo>
                  <a:lnTo>
                    <a:pt x="9957" y="10769"/>
                  </a:lnTo>
                  <a:lnTo>
                    <a:pt x="10180" y="10586"/>
                  </a:lnTo>
                  <a:lnTo>
                    <a:pt x="10383" y="10383"/>
                  </a:lnTo>
                  <a:lnTo>
                    <a:pt x="10586" y="10160"/>
                  </a:lnTo>
                  <a:lnTo>
                    <a:pt x="10788" y="9937"/>
                  </a:lnTo>
                  <a:lnTo>
                    <a:pt x="10971" y="9714"/>
                  </a:lnTo>
                  <a:lnTo>
                    <a:pt x="11133" y="9471"/>
                  </a:lnTo>
                  <a:lnTo>
                    <a:pt x="11295" y="9227"/>
                  </a:lnTo>
                  <a:lnTo>
                    <a:pt x="11437" y="8964"/>
                  </a:lnTo>
                  <a:lnTo>
                    <a:pt x="11579" y="8720"/>
                  </a:lnTo>
                  <a:lnTo>
                    <a:pt x="11701" y="8437"/>
                  </a:lnTo>
                  <a:lnTo>
                    <a:pt x="11802" y="8173"/>
                  </a:lnTo>
                  <a:lnTo>
                    <a:pt x="11904" y="7889"/>
                  </a:lnTo>
                  <a:lnTo>
                    <a:pt x="11985" y="7585"/>
                  </a:lnTo>
                  <a:lnTo>
                    <a:pt x="12046" y="7301"/>
                  </a:lnTo>
                  <a:lnTo>
                    <a:pt x="12107" y="6997"/>
                  </a:lnTo>
                  <a:lnTo>
                    <a:pt x="12147" y="6693"/>
                  </a:lnTo>
                  <a:lnTo>
                    <a:pt x="12167" y="6388"/>
                  </a:lnTo>
                  <a:lnTo>
                    <a:pt x="12167" y="6064"/>
                  </a:lnTo>
                  <a:lnTo>
                    <a:pt x="12167" y="5760"/>
                  </a:lnTo>
                  <a:lnTo>
                    <a:pt x="12147" y="5456"/>
                  </a:lnTo>
                  <a:lnTo>
                    <a:pt x="12107" y="5151"/>
                  </a:lnTo>
                  <a:lnTo>
                    <a:pt x="12046" y="4847"/>
                  </a:lnTo>
                  <a:lnTo>
                    <a:pt x="11985" y="4563"/>
                  </a:lnTo>
                  <a:lnTo>
                    <a:pt x="11904" y="4259"/>
                  </a:lnTo>
                  <a:lnTo>
                    <a:pt x="11802" y="3975"/>
                  </a:lnTo>
                  <a:lnTo>
                    <a:pt x="11701" y="3712"/>
                  </a:lnTo>
                  <a:lnTo>
                    <a:pt x="11579" y="3428"/>
                  </a:lnTo>
                  <a:lnTo>
                    <a:pt x="11437" y="3184"/>
                  </a:lnTo>
                  <a:lnTo>
                    <a:pt x="11295" y="2921"/>
                  </a:lnTo>
                  <a:lnTo>
                    <a:pt x="11133" y="2677"/>
                  </a:lnTo>
                  <a:lnTo>
                    <a:pt x="10971" y="2434"/>
                  </a:lnTo>
                  <a:lnTo>
                    <a:pt x="10788" y="2211"/>
                  </a:lnTo>
                  <a:lnTo>
                    <a:pt x="10586" y="1988"/>
                  </a:lnTo>
                  <a:lnTo>
                    <a:pt x="10383" y="1765"/>
                  </a:lnTo>
                  <a:lnTo>
                    <a:pt x="10180" y="1562"/>
                  </a:lnTo>
                  <a:lnTo>
                    <a:pt x="9957" y="1379"/>
                  </a:lnTo>
                  <a:lnTo>
                    <a:pt x="9734" y="1197"/>
                  </a:lnTo>
                  <a:lnTo>
                    <a:pt x="9491" y="1035"/>
                  </a:lnTo>
                  <a:lnTo>
                    <a:pt x="9247" y="872"/>
                  </a:lnTo>
                  <a:lnTo>
                    <a:pt x="8984" y="731"/>
                  </a:lnTo>
                  <a:lnTo>
                    <a:pt x="8720" y="589"/>
                  </a:lnTo>
                  <a:lnTo>
                    <a:pt x="8456" y="467"/>
                  </a:lnTo>
                  <a:lnTo>
                    <a:pt x="8193" y="366"/>
                  </a:lnTo>
                  <a:lnTo>
                    <a:pt x="7909" y="264"/>
                  </a:lnTo>
                  <a:lnTo>
                    <a:pt x="7605" y="183"/>
                  </a:lnTo>
                  <a:lnTo>
                    <a:pt x="7321" y="122"/>
                  </a:lnTo>
                  <a:lnTo>
                    <a:pt x="7017" y="61"/>
                  </a:lnTo>
                  <a:lnTo>
                    <a:pt x="6712" y="21"/>
                  </a:lnTo>
                  <a:lnTo>
                    <a:pt x="64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9"/>
            <p:cNvSpPr/>
            <p:nvPr/>
          </p:nvSpPr>
          <p:spPr>
            <a:xfrm>
              <a:off x="6667402" y="3870707"/>
              <a:ext cx="113932" cy="113917"/>
            </a:xfrm>
            <a:custGeom>
              <a:avLst/>
              <a:gdLst/>
              <a:ahLst/>
              <a:cxnLst/>
              <a:rect l="l" t="t" r="r" b="b"/>
              <a:pathLst>
                <a:path w="7403" h="7402" extrusionOk="0">
                  <a:moveTo>
                    <a:pt x="3692" y="0"/>
                  </a:moveTo>
                  <a:lnTo>
                    <a:pt x="3327" y="20"/>
                  </a:lnTo>
                  <a:lnTo>
                    <a:pt x="2962" y="81"/>
                  </a:lnTo>
                  <a:lnTo>
                    <a:pt x="2597" y="162"/>
                  </a:lnTo>
                  <a:lnTo>
                    <a:pt x="2252" y="304"/>
                  </a:lnTo>
                  <a:lnTo>
                    <a:pt x="1927" y="446"/>
                  </a:lnTo>
                  <a:lnTo>
                    <a:pt x="1623" y="629"/>
                  </a:lnTo>
                  <a:lnTo>
                    <a:pt x="1339" y="852"/>
                  </a:lnTo>
                  <a:lnTo>
                    <a:pt x="1076" y="1095"/>
                  </a:lnTo>
                  <a:lnTo>
                    <a:pt x="853" y="1359"/>
                  </a:lnTo>
                  <a:lnTo>
                    <a:pt x="630" y="1643"/>
                  </a:lnTo>
                  <a:lnTo>
                    <a:pt x="447" y="1947"/>
                  </a:lnTo>
                  <a:lnTo>
                    <a:pt x="285" y="2271"/>
                  </a:lnTo>
                  <a:lnTo>
                    <a:pt x="163" y="2596"/>
                  </a:lnTo>
                  <a:lnTo>
                    <a:pt x="82" y="2961"/>
                  </a:lnTo>
                  <a:lnTo>
                    <a:pt x="21" y="3326"/>
                  </a:lnTo>
                  <a:lnTo>
                    <a:pt x="1" y="3691"/>
                  </a:lnTo>
                  <a:lnTo>
                    <a:pt x="21" y="4076"/>
                  </a:lnTo>
                  <a:lnTo>
                    <a:pt x="82" y="4441"/>
                  </a:lnTo>
                  <a:lnTo>
                    <a:pt x="163" y="4806"/>
                  </a:lnTo>
                  <a:lnTo>
                    <a:pt x="285" y="5131"/>
                  </a:lnTo>
                  <a:lnTo>
                    <a:pt x="447" y="5455"/>
                  </a:lnTo>
                  <a:lnTo>
                    <a:pt x="630" y="5759"/>
                  </a:lnTo>
                  <a:lnTo>
                    <a:pt x="853" y="6043"/>
                  </a:lnTo>
                  <a:lnTo>
                    <a:pt x="1076" y="6307"/>
                  </a:lnTo>
                  <a:lnTo>
                    <a:pt x="1339" y="6550"/>
                  </a:lnTo>
                  <a:lnTo>
                    <a:pt x="1623" y="6773"/>
                  </a:lnTo>
                  <a:lnTo>
                    <a:pt x="1927" y="6956"/>
                  </a:lnTo>
                  <a:lnTo>
                    <a:pt x="2252" y="7098"/>
                  </a:lnTo>
                  <a:lnTo>
                    <a:pt x="2597" y="7240"/>
                  </a:lnTo>
                  <a:lnTo>
                    <a:pt x="2962" y="7321"/>
                  </a:lnTo>
                  <a:lnTo>
                    <a:pt x="3327" y="7382"/>
                  </a:lnTo>
                  <a:lnTo>
                    <a:pt x="3692" y="7402"/>
                  </a:lnTo>
                  <a:lnTo>
                    <a:pt x="4077" y="7382"/>
                  </a:lnTo>
                  <a:lnTo>
                    <a:pt x="4442" y="7321"/>
                  </a:lnTo>
                  <a:lnTo>
                    <a:pt x="4807" y="7240"/>
                  </a:lnTo>
                  <a:lnTo>
                    <a:pt x="5132" y="7098"/>
                  </a:lnTo>
                  <a:lnTo>
                    <a:pt x="5456" y="6956"/>
                  </a:lnTo>
                  <a:lnTo>
                    <a:pt x="5760" y="6773"/>
                  </a:lnTo>
                  <a:lnTo>
                    <a:pt x="6044" y="6550"/>
                  </a:lnTo>
                  <a:lnTo>
                    <a:pt x="6308" y="6307"/>
                  </a:lnTo>
                  <a:lnTo>
                    <a:pt x="6551" y="6043"/>
                  </a:lnTo>
                  <a:lnTo>
                    <a:pt x="6774" y="5759"/>
                  </a:lnTo>
                  <a:lnTo>
                    <a:pt x="6957" y="5455"/>
                  </a:lnTo>
                  <a:lnTo>
                    <a:pt x="7099" y="5131"/>
                  </a:lnTo>
                  <a:lnTo>
                    <a:pt x="7220" y="4806"/>
                  </a:lnTo>
                  <a:lnTo>
                    <a:pt x="7322" y="4441"/>
                  </a:lnTo>
                  <a:lnTo>
                    <a:pt x="7382" y="4076"/>
                  </a:lnTo>
                  <a:lnTo>
                    <a:pt x="7403" y="3691"/>
                  </a:lnTo>
                  <a:lnTo>
                    <a:pt x="7382" y="3326"/>
                  </a:lnTo>
                  <a:lnTo>
                    <a:pt x="7322" y="2961"/>
                  </a:lnTo>
                  <a:lnTo>
                    <a:pt x="7220" y="2596"/>
                  </a:lnTo>
                  <a:lnTo>
                    <a:pt x="7099" y="2271"/>
                  </a:lnTo>
                  <a:lnTo>
                    <a:pt x="6957" y="1947"/>
                  </a:lnTo>
                  <a:lnTo>
                    <a:pt x="6774" y="1643"/>
                  </a:lnTo>
                  <a:lnTo>
                    <a:pt x="6551" y="1359"/>
                  </a:lnTo>
                  <a:lnTo>
                    <a:pt x="6308" y="1095"/>
                  </a:lnTo>
                  <a:lnTo>
                    <a:pt x="6044" y="852"/>
                  </a:lnTo>
                  <a:lnTo>
                    <a:pt x="5760" y="629"/>
                  </a:lnTo>
                  <a:lnTo>
                    <a:pt x="5456" y="446"/>
                  </a:lnTo>
                  <a:lnTo>
                    <a:pt x="5132" y="304"/>
                  </a:lnTo>
                  <a:lnTo>
                    <a:pt x="4807" y="162"/>
                  </a:lnTo>
                  <a:lnTo>
                    <a:pt x="4442" y="81"/>
                  </a:lnTo>
                  <a:lnTo>
                    <a:pt x="4077" y="20"/>
                  </a:lnTo>
                  <a:lnTo>
                    <a:pt x="3692" y="0"/>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9"/>
            <p:cNvSpPr/>
            <p:nvPr/>
          </p:nvSpPr>
          <p:spPr>
            <a:xfrm>
              <a:off x="8286538" y="2724382"/>
              <a:ext cx="42784" cy="20930"/>
            </a:xfrm>
            <a:custGeom>
              <a:avLst/>
              <a:gdLst/>
              <a:ahLst/>
              <a:cxnLst/>
              <a:rect l="l" t="t" r="r" b="b"/>
              <a:pathLst>
                <a:path w="2780" h="1360" extrusionOk="0">
                  <a:moveTo>
                    <a:pt x="2698" y="1"/>
                  </a:moveTo>
                  <a:lnTo>
                    <a:pt x="1" y="285"/>
                  </a:lnTo>
                  <a:lnTo>
                    <a:pt x="82" y="467"/>
                  </a:lnTo>
                  <a:lnTo>
                    <a:pt x="204" y="629"/>
                  </a:lnTo>
                  <a:lnTo>
                    <a:pt x="346" y="832"/>
                  </a:lnTo>
                  <a:lnTo>
                    <a:pt x="569" y="1015"/>
                  </a:lnTo>
                  <a:lnTo>
                    <a:pt x="690" y="1116"/>
                  </a:lnTo>
                  <a:lnTo>
                    <a:pt x="832" y="1197"/>
                  </a:lnTo>
                  <a:lnTo>
                    <a:pt x="974" y="1258"/>
                  </a:lnTo>
                  <a:lnTo>
                    <a:pt x="1137" y="1319"/>
                  </a:lnTo>
                  <a:lnTo>
                    <a:pt x="1319" y="1360"/>
                  </a:lnTo>
                  <a:lnTo>
                    <a:pt x="1522" y="1360"/>
                  </a:lnTo>
                  <a:lnTo>
                    <a:pt x="1826" y="1339"/>
                  </a:lnTo>
                  <a:lnTo>
                    <a:pt x="2069" y="1299"/>
                  </a:lnTo>
                  <a:lnTo>
                    <a:pt x="2272" y="1238"/>
                  </a:lnTo>
                  <a:lnTo>
                    <a:pt x="2434" y="1157"/>
                  </a:lnTo>
                  <a:lnTo>
                    <a:pt x="2576" y="1055"/>
                  </a:lnTo>
                  <a:lnTo>
                    <a:pt x="2657" y="934"/>
                  </a:lnTo>
                  <a:lnTo>
                    <a:pt x="2718" y="812"/>
                  </a:lnTo>
                  <a:lnTo>
                    <a:pt x="2759" y="690"/>
                  </a:lnTo>
                  <a:lnTo>
                    <a:pt x="2779" y="569"/>
                  </a:lnTo>
                  <a:lnTo>
                    <a:pt x="2779" y="447"/>
                  </a:lnTo>
                  <a:lnTo>
                    <a:pt x="2759" y="224"/>
                  </a:lnTo>
                  <a:lnTo>
                    <a:pt x="2718" y="62"/>
                  </a:lnTo>
                  <a:lnTo>
                    <a:pt x="2698" y="1"/>
                  </a:lnTo>
                  <a:close/>
                </a:path>
              </a:pathLst>
            </a:custGeom>
            <a:solidFill>
              <a:srgbClr val="FC96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9"/>
            <p:cNvSpPr/>
            <p:nvPr/>
          </p:nvSpPr>
          <p:spPr>
            <a:xfrm>
              <a:off x="8088684" y="2467231"/>
              <a:ext cx="175092" cy="175723"/>
            </a:xfrm>
            <a:custGeom>
              <a:avLst/>
              <a:gdLst/>
              <a:ahLst/>
              <a:cxnLst/>
              <a:rect l="l" t="t" r="r" b="b"/>
              <a:pathLst>
                <a:path w="11377" h="11418" extrusionOk="0">
                  <a:moveTo>
                    <a:pt x="7584" y="0"/>
                  </a:moveTo>
                  <a:lnTo>
                    <a:pt x="7118" y="20"/>
                  </a:lnTo>
                  <a:lnTo>
                    <a:pt x="6652" y="41"/>
                  </a:lnTo>
                  <a:lnTo>
                    <a:pt x="6185" y="101"/>
                  </a:lnTo>
                  <a:lnTo>
                    <a:pt x="5698" y="183"/>
                  </a:lnTo>
                  <a:lnTo>
                    <a:pt x="5232" y="264"/>
                  </a:lnTo>
                  <a:lnTo>
                    <a:pt x="4766" y="385"/>
                  </a:lnTo>
                  <a:lnTo>
                    <a:pt x="4299" y="527"/>
                  </a:lnTo>
                  <a:lnTo>
                    <a:pt x="3833" y="690"/>
                  </a:lnTo>
                  <a:lnTo>
                    <a:pt x="3387" y="852"/>
                  </a:lnTo>
                  <a:lnTo>
                    <a:pt x="2961" y="1055"/>
                  </a:lnTo>
                  <a:lnTo>
                    <a:pt x="2555" y="1278"/>
                  </a:lnTo>
                  <a:lnTo>
                    <a:pt x="2170" y="1501"/>
                  </a:lnTo>
                  <a:lnTo>
                    <a:pt x="1785" y="1764"/>
                  </a:lnTo>
                  <a:lnTo>
                    <a:pt x="1440" y="2048"/>
                  </a:lnTo>
                  <a:lnTo>
                    <a:pt x="1136" y="2332"/>
                  </a:lnTo>
                  <a:lnTo>
                    <a:pt x="852" y="2657"/>
                  </a:lnTo>
                  <a:lnTo>
                    <a:pt x="608" y="2981"/>
                  </a:lnTo>
                  <a:lnTo>
                    <a:pt x="406" y="3346"/>
                  </a:lnTo>
                  <a:lnTo>
                    <a:pt x="223" y="3711"/>
                  </a:lnTo>
                  <a:lnTo>
                    <a:pt x="101" y="4096"/>
                  </a:lnTo>
                  <a:lnTo>
                    <a:pt x="61" y="4299"/>
                  </a:lnTo>
                  <a:lnTo>
                    <a:pt x="20" y="4502"/>
                  </a:lnTo>
                  <a:lnTo>
                    <a:pt x="0" y="4725"/>
                  </a:lnTo>
                  <a:lnTo>
                    <a:pt x="0" y="4928"/>
                  </a:lnTo>
                  <a:lnTo>
                    <a:pt x="0" y="5354"/>
                  </a:lnTo>
                  <a:lnTo>
                    <a:pt x="41" y="5780"/>
                  </a:lnTo>
                  <a:lnTo>
                    <a:pt x="101" y="6185"/>
                  </a:lnTo>
                  <a:lnTo>
                    <a:pt x="162" y="6591"/>
                  </a:lnTo>
                  <a:lnTo>
                    <a:pt x="284" y="6976"/>
                  </a:lnTo>
                  <a:lnTo>
                    <a:pt x="406" y="7361"/>
                  </a:lnTo>
                  <a:lnTo>
                    <a:pt x="548" y="7726"/>
                  </a:lnTo>
                  <a:lnTo>
                    <a:pt x="710" y="8071"/>
                  </a:lnTo>
                  <a:lnTo>
                    <a:pt x="892" y="8416"/>
                  </a:lnTo>
                  <a:lnTo>
                    <a:pt x="1095" y="8740"/>
                  </a:lnTo>
                  <a:lnTo>
                    <a:pt x="1298" y="9044"/>
                  </a:lnTo>
                  <a:lnTo>
                    <a:pt x="1521" y="9349"/>
                  </a:lnTo>
                  <a:lnTo>
                    <a:pt x="1764" y="9612"/>
                  </a:lnTo>
                  <a:lnTo>
                    <a:pt x="2028" y="9876"/>
                  </a:lnTo>
                  <a:lnTo>
                    <a:pt x="2292" y="10119"/>
                  </a:lnTo>
                  <a:lnTo>
                    <a:pt x="2575" y="10342"/>
                  </a:lnTo>
                  <a:lnTo>
                    <a:pt x="2859" y="10545"/>
                  </a:lnTo>
                  <a:lnTo>
                    <a:pt x="3143" y="10728"/>
                  </a:lnTo>
                  <a:lnTo>
                    <a:pt x="3447" y="10890"/>
                  </a:lnTo>
                  <a:lnTo>
                    <a:pt x="3752" y="11032"/>
                  </a:lnTo>
                  <a:lnTo>
                    <a:pt x="4076" y="11153"/>
                  </a:lnTo>
                  <a:lnTo>
                    <a:pt x="4401" y="11255"/>
                  </a:lnTo>
                  <a:lnTo>
                    <a:pt x="4705" y="11336"/>
                  </a:lnTo>
                  <a:lnTo>
                    <a:pt x="5029" y="11397"/>
                  </a:lnTo>
                  <a:lnTo>
                    <a:pt x="5354" y="11417"/>
                  </a:lnTo>
                  <a:lnTo>
                    <a:pt x="5678" y="11417"/>
                  </a:lnTo>
                  <a:lnTo>
                    <a:pt x="6003" y="11397"/>
                  </a:lnTo>
                  <a:lnTo>
                    <a:pt x="6327" y="11336"/>
                  </a:lnTo>
                  <a:lnTo>
                    <a:pt x="6652" y="11255"/>
                  </a:lnTo>
                  <a:lnTo>
                    <a:pt x="6956" y="11153"/>
                  </a:lnTo>
                  <a:lnTo>
                    <a:pt x="7260" y="11011"/>
                  </a:lnTo>
                  <a:lnTo>
                    <a:pt x="7564" y="10849"/>
                  </a:lnTo>
                  <a:lnTo>
                    <a:pt x="7848" y="10667"/>
                  </a:lnTo>
                  <a:lnTo>
                    <a:pt x="8132" y="10444"/>
                  </a:lnTo>
                  <a:lnTo>
                    <a:pt x="8396" y="10200"/>
                  </a:lnTo>
                  <a:lnTo>
                    <a:pt x="8659" y="9916"/>
                  </a:lnTo>
                  <a:lnTo>
                    <a:pt x="8903" y="9632"/>
                  </a:lnTo>
                  <a:lnTo>
                    <a:pt x="9146" y="9328"/>
                  </a:lnTo>
                  <a:lnTo>
                    <a:pt x="9369" y="9004"/>
                  </a:lnTo>
                  <a:lnTo>
                    <a:pt x="9572" y="8659"/>
                  </a:lnTo>
                  <a:lnTo>
                    <a:pt x="9775" y="8314"/>
                  </a:lnTo>
                  <a:lnTo>
                    <a:pt x="9957" y="7949"/>
                  </a:lnTo>
                  <a:lnTo>
                    <a:pt x="10140" y="7584"/>
                  </a:lnTo>
                  <a:lnTo>
                    <a:pt x="10302" y="7199"/>
                  </a:lnTo>
                  <a:lnTo>
                    <a:pt x="10464" y="6814"/>
                  </a:lnTo>
                  <a:lnTo>
                    <a:pt x="10606" y="6428"/>
                  </a:lnTo>
                  <a:lnTo>
                    <a:pt x="10849" y="5658"/>
                  </a:lnTo>
                  <a:lnTo>
                    <a:pt x="11052" y="4887"/>
                  </a:lnTo>
                  <a:lnTo>
                    <a:pt x="11214" y="4137"/>
                  </a:lnTo>
                  <a:lnTo>
                    <a:pt x="11316" y="3447"/>
                  </a:lnTo>
                  <a:lnTo>
                    <a:pt x="11377" y="2819"/>
                  </a:lnTo>
                  <a:lnTo>
                    <a:pt x="11377" y="2251"/>
                  </a:lnTo>
                  <a:lnTo>
                    <a:pt x="11356" y="1987"/>
                  </a:lnTo>
                  <a:lnTo>
                    <a:pt x="11336" y="1764"/>
                  </a:lnTo>
                  <a:lnTo>
                    <a:pt x="11295" y="1582"/>
                  </a:lnTo>
                  <a:lnTo>
                    <a:pt x="11255" y="1399"/>
                  </a:lnTo>
                  <a:lnTo>
                    <a:pt x="11194" y="1257"/>
                  </a:lnTo>
                  <a:lnTo>
                    <a:pt x="11113" y="1156"/>
                  </a:lnTo>
                  <a:lnTo>
                    <a:pt x="10890" y="933"/>
                  </a:lnTo>
                  <a:lnTo>
                    <a:pt x="10626" y="750"/>
                  </a:lnTo>
                  <a:lnTo>
                    <a:pt x="10342" y="568"/>
                  </a:lnTo>
                  <a:lnTo>
                    <a:pt x="10018" y="426"/>
                  </a:lnTo>
                  <a:lnTo>
                    <a:pt x="9673" y="304"/>
                  </a:lnTo>
                  <a:lnTo>
                    <a:pt x="9288" y="203"/>
                  </a:lnTo>
                  <a:lnTo>
                    <a:pt x="8882" y="122"/>
                  </a:lnTo>
                  <a:lnTo>
                    <a:pt x="8477" y="61"/>
                  </a:lnTo>
                  <a:lnTo>
                    <a:pt x="8031" y="20"/>
                  </a:lnTo>
                  <a:lnTo>
                    <a:pt x="75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9"/>
            <p:cNvSpPr/>
            <p:nvPr/>
          </p:nvSpPr>
          <p:spPr>
            <a:xfrm>
              <a:off x="8244415" y="2534639"/>
              <a:ext cx="84907" cy="172291"/>
            </a:xfrm>
            <a:custGeom>
              <a:avLst/>
              <a:gdLst/>
              <a:ahLst/>
              <a:cxnLst/>
              <a:rect l="l" t="t" r="r" b="b"/>
              <a:pathLst>
                <a:path w="5517" h="11195" extrusionOk="0">
                  <a:moveTo>
                    <a:pt x="386" y="0"/>
                  </a:moveTo>
                  <a:lnTo>
                    <a:pt x="0" y="629"/>
                  </a:lnTo>
                  <a:lnTo>
                    <a:pt x="4847" y="10991"/>
                  </a:lnTo>
                  <a:lnTo>
                    <a:pt x="5516" y="11194"/>
                  </a:lnTo>
                  <a:lnTo>
                    <a:pt x="5516" y="11194"/>
                  </a:lnTo>
                  <a:lnTo>
                    <a:pt x="3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9"/>
            <p:cNvSpPr/>
            <p:nvPr/>
          </p:nvSpPr>
          <p:spPr>
            <a:xfrm>
              <a:off x="8172005" y="2635136"/>
              <a:ext cx="87708" cy="99881"/>
            </a:xfrm>
            <a:custGeom>
              <a:avLst/>
              <a:gdLst/>
              <a:ahLst/>
              <a:cxnLst/>
              <a:rect l="l" t="t" r="r" b="b"/>
              <a:pathLst>
                <a:path w="5699" h="6490" extrusionOk="0">
                  <a:moveTo>
                    <a:pt x="609" y="0"/>
                  </a:moveTo>
                  <a:lnTo>
                    <a:pt x="1" y="304"/>
                  </a:lnTo>
                  <a:lnTo>
                    <a:pt x="4989" y="6489"/>
                  </a:lnTo>
                  <a:lnTo>
                    <a:pt x="5699" y="6246"/>
                  </a:lnTo>
                  <a:lnTo>
                    <a:pt x="60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9"/>
            <p:cNvSpPr/>
            <p:nvPr/>
          </p:nvSpPr>
          <p:spPr>
            <a:xfrm>
              <a:off x="8096487" y="2456612"/>
              <a:ext cx="108930" cy="82721"/>
            </a:xfrm>
            <a:custGeom>
              <a:avLst/>
              <a:gdLst/>
              <a:ahLst/>
              <a:cxnLst/>
              <a:rect l="l" t="t" r="r" b="b"/>
              <a:pathLst>
                <a:path w="7078" h="5375" extrusionOk="0">
                  <a:moveTo>
                    <a:pt x="3569" y="1"/>
                  </a:moveTo>
                  <a:lnTo>
                    <a:pt x="3123" y="21"/>
                  </a:lnTo>
                  <a:lnTo>
                    <a:pt x="2697" y="102"/>
                  </a:lnTo>
                  <a:lnTo>
                    <a:pt x="2271" y="203"/>
                  </a:lnTo>
                  <a:lnTo>
                    <a:pt x="2068" y="284"/>
                  </a:lnTo>
                  <a:lnTo>
                    <a:pt x="1866" y="366"/>
                  </a:lnTo>
                  <a:lnTo>
                    <a:pt x="1663" y="467"/>
                  </a:lnTo>
                  <a:lnTo>
                    <a:pt x="1480" y="568"/>
                  </a:lnTo>
                  <a:lnTo>
                    <a:pt x="1197" y="791"/>
                  </a:lnTo>
                  <a:lnTo>
                    <a:pt x="913" y="1055"/>
                  </a:lnTo>
                  <a:lnTo>
                    <a:pt x="669" y="1339"/>
                  </a:lnTo>
                  <a:lnTo>
                    <a:pt x="446" y="1663"/>
                  </a:lnTo>
                  <a:lnTo>
                    <a:pt x="284" y="2008"/>
                  </a:lnTo>
                  <a:lnTo>
                    <a:pt x="142" y="2373"/>
                  </a:lnTo>
                  <a:lnTo>
                    <a:pt x="41" y="2738"/>
                  </a:lnTo>
                  <a:lnTo>
                    <a:pt x="20" y="2921"/>
                  </a:lnTo>
                  <a:lnTo>
                    <a:pt x="0" y="3103"/>
                  </a:lnTo>
                  <a:lnTo>
                    <a:pt x="0" y="3286"/>
                  </a:lnTo>
                  <a:lnTo>
                    <a:pt x="0" y="3448"/>
                  </a:lnTo>
                  <a:lnTo>
                    <a:pt x="20" y="3630"/>
                  </a:lnTo>
                  <a:lnTo>
                    <a:pt x="61" y="3813"/>
                  </a:lnTo>
                  <a:lnTo>
                    <a:pt x="122" y="3975"/>
                  </a:lnTo>
                  <a:lnTo>
                    <a:pt x="183" y="4137"/>
                  </a:lnTo>
                  <a:lnTo>
                    <a:pt x="264" y="4300"/>
                  </a:lnTo>
                  <a:lnTo>
                    <a:pt x="365" y="4442"/>
                  </a:lnTo>
                  <a:lnTo>
                    <a:pt x="487" y="4584"/>
                  </a:lnTo>
                  <a:lnTo>
                    <a:pt x="608" y="4726"/>
                  </a:lnTo>
                  <a:lnTo>
                    <a:pt x="771" y="4847"/>
                  </a:lnTo>
                  <a:lnTo>
                    <a:pt x="933" y="4969"/>
                  </a:lnTo>
                  <a:lnTo>
                    <a:pt x="1115" y="5070"/>
                  </a:lnTo>
                  <a:lnTo>
                    <a:pt x="1338" y="5172"/>
                  </a:lnTo>
                  <a:lnTo>
                    <a:pt x="1562" y="5253"/>
                  </a:lnTo>
                  <a:lnTo>
                    <a:pt x="1805" y="5334"/>
                  </a:lnTo>
                  <a:lnTo>
                    <a:pt x="2008" y="5354"/>
                  </a:lnTo>
                  <a:lnTo>
                    <a:pt x="2210" y="5374"/>
                  </a:lnTo>
                  <a:lnTo>
                    <a:pt x="2616" y="5374"/>
                  </a:lnTo>
                  <a:lnTo>
                    <a:pt x="2839" y="5334"/>
                  </a:lnTo>
                  <a:lnTo>
                    <a:pt x="3042" y="5293"/>
                  </a:lnTo>
                  <a:lnTo>
                    <a:pt x="3245" y="5233"/>
                  </a:lnTo>
                  <a:lnTo>
                    <a:pt x="3447" y="5151"/>
                  </a:lnTo>
                  <a:lnTo>
                    <a:pt x="3671" y="5050"/>
                  </a:lnTo>
                  <a:lnTo>
                    <a:pt x="3873" y="4949"/>
                  </a:lnTo>
                  <a:lnTo>
                    <a:pt x="4279" y="4705"/>
                  </a:lnTo>
                  <a:lnTo>
                    <a:pt x="4684" y="4421"/>
                  </a:lnTo>
                  <a:lnTo>
                    <a:pt x="5070" y="4097"/>
                  </a:lnTo>
                  <a:lnTo>
                    <a:pt x="5435" y="3752"/>
                  </a:lnTo>
                  <a:lnTo>
                    <a:pt x="5759" y="3367"/>
                  </a:lnTo>
                  <a:lnTo>
                    <a:pt x="6084" y="2961"/>
                  </a:lnTo>
                  <a:lnTo>
                    <a:pt x="6368" y="2556"/>
                  </a:lnTo>
                  <a:lnTo>
                    <a:pt x="6611" y="2130"/>
                  </a:lnTo>
                  <a:lnTo>
                    <a:pt x="6814" y="1704"/>
                  </a:lnTo>
                  <a:lnTo>
                    <a:pt x="6976" y="1278"/>
                  </a:lnTo>
                  <a:lnTo>
                    <a:pt x="7077" y="852"/>
                  </a:lnTo>
                  <a:lnTo>
                    <a:pt x="6956" y="771"/>
                  </a:lnTo>
                  <a:lnTo>
                    <a:pt x="6793" y="670"/>
                  </a:lnTo>
                  <a:lnTo>
                    <a:pt x="6570" y="568"/>
                  </a:lnTo>
                  <a:lnTo>
                    <a:pt x="6307" y="447"/>
                  </a:lnTo>
                  <a:lnTo>
                    <a:pt x="5982" y="345"/>
                  </a:lnTo>
                  <a:lnTo>
                    <a:pt x="5638" y="244"/>
                  </a:lnTo>
                  <a:lnTo>
                    <a:pt x="5252" y="163"/>
                  </a:lnTo>
                  <a:lnTo>
                    <a:pt x="4847" y="82"/>
                  </a:lnTo>
                  <a:lnTo>
                    <a:pt x="4441" y="21"/>
                  </a:lnTo>
                  <a:lnTo>
                    <a:pt x="39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9"/>
            <p:cNvSpPr/>
            <p:nvPr/>
          </p:nvSpPr>
          <p:spPr>
            <a:xfrm>
              <a:off x="7103093" y="2671949"/>
              <a:ext cx="594546" cy="238776"/>
            </a:xfrm>
            <a:custGeom>
              <a:avLst/>
              <a:gdLst/>
              <a:ahLst/>
              <a:cxnLst/>
              <a:rect l="l" t="t" r="r" b="b"/>
              <a:pathLst>
                <a:path w="38632" h="15515" extrusionOk="0">
                  <a:moveTo>
                    <a:pt x="7260" y="1"/>
                  </a:moveTo>
                  <a:lnTo>
                    <a:pt x="6895" y="21"/>
                  </a:lnTo>
                  <a:lnTo>
                    <a:pt x="6530" y="42"/>
                  </a:lnTo>
                  <a:lnTo>
                    <a:pt x="6165" y="82"/>
                  </a:lnTo>
                  <a:lnTo>
                    <a:pt x="5800" y="163"/>
                  </a:lnTo>
                  <a:lnTo>
                    <a:pt x="5455" y="244"/>
                  </a:lnTo>
                  <a:lnTo>
                    <a:pt x="5111" y="325"/>
                  </a:lnTo>
                  <a:lnTo>
                    <a:pt x="4766" y="447"/>
                  </a:lnTo>
                  <a:lnTo>
                    <a:pt x="4441" y="569"/>
                  </a:lnTo>
                  <a:lnTo>
                    <a:pt x="4117" y="731"/>
                  </a:lnTo>
                  <a:lnTo>
                    <a:pt x="3792" y="893"/>
                  </a:lnTo>
                  <a:lnTo>
                    <a:pt x="3488" y="1055"/>
                  </a:lnTo>
                  <a:lnTo>
                    <a:pt x="3204" y="1258"/>
                  </a:lnTo>
                  <a:lnTo>
                    <a:pt x="2920" y="1461"/>
                  </a:lnTo>
                  <a:lnTo>
                    <a:pt x="2637" y="1664"/>
                  </a:lnTo>
                  <a:lnTo>
                    <a:pt x="2373" y="1907"/>
                  </a:lnTo>
                  <a:lnTo>
                    <a:pt x="2130" y="2130"/>
                  </a:lnTo>
                  <a:lnTo>
                    <a:pt x="1886" y="2394"/>
                  </a:lnTo>
                  <a:lnTo>
                    <a:pt x="1663" y="2658"/>
                  </a:lnTo>
                  <a:lnTo>
                    <a:pt x="1440" y="2921"/>
                  </a:lnTo>
                  <a:lnTo>
                    <a:pt x="1237" y="3225"/>
                  </a:lnTo>
                  <a:lnTo>
                    <a:pt x="1055" y="3509"/>
                  </a:lnTo>
                  <a:lnTo>
                    <a:pt x="872" y="3813"/>
                  </a:lnTo>
                  <a:lnTo>
                    <a:pt x="710" y="4138"/>
                  </a:lnTo>
                  <a:lnTo>
                    <a:pt x="568" y="4442"/>
                  </a:lnTo>
                  <a:lnTo>
                    <a:pt x="426" y="4787"/>
                  </a:lnTo>
                  <a:lnTo>
                    <a:pt x="325" y="5111"/>
                  </a:lnTo>
                  <a:lnTo>
                    <a:pt x="223" y="5456"/>
                  </a:lnTo>
                  <a:lnTo>
                    <a:pt x="142" y="5821"/>
                  </a:lnTo>
                  <a:lnTo>
                    <a:pt x="81" y="6166"/>
                  </a:lnTo>
                  <a:lnTo>
                    <a:pt x="21" y="6531"/>
                  </a:lnTo>
                  <a:lnTo>
                    <a:pt x="0" y="6916"/>
                  </a:lnTo>
                  <a:lnTo>
                    <a:pt x="0" y="7281"/>
                  </a:lnTo>
                  <a:lnTo>
                    <a:pt x="0" y="14683"/>
                  </a:lnTo>
                  <a:lnTo>
                    <a:pt x="0" y="14845"/>
                  </a:lnTo>
                  <a:lnTo>
                    <a:pt x="61" y="15007"/>
                  </a:lnTo>
                  <a:lnTo>
                    <a:pt x="142" y="15149"/>
                  </a:lnTo>
                  <a:lnTo>
                    <a:pt x="244" y="15271"/>
                  </a:lnTo>
                  <a:lnTo>
                    <a:pt x="365" y="15372"/>
                  </a:lnTo>
                  <a:lnTo>
                    <a:pt x="507" y="15453"/>
                  </a:lnTo>
                  <a:lnTo>
                    <a:pt x="670" y="15494"/>
                  </a:lnTo>
                  <a:lnTo>
                    <a:pt x="832" y="15514"/>
                  </a:lnTo>
                  <a:lnTo>
                    <a:pt x="1014" y="15494"/>
                  </a:lnTo>
                  <a:lnTo>
                    <a:pt x="1156" y="15453"/>
                  </a:lnTo>
                  <a:lnTo>
                    <a:pt x="1298" y="15372"/>
                  </a:lnTo>
                  <a:lnTo>
                    <a:pt x="1440" y="15271"/>
                  </a:lnTo>
                  <a:lnTo>
                    <a:pt x="1542" y="15149"/>
                  </a:lnTo>
                  <a:lnTo>
                    <a:pt x="1602" y="15007"/>
                  </a:lnTo>
                  <a:lnTo>
                    <a:pt x="1663" y="14845"/>
                  </a:lnTo>
                  <a:lnTo>
                    <a:pt x="1683" y="14683"/>
                  </a:lnTo>
                  <a:lnTo>
                    <a:pt x="1683" y="7281"/>
                  </a:lnTo>
                  <a:lnTo>
                    <a:pt x="1683" y="6997"/>
                  </a:lnTo>
                  <a:lnTo>
                    <a:pt x="1704" y="6713"/>
                  </a:lnTo>
                  <a:lnTo>
                    <a:pt x="1744" y="6429"/>
                  </a:lnTo>
                  <a:lnTo>
                    <a:pt x="1785" y="6166"/>
                  </a:lnTo>
                  <a:lnTo>
                    <a:pt x="1846" y="5882"/>
                  </a:lnTo>
                  <a:lnTo>
                    <a:pt x="1927" y="5618"/>
                  </a:lnTo>
                  <a:lnTo>
                    <a:pt x="2008" y="5355"/>
                  </a:lnTo>
                  <a:lnTo>
                    <a:pt x="2109" y="5111"/>
                  </a:lnTo>
                  <a:lnTo>
                    <a:pt x="2231" y="4868"/>
                  </a:lnTo>
                  <a:lnTo>
                    <a:pt x="2353" y="4625"/>
                  </a:lnTo>
                  <a:lnTo>
                    <a:pt x="2495" y="4381"/>
                  </a:lnTo>
                  <a:lnTo>
                    <a:pt x="2637" y="4158"/>
                  </a:lnTo>
                  <a:lnTo>
                    <a:pt x="2799" y="3935"/>
                  </a:lnTo>
                  <a:lnTo>
                    <a:pt x="2961" y="3732"/>
                  </a:lnTo>
                  <a:lnTo>
                    <a:pt x="3123" y="3529"/>
                  </a:lnTo>
                  <a:lnTo>
                    <a:pt x="3326" y="3327"/>
                  </a:lnTo>
                  <a:lnTo>
                    <a:pt x="3509" y="3144"/>
                  </a:lnTo>
                  <a:lnTo>
                    <a:pt x="3711" y="2962"/>
                  </a:lnTo>
                  <a:lnTo>
                    <a:pt x="3934" y="2799"/>
                  </a:lnTo>
                  <a:lnTo>
                    <a:pt x="4137" y="2658"/>
                  </a:lnTo>
                  <a:lnTo>
                    <a:pt x="4360" y="2495"/>
                  </a:lnTo>
                  <a:lnTo>
                    <a:pt x="4604" y="2374"/>
                  </a:lnTo>
                  <a:lnTo>
                    <a:pt x="4847" y="2252"/>
                  </a:lnTo>
                  <a:lnTo>
                    <a:pt x="5090" y="2130"/>
                  </a:lnTo>
                  <a:lnTo>
                    <a:pt x="5354" y="2029"/>
                  </a:lnTo>
                  <a:lnTo>
                    <a:pt x="5597" y="1948"/>
                  </a:lnTo>
                  <a:lnTo>
                    <a:pt x="5861" y="1867"/>
                  </a:lnTo>
                  <a:lnTo>
                    <a:pt x="6145" y="1806"/>
                  </a:lnTo>
                  <a:lnTo>
                    <a:pt x="6408" y="1765"/>
                  </a:lnTo>
                  <a:lnTo>
                    <a:pt x="6692" y="1725"/>
                  </a:lnTo>
                  <a:lnTo>
                    <a:pt x="6976" y="1704"/>
                  </a:lnTo>
                  <a:lnTo>
                    <a:pt x="7260" y="1684"/>
                  </a:lnTo>
                  <a:lnTo>
                    <a:pt x="31372" y="1684"/>
                  </a:lnTo>
                  <a:lnTo>
                    <a:pt x="31656" y="1704"/>
                  </a:lnTo>
                  <a:lnTo>
                    <a:pt x="31940" y="1725"/>
                  </a:lnTo>
                  <a:lnTo>
                    <a:pt x="32223" y="1765"/>
                  </a:lnTo>
                  <a:lnTo>
                    <a:pt x="32487" y="1806"/>
                  </a:lnTo>
                  <a:lnTo>
                    <a:pt x="32771" y="1867"/>
                  </a:lnTo>
                  <a:lnTo>
                    <a:pt x="33035" y="1948"/>
                  </a:lnTo>
                  <a:lnTo>
                    <a:pt x="33278" y="2029"/>
                  </a:lnTo>
                  <a:lnTo>
                    <a:pt x="33542" y="2130"/>
                  </a:lnTo>
                  <a:lnTo>
                    <a:pt x="33785" y="2252"/>
                  </a:lnTo>
                  <a:lnTo>
                    <a:pt x="34028" y="2374"/>
                  </a:lnTo>
                  <a:lnTo>
                    <a:pt x="34272" y="2495"/>
                  </a:lnTo>
                  <a:lnTo>
                    <a:pt x="34495" y="2658"/>
                  </a:lnTo>
                  <a:lnTo>
                    <a:pt x="34698" y="2799"/>
                  </a:lnTo>
                  <a:lnTo>
                    <a:pt x="34921" y="2962"/>
                  </a:lnTo>
                  <a:lnTo>
                    <a:pt x="35123" y="3144"/>
                  </a:lnTo>
                  <a:lnTo>
                    <a:pt x="35306" y="3327"/>
                  </a:lnTo>
                  <a:lnTo>
                    <a:pt x="35509" y="3529"/>
                  </a:lnTo>
                  <a:lnTo>
                    <a:pt x="35671" y="3732"/>
                  </a:lnTo>
                  <a:lnTo>
                    <a:pt x="35833" y="3935"/>
                  </a:lnTo>
                  <a:lnTo>
                    <a:pt x="35995" y="4158"/>
                  </a:lnTo>
                  <a:lnTo>
                    <a:pt x="36137" y="4381"/>
                  </a:lnTo>
                  <a:lnTo>
                    <a:pt x="36279" y="4625"/>
                  </a:lnTo>
                  <a:lnTo>
                    <a:pt x="36401" y="4868"/>
                  </a:lnTo>
                  <a:lnTo>
                    <a:pt x="36523" y="5111"/>
                  </a:lnTo>
                  <a:lnTo>
                    <a:pt x="36604" y="5355"/>
                  </a:lnTo>
                  <a:lnTo>
                    <a:pt x="36705" y="5618"/>
                  </a:lnTo>
                  <a:lnTo>
                    <a:pt x="36786" y="5882"/>
                  </a:lnTo>
                  <a:lnTo>
                    <a:pt x="36847" y="6166"/>
                  </a:lnTo>
                  <a:lnTo>
                    <a:pt x="36888" y="6429"/>
                  </a:lnTo>
                  <a:lnTo>
                    <a:pt x="36928" y="6713"/>
                  </a:lnTo>
                  <a:lnTo>
                    <a:pt x="36948" y="6997"/>
                  </a:lnTo>
                  <a:lnTo>
                    <a:pt x="36948" y="7281"/>
                  </a:lnTo>
                  <a:lnTo>
                    <a:pt x="36948" y="14683"/>
                  </a:lnTo>
                  <a:lnTo>
                    <a:pt x="36969" y="14845"/>
                  </a:lnTo>
                  <a:lnTo>
                    <a:pt x="37030" y="15007"/>
                  </a:lnTo>
                  <a:lnTo>
                    <a:pt x="37090" y="15149"/>
                  </a:lnTo>
                  <a:lnTo>
                    <a:pt x="37192" y="15271"/>
                  </a:lnTo>
                  <a:lnTo>
                    <a:pt x="37334" y="15372"/>
                  </a:lnTo>
                  <a:lnTo>
                    <a:pt x="37476" y="15453"/>
                  </a:lnTo>
                  <a:lnTo>
                    <a:pt x="37618" y="15494"/>
                  </a:lnTo>
                  <a:lnTo>
                    <a:pt x="37800" y="15514"/>
                  </a:lnTo>
                  <a:lnTo>
                    <a:pt x="37962" y="15494"/>
                  </a:lnTo>
                  <a:lnTo>
                    <a:pt x="38125" y="15453"/>
                  </a:lnTo>
                  <a:lnTo>
                    <a:pt x="38267" y="15372"/>
                  </a:lnTo>
                  <a:lnTo>
                    <a:pt x="38388" y="15271"/>
                  </a:lnTo>
                  <a:lnTo>
                    <a:pt x="38490" y="15149"/>
                  </a:lnTo>
                  <a:lnTo>
                    <a:pt x="38571" y="15007"/>
                  </a:lnTo>
                  <a:lnTo>
                    <a:pt x="38632" y="14845"/>
                  </a:lnTo>
                  <a:lnTo>
                    <a:pt x="38632" y="14683"/>
                  </a:lnTo>
                  <a:lnTo>
                    <a:pt x="38632" y="7281"/>
                  </a:lnTo>
                  <a:lnTo>
                    <a:pt x="38632" y="6916"/>
                  </a:lnTo>
                  <a:lnTo>
                    <a:pt x="38611" y="6531"/>
                  </a:lnTo>
                  <a:lnTo>
                    <a:pt x="38550" y="6166"/>
                  </a:lnTo>
                  <a:lnTo>
                    <a:pt x="38490" y="5821"/>
                  </a:lnTo>
                  <a:lnTo>
                    <a:pt x="38409" y="5456"/>
                  </a:lnTo>
                  <a:lnTo>
                    <a:pt x="38307" y="5111"/>
                  </a:lnTo>
                  <a:lnTo>
                    <a:pt x="38206" y="4787"/>
                  </a:lnTo>
                  <a:lnTo>
                    <a:pt x="38064" y="4442"/>
                  </a:lnTo>
                  <a:lnTo>
                    <a:pt x="37922" y="4138"/>
                  </a:lnTo>
                  <a:lnTo>
                    <a:pt x="37760" y="3813"/>
                  </a:lnTo>
                  <a:lnTo>
                    <a:pt x="37577" y="3509"/>
                  </a:lnTo>
                  <a:lnTo>
                    <a:pt x="37395" y="3225"/>
                  </a:lnTo>
                  <a:lnTo>
                    <a:pt x="37192" y="2921"/>
                  </a:lnTo>
                  <a:lnTo>
                    <a:pt x="36969" y="2658"/>
                  </a:lnTo>
                  <a:lnTo>
                    <a:pt x="36746" y="2394"/>
                  </a:lnTo>
                  <a:lnTo>
                    <a:pt x="36502" y="2130"/>
                  </a:lnTo>
                  <a:lnTo>
                    <a:pt x="36259" y="1907"/>
                  </a:lnTo>
                  <a:lnTo>
                    <a:pt x="35995" y="1664"/>
                  </a:lnTo>
                  <a:lnTo>
                    <a:pt x="35711" y="1461"/>
                  </a:lnTo>
                  <a:lnTo>
                    <a:pt x="35428" y="1258"/>
                  </a:lnTo>
                  <a:lnTo>
                    <a:pt x="35144" y="1055"/>
                  </a:lnTo>
                  <a:lnTo>
                    <a:pt x="34839" y="893"/>
                  </a:lnTo>
                  <a:lnTo>
                    <a:pt x="34515" y="731"/>
                  </a:lnTo>
                  <a:lnTo>
                    <a:pt x="34191" y="569"/>
                  </a:lnTo>
                  <a:lnTo>
                    <a:pt x="33866" y="447"/>
                  </a:lnTo>
                  <a:lnTo>
                    <a:pt x="33521" y="325"/>
                  </a:lnTo>
                  <a:lnTo>
                    <a:pt x="33177" y="244"/>
                  </a:lnTo>
                  <a:lnTo>
                    <a:pt x="32832" y="163"/>
                  </a:lnTo>
                  <a:lnTo>
                    <a:pt x="32467" y="82"/>
                  </a:lnTo>
                  <a:lnTo>
                    <a:pt x="32102" y="42"/>
                  </a:lnTo>
                  <a:lnTo>
                    <a:pt x="31737" y="21"/>
                  </a:lnTo>
                  <a:lnTo>
                    <a:pt x="3137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9"/>
            <p:cNvSpPr/>
            <p:nvPr/>
          </p:nvSpPr>
          <p:spPr>
            <a:xfrm>
              <a:off x="7650808" y="2863893"/>
              <a:ext cx="67747" cy="67731"/>
            </a:xfrm>
            <a:custGeom>
              <a:avLst/>
              <a:gdLst/>
              <a:ahLst/>
              <a:cxnLst/>
              <a:rect l="l" t="t" r="r" b="b"/>
              <a:pathLst>
                <a:path w="4402" h="4401" extrusionOk="0">
                  <a:moveTo>
                    <a:pt x="2211" y="0"/>
                  </a:moveTo>
                  <a:lnTo>
                    <a:pt x="1988" y="21"/>
                  </a:lnTo>
                  <a:lnTo>
                    <a:pt x="1765" y="41"/>
                  </a:lnTo>
                  <a:lnTo>
                    <a:pt x="1562" y="102"/>
                  </a:lnTo>
                  <a:lnTo>
                    <a:pt x="1359" y="183"/>
                  </a:lnTo>
                  <a:lnTo>
                    <a:pt x="1157" y="264"/>
                  </a:lnTo>
                  <a:lnTo>
                    <a:pt x="974" y="386"/>
                  </a:lnTo>
                  <a:lnTo>
                    <a:pt x="812" y="507"/>
                  </a:lnTo>
                  <a:lnTo>
                    <a:pt x="650" y="649"/>
                  </a:lnTo>
                  <a:lnTo>
                    <a:pt x="508" y="812"/>
                  </a:lnTo>
                  <a:lnTo>
                    <a:pt x="386" y="974"/>
                  </a:lnTo>
                  <a:lnTo>
                    <a:pt x="264" y="1156"/>
                  </a:lnTo>
                  <a:lnTo>
                    <a:pt x="183" y="1339"/>
                  </a:lnTo>
                  <a:lnTo>
                    <a:pt x="102" y="1542"/>
                  </a:lnTo>
                  <a:lnTo>
                    <a:pt x="41" y="1765"/>
                  </a:lnTo>
                  <a:lnTo>
                    <a:pt x="21" y="1988"/>
                  </a:lnTo>
                  <a:lnTo>
                    <a:pt x="1" y="2211"/>
                  </a:lnTo>
                  <a:lnTo>
                    <a:pt x="21" y="2434"/>
                  </a:lnTo>
                  <a:lnTo>
                    <a:pt x="41" y="2657"/>
                  </a:lnTo>
                  <a:lnTo>
                    <a:pt x="102" y="2860"/>
                  </a:lnTo>
                  <a:lnTo>
                    <a:pt x="183" y="3063"/>
                  </a:lnTo>
                  <a:lnTo>
                    <a:pt x="264" y="3245"/>
                  </a:lnTo>
                  <a:lnTo>
                    <a:pt x="386" y="3428"/>
                  </a:lnTo>
                  <a:lnTo>
                    <a:pt x="508" y="3610"/>
                  </a:lnTo>
                  <a:lnTo>
                    <a:pt x="650" y="3752"/>
                  </a:lnTo>
                  <a:lnTo>
                    <a:pt x="812" y="3894"/>
                  </a:lnTo>
                  <a:lnTo>
                    <a:pt x="974" y="4036"/>
                  </a:lnTo>
                  <a:lnTo>
                    <a:pt x="1157" y="4137"/>
                  </a:lnTo>
                  <a:lnTo>
                    <a:pt x="1359" y="4239"/>
                  </a:lnTo>
                  <a:lnTo>
                    <a:pt x="1562" y="4300"/>
                  </a:lnTo>
                  <a:lnTo>
                    <a:pt x="1765" y="4360"/>
                  </a:lnTo>
                  <a:lnTo>
                    <a:pt x="1988" y="4401"/>
                  </a:lnTo>
                  <a:lnTo>
                    <a:pt x="2434" y="4401"/>
                  </a:lnTo>
                  <a:lnTo>
                    <a:pt x="2657" y="4360"/>
                  </a:lnTo>
                  <a:lnTo>
                    <a:pt x="2860" y="4300"/>
                  </a:lnTo>
                  <a:lnTo>
                    <a:pt x="3063" y="4239"/>
                  </a:lnTo>
                  <a:lnTo>
                    <a:pt x="3266" y="4137"/>
                  </a:lnTo>
                  <a:lnTo>
                    <a:pt x="3448" y="4036"/>
                  </a:lnTo>
                  <a:lnTo>
                    <a:pt x="3610" y="3894"/>
                  </a:lnTo>
                  <a:lnTo>
                    <a:pt x="3773" y="3752"/>
                  </a:lnTo>
                  <a:lnTo>
                    <a:pt x="3915" y="3610"/>
                  </a:lnTo>
                  <a:lnTo>
                    <a:pt x="4036" y="3428"/>
                  </a:lnTo>
                  <a:lnTo>
                    <a:pt x="4138" y="3245"/>
                  </a:lnTo>
                  <a:lnTo>
                    <a:pt x="4239" y="3063"/>
                  </a:lnTo>
                  <a:lnTo>
                    <a:pt x="4320" y="2860"/>
                  </a:lnTo>
                  <a:lnTo>
                    <a:pt x="4361" y="2657"/>
                  </a:lnTo>
                  <a:lnTo>
                    <a:pt x="4401" y="2434"/>
                  </a:lnTo>
                  <a:lnTo>
                    <a:pt x="4401" y="2211"/>
                  </a:lnTo>
                  <a:lnTo>
                    <a:pt x="4401" y="1988"/>
                  </a:lnTo>
                  <a:lnTo>
                    <a:pt x="4361" y="1765"/>
                  </a:lnTo>
                  <a:lnTo>
                    <a:pt x="4320" y="1542"/>
                  </a:lnTo>
                  <a:lnTo>
                    <a:pt x="4239" y="1339"/>
                  </a:lnTo>
                  <a:lnTo>
                    <a:pt x="4138" y="1156"/>
                  </a:lnTo>
                  <a:lnTo>
                    <a:pt x="4036" y="974"/>
                  </a:lnTo>
                  <a:lnTo>
                    <a:pt x="3915" y="812"/>
                  </a:lnTo>
                  <a:lnTo>
                    <a:pt x="3773" y="649"/>
                  </a:lnTo>
                  <a:lnTo>
                    <a:pt x="3610" y="507"/>
                  </a:lnTo>
                  <a:lnTo>
                    <a:pt x="3448" y="386"/>
                  </a:lnTo>
                  <a:lnTo>
                    <a:pt x="3266" y="264"/>
                  </a:lnTo>
                  <a:lnTo>
                    <a:pt x="3063" y="183"/>
                  </a:lnTo>
                  <a:lnTo>
                    <a:pt x="2860" y="102"/>
                  </a:lnTo>
                  <a:lnTo>
                    <a:pt x="2657" y="41"/>
                  </a:lnTo>
                  <a:lnTo>
                    <a:pt x="2434" y="21"/>
                  </a:lnTo>
                  <a:lnTo>
                    <a:pt x="221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9"/>
            <p:cNvSpPr/>
            <p:nvPr/>
          </p:nvSpPr>
          <p:spPr>
            <a:xfrm>
              <a:off x="7082178" y="2863893"/>
              <a:ext cx="67747" cy="67731"/>
            </a:xfrm>
            <a:custGeom>
              <a:avLst/>
              <a:gdLst/>
              <a:ahLst/>
              <a:cxnLst/>
              <a:rect l="l" t="t" r="r" b="b"/>
              <a:pathLst>
                <a:path w="4402" h="4401" extrusionOk="0">
                  <a:moveTo>
                    <a:pt x="2191" y="0"/>
                  </a:moveTo>
                  <a:lnTo>
                    <a:pt x="1968" y="21"/>
                  </a:lnTo>
                  <a:lnTo>
                    <a:pt x="1745" y="41"/>
                  </a:lnTo>
                  <a:lnTo>
                    <a:pt x="1542" y="102"/>
                  </a:lnTo>
                  <a:lnTo>
                    <a:pt x="1339" y="183"/>
                  </a:lnTo>
                  <a:lnTo>
                    <a:pt x="1136" y="264"/>
                  </a:lnTo>
                  <a:lnTo>
                    <a:pt x="954" y="386"/>
                  </a:lnTo>
                  <a:lnTo>
                    <a:pt x="791" y="507"/>
                  </a:lnTo>
                  <a:lnTo>
                    <a:pt x="629" y="649"/>
                  </a:lnTo>
                  <a:lnTo>
                    <a:pt x="487" y="812"/>
                  </a:lnTo>
                  <a:lnTo>
                    <a:pt x="366" y="974"/>
                  </a:lnTo>
                  <a:lnTo>
                    <a:pt x="264" y="1156"/>
                  </a:lnTo>
                  <a:lnTo>
                    <a:pt x="163" y="1339"/>
                  </a:lnTo>
                  <a:lnTo>
                    <a:pt x="82" y="1542"/>
                  </a:lnTo>
                  <a:lnTo>
                    <a:pt x="41" y="1765"/>
                  </a:lnTo>
                  <a:lnTo>
                    <a:pt x="1" y="1988"/>
                  </a:lnTo>
                  <a:lnTo>
                    <a:pt x="1" y="2211"/>
                  </a:lnTo>
                  <a:lnTo>
                    <a:pt x="1" y="2434"/>
                  </a:lnTo>
                  <a:lnTo>
                    <a:pt x="41" y="2657"/>
                  </a:lnTo>
                  <a:lnTo>
                    <a:pt x="82" y="2860"/>
                  </a:lnTo>
                  <a:lnTo>
                    <a:pt x="163" y="3063"/>
                  </a:lnTo>
                  <a:lnTo>
                    <a:pt x="264" y="3245"/>
                  </a:lnTo>
                  <a:lnTo>
                    <a:pt x="366" y="3428"/>
                  </a:lnTo>
                  <a:lnTo>
                    <a:pt x="487" y="3610"/>
                  </a:lnTo>
                  <a:lnTo>
                    <a:pt x="629" y="3752"/>
                  </a:lnTo>
                  <a:lnTo>
                    <a:pt x="791" y="3894"/>
                  </a:lnTo>
                  <a:lnTo>
                    <a:pt x="954" y="4036"/>
                  </a:lnTo>
                  <a:lnTo>
                    <a:pt x="1136" y="4137"/>
                  </a:lnTo>
                  <a:lnTo>
                    <a:pt x="1339" y="4239"/>
                  </a:lnTo>
                  <a:lnTo>
                    <a:pt x="1542" y="4300"/>
                  </a:lnTo>
                  <a:lnTo>
                    <a:pt x="1745" y="4360"/>
                  </a:lnTo>
                  <a:lnTo>
                    <a:pt x="1968" y="4401"/>
                  </a:lnTo>
                  <a:lnTo>
                    <a:pt x="2414" y="4401"/>
                  </a:lnTo>
                  <a:lnTo>
                    <a:pt x="2637" y="4360"/>
                  </a:lnTo>
                  <a:lnTo>
                    <a:pt x="2840" y="4300"/>
                  </a:lnTo>
                  <a:lnTo>
                    <a:pt x="3042" y="4239"/>
                  </a:lnTo>
                  <a:lnTo>
                    <a:pt x="3245" y="4137"/>
                  </a:lnTo>
                  <a:lnTo>
                    <a:pt x="3428" y="4036"/>
                  </a:lnTo>
                  <a:lnTo>
                    <a:pt x="3590" y="3894"/>
                  </a:lnTo>
                  <a:lnTo>
                    <a:pt x="3752" y="3752"/>
                  </a:lnTo>
                  <a:lnTo>
                    <a:pt x="3894" y="3610"/>
                  </a:lnTo>
                  <a:lnTo>
                    <a:pt x="4016" y="3428"/>
                  </a:lnTo>
                  <a:lnTo>
                    <a:pt x="4138" y="3245"/>
                  </a:lnTo>
                  <a:lnTo>
                    <a:pt x="4219" y="3063"/>
                  </a:lnTo>
                  <a:lnTo>
                    <a:pt x="4300" y="2860"/>
                  </a:lnTo>
                  <a:lnTo>
                    <a:pt x="4361" y="2657"/>
                  </a:lnTo>
                  <a:lnTo>
                    <a:pt x="4381" y="2434"/>
                  </a:lnTo>
                  <a:lnTo>
                    <a:pt x="4401" y="2211"/>
                  </a:lnTo>
                  <a:lnTo>
                    <a:pt x="4381" y="1988"/>
                  </a:lnTo>
                  <a:lnTo>
                    <a:pt x="4361" y="1765"/>
                  </a:lnTo>
                  <a:lnTo>
                    <a:pt x="4300" y="1542"/>
                  </a:lnTo>
                  <a:lnTo>
                    <a:pt x="4219" y="1339"/>
                  </a:lnTo>
                  <a:lnTo>
                    <a:pt x="4138" y="1156"/>
                  </a:lnTo>
                  <a:lnTo>
                    <a:pt x="4016" y="974"/>
                  </a:lnTo>
                  <a:lnTo>
                    <a:pt x="3894" y="812"/>
                  </a:lnTo>
                  <a:lnTo>
                    <a:pt x="3752" y="649"/>
                  </a:lnTo>
                  <a:lnTo>
                    <a:pt x="3590" y="507"/>
                  </a:lnTo>
                  <a:lnTo>
                    <a:pt x="3428" y="386"/>
                  </a:lnTo>
                  <a:lnTo>
                    <a:pt x="3245" y="264"/>
                  </a:lnTo>
                  <a:lnTo>
                    <a:pt x="3042" y="183"/>
                  </a:lnTo>
                  <a:lnTo>
                    <a:pt x="2840" y="102"/>
                  </a:lnTo>
                  <a:lnTo>
                    <a:pt x="2637" y="41"/>
                  </a:lnTo>
                  <a:lnTo>
                    <a:pt x="2414" y="21"/>
                  </a:lnTo>
                  <a:lnTo>
                    <a:pt x="219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9"/>
            <p:cNvSpPr/>
            <p:nvPr/>
          </p:nvSpPr>
          <p:spPr>
            <a:xfrm>
              <a:off x="5693061" y="2931609"/>
              <a:ext cx="252812" cy="167612"/>
            </a:xfrm>
            <a:custGeom>
              <a:avLst/>
              <a:gdLst/>
              <a:ahLst/>
              <a:cxnLst/>
              <a:rect l="l" t="t" r="r" b="b"/>
              <a:pathLst>
                <a:path w="16427" h="10891" extrusionOk="0">
                  <a:moveTo>
                    <a:pt x="9227" y="1"/>
                  </a:moveTo>
                  <a:lnTo>
                    <a:pt x="9004" y="21"/>
                  </a:lnTo>
                  <a:lnTo>
                    <a:pt x="8740" y="82"/>
                  </a:lnTo>
                  <a:lnTo>
                    <a:pt x="8477" y="163"/>
                  </a:lnTo>
                  <a:lnTo>
                    <a:pt x="8213" y="285"/>
                  </a:lnTo>
                  <a:lnTo>
                    <a:pt x="7929" y="407"/>
                  </a:lnTo>
                  <a:lnTo>
                    <a:pt x="7382" y="690"/>
                  </a:lnTo>
                  <a:lnTo>
                    <a:pt x="6895" y="974"/>
                  </a:lnTo>
                  <a:lnTo>
                    <a:pt x="6489" y="1238"/>
                  </a:lnTo>
                  <a:lnTo>
                    <a:pt x="6124" y="1481"/>
                  </a:lnTo>
                  <a:lnTo>
                    <a:pt x="2109" y="386"/>
                  </a:lnTo>
                  <a:lnTo>
                    <a:pt x="0" y="5111"/>
                  </a:lnTo>
                  <a:lnTo>
                    <a:pt x="183" y="5294"/>
                  </a:lnTo>
                  <a:lnTo>
                    <a:pt x="426" y="5497"/>
                  </a:lnTo>
                  <a:lnTo>
                    <a:pt x="669" y="5699"/>
                  </a:lnTo>
                  <a:lnTo>
                    <a:pt x="933" y="5882"/>
                  </a:lnTo>
                  <a:lnTo>
                    <a:pt x="1541" y="6287"/>
                  </a:lnTo>
                  <a:lnTo>
                    <a:pt x="2211" y="6673"/>
                  </a:lnTo>
                  <a:lnTo>
                    <a:pt x="2920" y="7058"/>
                  </a:lnTo>
                  <a:lnTo>
                    <a:pt x="3650" y="7443"/>
                  </a:lnTo>
                  <a:lnTo>
                    <a:pt x="4401" y="7808"/>
                  </a:lnTo>
                  <a:lnTo>
                    <a:pt x="5151" y="8133"/>
                  </a:lnTo>
                  <a:lnTo>
                    <a:pt x="6550" y="8741"/>
                  </a:lnTo>
                  <a:lnTo>
                    <a:pt x="7726" y="9228"/>
                  </a:lnTo>
                  <a:lnTo>
                    <a:pt x="8822" y="9654"/>
                  </a:lnTo>
                  <a:lnTo>
                    <a:pt x="9592" y="9917"/>
                  </a:lnTo>
                  <a:lnTo>
                    <a:pt x="10403" y="10181"/>
                  </a:lnTo>
                  <a:lnTo>
                    <a:pt x="11336" y="10465"/>
                  </a:lnTo>
                  <a:lnTo>
                    <a:pt x="11803" y="10587"/>
                  </a:lnTo>
                  <a:lnTo>
                    <a:pt x="12269" y="10708"/>
                  </a:lnTo>
                  <a:lnTo>
                    <a:pt x="12715" y="10789"/>
                  </a:lnTo>
                  <a:lnTo>
                    <a:pt x="13121" y="10850"/>
                  </a:lnTo>
                  <a:lnTo>
                    <a:pt x="13486" y="10891"/>
                  </a:lnTo>
                  <a:lnTo>
                    <a:pt x="13628" y="10891"/>
                  </a:lnTo>
                  <a:lnTo>
                    <a:pt x="13770" y="10870"/>
                  </a:lnTo>
                  <a:lnTo>
                    <a:pt x="13891" y="10850"/>
                  </a:lnTo>
                  <a:lnTo>
                    <a:pt x="13972" y="10810"/>
                  </a:lnTo>
                  <a:lnTo>
                    <a:pt x="14054" y="10769"/>
                  </a:lnTo>
                  <a:lnTo>
                    <a:pt x="14094" y="10688"/>
                  </a:lnTo>
                  <a:lnTo>
                    <a:pt x="14114" y="10627"/>
                  </a:lnTo>
                  <a:lnTo>
                    <a:pt x="14114" y="10566"/>
                  </a:lnTo>
                  <a:lnTo>
                    <a:pt x="14094" y="10485"/>
                  </a:lnTo>
                  <a:lnTo>
                    <a:pt x="14054" y="10404"/>
                  </a:lnTo>
                  <a:lnTo>
                    <a:pt x="13912" y="10222"/>
                  </a:lnTo>
                  <a:lnTo>
                    <a:pt x="13749" y="10039"/>
                  </a:lnTo>
                  <a:lnTo>
                    <a:pt x="13506" y="9857"/>
                  </a:lnTo>
                  <a:lnTo>
                    <a:pt x="13263" y="9654"/>
                  </a:lnTo>
                  <a:lnTo>
                    <a:pt x="12675" y="9248"/>
                  </a:lnTo>
                  <a:lnTo>
                    <a:pt x="12086" y="8883"/>
                  </a:lnTo>
                  <a:lnTo>
                    <a:pt x="11559" y="8599"/>
                  </a:lnTo>
                  <a:lnTo>
                    <a:pt x="11032" y="8315"/>
                  </a:lnTo>
                  <a:lnTo>
                    <a:pt x="11721" y="8457"/>
                  </a:lnTo>
                  <a:lnTo>
                    <a:pt x="12431" y="8579"/>
                  </a:lnTo>
                  <a:lnTo>
                    <a:pt x="13263" y="8721"/>
                  </a:lnTo>
                  <a:lnTo>
                    <a:pt x="14114" y="8822"/>
                  </a:lnTo>
                  <a:lnTo>
                    <a:pt x="14500" y="8843"/>
                  </a:lnTo>
                  <a:lnTo>
                    <a:pt x="14865" y="8863"/>
                  </a:lnTo>
                  <a:lnTo>
                    <a:pt x="15169" y="8843"/>
                  </a:lnTo>
                  <a:lnTo>
                    <a:pt x="15432" y="8802"/>
                  </a:lnTo>
                  <a:lnTo>
                    <a:pt x="15534" y="8782"/>
                  </a:lnTo>
                  <a:lnTo>
                    <a:pt x="15615" y="8741"/>
                  </a:lnTo>
                  <a:lnTo>
                    <a:pt x="15676" y="8701"/>
                  </a:lnTo>
                  <a:lnTo>
                    <a:pt x="15716" y="8640"/>
                  </a:lnTo>
                  <a:lnTo>
                    <a:pt x="15737" y="8579"/>
                  </a:lnTo>
                  <a:lnTo>
                    <a:pt x="15716" y="8518"/>
                  </a:lnTo>
                  <a:lnTo>
                    <a:pt x="15696" y="8437"/>
                  </a:lnTo>
                  <a:lnTo>
                    <a:pt x="15635" y="8356"/>
                  </a:lnTo>
                  <a:lnTo>
                    <a:pt x="15453" y="8214"/>
                  </a:lnTo>
                  <a:lnTo>
                    <a:pt x="15189" y="8031"/>
                  </a:lnTo>
                  <a:lnTo>
                    <a:pt x="14885" y="7869"/>
                  </a:lnTo>
                  <a:lnTo>
                    <a:pt x="14540" y="7687"/>
                  </a:lnTo>
                  <a:lnTo>
                    <a:pt x="13749" y="7342"/>
                  </a:lnTo>
                  <a:lnTo>
                    <a:pt x="12958" y="7017"/>
                  </a:lnTo>
                  <a:lnTo>
                    <a:pt x="12249" y="6754"/>
                  </a:lnTo>
                  <a:lnTo>
                    <a:pt x="11559" y="6531"/>
                  </a:lnTo>
                  <a:lnTo>
                    <a:pt x="11559" y="6531"/>
                  </a:lnTo>
                  <a:lnTo>
                    <a:pt x="12310" y="6571"/>
                  </a:lnTo>
                  <a:lnTo>
                    <a:pt x="13100" y="6592"/>
                  </a:lnTo>
                  <a:lnTo>
                    <a:pt x="13993" y="6612"/>
                  </a:lnTo>
                  <a:lnTo>
                    <a:pt x="14439" y="6592"/>
                  </a:lnTo>
                  <a:lnTo>
                    <a:pt x="14885" y="6571"/>
                  </a:lnTo>
                  <a:lnTo>
                    <a:pt x="15291" y="6531"/>
                  </a:lnTo>
                  <a:lnTo>
                    <a:pt x="15656" y="6490"/>
                  </a:lnTo>
                  <a:lnTo>
                    <a:pt x="15980" y="6409"/>
                  </a:lnTo>
                  <a:lnTo>
                    <a:pt x="16102" y="6369"/>
                  </a:lnTo>
                  <a:lnTo>
                    <a:pt x="16223" y="6328"/>
                  </a:lnTo>
                  <a:lnTo>
                    <a:pt x="16304" y="6267"/>
                  </a:lnTo>
                  <a:lnTo>
                    <a:pt x="16365" y="6206"/>
                  </a:lnTo>
                  <a:lnTo>
                    <a:pt x="16406" y="6145"/>
                  </a:lnTo>
                  <a:lnTo>
                    <a:pt x="16426" y="6064"/>
                  </a:lnTo>
                  <a:lnTo>
                    <a:pt x="16406" y="5983"/>
                  </a:lnTo>
                  <a:lnTo>
                    <a:pt x="16365" y="5922"/>
                  </a:lnTo>
                  <a:lnTo>
                    <a:pt x="16304" y="5841"/>
                  </a:lnTo>
                  <a:lnTo>
                    <a:pt x="16223" y="5780"/>
                  </a:lnTo>
                  <a:lnTo>
                    <a:pt x="16000" y="5639"/>
                  </a:lnTo>
                  <a:lnTo>
                    <a:pt x="15696" y="5517"/>
                  </a:lnTo>
                  <a:lnTo>
                    <a:pt x="15351" y="5415"/>
                  </a:lnTo>
                  <a:lnTo>
                    <a:pt x="14966" y="5314"/>
                  </a:lnTo>
                  <a:lnTo>
                    <a:pt x="14540" y="5233"/>
                  </a:lnTo>
                  <a:lnTo>
                    <a:pt x="14114" y="5152"/>
                  </a:lnTo>
                  <a:lnTo>
                    <a:pt x="13263" y="5010"/>
                  </a:lnTo>
                  <a:lnTo>
                    <a:pt x="12533" y="4908"/>
                  </a:lnTo>
                  <a:lnTo>
                    <a:pt x="11823" y="4848"/>
                  </a:lnTo>
                  <a:lnTo>
                    <a:pt x="12492" y="4767"/>
                  </a:lnTo>
                  <a:lnTo>
                    <a:pt x="13161" y="4665"/>
                  </a:lnTo>
                  <a:lnTo>
                    <a:pt x="13952" y="4543"/>
                  </a:lnTo>
                  <a:lnTo>
                    <a:pt x="14723" y="4381"/>
                  </a:lnTo>
                  <a:lnTo>
                    <a:pt x="15067" y="4300"/>
                  </a:lnTo>
                  <a:lnTo>
                    <a:pt x="15392" y="4199"/>
                  </a:lnTo>
                  <a:lnTo>
                    <a:pt x="15635" y="4077"/>
                  </a:lnTo>
                  <a:lnTo>
                    <a:pt x="15838" y="3976"/>
                  </a:lnTo>
                  <a:lnTo>
                    <a:pt x="15899" y="3915"/>
                  </a:lnTo>
                  <a:lnTo>
                    <a:pt x="15939" y="3854"/>
                  </a:lnTo>
                  <a:lnTo>
                    <a:pt x="15960" y="3773"/>
                  </a:lnTo>
                  <a:lnTo>
                    <a:pt x="15960" y="3712"/>
                  </a:lnTo>
                  <a:lnTo>
                    <a:pt x="15919" y="3651"/>
                  </a:lnTo>
                  <a:lnTo>
                    <a:pt x="15858" y="3570"/>
                  </a:lnTo>
                  <a:lnTo>
                    <a:pt x="15757" y="3509"/>
                  </a:lnTo>
                  <a:lnTo>
                    <a:pt x="15615" y="3448"/>
                  </a:lnTo>
                  <a:lnTo>
                    <a:pt x="15250" y="3347"/>
                  </a:lnTo>
                  <a:lnTo>
                    <a:pt x="14804" y="3225"/>
                  </a:lnTo>
                  <a:lnTo>
                    <a:pt x="14277" y="3144"/>
                  </a:lnTo>
                  <a:lnTo>
                    <a:pt x="13688" y="3043"/>
                  </a:lnTo>
                  <a:lnTo>
                    <a:pt x="12431" y="2901"/>
                  </a:lnTo>
                  <a:lnTo>
                    <a:pt x="11174" y="2779"/>
                  </a:lnTo>
                  <a:lnTo>
                    <a:pt x="10079" y="2678"/>
                  </a:lnTo>
                  <a:lnTo>
                    <a:pt x="9024" y="2617"/>
                  </a:lnTo>
                  <a:lnTo>
                    <a:pt x="9247" y="2232"/>
                  </a:lnTo>
                  <a:lnTo>
                    <a:pt x="9450" y="1846"/>
                  </a:lnTo>
                  <a:lnTo>
                    <a:pt x="9633" y="1400"/>
                  </a:lnTo>
                  <a:lnTo>
                    <a:pt x="9714" y="1157"/>
                  </a:lnTo>
                  <a:lnTo>
                    <a:pt x="9795" y="934"/>
                  </a:lnTo>
                  <a:lnTo>
                    <a:pt x="9835" y="711"/>
                  </a:lnTo>
                  <a:lnTo>
                    <a:pt x="9835" y="508"/>
                  </a:lnTo>
                  <a:lnTo>
                    <a:pt x="9815" y="325"/>
                  </a:lnTo>
                  <a:lnTo>
                    <a:pt x="9775" y="265"/>
                  </a:lnTo>
                  <a:lnTo>
                    <a:pt x="9734" y="184"/>
                  </a:lnTo>
                  <a:lnTo>
                    <a:pt x="9694" y="123"/>
                  </a:lnTo>
                  <a:lnTo>
                    <a:pt x="9612" y="82"/>
                  </a:lnTo>
                  <a:lnTo>
                    <a:pt x="9552" y="42"/>
                  </a:lnTo>
                  <a:lnTo>
                    <a:pt x="9450" y="21"/>
                  </a:lnTo>
                  <a:lnTo>
                    <a:pt x="9227" y="1"/>
                  </a:lnTo>
                  <a:close/>
                </a:path>
              </a:pathLst>
            </a:custGeom>
            <a:solidFill>
              <a:srgbClr val="FCB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9"/>
            <p:cNvSpPr/>
            <p:nvPr/>
          </p:nvSpPr>
          <p:spPr>
            <a:xfrm>
              <a:off x="5693061" y="2931609"/>
              <a:ext cx="252812" cy="167612"/>
            </a:xfrm>
            <a:custGeom>
              <a:avLst/>
              <a:gdLst/>
              <a:ahLst/>
              <a:cxnLst/>
              <a:rect l="l" t="t" r="r" b="b"/>
              <a:pathLst>
                <a:path w="16427" h="10891" fill="none" extrusionOk="0">
                  <a:moveTo>
                    <a:pt x="2109" y="386"/>
                  </a:moveTo>
                  <a:lnTo>
                    <a:pt x="6124" y="1481"/>
                  </a:lnTo>
                  <a:lnTo>
                    <a:pt x="6124" y="1481"/>
                  </a:lnTo>
                  <a:lnTo>
                    <a:pt x="6489" y="1238"/>
                  </a:lnTo>
                  <a:lnTo>
                    <a:pt x="6895" y="974"/>
                  </a:lnTo>
                  <a:lnTo>
                    <a:pt x="7382" y="690"/>
                  </a:lnTo>
                  <a:lnTo>
                    <a:pt x="7929" y="407"/>
                  </a:lnTo>
                  <a:lnTo>
                    <a:pt x="8213" y="285"/>
                  </a:lnTo>
                  <a:lnTo>
                    <a:pt x="8477" y="163"/>
                  </a:lnTo>
                  <a:lnTo>
                    <a:pt x="8740" y="82"/>
                  </a:lnTo>
                  <a:lnTo>
                    <a:pt x="9004" y="21"/>
                  </a:lnTo>
                  <a:lnTo>
                    <a:pt x="9227" y="1"/>
                  </a:lnTo>
                  <a:lnTo>
                    <a:pt x="9450" y="21"/>
                  </a:lnTo>
                  <a:lnTo>
                    <a:pt x="9450" y="21"/>
                  </a:lnTo>
                  <a:lnTo>
                    <a:pt x="9552" y="42"/>
                  </a:lnTo>
                  <a:lnTo>
                    <a:pt x="9612" y="82"/>
                  </a:lnTo>
                  <a:lnTo>
                    <a:pt x="9694" y="123"/>
                  </a:lnTo>
                  <a:lnTo>
                    <a:pt x="9734" y="184"/>
                  </a:lnTo>
                  <a:lnTo>
                    <a:pt x="9775" y="265"/>
                  </a:lnTo>
                  <a:lnTo>
                    <a:pt x="9815" y="325"/>
                  </a:lnTo>
                  <a:lnTo>
                    <a:pt x="9835" y="508"/>
                  </a:lnTo>
                  <a:lnTo>
                    <a:pt x="9835" y="711"/>
                  </a:lnTo>
                  <a:lnTo>
                    <a:pt x="9795" y="934"/>
                  </a:lnTo>
                  <a:lnTo>
                    <a:pt x="9714" y="1157"/>
                  </a:lnTo>
                  <a:lnTo>
                    <a:pt x="9633" y="1400"/>
                  </a:lnTo>
                  <a:lnTo>
                    <a:pt x="9450" y="1846"/>
                  </a:lnTo>
                  <a:lnTo>
                    <a:pt x="9247" y="2232"/>
                  </a:lnTo>
                  <a:lnTo>
                    <a:pt x="9024" y="2617"/>
                  </a:lnTo>
                  <a:lnTo>
                    <a:pt x="9024" y="2617"/>
                  </a:lnTo>
                  <a:lnTo>
                    <a:pt x="10079" y="2678"/>
                  </a:lnTo>
                  <a:lnTo>
                    <a:pt x="11174" y="2779"/>
                  </a:lnTo>
                  <a:lnTo>
                    <a:pt x="12431" y="2901"/>
                  </a:lnTo>
                  <a:lnTo>
                    <a:pt x="13688" y="3043"/>
                  </a:lnTo>
                  <a:lnTo>
                    <a:pt x="14277" y="3144"/>
                  </a:lnTo>
                  <a:lnTo>
                    <a:pt x="14804" y="3225"/>
                  </a:lnTo>
                  <a:lnTo>
                    <a:pt x="15250" y="3347"/>
                  </a:lnTo>
                  <a:lnTo>
                    <a:pt x="15615" y="3448"/>
                  </a:lnTo>
                  <a:lnTo>
                    <a:pt x="15757" y="3509"/>
                  </a:lnTo>
                  <a:lnTo>
                    <a:pt x="15858" y="3570"/>
                  </a:lnTo>
                  <a:lnTo>
                    <a:pt x="15919" y="3651"/>
                  </a:lnTo>
                  <a:lnTo>
                    <a:pt x="15960" y="3712"/>
                  </a:lnTo>
                  <a:lnTo>
                    <a:pt x="15960" y="3712"/>
                  </a:lnTo>
                  <a:lnTo>
                    <a:pt x="15960" y="3773"/>
                  </a:lnTo>
                  <a:lnTo>
                    <a:pt x="15939" y="3854"/>
                  </a:lnTo>
                  <a:lnTo>
                    <a:pt x="15899" y="3915"/>
                  </a:lnTo>
                  <a:lnTo>
                    <a:pt x="15838" y="3976"/>
                  </a:lnTo>
                  <a:lnTo>
                    <a:pt x="15635" y="4077"/>
                  </a:lnTo>
                  <a:lnTo>
                    <a:pt x="15392" y="4199"/>
                  </a:lnTo>
                  <a:lnTo>
                    <a:pt x="15067" y="4300"/>
                  </a:lnTo>
                  <a:lnTo>
                    <a:pt x="14723" y="4381"/>
                  </a:lnTo>
                  <a:lnTo>
                    <a:pt x="13952" y="4543"/>
                  </a:lnTo>
                  <a:lnTo>
                    <a:pt x="13161" y="4665"/>
                  </a:lnTo>
                  <a:lnTo>
                    <a:pt x="12492" y="4767"/>
                  </a:lnTo>
                  <a:lnTo>
                    <a:pt x="11823" y="4848"/>
                  </a:lnTo>
                  <a:lnTo>
                    <a:pt x="11823" y="4848"/>
                  </a:lnTo>
                  <a:lnTo>
                    <a:pt x="12533" y="4908"/>
                  </a:lnTo>
                  <a:lnTo>
                    <a:pt x="13263" y="5010"/>
                  </a:lnTo>
                  <a:lnTo>
                    <a:pt x="14114" y="5152"/>
                  </a:lnTo>
                  <a:lnTo>
                    <a:pt x="14540" y="5233"/>
                  </a:lnTo>
                  <a:lnTo>
                    <a:pt x="14966" y="5314"/>
                  </a:lnTo>
                  <a:lnTo>
                    <a:pt x="15351" y="5415"/>
                  </a:lnTo>
                  <a:lnTo>
                    <a:pt x="15696" y="5517"/>
                  </a:lnTo>
                  <a:lnTo>
                    <a:pt x="16000" y="5639"/>
                  </a:lnTo>
                  <a:lnTo>
                    <a:pt x="16223" y="5780"/>
                  </a:lnTo>
                  <a:lnTo>
                    <a:pt x="16304" y="5841"/>
                  </a:lnTo>
                  <a:lnTo>
                    <a:pt x="16365" y="5922"/>
                  </a:lnTo>
                  <a:lnTo>
                    <a:pt x="16406" y="5983"/>
                  </a:lnTo>
                  <a:lnTo>
                    <a:pt x="16426" y="6064"/>
                  </a:lnTo>
                  <a:lnTo>
                    <a:pt x="16426" y="6064"/>
                  </a:lnTo>
                  <a:lnTo>
                    <a:pt x="16406" y="6145"/>
                  </a:lnTo>
                  <a:lnTo>
                    <a:pt x="16365" y="6206"/>
                  </a:lnTo>
                  <a:lnTo>
                    <a:pt x="16304" y="6267"/>
                  </a:lnTo>
                  <a:lnTo>
                    <a:pt x="16223" y="6328"/>
                  </a:lnTo>
                  <a:lnTo>
                    <a:pt x="16102" y="6369"/>
                  </a:lnTo>
                  <a:lnTo>
                    <a:pt x="15980" y="6409"/>
                  </a:lnTo>
                  <a:lnTo>
                    <a:pt x="15656" y="6490"/>
                  </a:lnTo>
                  <a:lnTo>
                    <a:pt x="15291" y="6531"/>
                  </a:lnTo>
                  <a:lnTo>
                    <a:pt x="14885" y="6571"/>
                  </a:lnTo>
                  <a:lnTo>
                    <a:pt x="14439" y="6592"/>
                  </a:lnTo>
                  <a:lnTo>
                    <a:pt x="13993" y="6612"/>
                  </a:lnTo>
                  <a:lnTo>
                    <a:pt x="13100" y="6592"/>
                  </a:lnTo>
                  <a:lnTo>
                    <a:pt x="12310" y="6571"/>
                  </a:lnTo>
                  <a:lnTo>
                    <a:pt x="11559" y="6531"/>
                  </a:lnTo>
                  <a:lnTo>
                    <a:pt x="11559" y="6531"/>
                  </a:lnTo>
                  <a:lnTo>
                    <a:pt x="12249" y="6754"/>
                  </a:lnTo>
                  <a:lnTo>
                    <a:pt x="12958" y="7017"/>
                  </a:lnTo>
                  <a:lnTo>
                    <a:pt x="13749" y="7342"/>
                  </a:lnTo>
                  <a:lnTo>
                    <a:pt x="14540" y="7687"/>
                  </a:lnTo>
                  <a:lnTo>
                    <a:pt x="14885" y="7869"/>
                  </a:lnTo>
                  <a:lnTo>
                    <a:pt x="15189" y="8031"/>
                  </a:lnTo>
                  <a:lnTo>
                    <a:pt x="15453" y="8214"/>
                  </a:lnTo>
                  <a:lnTo>
                    <a:pt x="15635" y="8356"/>
                  </a:lnTo>
                  <a:lnTo>
                    <a:pt x="15696" y="8437"/>
                  </a:lnTo>
                  <a:lnTo>
                    <a:pt x="15716" y="8518"/>
                  </a:lnTo>
                  <a:lnTo>
                    <a:pt x="15737" y="8579"/>
                  </a:lnTo>
                  <a:lnTo>
                    <a:pt x="15716" y="8640"/>
                  </a:lnTo>
                  <a:lnTo>
                    <a:pt x="15716" y="8640"/>
                  </a:lnTo>
                  <a:lnTo>
                    <a:pt x="15676" y="8701"/>
                  </a:lnTo>
                  <a:lnTo>
                    <a:pt x="15615" y="8741"/>
                  </a:lnTo>
                  <a:lnTo>
                    <a:pt x="15534" y="8782"/>
                  </a:lnTo>
                  <a:lnTo>
                    <a:pt x="15432" y="8802"/>
                  </a:lnTo>
                  <a:lnTo>
                    <a:pt x="15169" y="8843"/>
                  </a:lnTo>
                  <a:lnTo>
                    <a:pt x="14865" y="8863"/>
                  </a:lnTo>
                  <a:lnTo>
                    <a:pt x="14500" y="8843"/>
                  </a:lnTo>
                  <a:lnTo>
                    <a:pt x="14114" y="8822"/>
                  </a:lnTo>
                  <a:lnTo>
                    <a:pt x="13263" y="8721"/>
                  </a:lnTo>
                  <a:lnTo>
                    <a:pt x="12431" y="8579"/>
                  </a:lnTo>
                  <a:lnTo>
                    <a:pt x="11721" y="8457"/>
                  </a:lnTo>
                  <a:lnTo>
                    <a:pt x="11032" y="8315"/>
                  </a:lnTo>
                  <a:lnTo>
                    <a:pt x="11032" y="8315"/>
                  </a:lnTo>
                  <a:lnTo>
                    <a:pt x="11559" y="8599"/>
                  </a:lnTo>
                  <a:lnTo>
                    <a:pt x="12086" y="8883"/>
                  </a:lnTo>
                  <a:lnTo>
                    <a:pt x="12675" y="9248"/>
                  </a:lnTo>
                  <a:lnTo>
                    <a:pt x="13263" y="9654"/>
                  </a:lnTo>
                  <a:lnTo>
                    <a:pt x="13506" y="9857"/>
                  </a:lnTo>
                  <a:lnTo>
                    <a:pt x="13749" y="10039"/>
                  </a:lnTo>
                  <a:lnTo>
                    <a:pt x="13912" y="10222"/>
                  </a:lnTo>
                  <a:lnTo>
                    <a:pt x="14054" y="10404"/>
                  </a:lnTo>
                  <a:lnTo>
                    <a:pt x="14094" y="10485"/>
                  </a:lnTo>
                  <a:lnTo>
                    <a:pt x="14114" y="10566"/>
                  </a:lnTo>
                  <a:lnTo>
                    <a:pt x="14114" y="10627"/>
                  </a:lnTo>
                  <a:lnTo>
                    <a:pt x="14094" y="10688"/>
                  </a:lnTo>
                  <a:lnTo>
                    <a:pt x="14094" y="10688"/>
                  </a:lnTo>
                  <a:lnTo>
                    <a:pt x="14054" y="10769"/>
                  </a:lnTo>
                  <a:lnTo>
                    <a:pt x="13972" y="10810"/>
                  </a:lnTo>
                  <a:lnTo>
                    <a:pt x="13891" y="10850"/>
                  </a:lnTo>
                  <a:lnTo>
                    <a:pt x="13770" y="10870"/>
                  </a:lnTo>
                  <a:lnTo>
                    <a:pt x="13628" y="10891"/>
                  </a:lnTo>
                  <a:lnTo>
                    <a:pt x="13486" y="10891"/>
                  </a:lnTo>
                  <a:lnTo>
                    <a:pt x="13121" y="10850"/>
                  </a:lnTo>
                  <a:lnTo>
                    <a:pt x="12715" y="10789"/>
                  </a:lnTo>
                  <a:lnTo>
                    <a:pt x="12269" y="10708"/>
                  </a:lnTo>
                  <a:lnTo>
                    <a:pt x="11803" y="10587"/>
                  </a:lnTo>
                  <a:lnTo>
                    <a:pt x="11336" y="10465"/>
                  </a:lnTo>
                  <a:lnTo>
                    <a:pt x="10403" y="10181"/>
                  </a:lnTo>
                  <a:lnTo>
                    <a:pt x="9592" y="9917"/>
                  </a:lnTo>
                  <a:lnTo>
                    <a:pt x="8822" y="9654"/>
                  </a:lnTo>
                  <a:lnTo>
                    <a:pt x="8822" y="9654"/>
                  </a:lnTo>
                  <a:lnTo>
                    <a:pt x="7726" y="9228"/>
                  </a:lnTo>
                  <a:lnTo>
                    <a:pt x="6550" y="8741"/>
                  </a:lnTo>
                  <a:lnTo>
                    <a:pt x="5151" y="8133"/>
                  </a:lnTo>
                  <a:lnTo>
                    <a:pt x="4401" y="7808"/>
                  </a:lnTo>
                  <a:lnTo>
                    <a:pt x="3650" y="7443"/>
                  </a:lnTo>
                  <a:lnTo>
                    <a:pt x="2920" y="7058"/>
                  </a:lnTo>
                  <a:lnTo>
                    <a:pt x="2211" y="6673"/>
                  </a:lnTo>
                  <a:lnTo>
                    <a:pt x="1541" y="6287"/>
                  </a:lnTo>
                  <a:lnTo>
                    <a:pt x="933" y="5882"/>
                  </a:lnTo>
                  <a:lnTo>
                    <a:pt x="669" y="5699"/>
                  </a:lnTo>
                  <a:lnTo>
                    <a:pt x="426" y="5497"/>
                  </a:lnTo>
                  <a:lnTo>
                    <a:pt x="183" y="5294"/>
                  </a:lnTo>
                  <a:lnTo>
                    <a:pt x="0" y="51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9"/>
            <p:cNvSpPr/>
            <p:nvPr/>
          </p:nvSpPr>
          <p:spPr>
            <a:xfrm>
              <a:off x="5851593" y="2773384"/>
              <a:ext cx="148575" cy="124859"/>
            </a:xfrm>
            <a:custGeom>
              <a:avLst/>
              <a:gdLst/>
              <a:ahLst/>
              <a:cxnLst/>
              <a:rect l="l" t="t" r="r" b="b"/>
              <a:pathLst>
                <a:path w="9654" h="8113" extrusionOk="0">
                  <a:moveTo>
                    <a:pt x="1522" y="1"/>
                  </a:moveTo>
                  <a:lnTo>
                    <a:pt x="1" y="5192"/>
                  </a:lnTo>
                  <a:lnTo>
                    <a:pt x="2941" y="5293"/>
                  </a:lnTo>
                  <a:lnTo>
                    <a:pt x="3651" y="6145"/>
                  </a:lnTo>
                  <a:lnTo>
                    <a:pt x="3915" y="6023"/>
                  </a:lnTo>
                  <a:lnTo>
                    <a:pt x="4178" y="5881"/>
                  </a:lnTo>
                  <a:lnTo>
                    <a:pt x="4483" y="5740"/>
                  </a:lnTo>
                  <a:lnTo>
                    <a:pt x="4827" y="5618"/>
                  </a:lnTo>
                  <a:lnTo>
                    <a:pt x="5172" y="5516"/>
                  </a:lnTo>
                  <a:lnTo>
                    <a:pt x="5334" y="5496"/>
                  </a:lnTo>
                  <a:lnTo>
                    <a:pt x="5476" y="5476"/>
                  </a:lnTo>
                  <a:lnTo>
                    <a:pt x="5598" y="5496"/>
                  </a:lnTo>
                  <a:lnTo>
                    <a:pt x="5699" y="5537"/>
                  </a:lnTo>
                  <a:lnTo>
                    <a:pt x="5821" y="5598"/>
                  </a:lnTo>
                  <a:lnTo>
                    <a:pt x="5922" y="5699"/>
                  </a:lnTo>
                  <a:lnTo>
                    <a:pt x="6044" y="5841"/>
                  </a:lnTo>
                  <a:lnTo>
                    <a:pt x="6145" y="6003"/>
                  </a:lnTo>
                  <a:lnTo>
                    <a:pt x="6348" y="6388"/>
                  </a:lnTo>
                  <a:lnTo>
                    <a:pt x="6531" y="6794"/>
                  </a:lnTo>
                  <a:lnTo>
                    <a:pt x="6673" y="7179"/>
                  </a:lnTo>
                  <a:lnTo>
                    <a:pt x="6794" y="7524"/>
                  </a:lnTo>
                  <a:lnTo>
                    <a:pt x="6896" y="7828"/>
                  </a:lnTo>
                  <a:lnTo>
                    <a:pt x="6977" y="7909"/>
                  </a:lnTo>
                  <a:lnTo>
                    <a:pt x="7058" y="7970"/>
                  </a:lnTo>
                  <a:lnTo>
                    <a:pt x="7180" y="8051"/>
                  </a:lnTo>
                  <a:lnTo>
                    <a:pt x="7342" y="8092"/>
                  </a:lnTo>
                  <a:lnTo>
                    <a:pt x="7504" y="8112"/>
                  </a:lnTo>
                  <a:lnTo>
                    <a:pt x="7585" y="8112"/>
                  </a:lnTo>
                  <a:lnTo>
                    <a:pt x="7687" y="8092"/>
                  </a:lnTo>
                  <a:lnTo>
                    <a:pt x="7788" y="8051"/>
                  </a:lnTo>
                  <a:lnTo>
                    <a:pt x="7889" y="7990"/>
                  </a:lnTo>
                  <a:lnTo>
                    <a:pt x="7930" y="7950"/>
                  </a:lnTo>
                  <a:lnTo>
                    <a:pt x="7950" y="7909"/>
                  </a:lnTo>
                  <a:lnTo>
                    <a:pt x="8031" y="7767"/>
                  </a:lnTo>
                  <a:lnTo>
                    <a:pt x="8092" y="7585"/>
                  </a:lnTo>
                  <a:lnTo>
                    <a:pt x="8133" y="7402"/>
                  </a:lnTo>
                  <a:lnTo>
                    <a:pt x="8214" y="7078"/>
                  </a:lnTo>
                  <a:lnTo>
                    <a:pt x="8234" y="6936"/>
                  </a:lnTo>
                  <a:lnTo>
                    <a:pt x="8295" y="7058"/>
                  </a:lnTo>
                  <a:lnTo>
                    <a:pt x="8356" y="7159"/>
                  </a:lnTo>
                  <a:lnTo>
                    <a:pt x="8457" y="7260"/>
                  </a:lnTo>
                  <a:lnTo>
                    <a:pt x="8579" y="7362"/>
                  </a:lnTo>
                  <a:lnTo>
                    <a:pt x="8660" y="7382"/>
                  </a:lnTo>
                  <a:lnTo>
                    <a:pt x="8741" y="7402"/>
                  </a:lnTo>
                  <a:lnTo>
                    <a:pt x="8822" y="7402"/>
                  </a:lnTo>
                  <a:lnTo>
                    <a:pt x="8924" y="7382"/>
                  </a:lnTo>
                  <a:lnTo>
                    <a:pt x="9025" y="7342"/>
                  </a:lnTo>
                  <a:lnTo>
                    <a:pt x="9147" y="7260"/>
                  </a:lnTo>
                  <a:lnTo>
                    <a:pt x="9208" y="7200"/>
                  </a:lnTo>
                  <a:lnTo>
                    <a:pt x="9289" y="7118"/>
                  </a:lnTo>
                  <a:lnTo>
                    <a:pt x="9349" y="7017"/>
                  </a:lnTo>
                  <a:lnTo>
                    <a:pt x="9390" y="6895"/>
                  </a:lnTo>
                  <a:lnTo>
                    <a:pt x="9491" y="6632"/>
                  </a:lnTo>
                  <a:lnTo>
                    <a:pt x="9573" y="6307"/>
                  </a:lnTo>
                  <a:lnTo>
                    <a:pt x="9613" y="5963"/>
                  </a:lnTo>
                  <a:lnTo>
                    <a:pt x="9654" y="5577"/>
                  </a:lnTo>
                  <a:lnTo>
                    <a:pt x="9654" y="5172"/>
                  </a:lnTo>
                  <a:lnTo>
                    <a:pt x="9654" y="4746"/>
                  </a:lnTo>
                  <a:lnTo>
                    <a:pt x="9633" y="4340"/>
                  </a:lnTo>
                  <a:lnTo>
                    <a:pt x="9593" y="3935"/>
                  </a:lnTo>
                  <a:lnTo>
                    <a:pt x="9552" y="3549"/>
                  </a:lnTo>
                  <a:lnTo>
                    <a:pt x="9491" y="3184"/>
                  </a:lnTo>
                  <a:lnTo>
                    <a:pt x="9410" y="2860"/>
                  </a:lnTo>
                  <a:lnTo>
                    <a:pt x="9329" y="2596"/>
                  </a:lnTo>
                  <a:lnTo>
                    <a:pt x="9228" y="2373"/>
                  </a:lnTo>
                  <a:lnTo>
                    <a:pt x="9147" y="2211"/>
                  </a:lnTo>
                  <a:lnTo>
                    <a:pt x="9045" y="2130"/>
                  </a:lnTo>
                  <a:lnTo>
                    <a:pt x="8924" y="2049"/>
                  </a:lnTo>
                  <a:lnTo>
                    <a:pt x="8599" y="1866"/>
                  </a:lnTo>
                  <a:lnTo>
                    <a:pt x="8153" y="1684"/>
                  </a:lnTo>
                  <a:lnTo>
                    <a:pt x="7646" y="1501"/>
                  </a:lnTo>
                  <a:lnTo>
                    <a:pt x="7038" y="1319"/>
                  </a:lnTo>
                  <a:lnTo>
                    <a:pt x="6409" y="1136"/>
                  </a:lnTo>
                  <a:lnTo>
                    <a:pt x="5050" y="791"/>
                  </a:lnTo>
                  <a:lnTo>
                    <a:pt x="3732" y="467"/>
                  </a:lnTo>
                  <a:lnTo>
                    <a:pt x="2617" y="224"/>
                  </a:lnTo>
                  <a:lnTo>
                    <a:pt x="1522" y="1"/>
                  </a:lnTo>
                  <a:close/>
                </a:path>
              </a:pathLst>
            </a:custGeom>
            <a:solidFill>
              <a:srgbClr val="FCB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9"/>
            <p:cNvSpPr/>
            <p:nvPr/>
          </p:nvSpPr>
          <p:spPr>
            <a:xfrm>
              <a:off x="5314175" y="2380154"/>
              <a:ext cx="567706" cy="490310"/>
            </a:xfrm>
            <a:custGeom>
              <a:avLst/>
              <a:gdLst/>
              <a:ahLst/>
              <a:cxnLst/>
              <a:rect l="l" t="t" r="r" b="b"/>
              <a:pathLst>
                <a:path w="36888" h="31859" extrusionOk="0">
                  <a:moveTo>
                    <a:pt x="8295" y="0"/>
                  </a:moveTo>
                  <a:lnTo>
                    <a:pt x="1" y="6733"/>
                  </a:lnTo>
                  <a:lnTo>
                    <a:pt x="447" y="7706"/>
                  </a:lnTo>
                  <a:lnTo>
                    <a:pt x="893" y="8659"/>
                  </a:lnTo>
                  <a:lnTo>
                    <a:pt x="1380" y="9572"/>
                  </a:lnTo>
                  <a:lnTo>
                    <a:pt x="1887" y="10484"/>
                  </a:lnTo>
                  <a:lnTo>
                    <a:pt x="2414" y="11356"/>
                  </a:lnTo>
                  <a:lnTo>
                    <a:pt x="2961" y="12208"/>
                  </a:lnTo>
                  <a:lnTo>
                    <a:pt x="3529" y="13040"/>
                  </a:lnTo>
                  <a:lnTo>
                    <a:pt x="4117" y="13851"/>
                  </a:lnTo>
                  <a:lnTo>
                    <a:pt x="4726" y="14642"/>
                  </a:lnTo>
                  <a:lnTo>
                    <a:pt x="5354" y="15412"/>
                  </a:lnTo>
                  <a:lnTo>
                    <a:pt x="6003" y="16142"/>
                  </a:lnTo>
                  <a:lnTo>
                    <a:pt x="6652" y="16872"/>
                  </a:lnTo>
                  <a:lnTo>
                    <a:pt x="7321" y="17562"/>
                  </a:lnTo>
                  <a:lnTo>
                    <a:pt x="8011" y="18251"/>
                  </a:lnTo>
                  <a:lnTo>
                    <a:pt x="8700" y="18900"/>
                  </a:lnTo>
                  <a:lnTo>
                    <a:pt x="9410" y="19549"/>
                  </a:lnTo>
                  <a:lnTo>
                    <a:pt x="10120" y="20157"/>
                  </a:lnTo>
                  <a:lnTo>
                    <a:pt x="10850" y="20746"/>
                  </a:lnTo>
                  <a:lnTo>
                    <a:pt x="11580" y="21334"/>
                  </a:lnTo>
                  <a:lnTo>
                    <a:pt x="12310" y="21881"/>
                  </a:lnTo>
                  <a:lnTo>
                    <a:pt x="13060" y="22429"/>
                  </a:lnTo>
                  <a:lnTo>
                    <a:pt x="13811" y="22956"/>
                  </a:lnTo>
                  <a:lnTo>
                    <a:pt x="14561" y="23443"/>
                  </a:lnTo>
                  <a:lnTo>
                    <a:pt x="15311" y="23929"/>
                  </a:lnTo>
                  <a:lnTo>
                    <a:pt x="16082" y="24396"/>
                  </a:lnTo>
                  <a:lnTo>
                    <a:pt x="16832" y="24842"/>
                  </a:lnTo>
                  <a:lnTo>
                    <a:pt x="17582" y="25288"/>
                  </a:lnTo>
                  <a:lnTo>
                    <a:pt x="18353" y="25694"/>
                  </a:lnTo>
                  <a:lnTo>
                    <a:pt x="19103" y="26099"/>
                  </a:lnTo>
                  <a:lnTo>
                    <a:pt x="19854" y="26464"/>
                  </a:lnTo>
                  <a:lnTo>
                    <a:pt x="21334" y="27194"/>
                  </a:lnTo>
                  <a:lnTo>
                    <a:pt x="22794" y="27843"/>
                  </a:lnTo>
                  <a:lnTo>
                    <a:pt x="24214" y="28431"/>
                  </a:lnTo>
                  <a:lnTo>
                    <a:pt x="25593" y="28979"/>
                  </a:lnTo>
                  <a:lnTo>
                    <a:pt x="26931" y="29465"/>
                  </a:lnTo>
                  <a:lnTo>
                    <a:pt x="28209" y="29891"/>
                  </a:lnTo>
                  <a:lnTo>
                    <a:pt x="29405" y="30277"/>
                  </a:lnTo>
                  <a:lnTo>
                    <a:pt x="30541" y="30601"/>
                  </a:lnTo>
                  <a:lnTo>
                    <a:pt x="31575" y="30885"/>
                  </a:lnTo>
                  <a:lnTo>
                    <a:pt x="32528" y="31128"/>
                  </a:lnTo>
                  <a:lnTo>
                    <a:pt x="33380" y="31351"/>
                  </a:lnTo>
                  <a:lnTo>
                    <a:pt x="34759" y="31635"/>
                  </a:lnTo>
                  <a:lnTo>
                    <a:pt x="35631" y="31797"/>
                  </a:lnTo>
                  <a:lnTo>
                    <a:pt x="35935" y="31858"/>
                  </a:lnTo>
                  <a:lnTo>
                    <a:pt x="35955" y="31574"/>
                  </a:lnTo>
                  <a:lnTo>
                    <a:pt x="35975" y="31189"/>
                  </a:lnTo>
                  <a:lnTo>
                    <a:pt x="36057" y="30581"/>
                  </a:lnTo>
                  <a:lnTo>
                    <a:pt x="36158" y="29729"/>
                  </a:lnTo>
                  <a:lnTo>
                    <a:pt x="36340" y="28593"/>
                  </a:lnTo>
                  <a:lnTo>
                    <a:pt x="36584" y="27174"/>
                  </a:lnTo>
                  <a:lnTo>
                    <a:pt x="36888" y="25410"/>
                  </a:lnTo>
                  <a:lnTo>
                    <a:pt x="35955" y="25146"/>
                  </a:lnTo>
                  <a:lnTo>
                    <a:pt x="35043" y="24862"/>
                  </a:lnTo>
                  <a:lnTo>
                    <a:pt x="34150" y="24578"/>
                  </a:lnTo>
                  <a:lnTo>
                    <a:pt x="33258" y="24254"/>
                  </a:lnTo>
                  <a:lnTo>
                    <a:pt x="32406" y="23929"/>
                  </a:lnTo>
                  <a:lnTo>
                    <a:pt x="31555" y="23564"/>
                  </a:lnTo>
                  <a:lnTo>
                    <a:pt x="30723" y="23199"/>
                  </a:lnTo>
                  <a:lnTo>
                    <a:pt x="29892" y="22814"/>
                  </a:lnTo>
                  <a:lnTo>
                    <a:pt x="29101" y="22408"/>
                  </a:lnTo>
                  <a:lnTo>
                    <a:pt x="28310" y="22003"/>
                  </a:lnTo>
                  <a:lnTo>
                    <a:pt x="27539" y="21577"/>
                  </a:lnTo>
                  <a:lnTo>
                    <a:pt x="26789" y="21131"/>
                  </a:lnTo>
                  <a:lnTo>
                    <a:pt x="26059" y="20664"/>
                  </a:lnTo>
                  <a:lnTo>
                    <a:pt x="25349" y="20198"/>
                  </a:lnTo>
                  <a:lnTo>
                    <a:pt x="24640" y="19732"/>
                  </a:lnTo>
                  <a:lnTo>
                    <a:pt x="23950" y="19245"/>
                  </a:lnTo>
                  <a:lnTo>
                    <a:pt x="23281" y="18738"/>
                  </a:lnTo>
                  <a:lnTo>
                    <a:pt x="22632" y="18231"/>
                  </a:lnTo>
                  <a:lnTo>
                    <a:pt x="21983" y="17724"/>
                  </a:lnTo>
                  <a:lnTo>
                    <a:pt x="21354" y="17217"/>
                  </a:lnTo>
                  <a:lnTo>
                    <a:pt x="20746" y="16690"/>
                  </a:lnTo>
                  <a:lnTo>
                    <a:pt x="20158" y="16162"/>
                  </a:lnTo>
                  <a:lnTo>
                    <a:pt x="19590" y="15615"/>
                  </a:lnTo>
                  <a:lnTo>
                    <a:pt x="19022" y="15088"/>
                  </a:lnTo>
                  <a:lnTo>
                    <a:pt x="18475" y="14540"/>
                  </a:lnTo>
                  <a:lnTo>
                    <a:pt x="17947" y="13993"/>
                  </a:lnTo>
                  <a:lnTo>
                    <a:pt x="16934" y="12918"/>
                  </a:lnTo>
                  <a:lnTo>
                    <a:pt x="15960" y="11823"/>
                  </a:lnTo>
                  <a:lnTo>
                    <a:pt x="15068" y="10748"/>
                  </a:lnTo>
                  <a:lnTo>
                    <a:pt x="14216" y="9694"/>
                  </a:lnTo>
                  <a:lnTo>
                    <a:pt x="13446" y="8659"/>
                  </a:lnTo>
                  <a:lnTo>
                    <a:pt x="12716" y="7645"/>
                  </a:lnTo>
                  <a:lnTo>
                    <a:pt x="12046" y="6672"/>
                  </a:lnTo>
                  <a:lnTo>
                    <a:pt x="11438" y="5739"/>
                  </a:lnTo>
                  <a:lnTo>
                    <a:pt x="10890" y="4847"/>
                  </a:lnTo>
                  <a:lnTo>
                    <a:pt x="10383" y="4015"/>
                  </a:lnTo>
                  <a:lnTo>
                    <a:pt x="9937" y="3245"/>
                  </a:lnTo>
                  <a:lnTo>
                    <a:pt x="9552" y="2535"/>
                  </a:lnTo>
                  <a:lnTo>
                    <a:pt x="9228" y="1886"/>
                  </a:lnTo>
                  <a:lnTo>
                    <a:pt x="8700" y="872"/>
                  </a:lnTo>
                  <a:lnTo>
                    <a:pt x="8396" y="223"/>
                  </a:lnTo>
                  <a:lnTo>
                    <a:pt x="8295" y="0"/>
                  </a:lnTo>
                  <a:close/>
                </a:path>
              </a:pathLst>
            </a:custGeom>
            <a:solidFill>
              <a:srgbClr val="E4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9"/>
            <p:cNvSpPr/>
            <p:nvPr/>
          </p:nvSpPr>
          <p:spPr>
            <a:xfrm>
              <a:off x="5314175" y="2380154"/>
              <a:ext cx="567706" cy="490310"/>
            </a:xfrm>
            <a:custGeom>
              <a:avLst/>
              <a:gdLst/>
              <a:ahLst/>
              <a:cxnLst/>
              <a:rect l="l" t="t" r="r" b="b"/>
              <a:pathLst>
                <a:path w="36888" h="31859" fill="none" extrusionOk="0">
                  <a:moveTo>
                    <a:pt x="8295" y="0"/>
                  </a:moveTo>
                  <a:lnTo>
                    <a:pt x="8295" y="0"/>
                  </a:lnTo>
                  <a:lnTo>
                    <a:pt x="8396" y="223"/>
                  </a:lnTo>
                  <a:lnTo>
                    <a:pt x="8700" y="872"/>
                  </a:lnTo>
                  <a:lnTo>
                    <a:pt x="9228" y="1886"/>
                  </a:lnTo>
                  <a:lnTo>
                    <a:pt x="9552" y="2535"/>
                  </a:lnTo>
                  <a:lnTo>
                    <a:pt x="9937" y="3245"/>
                  </a:lnTo>
                  <a:lnTo>
                    <a:pt x="10383" y="4015"/>
                  </a:lnTo>
                  <a:lnTo>
                    <a:pt x="10890" y="4847"/>
                  </a:lnTo>
                  <a:lnTo>
                    <a:pt x="11438" y="5739"/>
                  </a:lnTo>
                  <a:lnTo>
                    <a:pt x="12046" y="6672"/>
                  </a:lnTo>
                  <a:lnTo>
                    <a:pt x="12716" y="7645"/>
                  </a:lnTo>
                  <a:lnTo>
                    <a:pt x="13446" y="8659"/>
                  </a:lnTo>
                  <a:lnTo>
                    <a:pt x="14216" y="9694"/>
                  </a:lnTo>
                  <a:lnTo>
                    <a:pt x="15068" y="10748"/>
                  </a:lnTo>
                  <a:lnTo>
                    <a:pt x="15960" y="11823"/>
                  </a:lnTo>
                  <a:lnTo>
                    <a:pt x="16934" y="12918"/>
                  </a:lnTo>
                  <a:lnTo>
                    <a:pt x="17947" y="13993"/>
                  </a:lnTo>
                  <a:lnTo>
                    <a:pt x="18475" y="14540"/>
                  </a:lnTo>
                  <a:lnTo>
                    <a:pt x="19022" y="15088"/>
                  </a:lnTo>
                  <a:lnTo>
                    <a:pt x="19590" y="15615"/>
                  </a:lnTo>
                  <a:lnTo>
                    <a:pt x="20158" y="16162"/>
                  </a:lnTo>
                  <a:lnTo>
                    <a:pt x="20746" y="16690"/>
                  </a:lnTo>
                  <a:lnTo>
                    <a:pt x="21354" y="17217"/>
                  </a:lnTo>
                  <a:lnTo>
                    <a:pt x="21983" y="17724"/>
                  </a:lnTo>
                  <a:lnTo>
                    <a:pt x="22632" y="18231"/>
                  </a:lnTo>
                  <a:lnTo>
                    <a:pt x="23281" y="18738"/>
                  </a:lnTo>
                  <a:lnTo>
                    <a:pt x="23950" y="19245"/>
                  </a:lnTo>
                  <a:lnTo>
                    <a:pt x="24640" y="19732"/>
                  </a:lnTo>
                  <a:lnTo>
                    <a:pt x="25349" y="20198"/>
                  </a:lnTo>
                  <a:lnTo>
                    <a:pt x="26059" y="20664"/>
                  </a:lnTo>
                  <a:lnTo>
                    <a:pt x="26789" y="21131"/>
                  </a:lnTo>
                  <a:lnTo>
                    <a:pt x="27539" y="21577"/>
                  </a:lnTo>
                  <a:lnTo>
                    <a:pt x="28310" y="22003"/>
                  </a:lnTo>
                  <a:lnTo>
                    <a:pt x="29101" y="22408"/>
                  </a:lnTo>
                  <a:lnTo>
                    <a:pt x="29892" y="22814"/>
                  </a:lnTo>
                  <a:lnTo>
                    <a:pt x="30723" y="23199"/>
                  </a:lnTo>
                  <a:lnTo>
                    <a:pt x="31555" y="23564"/>
                  </a:lnTo>
                  <a:lnTo>
                    <a:pt x="32406" y="23929"/>
                  </a:lnTo>
                  <a:lnTo>
                    <a:pt x="33258" y="24254"/>
                  </a:lnTo>
                  <a:lnTo>
                    <a:pt x="34150" y="24578"/>
                  </a:lnTo>
                  <a:lnTo>
                    <a:pt x="35043" y="24862"/>
                  </a:lnTo>
                  <a:lnTo>
                    <a:pt x="35955" y="25146"/>
                  </a:lnTo>
                  <a:lnTo>
                    <a:pt x="36888" y="25410"/>
                  </a:lnTo>
                  <a:lnTo>
                    <a:pt x="36888" y="25410"/>
                  </a:lnTo>
                  <a:lnTo>
                    <a:pt x="36584" y="27174"/>
                  </a:lnTo>
                  <a:lnTo>
                    <a:pt x="36340" y="28593"/>
                  </a:lnTo>
                  <a:lnTo>
                    <a:pt x="36158" y="29729"/>
                  </a:lnTo>
                  <a:lnTo>
                    <a:pt x="36057" y="30581"/>
                  </a:lnTo>
                  <a:lnTo>
                    <a:pt x="35975" y="31189"/>
                  </a:lnTo>
                  <a:lnTo>
                    <a:pt x="35955" y="31574"/>
                  </a:lnTo>
                  <a:lnTo>
                    <a:pt x="35935" y="31858"/>
                  </a:lnTo>
                  <a:lnTo>
                    <a:pt x="35935" y="31858"/>
                  </a:lnTo>
                  <a:lnTo>
                    <a:pt x="35631" y="31797"/>
                  </a:lnTo>
                  <a:lnTo>
                    <a:pt x="34759" y="31635"/>
                  </a:lnTo>
                  <a:lnTo>
                    <a:pt x="33380" y="31351"/>
                  </a:lnTo>
                  <a:lnTo>
                    <a:pt x="32528" y="31128"/>
                  </a:lnTo>
                  <a:lnTo>
                    <a:pt x="31575" y="30885"/>
                  </a:lnTo>
                  <a:lnTo>
                    <a:pt x="30541" y="30601"/>
                  </a:lnTo>
                  <a:lnTo>
                    <a:pt x="29405" y="30277"/>
                  </a:lnTo>
                  <a:lnTo>
                    <a:pt x="28209" y="29891"/>
                  </a:lnTo>
                  <a:lnTo>
                    <a:pt x="26931" y="29465"/>
                  </a:lnTo>
                  <a:lnTo>
                    <a:pt x="25593" y="28979"/>
                  </a:lnTo>
                  <a:lnTo>
                    <a:pt x="24214" y="28431"/>
                  </a:lnTo>
                  <a:lnTo>
                    <a:pt x="22794" y="27843"/>
                  </a:lnTo>
                  <a:lnTo>
                    <a:pt x="21334" y="27194"/>
                  </a:lnTo>
                  <a:lnTo>
                    <a:pt x="19854" y="26464"/>
                  </a:lnTo>
                  <a:lnTo>
                    <a:pt x="19103" y="26099"/>
                  </a:lnTo>
                  <a:lnTo>
                    <a:pt x="18353" y="25694"/>
                  </a:lnTo>
                  <a:lnTo>
                    <a:pt x="17582" y="25288"/>
                  </a:lnTo>
                  <a:lnTo>
                    <a:pt x="16832" y="24842"/>
                  </a:lnTo>
                  <a:lnTo>
                    <a:pt x="16082" y="24396"/>
                  </a:lnTo>
                  <a:lnTo>
                    <a:pt x="15311" y="23929"/>
                  </a:lnTo>
                  <a:lnTo>
                    <a:pt x="14561" y="23443"/>
                  </a:lnTo>
                  <a:lnTo>
                    <a:pt x="13811" y="22956"/>
                  </a:lnTo>
                  <a:lnTo>
                    <a:pt x="13060" y="22429"/>
                  </a:lnTo>
                  <a:lnTo>
                    <a:pt x="12310" y="21881"/>
                  </a:lnTo>
                  <a:lnTo>
                    <a:pt x="11580" y="21334"/>
                  </a:lnTo>
                  <a:lnTo>
                    <a:pt x="10850" y="20746"/>
                  </a:lnTo>
                  <a:lnTo>
                    <a:pt x="10120" y="20157"/>
                  </a:lnTo>
                  <a:lnTo>
                    <a:pt x="9410" y="19549"/>
                  </a:lnTo>
                  <a:lnTo>
                    <a:pt x="8700" y="18900"/>
                  </a:lnTo>
                  <a:lnTo>
                    <a:pt x="8011" y="18251"/>
                  </a:lnTo>
                  <a:lnTo>
                    <a:pt x="7321" y="17562"/>
                  </a:lnTo>
                  <a:lnTo>
                    <a:pt x="6652" y="16872"/>
                  </a:lnTo>
                  <a:lnTo>
                    <a:pt x="6003" y="16142"/>
                  </a:lnTo>
                  <a:lnTo>
                    <a:pt x="5354" y="15412"/>
                  </a:lnTo>
                  <a:lnTo>
                    <a:pt x="4726" y="14642"/>
                  </a:lnTo>
                  <a:lnTo>
                    <a:pt x="4117" y="13851"/>
                  </a:lnTo>
                  <a:lnTo>
                    <a:pt x="3529" y="13040"/>
                  </a:lnTo>
                  <a:lnTo>
                    <a:pt x="2961" y="12208"/>
                  </a:lnTo>
                  <a:lnTo>
                    <a:pt x="2414" y="11356"/>
                  </a:lnTo>
                  <a:lnTo>
                    <a:pt x="1887" y="10484"/>
                  </a:lnTo>
                  <a:lnTo>
                    <a:pt x="1380" y="9572"/>
                  </a:lnTo>
                  <a:lnTo>
                    <a:pt x="893" y="8659"/>
                  </a:lnTo>
                  <a:lnTo>
                    <a:pt x="447" y="7706"/>
                  </a:lnTo>
                  <a:lnTo>
                    <a:pt x="1" y="673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9"/>
            <p:cNvSpPr/>
            <p:nvPr/>
          </p:nvSpPr>
          <p:spPr>
            <a:xfrm>
              <a:off x="4515218" y="2225039"/>
              <a:ext cx="1098584" cy="1655348"/>
            </a:xfrm>
            <a:custGeom>
              <a:avLst/>
              <a:gdLst/>
              <a:ahLst/>
              <a:cxnLst/>
              <a:rect l="l" t="t" r="r" b="b"/>
              <a:pathLst>
                <a:path w="71383" h="107560" extrusionOk="0">
                  <a:moveTo>
                    <a:pt x="54713" y="1"/>
                  </a:moveTo>
                  <a:lnTo>
                    <a:pt x="54368" y="82"/>
                  </a:lnTo>
                  <a:lnTo>
                    <a:pt x="53922" y="203"/>
                  </a:lnTo>
                  <a:lnTo>
                    <a:pt x="53354" y="406"/>
                  </a:lnTo>
                  <a:lnTo>
                    <a:pt x="52624" y="650"/>
                  </a:lnTo>
                  <a:lnTo>
                    <a:pt x="51793" y="1015"/>
                  </a:lnTo>
                  <a:lnTo>
                    <a:pt x="50820" y="1440"/>
                  </a:lnTo>
                  <a:lnTo>
                    <a:pt x="50313" y="1704"/>
                  </a:lnTo>
                  <a:lnTo>
                    <a:pt x="49765" y="1988"/>
                  </a:lnTo>
                  <a:lnTo>
                    <a:pt x="49197" y="2312"/>
                  </a:lnTo>
                  <a:lnTo>
                    <a:pt x="48609" y="2637"/>
                  </a:lnTo>
                  <a:lnTo>
                    <a:pt x="48001" y="3022"/>
                  </a:lnTo>
                  <a:lnTo>
                    <a:pt x="47372" y="3428"/>
                  </a:lnTo>
                  <a:lnTo>
                    <a:pt x="46723" y="3874"/>
                  </a:lnTo>
                  <a:lnTo>
                    <a:pt x="46074" y="4340"/>
                  </a:lnTo>
                  <a:lnTo>
                    <a:pt x="45405" y="4847"/>
                  </a:lnTo>
                  <a:lnTo>
                    <a:pt x="44716" y="5395"/>
                  </a:lnTo>
                  <a:lnTo>
                    <a:pt x="44026" y="5983"/>
                  </a:lnTo>
                  <a:lnTo>
                    <a:pt x="43316" y="6612"/>
                  </a:lnTo>
                  <a:lnTo>
                    <a:pt x="42607" y="7260"/>
                  </a:lnTo>
                  <a:lnTo>
                    <a:pt x="41897" y="7970"/>
                  </a:lnTo>
                  <a:lnTo>
                    <a:pt x="41167" y="8721"/>
                  </a:lnTo>
                  <a:lnTo>
                    <a:pt x="40437" y="9511"/>
                  </a:lnTo>
                  <a:lnTo>
                    <a:pt x="39727" y="10343"/>
                  </a:lnTo>
                  <a:lnTo>
                    <a:pt x="38997" y="11235"/>
                  </a:lnTo>
                  <a:lnTo>
                    <a:pt x="38267" y="12168"/>
                  </a:lnTo>
                  <a:lnTo>
                    <a:pt x="37537" y="13141"/>
                  </a:lnTo>
                  <a:lnTo>
                    <a:pt x="36827" y="14176"/>
                  </a:lnTo>
                  <a:lnTo>
                    <a:pt x="36117" y="15271"/>
                  </a:lnTo>
                  <a:lnTo>
                    <a:pt x="35408" y="16386"/>
                  </a:lnTo>
                  <a:lnTo>
                    <a:pt x="34698" y="17582"/>
                  </a:lnTo>
                  <a:lnTo>
                    <a:pt x="34008" y="18819"/>
                  </a:lnTo>
                  <a:lnTo>
                    <a:pt x="33339" y="20117"/>
                  </a:lnTo>
                  <a:lnTo>
                    <a:pt x="32670" y="21476"/>
                  </a:lnTo>
                  <a:lnTo>
                    <a:pt x="32041" y="22895"/>
                  </a:lnTo>
                  <a:lnTo>
                    <a:pt x="31392" y="24376"/>
                  </a:lnTo>
                  <a:lnTo>
                    <a:pt x="30784" y="25897"/>
                  </a:lnTo>
                  <a:lnTo>
                    <a:pt x="30196" y="27499"/>
                  </a:lnTo>
                  <a:lnTo>
                    <a:pt x="29628" y="29162"/>
                  </a:lnTo>
                  <a:lnTo>
                    <a:pt x="29060" y="30885"/>
                  </a:lnTo>
                  <a:lnTo>
                    <a:pt x="28533" y="32670"/>
                  </a:lnTo>
                  <a:lnTo>
                    <a:pt x="28046" y="34536"/>
                  </a:lnTo>
                  <a:lnTo>
                    <a:pt x="27560" y="36462"/>
                  </a:lnTo>
                  <a:lnTo>
                    <a:pt x="27114" y="38449"/>
                  </a:lnTo>
                  <a:lnTo>
                    <a:pt x="26688" y="40518"/>
                  </a:lnTo>
                  <a:lnTo>
                    <a:pt x="26302" y="42667"/>
                  </a:lnTo>
                  <a:lnTo>
                    <a:pt x="25958" y="44878"/>
                  </a:lnTo>
                  <a:lnTo>
                    <a:pt x="25633" y="47149"/>
                  </a:lnTo>
                  <a:lnTo>
                    <a:pt x="25349" y="49522"/>
                  </a:lnTo>
                  <a:lnTo>
                    <a:pt x="25106" y="51955"/>
                  </a:lnTo>
                  <a:lnTo>
                    <a:pt x="24903" y="54470"/>
                  </a:lnTo>
                  <a:lnTo>
                    <a:pt x="24741" y="57065"/>
                  </a:lnTo>
                  <a:lnTo>
                    <a:pt x="24599" y="59742"/>
                  </a:lnTo>
                  <a:lnTo>
                    <a:pt x="24518" y="62480"/>
                  </a:lnTo>
                  <a:lnTo>
                    <a:pt x="24477" y="65319"/>
                  </a:lnTo>
                  <a:lnTo>
                    <a:pt x="24498" y="68239"/>
                  </a:lnTo>
                  <a:lnTo>
                    <a:pt x="24558" y="71261"/>
                  </a:lnTo>
                  <a:lnTo>
                    <a:pt x="24558" y="71504"/>
                  </a:lnTo>
                  <a:lnTo>
                    <a:pt x="24538" y="71727"/>
                  </a:lnTo>
                  <a:lnTo>
                    <a:pt x="24477" y="71950"/>
                  </a:lnTo>
                  <a:lnTo>
                    <a:pt x="24376" y="72173"/>
                  </a:lnTo>
                  <a:lnTo>
                    <a:pt x="24254" y="72376"/>
                  </a:lnTo>
                  <a:lnTo>
                    <a:pt x="24092" y="72558"/>
                  </a:lnTo>
                  <a:lnTo>
                    <a:pt x="23909" y="72741"/>
                  </a:lnTo>
                  <a:lnTo>
                    <a:pt x="23707" y="72923"/>
                  </a:lnTo>
                  <a:lnTo>
                    <a:pt x="23463" y="73086"/>
                  </a:lnTo>
                  <a:lnTo>
                    <a:pt x="23200" y="73228"/>
                  </a:lnTo>
                  <a:lnTo>
                    <a:pt x="22896" y="73390"/>
                  </a:lnTo>
                  <a:lnTo>
                    <a:pt x="22591" y="73512"/>
                  </a:lnTo>
                  <a:lnTo>
                    <a:pt x="22247" y="73653"/>
                  </a:lnTo>
                  <a:lnTo>
                    <a:pt x="21882" y="73775"/>
                  </a:lnTo>
                  <a:lnTo>
                    <a:pt x="21496" y="73877"/>
                  </a:lnTo>
                  <a:lnTo>
                    <a:pt x="21091" y="73998"/>
                  </a:lnTo>
                  <a:lnTo>
                    <a:pt x="20239" y="74181"/>
                  </a:lnTo>
                  <a:lnTo>
                    <a:pt x="19326" y="74343"/>
                  </a:lnTo>
                  <a:lnTo>
                    <a:pt x="18353" y="74465"/>
                  </a:lnTo>
                  <a:lnTo>
                    <a:pt x="17339" y="74586"/>
                  </a:lnTo>
                  <a:lnTo>
                    <a:pt x="16264" y="74667"/>
                  </a:lnTo>
                  <a:lnTo>
                    <a:pt x="15190" y="74728"/>
                  </a:lnTo>
                  <a:lnTo>
                    <a:pt x="14074" y="74789"/>
                  </a:lnTo>
                  <a:lnTo>
                    <a:pt x="12959" y="74809"/>
                  </a:lnTo>
                  <a:lnTo>
                    <a:pt x="11844" y="74830"/>
                  </a:lnTo>
                  <a:lnTo>
                    <a:pt x="10728" y="74830"/>
                  </a:lnTo>
                  <a:lnTo>
                    <a:pt x="8579" y="74789"/>
                  </a:lnTo>
                  <a:lnTo>
                    <a:pt x="6530" y="74728"/>
                  </a:lnTo>
                  <a:lnTo>
                    <a:pt x="4726" y="74647"/>
                  </a:lnTo>
                  <a:lnTo>
                    <a:pt x="3184" y="74546"/>
                  </a:lnTo>
                  <a:lnTo>
                    <a:pt x="1988" y="74465"/>
                  </a:lnTo>
                  <a:lnTo>
                    <a:pt x="954" y="74384"/>
                  </a:lnTo>
                  <a:lnTo>
                    <a:pt x="1" y="83002"/>
                  </a:lnTo>
                  <a:lnTo>
                    <a:pt x="954" y="83205"/>
                  </a:lnTo>
                  <a:lnTo>
                    <a:pt x="2069" y="83428"/>
                  </a:lnTo>
                  <a:lnTo>
                    <a:pt x="3549" y="83692"/>
                  </a:lnTo>
                  <a:lnTo>
                    <a:pt x="5334" y="83996"/>
                  </a:lnTo>
                  <a:lnTo>
                    <a:pt x="7382" y="84300"/>
                  </a:lnTo>
                  <a:lnTo>
                    <a:pt x="8498" y="84442"/>
                  </a:lnTo>
                  <a:lnTo>
                    <a:pt x="9633" y="84564"/>
                  </a:lnTo>
                  <a:lnTo>
                    <a:pt x="10830" y="84685"/>
                  </a:lnTo>
                  <a:lnTo>
                    <a:pt x="12067" y="84807"/>
                  </a:lnTo>
                  <a:lnTo>
                    <a:pt x="13324" y="84888"/>
                  </a:lnTo>
                  <a:lnTo>
                    <a:pt x="14601" y="84969"/>
                  </a:lnTo>
                  <a:lnTo>
                    <a:pt x="15899" y="85010"/>
                  </a:lnTo>
                  <a:lnTo>
                    <a:pt x="17217" y="85030"/>
                  </a:lnTo>
                  <a:lnTo>
                    <a:pt x="18515" y="85030"/>
                  </a:lnTo>
                  <a:lnTo>
                    <a:pt x="19833" y="84989"/>
                  </a:lnTo>
                  <a:lnTo>
                    <a:pt x="21131" y="84908"/>
                  </a:lnTo>
                  <a:lnTo>
                    <a:pt x="22409" y="84807"/>
                  </a:lnTo>
                  <a:lnTo>
                    <a:pt x="23686" y="84645"/>
                  </a:lnTo>
                  <a:lnTo>
                    <a:pt x="24315" y="84564"/>
                  </a:lnTo>
                  <a:lnTo>
                    <a:pt x="24923" y="84462"/>
                  </a:lnTo>
                  <a:lnTo>
                    <a:pt x="25532" y="84340"/>
                  </a:lnTo>
                  <a:lnTo>
                    <a:pt x="26120" y="84219"/>
                  </a:lnTo>
                  <a:lnTo>
                    <a:pt x="26708" y="84077"/>
                  </a:lnTo>
                  <a:lnTo>
                    <a:pt x="27296" y="83935"/>
                  </a:lnTo>
                  <a:lnTo>
                    <a:pt x="27864" y="83752"/>
                  </a:lnTo>
                  <a:lnTo>
                    <a:pt x="28411" y="83590"/>
                  </a:lnTo>
                  <a:lnTo>
                    <a:pt x="28939" y="83387"/>
                  </a:lnTo>
                  <a:lnTo>
                    <a:pt x="29466" y="83185"/>
                  </a:lnTo>
                  <a:lnTo>
                    <a:pt x="29993" y="82961"/>
                  </a:lnTo>
                  <a:lnTo>
                    <a:pt x="30480" y="82738"/>
                  </a:lnTo>
                  <a:lnTo>
                    <a:pt x="30967" y="82475"/>
                  </a:lnTo>
                  <a:lnTo>
                    <a:pt x="31433" y="82211"/>
                  </a:lnTo>
                  <a:lnTo>
                    <a:pt x="31818" y="81968"/>
                  </a:lnTo>
                  <a:lnTo>
                    <a:pt x="32204" y="81684"/>
                  </a:lnTo>
                  <a:lnTo>
                    <a:pt x="32569" y="81380"/>
                  </a:lnTo>
                  <a:lnTo>
                    <a:pt x="32913" y="81055"/>
                  </a:lnTo>
                  <a:lnTo>
                    <a:pt x="33258" y="80711"/>
                  </a:lnTo>
                  <a:lnTo>
                    <a:pt x="33583" y="80346"/>
                  </a:lnTo>
                  <a:lnTo>
                    <a:pt x="33907" y="79960"/>
                  </a:lnTo>
                  <a:lnTo>
                    <a:pt x="34211" y="79555"/>
                  </a:lnTo>
                  <a:lnTo>
                    <a:pt x="34495" y="79129"/>
                  </a:lnTo>
                  <a:lnTo>
                    <a:pt x="34779" y="78683"/>
                  </a:lnTo>
                  <a:lnTo>
                    <a:pt x="35043" y="78216"/>
                  </a:lnTo>
                  <a:lnTo>
                    <a:pt x="35306" y="77750"/>
                  </a:lnTo>
                  <a:lnTo>
                    <a:pt x="35550" y="77243"/>
                  </a:lnTo>
                  <a:lnTo>
                    <a:pt x="35793" y="76736"/>
                  </a:lnTo>
                  <a:lnTo>
                    <a:pt x="36016" y="76229"/>
                  </a:lnTo>
                  <a:lnTo>
                    <a:pt x="36239" y="75702"/>
                  </a:lnTo>
                  <a:lnTo>
                    <a:pt x="36442" y="75154"/>
                  </a:lnTo>
                  <a:lnTo>
                    <a:pt x="36645" y="74607"/>
                  </a:lnTo>
                  <a:lnTo>
                    <a:pt x="37010" y="73491"/>
                  </a:lnTo>
                  <a:lnTo>
                    <a:pt x="37354" y="72335"/>
                  </a:lnTo>
                  <a:lnTo>
                    <a:pt x="37659" y="71139"/>
                  </a:lnTo>
                  <a:lnTo>
                    <a:pt x="37922" y="69963"/>
                  </a:lnTo>
                  <a:lnTo>
                    <a:pt x="38145" y="68746"/>
                  </a:lnTo>
                  <a:lnTo>
                    <a:pt x="38368" y="67550"/>
                  </a:lnTo>
                  <a:lnTo>
                    <a:pt x="38551" y="66373"/>
                  </a:lnTo>
                  <a:lnTo>
                    <a:pt x="38693" y="65197"/>
                  </a:lnTo>
                  <a:lnTo>
                    <a:pt x="38835" y="64041"/>
                  </a:lnTo>
                  <a:lnTo>
                    <a:pt x="38956" y="62906"/>
                  </a:lnTo>
                  <a:lnTo>
                    <a:pt x="39038" y="61811"/>
                  </a:lnTo>
                  <a:lnTo>
                    <a:pt x="39119" y="60776"/>
                  </a:lnTo>
                  <a:lnTo>
                    <a:pt x="39179" y="59783"/>
                  </a:lnTo>
                  <a:lnTo>
                    <a:pt x="39261" y="57998"/>
                  </a:lnTo>
                  <a:lnTo>
                    <a:pt x="39281" y="56498"/>
                  </a:lnTo>
                  <a:lnTo>
                    <a:pt x="39301" y="55342"/>
                  </a:lnTo>
                  <a:lnTo>
                    <a:pt x="39281" y="54348"/>
                  </a:lnTo>
                  <a:lnTo>
                    <a:pt x="42647" y="54348"/>
                  </a:lnTo>
                  <a:lnTo>
                    <a:pt x="42809" y="54510"/>
                  </a:lnTo>
                  <a:lnTo>
                    <a:pt x="43276" y="54956"/>
                  </a:lnTo>
                  <a:lnTo>
                    <a:pt x="44006" y="55686"/>
                  </a:lnTo>
                  <a:lnTo>
                    <a:pt x="44959" y="56721"/>
                  </a:lnTo>
                  <a:lnTo>
                    <a:pt x="45507" y="57349"/>
                  </a:lnTo>
                  <a:lnTo>
                    <a:pt x="46115" y="58039"/>
                  </a:lnTo>
                  <a:lnTo>
                    <a:pt x="46744" y="58789"/>
                  </a:lnTo>
                  <a:lnTo>
                    <a:pt x="47413" y="59621"/>
                  </a:lnTo>
                  <a:lnTo>
                    <a:pt x="48102" y="60513"/>
                  </a:lnTo>
                  <a:lnTo>
                    <a:pt x="48812" y="61466"/>
                  </a:lnTo>
                  <a:lnTo>
                    <a:pt x="49562" y="62500"/>
                  </a:lnTo>
                  <a:lnTo>
                    <a:pt x="50313" y="63595"/>
                  </a:lnTo>
                  <a:lnTo>
                    <a:pt x="51083" y="64751"/>
                  </a:lnTo>
                  <a:lnTo>
                    <a:pt x="51854" y="65988"/>
                  </a:lnTo>
                  <a:lnTo>
                    <a:pt x="52645" y="67286"/>
                  </a:lnTo>
                  <a:lnTo>
                    <a:pt x="53415" y="68624"/>
                  </a:lnTo>
                  <a:lnTo>
                    <a:pt x="54186" y="70044"/>
                  </a:lnTo>
                  <a:lnTo>
                    <a:pt x="54936" y="71524"/>
                  </a:lnTo>
                  <a:lnTo>
                    <a:pt x="55687" y="73065"/>
                  </a:lnTo>
                  <a:lnTo>
                    <a:pt x="56396" y="74667"/>
                  </a:lnTo>
                  <a:lnTo>
                    <a:pt x="56741" y="75499"/>
                  </a:lnTo>
                  <a:lnTo>
                    <a:pt x="57086" y="76351"/>
                  </a:lnTo>
                  <a:lnTo>
                    <a:pt x="57430" y="77202"/>
                  </a:lnTo>
                  <a:lnTo>
                    <a:pt x="57755" y="78074"/>
                  </a:lnTo>
                  <a:lnTo>
                    <a:pt x="58079" y="78946"/>
                  </a:lnTo>
                  <a:lnTo>
                    <a:pt x="58384" y="79859"/>
                  </a:lnTo>
                  <a:lnTo>
                    <a:pt x="58688" y="80771"/>
                  </a:lnTo>
                  <a:lnTo>
                    <a:pt x="58972" y="81684"/>
                  </a:lnTo>
                  <a:lnTo>
                    <a:pt x="59256" y="82637"/>
                  </a:lnTo>
                  <a:lnTo>
                    <a:pt x="59519" y="83590"/>
                  </a:lnTo>
                  <a:lnTo>
                    <a:pt x="59783" y="84564"/>
                  </a:lnTo>
                  <a:lnTo>
                    <a:pt x="60026" y="85557"/>
                  </a:lnTo>
                  <a:lnTo>
                    <a:pt x="60270" y="86551"/>
                  </a:lnTo>
                  <a:lnTo>
                    <a:pt x="60472" y="87565"/>
                  </a:lnTo>
                  <a:lnTo>
                    <a:pt x="60675" y="88599"/>
                  </a:lnTo>
                  <a:lnTo>
                    <a:pt x="60858" y="89633"/>
                  </a:lnTo>
                  <a:lnTo>
                    <a:pt x="60878" y="89694"/>
                  </a:lnTo>
                  <a:lnTo>
                    <a:pt x="61040" y="90708"/>
                  </a:lnTo>
                  <a:lnTo>
                    <a:pt x="61202" y="91742"/>
                  </a:lnTo>
                  <a:lnTo>
                    <a:pt x="61324" y="92797"/>
                  </a:lnTo>
                  <a:lnTo>
                    <a:pt x="61446" y="93851"/>
                  </a:lnTo>
                  <a:lnTo>
                    <a:pt x="61547" y="94926"/>
                  </a:lnTo>
                  <a:lnTo>
                    <a:pt x="61649" y="96021"/>
                  </a:lnTo>
                  <a:lnTo>
                    <a:pt x="61709" y="97116"/>
                  </a:lnTo>
                  <a:lnTo>
                    <a:pt x="61770" y="98231"/>
                  </a:lnTo>
                  <a:lnTo>
                    <a:pt x="61790" y="99347"/>
                  </a:lnTo>
                  <a:lnTo>
                    <a:pt x="61811" y="100482"/>
                  </a:lnTo>
                  <a:lnTo>
                    <a:pt x="61811" y="101638"/>
                  </a:lnTo>
                  <a:lnTo>
                    <a:pt x="61770" y="102794"/>
                  </a:lnTo>
                  <a:lnTo>
                    <a:pt x="61730" y="103970"/>
                  </a:lnTo>
                  <a:lnTo>
                    <a:pt x="61669" y="105147"/>
                  </a:lnTo>
                  <a:lnTo>
                    <a:pt x="61567" y="106343"/>
                  </a:lnTo>
                  <a:lnTo>
                    <a:pt x="61466" y="107560"/>
                  </a:lnTo>
                  <a:lnTo>
                    <a:pt x="70450" y="107560"/>
                  </a:lnTo>
                  <a:lnTo>
                    <a:pt x="70510" y="107154"/>
                  </a:lnTo>
                  <a:lnTo>
                    <a:pt x="70693" y="106019"/>
                  </a:lnTo>
                  <a:lnTo>
                    <a:pt x="70815" y="105187"/>
                  </a:lnTo>
                  <a:lnTo>
                    <a:pt x="70936" y="104214"/>
                  </a:lnTo>
                  <a:lnTo>
                    <a:pt x="71058" y="103058"/>
                  </a:lnTo>
                  <a:lnTo>
                    <a:pt x="71159" y="101780"/>
                  </a:lnTo>
                  <a:lnTo>
                    <a:pt x="71261" y="100340"/>
                  </a:lnTo>
                  <a:lnTo>
                    <a:pt x="71322" y="98779"/>
                  </a:lnTo>
                  <a:lnTo>
                    <a:pt x="71382" y="97096"/>
                  </a:lnTo>
                  <a:lnTo>
                    <a:pt x="71382" y="95291"/>
                  </a:lnTo>
                  <a:lnTo>
                    <a:pt x="71342" y="93385"/>
                  </a:lnTo>
                  <a:lnTo>
                    <a:pt x="71322" y="92391"/>
                  </a:lnTo>
                  <a:lnTo>
                    <a:pt x="71261" y="91357"/>
                  </a:lnTo>
                  <a:lnTo>
                    <a:pt x="71200" y="90323"/>
                  </a:lnTo>
                  <a:lnTo>
                    <a:pt x="71119" y="89248"/>
                  </a:lnTo>
                  <a:lnTo>
                    <a:pt x="71038" y="88173"/>
                  </a:lnTo>
                  <a:lnTo>
                    <a:pt x="70916" y="87058"/>
                  </a:lnTo>
                  <a:lnTo>
                    <a:pt x="70794" y="85942"/>
                  </a:lnTo>
                  <a:lnTo>
                    <a:pt x="70632" y="84807"/>
                  </a:lnTo>
                  <a:lnTo>
                    <a:pt x="70470" y="83631"/>
                  </a:lnTo>
                  <a:lnTo>
                    <a:pt x="70287" y="82455"/>
                  </a:lnTo>
                  <a:lnTo>
                    <a:pt x="70085" y="81258"/>
                  </a:lnTo>
                  <a:lnTo>
                    <a:pt x="69841" y="80062"/>
                  </a:lnTo>
                  <a:lnTo>
                    <a:pt x="69598" y="78845"/>
                  </a:lnTo>
                  <a:lnTo>
                    <a:pt x="69314" y="77608"/>
                  </a:lnTo>
                  <a:lnTo>
                    <a:pt x="69010" y="76351"/>
                  </a:lnTo>
                  <a:lnTo>
                    <a:pt x="68685" y="75093"/>
                  </a:lnTo>
                  <a:lnTo>
                    <a:pt x="68320" y="73836"/>
                  </a:lnTo>
                  <a:lnTo>
                    <a:pt x="67955" y="72558"/>
                  </a:lnTo>
                  <a:lnTo>
                    <a:pt x="67529" y="71281"/>
                  </a:lnTo>
                  <a:lnTo>
                    <a:pt x="67104" y="69983"/>
                  </a:lnTo>
                  <a:lnTo>
                    <a:pt x="66637" y="68685"/>
                  </a:lnTo>
                  <a:lnTo>
                    <a:pt x="66130" y="67387"/>
                  </a:lnTo>
                  <a:lnTo>
                    <a:pt x="65603" y="66089"/>
                  </a:lnTo>
                  <a:lnTo>
                    <a:pt x="65035" y="64771"/>
                  </a:lnTo>
                  <a:lnTo>
                    <a:pt x="64427" y="63474"/>
                  </a:lnTo>
                  <a:lnTo>
                    <a:pt x="63798" y="62155"/>
                  </a:lnTo>
                  <a:lnTo>
                    <a:pt x="63129" y="60837"/>
                  </a:lnTo>
                  <a:lnTo>
                    <a:pt x="62419" y="59539"/>
                  </a:lnTo>
                  <a:lnTo>
                    <a:pt x="61689" y="58221"/>
                  </a:lnTo>
                  <a:lnTo>
                    <a:pt x="60898" y="56923"/>
                  </a:lnTo>
                  <a:lnTo>
                    <a:pt x="60087" y="55626"/>
                  </a:lnTo>
                  <a:lnTo>
                    <a:pt x="59235" y="54328"/>
                  </a:lnTo>
                  <a:lnTo>
                    <a:pt x="58323" y="53030"/>
                  </a:lnTo>
                  <a:lnTo>
                    <a:pt x="57390" y="51752"/>
                  </a:lnTo>
                  <a:lnTo>
                    <a:pt x="56417" y="50475"/>
                  </a:lnTo>
                  <a:lnTo>
                    <a:pt x="55382" y="49197"/>
                  </a:lnTo>
                  <a:lnTo>
                    <a:pt x="54308" y="47940"/>
                  </a:lnTo>
                  <a:lnTo>
                    <a:pt x="53192" y="46703"/>
                  </a:lnTo>
                  <a:lnTo>
                    <a:pt x="53071" y="46155"/>
                  </a:lnTo>
                  <a:lnTo>
                    <a:pt x="52949" y="45608"/>
                  </a:lnTo>
                  <a:lnTo>
                    <a:pt x="52868" y="45060"/>
                  </a:lnTo>
                  <a:lnTo>
                    <a:pt x="52807" y="44513"/>
                  </a:lnTo>
                  <a:lnTo>
                    <a:pt x="52787" y="43986"/>
                  </a:lnTo>
                  <a:lnTo>
                    <a:pt x="52787" y="43438"/>
                  </a:lnTo>
                  <a:lnTo>
                    <a:pt x="52787" y="42911"/>
                  </a:lnTo>
                  <a:lnTo>
                    <a:pt x="52827" y="42383"/>
                  </a:lnTo>
                  <a:lnTo>
                    <a:pt x="52908" y="41856"/>
                  </a:lnTo>
                  <a:lnTo>
                    <a:pt x="52989" y="41309"/>
                  </a:lnTo>
                  <a:lnTo>
                    <a:pt x="53091" y="40781"/>
                  </a:lnTo>
                  <a:lnTo>
                    <a:pt x="53212" y="40254"/>
                  </a:lnTo>
                  <a:lnTo>
                    <a:pt x="53354" y="39727"/>
                  </a:lnTo>
                  <a:lnTo>
                    <a:pt x="53496" y="39200"/>
                  </a:lnTo>
                  <a:lnTo>
                    <a:pt x="53679" y="38652"/>
                  </a:lnTo>
                  <a:lnTo>
                    <a:pt x="53861" y="38125"/>
                  </a:lnTo>
                  <a:lnTo>
                    <a:pt x="54064" y="37598"/>
                  </a:lnTo>
                  <a:lnTo>
                    <a:pt x="54287" y="37050"/>
                  </a:lnTo>
                  <a:lnTo>
                    <a:pt x="54754" y="35975"/>
                  </a:lnTo>
                  <a:lnTo>
                    <a:pt x="55281" y="34880"/>
                  </a:lnTo>
                  <a:lnTo>
                    <a:pt x="55828" y="33785"/>
                  </a:lnTo>
                  <a:lnTo>
                    <a:pt x="56396" y="32670"/>
                  </a:lnTo>
                  <a:lnTo>
                    <a:pt x="57005" y="31555"/>
                  </a:lnTo>
                  <a:lnTo>
                    <a:pt x="58221" y="29243"/>
                  </a:lnTo>
                  <a:lnTo>
                    <a:pt x="58850" y="28046"/>
                  </a:lnTo>
                  <a:lnTo>
                    <a:pt x="59458" y="26850"/>
                  </a:lnTo>
                  <a:lnTo>
                    <a:pt x="60046" y="25613"/>
                  </a:lnTo>
                  <a:lnTo>
                    <a:pt x="60614" y="24335"/>
                  </a:lnTo>
                  <a:lnTo>
                    <a:pt x="61142" y="23037"/>
                  </a:lnTo>
                  <a:lnTo>
                    <a:pt x="61385" y="22389"/>
                  </a:lnTo>
                  <a:lnTo>
                    <a:pt x="61628" y="21719"/>
                  </a:lnTo>
                  <a:lnTo>
                    <a:pt x="61872" y="21030"/>
                  </a:lnTo>
                  <a:lnTo>
                    <a:pt x="62095" y="20340"/>
                  </a:lnTo>
                  <a:lnTo>
                    <a:pt x="62297" y="19651"/>
                  </a:lnTo>
                  <a:lnTo>
                    <a:pt x="62480" y="18941"/>
                  </a:lnTo>
                  <a:lnTo>
                    <a:pt x="62662" y="18231"/>
                  </a:lnTo>
                  <a:lnTo>
                    <a:pt x="62825" y="17501"/>
                  </a:lnTo>
                  <a:lnTo>
                    <a:pt x="62967" y="16771"/>
                  </a:lnTo>
                  <a:lnTo>
                    <a:pt x="63088" y="16021"/>
                  </a:lnTo>
                  <a:lnTo>
                    <a:pt x="63190" y="15271"/>
                  </a:lnTo>
                  <a:lnTo>
                    <a:pt x="63291" y="14500"/>
                  </a:lnTo>
                  <a:lnTo>
                    <a:pt x="63352" y="13729"/>
                  </a:lnTo>
                  <a:lnTo>
                    <a:pt x="63392" y="12939"/>
                  </a:lnTo>
                  <a:lnTo>
                    <a:pt x="63413" y="12127"/>
                  </a:lnTo>
                  <a:lnTo>
                    <a:pt x="63413" y="11316"/>
                  </a:lnTo>
                  <a:lnTo>
                    <a:pt x="63392" y="10485"/>
                  </a:lnTo>
                  <a:lnTo>
                    <a:pt x="63332" y="9653"/>
                  </a:lnTo>
                  <a:lnTo>
                    <a:pt x="63251" y="8802"/>
                  </a:lnTo>
                  <a:lnTo>
                    <a:pt x="63149" y="7930"/>
                  </a:lnTo>
                  <a:lnTo>
                    <a:pt x="63027" y="7037"/>
                  </a:lnTo>
                  <a:lnTo>
                    <a:pt x="62865" y="6145"/>
                  </a:lnTo>
                  <a:lnTo>
                    <a:pt x="54713" y="1"/>
                  </a:lnTo>
                  <a:close/>
                </a:path>
              </a:pathLst>
            </a:custGeom>
            <a:solidFill>
              <a:srgbClr val="FC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9"/>
            <p:cNvSpPr/>
            <p:nvPr/>
          </p:nvSpPr>
          <p:spPr>
            <a:xfrm>
              <a:off x="5005836" y="1696669"/>
              <a:ext cx="411975" cy="217861"/>
            </a:xfrm>
            <a:custGeom>
              <a:avLst/>
              <a:gdLst/>
              <a:ahLst/>
              <a:cxnLst/>
              <a:rect l="l" t="t" r="r" b="b"/>
              <a:pathLst>
                <a:path w="26769" h="14156" extrusionOk="0">
                  <a:moveTo>
                    <a:pt x="20" y="0"/>
                  </a:moveTo>
                  <a:lnTo>
                    <a:pt x="0" y="548"/>
                  </a:lnTo>
                  <a:lnTo>
                    <a:pt x="0" y="1116"/>
                  </a:lnTo>
                  <a:lnTo>
                    <a:pt x="20" y="1704"/>
                  </a:lnTo>
                  <a:lnTo>
                    <a:pt x="81" y="2312"/>
                  </a:lnTo>
                  <a:lnTo>
                    <a:pt x="162" y="2921"/>
                  </a:lnTo>
                  <a:lnTo>
                    <a:pt x="264" y="3529"/>
                  </a:lnTo>
                  <a:lnTo>
                    <a:pt x="385" y="4158"/>
                  </a:lnTo>
                  <a:lnTo>
                    <a:pt x="548" y="4786"/>
                  </a:lnTo>
                  <a:lnTo>
                    <a:pt x="730" y="5395"/>
                  </a:lnTo>
                  <a:lnTo>
                    <a:pt x="933" y="6023"/>
                  </a:lnTo>
                  <a:lnTo>
                    <a:pt x="1156" y="6632"/>
                  </a:lnTo>
                  <a:lnTo>
                    <a:pt x="1420" y="7240"/>
                  </a:lnTo>
                  <a:lnTo>
                    <a:pt x="1704" y="7848"/>
                  </a:lnTo>
                  <a:lnTo>
                    <a:pt x="2008" y="8416"/>
                  </a:lnTo>
                  <a:lnTo>
                    <a:pt x="2332" y="8984"/>
                  </a:lnTo>
                  <a:lnTo>
                    <a:pt x="2677" y="9532"/>
                  </a:lnTo>
                  <a:lnTo>
                    <a:pt x="3062" y="10039"/>
                  </a:lnTo>
                  <a:lnTo>
                    <a:pt x="3447" y="10546"/>
                  </a:lnTo>
                  <a:lnTo>
                    <a:pt x="3873" y="11012"/>
                  </a:lnTo>
                  <a:lnTo>
                    <a:pt x="4319" y="11438"/>
                  </a:lnTo>
                  <a:lnTo>
                    <a:pt x="4806" y="11843"/>
                  </a:lnTo>
                  <a:lnTo>
                    <a:pt x="5293" y="12208"/>
                  </a:lnTo>
                  <a:lnTo>
                    <a:pt x="5800" y="12533"/>
                  </a:lnTo>
                  <a:lnTo>
                    <a:pt x="6084" y="12675"/>
                  </a:lnTo>
                  <a:lnTo>
                    <a:pt x="6347" y="12817"/>
                  </a:lnTo>
                  <a:lnTo>
                    <a:pt x="6631" y="12938"/>
                  </a:lnTo>
                  <a:lnTo>
                    <a:pt x="6915" y="13040"/>
                  </a:lnTo>
                  <a:lnTo>
                    <a:pt x="7199" y="13141"/>
                  </a:lnTo>
                  <a:lnTo>
                    <a:pt x="7503" y="13243"/>
                  </a:lnTo>
                  <a:lnTo>
                    <a:pt x="7807" y="13303"/>
                  </a:lnTo>
                  <a:lnTo>
                    <a:pt x="8112" y="13364"/>
                  </a:lnTo>
                  <a:lnTo>
                    <a:pt x="8416" y="13425"/>
                  </a:lnTo>
                  <a:lnTo>
                    <a:pt x="8740" y="13466"/>
                  </a:lnTo>
                  <a:lnTo>
                    <a:pt x="9065" y="13486"/>
                  </a:lnTo>
                  <a:lnTo>
                    <a:pt x="9389" y="13486"/>
                  </a:lnTo>
                  <a:lnTo>
                    <a:pt x="9734" y="13466"/>
                  </a:lnTo>
                  <a:lnTo>
                    <a:pt x="10058" y="13445"/>
                  </a:lnTo>
                  <a:lnTo>
                    <a:pt x="10403" y="13405"/>
                  </a:lnTo>
                  <a:lnTo>
                    <a:pt x="10768" y="13364"/>
                  </a:lnTo>
                  <a:lnTo>
                    <a:pt x="11113" y="13283"/>
                  </a:lnTo>
                  <a:lnTo>
                    <a:pt x="11478" y="13202"/>
                  </a:lnTo>
                  <a:lnTo>
                    <a:pt x="12411" y="12959"/>
                  </a:lnTo>
                  <a:lnTo>
                    <a:pt x="13303" y="12776"/>
                  </a:lnTo>
                  <a:lnTo>
                    <a:pt x="14134" y="12594"/>
                  </a:lnTo>
                  <a:lnTo>
                    <a:pt x="14946" y="12472"/>
                  </a:lnTo>
                  <a:lnTo>
                    <a:pt x="15696" y="12371"/>
                  </a:lnTo>
                  <a:lnTo>
                    <a:pt x="16426" y="12289"/>
                  </a:lnTo>
                  <a:lnTo>
                    <a:pt x="17115" y="12249"/>
                  </a:lnTo>
                  <a:lnTo>
                    <a:pt x="17764" y="12208"/>
                  </a:lnTo>
                  <a:lnTo>
                    <a:pt x="18373" y="12208"/>
                  </a:lnTo>
                  <a:lnTo>
                    <a:pt x="18941" y="12229"/>
                  </a:lnTo>
                  <a:lnTo>
                    <a:pt x="19488" y="12269"/>
                  </a:lnTo>
                  <a:lnTo>
                    <a:pt x="19995" y="12330"/>
                  </a:lnTo>
                  <a:lnTo>
                    <a:pt x="20461" y="12391"/>
                  </a:lnTo>
                  <a:lnTo>
                    <a:pt x="20908" y="12472"/>
                  </a:lnTo>
                  <a:lnTo>
                    <a:pt x="21313" y="12573"/>
                  </a:lnTo>
                  <a:lnTo>
                    <a:pt x="21678" y="12675"/>
                  </a:lnTo>
                  <a:lnTo>
                    <a:pt x="22043" y="12776"/>
                  </a:lnTo>
                  <a:lnTo>
                    <a:pt x="22347" y="12898"/>
                  </a:lnTo>
                  <a:lnTo>
                    <a:pt x="22652" y="13020"/>
                  </a:lnTo>
                  <a:lnTo>
                    <a:pt x="22915" y="13141"/>
                  </a:lnTo>
                  <a:lnTo>
                    <a:pt x="23361" y="13405"/>
                  </a:lnTo>
                  <a:lnTo>
                    <a:pt x="23706" y="13628"/>
                  </a:lnTo>
                  <a:lnTo>
                    <a:pt x="23970" y="13831"/>
                  </a:lnTo>
                  <a:lnTo>
                    <a:pt x="24152" y="14013"/>
                  </a:lnTo>
                  <a:lnTo>
                    <a:pt x="24294" y="14155"/>
                  </a:lnTo>
                  <a:lnTo>
                    <a:pt x="26768" y="11093"/>
                  </a:lnTo>
                  <a:lnTo>
                    <a:pt x="26728" y="11012"/>
                  </a:lnTo>
                  <a:lnTo>
                    <a:pt x="26687" y="10890"/>
                  </a:lnTo>
                  <a:lnTo>
                    <a:pt x="26626" y="10546"/>
                  </a:lnTo>
                  <a:lnTo>
                    <a:pt x="26484" y="9430"/>
                  </a:lnTo>
                  <a:lnTo>
                    <a:pt x="26383" y="8720"/>
                  </a:lnTo>
                  <a:lnTo>
                    <a:pt x="26241" y="7950"/>
                  </a:lnTo>
                  <a:lnTo>
                    <a:pt x="26140" y="7544"/>
                  </a:lnTo>
                  <a:lnTo>
                    <a:pt x="26018" y="7139"/>
                  </a:lnTo>
                  <a:lnTo>
                    <a:pt x="25876" y="6733"/>
                  </a:lnTo>
                  <a:lnTo>
                    <a:pt x="25734" y="6307"/>
                  </a:lnTo>
                  <a:lnTo>
                    <a:pt x="25551" y="5902"/>
                  </a:lnTo>
                  <a:lnTo>
                    <a:pt x="25328" y="5496"/>
                  </a:lnTo>
                  <a:lnTo>
                    <a:pt x="25085" y="5111"/>
                  </a:lnTo>
                  <a:lnTo>
                    <a:pt x="24821" y="4725"/>
                  </a:lnTo>
                  <a:lnTo>
                    <a:pt x="24517" y="4340"/>
                  </a:lnTo>
                  <a:lnTo>
                    <a:pt x="24173" y="3995"/>
                  </a:lnTo>
                  <a:lnTo>
                    <a:pt x="23808" y="3671"/>
                  </a:lnTo>
                  <a:lnTo>
                    <a:pt x="23382" y="3347"/>
                  </a:lnTo>
                  <a:lnTo>
                    <a:pt x="22936" y="3063"/>
                  </a:lnTo>
                  <a:lnTo>
                    <a:pt x="22692" y="2941"/>
                  </a:lnTo>
                  <a:lnTo>
                    <a:pt x="22429" y="2819"/>
                  </a:lnTo>
                  <a:lnTo>
                    <a:pt x="22165" y="2698"/>
                  </a:lnTo>
                  <a:lnTo>
                    <a:pt x="21881" y="2596"/>
                  </a:lnTo>
                  <a:lnTo>
                    <a:pt x="21597" y="2495"/>
                  </a:lnTo>
                  <a:lnTo>
                    <a:pt x="21273" y="2414"/>
                  </a:lnTo>
                  <a:lnTo>
                    <a:pt x="20968" y="2333"/>
                  </a:lnTo>
                  <a:lnTo>
                    <a:pt x="20644" y="2272"/>
                  </a:lnTo>
                  <a:lnTo>
                    <a:pt x="20299" y="2211"/>
                  </a:lnTo>
                  <a:lnTo>
                    <a:pt x="19934" y="2170"/>
                  </a:lnTo>
                  <a:lnTo>
                    <a:pt x="19569" y="2130"/>
                  </a:lnTo>
                  <a:lnTo>
                    <a:pt x="19184" y="2110"/>
                  </a:lnTo>
                  <a:lnTo>
                    <a:pt x="18373" y="2110"/>
                  </a:lnTo>
                  <a:lnTo>
                    <a:pt x="16710" y="2170"/>
                  </a:lnTo>
                  <a:lnTo>
                    <a:pt x="15148" y="2272"/>
                  </a:lnTo>
                  <a:lnTo>
                    <a:pt x="13668" y="2373"/>
                  </a:lnTo>
                  <a:lnTo>
                    <a:pt x="12249" y="2515"/>
                  </a:lnTo>
                  <a:lnTo>
                    <a:pt x="10890" y="2637"/>
                  </a:lnTo>
                  <a:lnTo>
                    <a:pt x="9612" y="2738"/>
                  </a:lnTo>
                  <a:lnTo>
                    <a:pt x="8396" y="2819"/>
                  </a:lnTo>
                  <a:lnTo>
                    <a:pt x="7828" y="2840"/>
                  </a:lnTo>
                  <a:lnTo>
                    <a:pt x="7260" y="2860"/>
                  </a:lnTo>
                  <a:lnTo>
                    <a:pt x="6692" y="2840"/>
                  </a:lnTo>
                  <a:lnTo>
                    <a:pt x="6165" y="2840"/>
                  </a:lnTo>
                  <a:lnTo>
                    <a:pt x="5638" y="2799"/>
                  </a:lnTo>
                  <a:lnTo>
                    <a:pt x="5131" y="2738"/>
                  </a:lnTo>
                  <a:lnTo>
                    <a:pt x="4644" y="2657"/>
                  </a:lnTo>
                  <a:lnTo>
                    <a:pt x="4157" y="2576"/>
                  </a:lnTo>
                  <a:lnTo>
                    <a:pt x="3691" y="2454"/>
                  </a:lnTo>
                  <a:lnTo>
                    <a:pt x="3224" y="2292"/>
                  </a:lnTo>
                  <a:lnTo>
                    <a:pt x="2778" y="2130"/>
                  </a:lnTo>
                  <a:lnTo>
                    <a:pt x="2352" y="1927"/>
                  </a:lnTo>
                  <a:lnTo>
                    <a:pt x="1947" y="1684"/>
                  </a:lnTo>
                  <a:lnTo>
                    <a:pt x="1521" y="1420"/>
                  </a:lnTo>
                  <a:lnTo>
                    <a:pt x="1136" y="1116"/>
                  </a:lnTo>
                  <a:lnTo>
                    <a:pt x="750" y="791"/>
                  </a:lnTo>
                  <a:lnTo>
                    <a:pt x="385" y="426"/>
                  </a:lnTo>
                  <a:lnTo>
                    <a:pt x="2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9"/>
            <p:cNvSpPr/>
            <p:nvPr/>
          </p:nvSpPr>
          <p:spPr>
            <a:xfrm>
              <a:off x="5005836" y="1696669"/>
              <a:ext cx="411975" cy="217861"/>
            </a:xfrm>
            <a:custGeom>
              <a:avLst/>
              <a:gdLst/>
              <a:ahLst/>
              <a:cxnLst/>
              <a:rect l="l" t="t" r="r" b="b"/>
              <a:pathLst>
                <a:path w="26769" h="14156" fill="none" extrusionOk="0">
                  <a:moveTo>
                    <a:pt x="26768" y="11093"/>
                  </a:moveTo>
                  <a:lnTo>
                    <a:pt x="26768" y="11093"/>
                  </a:lnTo>
                  <a:lnTo>
                    <a:pt x="26728" y="11012"/>
                  </a:lnTo>
                  <a:lnTo>
                    <a:pt x="26687" y="10890"/>
                  </a:lnTo>
                  <a:lnTo>
                    <a:pt x="26626" y="10546"/>
                  </a:lnTo>
                  <a:lnTo>
                    <a:pt x="26484" y="9430"/>
                  </a:lnTo>
                  <a:lnTo>
                    <a:pt x="26383" y="8720"/>
                  </a:lnTo>
                  <a:lnTo>
                    <a:pt x="26241" y="7950"/>
                  </a:lnTo>
                  <a:lnTo>
                    <a:pt x="26140" y="7544"/>
                  </a:lnTo>
                  <a:lnTo>
                    <a:pt x="26018" y="7139"/>
                  </a:lnTo>
                  <a:lnTo>
                    <a:pt x="25876" y="6733"/>
                  </a:lnTo>
                  <a:lnTo>
                    <a:pt x="25734" y="6307"/>
                  </a:lnTo>
                  <a:lnTo>
                    <a:pt x="25551" y="5902"/>
                  </a:lnTo>
                  <a:lnTo>
                    <a:pt x="25328" y="5496"/>
                  </a:lnTo>
                  <a:lnTo>
                    <a:pt x="25085" y="5111"/>
                  </a:lnTo>
                  <a:lnTo>
                    <a:pt x="24821" y="4725"/>
                  </a:lnTo>
                  <a:lnTo>
                    <a:pt x="24517" y="4340"/>
                  </a:lnTo>
                  <a:lnTo>
                    <a:pt x="24173" y="3995"/>
                  </a:lnTo>
                  <a:lnTo>
                    <a:pt x="23808" y="3671"/>
                  </a:lnTo>
                  <a:lnTo>
                    <a:pt x="23382" y="3347"/>
                  </a:lnTo>
                  <a:lnTo>
                    <a:pt x="22936" y="3063"/>
                  </a:lnTo>
                  <a:lnTo>
                    <a:pt x="22692" y="2941"/>
                  </a:lnTo>
                  <a:lnTo>
                    <a:pt x="22429" y="2819"/>
                  </a:lnTo>
                  <a:lnTo>
                    <a:pt x="22165" y="2698"/>
                  </a:lnTo>
                  <a:lnTo>
                    <a:pt x="21881" y="2596"/>
                  </a:lnTo>
                  <a:lnTo>
                    <a:pt x="21597" y="2495"/>
                  </a:lnTo>
                  <a:lnTo>
                    <a:pt x="21273" y="2414"/>
                  </a:lnTo>
                  <a:lnTo>
                    <a:pt x="20968" y="2333"/>
                  </a:lnTo>
                  <a:lnTo>
                    <a:pt x="20644" y="2272"/>
                  </a:lnTo>
                  <a:lnTo>
                    <a:pt x="20299" y="2211"/>
                  </a:lnTo>
                  <a:lnTo>
                    <a:pt x="19934" y="2170"/>
                  </a:lnTo>
                  <a:lnTo>
                    <a:pt x="19569" y="2130"/>
                  </a:lnTo>
                  <a:lnTo>
                    <a:pt x="19184" y="2110"/>
                  </a:lnTo>
                  <a:lnTo>
                    <a:pt x="18778" y="2110"/>
                  </a:lnTo>
                  <a:lnTo>
                    <a:pt x="18373" y="2110"/>
                  </a:lnTo>
                  <a:lnTo>
                    <a:pt x="18373" y="2110"/>
                  </a:lnTo>
                  <a:lnTo>
                    <a:pt x="16710" y="2170"/>
                  </a:lnTo>
                  <a:lnTo>
                    <a:pt x="15148" y="2272"/>
                  </a:lnTo>
                  <a:lnTo>
                    <a:pt x="13668" y="2373"/>
                  </a:lnTo>
                  <a:lnTo>
                    <a:pt x="12249" y="2515"/>
                  </a:lnTo>
                  <a:lnTo>
                    <a:pt x="10890" y="2637"/>
                  </a:lnTo>
                  <a:lnTo>
                    <a:pt x="9612" y="2738"/>
                  </a:lnTo>
                  <a:lnTo>
                    <a:pt x="8396" y="2819"/>
                  </a:lnTo>
                  <a:lnTo>
                    <a:pt x="7828" y="2840"/>
                  </a:lnTo>
                  <a:lnTo>
                    <a:pt x="7260" y="2860"/>
                  </a:lnTo>
                  <a:lnTo>
                    <a:pt x="6692" y="2840"/>
                  </a:lnTo>
                  <a:lnTo>
                    <a:pt x="6165" y="2840"/>
                  </a:lnTo>
                  <a:lnTo>
                    <a:pt x="5638" y="2799"/>
                  </a:lnTo>
                  <a:lnTo>
                    <a:pt x="5131" y="2738"/>
                  </a:lnTo>
                  <a:lnTo>
                    <a:pt x="4644" y="2657"/>
                  </a:lnTo>
                  <a:lnTo>
                    <a:pt x="4157" y="2576"/>
                  </a:lnTo>
                  <a:lnTo>
                    <a:pt x="3691" y="2454"/>
                  </a:lnTo>
                  <a:lnTo>
                    <a:pt x="3224" y="2292"/>
                  </a:lnTo>
                  <a:lnTo>
                    <a:pt x="2778" y="2130"/>
                  </a:lnTo>
                  <a:lnTo>
                    <a:pt x="2352" y="1927"/>
                  </a:lnTo>
                  <a:lnTo>
                    <a:pt x="1947" y="1684"/>
                  </a:lnTo>
                  <a:lnTo>
                    <a:pt x="1521" y="1420"/>
                  </a:lnTo>
                  <a:lnTo>
                    <a:pt x="1136" y="1116"/>
                  </a:lnTo>
                  <a:lnTo>
                    <a:pt x="750" y="791"/>
                  </a:lnTo>
                  <a:lnTo>
                    <a:pt x="385" y="426"/>
                  </a:lnTo>
                  <a:lnTo>
                    <a:pt x="20" y="0"/>
                  </a:lnTo>
                  <a:lnTo>
                    <a:pt x="20" y="0"/>
                  </a:lnTo>
                  <a:lnTo>
                    <a:pt x="0" y="548"/>
                  </a:lnTo>
                  <a:lnTo>
                    <a:pt x="0" y="1116"/>
                  </a:lnTo>
                  <a:lnTo>
                    <a:pt x="20" y="1704"/>
                  </a:lnTo>
                  <a:lnTo>
                    <a:pt x="81" y="2312"/>
                  </a:lnTo>
                  <a:lnTo>
                    <a:pt x="162" y="2921"/>
                  </a:lnTo>
                  <a:lnTo>
                    <a:pt x="264" y="3529"/>
                  </a:lnTo>
                  <a:lnTo>
                    <a:pt x="385" y="4158"/>
                  </a:lnTo>
                  <a:lnTo>
                    <a:pt x="548" y="4786"/>
                  </a:lnTo>
                  <a:lnTo>
                    <a:pt x="730" y="5395"/>
                  </a:lnTo>
                  <a:lnTo>
                    <a:pt x="933" y="6023"/>
                  </a:lnTo>
                  <a:lnTo>
                    <a:pt x="1156" y="6632"/>
                  </a:lnTo>
                  <a:lnTo>
                    <a:pt x="1420" y="7240"/>
                  </a:lnTo>
                  <a:lnTo>
                    <a:pt x="1704" y="7848"/>
                  </a:lnTo>
                  <a:lnTo>
                    <a:pt x="2008" y="8416"/>
                  </a:lnTo>
                  <a:lnTo>
                    <a:pt x="2332" y="8984"/>
                  </a:lnTo>
                  <a:lnTo>
                    <a:pt x="2677" y="9532"/>
                  </a:lnTo>
                  <a:lnTo>
                    <a:pt x="3062" y="10039"/>
                  </a:lnTo>
                  <a:lnTo>
                    <a:pt x="3447" y="10546"/>
                  </a:lnTo>
                  <a:lnTo>
                    <a:pt x="3873" y="11012"/>
                  </a:lnTo>
                  <a:lnTo>
                    <a:pt x="4319" y="11438"/>
                  </a:lnTo>
                  <a:lnTo>
                    <a:pt x="4806" y="11843"/>
                  </a:lnTo>
                  <a:lnTo>
                    <a:pt x="5293" y="12208"/>
                  </a:lnTo>
                  <a:lnTo>
                    <a:pt x="5800" y="12533"/>
                  </a:lnTo>
                  <a:lnTo>
                    <a:pt x="6084" y="12675"/>
                  </a:lnTo>
                  <a:lnTo>
                    <a:pt x="6347" y="12817"/>
                  </a:lnTo>
                  <a:lnTo>
                    <a:pt x="6631" y="12938"/>
                  </a:lnTo>
                  <a:lnTo>
                    <a:pt x="6915" y="13040"/>
                  </a:lnTo>
                  <a:lnTo>
                    <a:pt x="7199" y="13141"/>
                  </a:lnTo>
                  <a:lnTo>
                    <a:pt x="7503" y="13243"/>
                  </a:lnTo>
                  <a:lnTo>
                    <a:pt x="7807" y="13303"/>
                  </a:lnTo>
                  <a:lnTo>
                    <a:pt x="8112" y="13364"/>
                  </a:lnTo>
                  <a:lnTo>
                    <a:pt x="8416" y="13425"/>
                  </a:lnTo>
                  <a:lnTo>
                    <a:pt x="8740" y="13466"/>
                  </a:lnTo>
                  <a:lnTo>
                    <a:pt x="9065" y="13486"/>
                  </a:lnTo>
                  <a:lnTo>
                    <a:pt x="9389" y="13486"/>
                  </a:lnTo>
                  <a:lnTo>
                    <a:pt x="9734" y="13466"/>
                  </a:lnTo>
                  <a:lnTo>
                    <a:pt x="10058" y="13445"/>
                  </a:lnTo>
                  <a:lnTo>
                    <a:pt x="10403" y="13405"/>
                  </a:lnTo>
                  <a:lnTo>
                    <a:pt x="10768" y="13364"/>
                  </a:lnTo>
                  <a:lnTo>
                    <a:pt x="11113" y="13283"/>
                  </a:lnTo>
                  <a:lnTo>
                    <a:pt x="11478" y="13202"/>
                  </a:lnTo>
                  <a:lnTo>
                    <a:pt x="11478" y="13202"/>
                  </a:lnTo>
                  <a:lnTo>
                    <a:pt x="12411" y="12959"/>
                  </a:lnTo>
                  <a:lnTo>
                    <a:pt x="13303" y="12776"/>
                  </a:lnTo>
                  <a:lnTo>
                    <a:pt x="14134" y="12594"/>
                  </a:lnTo>
                  <a:lnTo>
                    <a:pt x="14946" y="12472"/>
                  </a:lnTo>
                  <a:lnTo>
                    <a:pt x="15696" y="12371"/>
                  </a:lnTo>
                  <a:lnTo>
                    <a:pt x="16426" y="12289"/>
                  </a:lnTo>
                  <a:lnTo>
                    <a:pt x="17115" y="12249"/>
                  </a:lnTo>
                  <a:lnTo>
                    <a:pt x="17764" y="12208"/>
                  </a:lnTo>
                  <a:lnTo>
                    <a:pt x="18373" y="12208"/>
                  </a:lnTo>
                  <a:lnTo>
                    <a:pt x="18941" y="12229"/>
                  </a:lnTo>
                  <a:lnTo>
                    <a:pt x="19488" y="12269"/>
                  </a:lnTo>
                  <a:lnTo>
                    <a:pt x="19995" y="12330"/>
                  </a:lnTo>
                  <a:lnTo>
                    <a:pt x="20461" y="12391"/>
                  </a:lnTo>
                  <a:lnTo>
                    <a:pt x="20908" y="12472"/>
                  </a:lnTo>
                  <a:lnTo>
                    <a:pt x="21313" y="12573"/>
                  </a:lnTo>
                  <a:lnTo>
                    <a:pt x="21678" y="12675"/>
                  </a:lnTo>
                  <a:lnTo>
                    <a:pt x="22043" y="12776"/>
                  </a:lnTo>
                  <a:lnTo>
                    <a:pt x="22347" y="12898"/>
                  </a:lnTo>
                  <a:lnTo>
                    <a:pt x="22652" y="13020"/>
                  </a:lnTo>
                  <a:lnTo>
                    <a:pt x="22915" y="13141"/>
                  </a:lnTo>
                  <a:lnTo>
                    <a:pt x="23361" y="13405"/>
                  </a:lnTo>
                  <a:lnTo>
                    <a:pt x="23706" y="13628"/>
                  </a:lnTo>
                  <a:lnTo>
                    <a:pt x="23970" y="13831"/>
                  </a:lnTo>
                  <a:lnTo>
                    <a:pt x="24152" y="14013"/>
                  </a:lnTo>
                  <a:lnTo>
                    <a:pt x="24294" y="141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9"/>
            <p:cNvSpPr/>
            <p:nvPr/>
          </p:nvSpPr>
          <p:spPr>
            <a:xfrm>
              <a:off x="5361622" y="1849599"/>
              <a:ext cx="99558" cy="116733"/>
            </a:xfrm>
            <a:custGeom>
              <a:avLst/>
              <a:gdLst/>
              <a:ahLst/>
              <a:cxnLst/>
              <a:rect l="l" t="t" r="r" b="b"/>
              <a:pathLst>
                <a:path w="6469" h="7585" extrusionOk="0">
                  <a:moveTo>
                    <a:pt x="3022" y="0"/>
                  </a:moveTo>
                  <a:lnTo>
                    <a:pt x="2799" y="20"/>
                  </a:lnTo>
                  <a:lnTo>
                    <a:pt x="2555" y="41"/>
                  </a:lnTo>
                  <a:lnTo>
                    <a:pt x="2332" y="81"/>
                  </a:lnTo>
                  <a:lnTo>
                    <a:pt x="2089" y="142"/>
                  </a:lnTo>
                  <a:lnTo>
                    <a:pt x="1845" y="223"/>
                  </a:lnTo>
                  <a:lnTo>
                    <a:pt x="1602" y="325"/>
                  </a:lnTo>
                  <a:lnTo>
                    <a:pt x="1359" y="446"/>
                  </a:lnTo>
                  <a:lnTo>
                    <a:pt x="1136" y="588"/>
                  </a:lnTo>
                  <a:lnTo>
                    <a:pt x="913" y="750"/>
                  </a:lnTo>
                  <a:lnTo>
                    <a:pt x="710" y="933"/>
                  </a:lnTo>
                  <a:lnTo>
                    <a:pt x="548" y="1136"/>
                  </a:lnTo>
                  <a:lnTo>
                    <a:pt x="406" y="1359"/>
                  </a:lnTo>
                  <a:lnTo>
                    <a:pt x="284" y="1602"/>
                  </a:lnTo>
                  <a:lnTo>
                    <a:pt x="183" y="1846"/>
                  </a:lnTo>
                  <a:lnTo>
                    <a:pt x="122" y="2089"/>
                  </a:lnTo>
                  <a:lnTo>
                    <a:pt x="61" y="2352"/>
                  </a:lnTo>
                  <a:lnTo>
                    <a:pt x="20" y="2636"/>
                  </a:lnTo>
                  <a:lnTo>
                    <a:pt x="20" y="2920"/>
                  </a:lnTo>
                  <a:lnTo>
                    <a:pt x="0" y="3204"/>
                  </a:lnTo>
                  <a:lnTo>
                    <a:pt x="20" y="3488"/>
                  </a:lnTo>
                  <a:lnTo>
                    <a:pt x="81" y="4056"/>
                  </a:lnTo>
                  <a:lnTo>
                    <a:pt x="183" y="4624"/>
                  </a:lnTo>
                  <a:lnTo>
                    <a:pt x="304" y="5171"/>
                  </a:lnTo>
                  <a:lnTo>
                    <a:pt x="466" y="5699"/>
                  </a:lnTo>
                  <a:lnTo>
                    <a:pt x="629" y="6165"/>
                  </a:lnTo>
                  <a:lnTo>
                    <a:pt x="771" y="6591"/>
                  </a:lnTo>
                  <a:lnTo>
                    <a:pt x="1034" y="7199"/>
                  </a:lnTo>
                  <a:lnTo>
                    <a:pt x="1136" y="7422"/>
                  </a:lnTo>
                  <a:lnTo>
                    <a:pt x="1318" y="7524"/>
                  </a:lnTo>
                  <a:lnTo>
                    <a:pt x="1521" y="7584"/>
                  </a:lnTo>
                  <a:lnTo>
                    <a:pt x="1724" y="7584"/>
                  </a:lnTo>
                  <a:lnTo>
                    <a:pt x="1927" y="7564"/>
                  </a:lnTo>
                  <a:lnTo>
                    <a:pt x="2129" y="7483"/>
                  </a:lnTo>
                  <a:lnTo>
                    <a:pt x="2352" y="7382"/>
                  </a:lnTo>
                  <a:lnTo>
                    <a:pt x="2575" y="7240"/>
                  </a:lnTo>
                  <a:lnTo>
                    <a:pt x="2799" y="7077"/>
                  </a:lnTo>
                  <a:lnTo>
                    <a:pt x="3022" y="6875"/>
                  </a:lnTo>
                  <a:lnTo>
                    <a:pt x="3245" y="6652"/>
                  </a:lnTo>
                  <a:lnTo>
                    <a:pt x="3468" y="6408"/>
                  </a:lnTo>
                  <a:lnTo>
                    <a:pt x="3691" y="6145"/>
                  </a:lnTo>
                  <a:lnTo>
                    <a:pt x="4117" y="5557"/>
                  </a:lnTo>
                  <a:lnTo>
                    <a:pt x="4543" y="4948"/>
                  </a:lnTo>
                  <a:lnTo>
                    <a:pt x="4928" y="4320"/>
                  </a:lnTo>
                  <a:lnTo>
                    <a:pt x="5293" y="3691"/>
                  </a:lnTo>
                  <a:lnTo>
                    <a:pt x="5617" y="3103"/>
                  </a:lnTo>
                  <a:lnTo>
                    <a:pt x="5901" y="2555"/>
                  </a:lnTo>
                  <a:lnTo>
                    <a:pt x="6307" y="1744"/>
                  </a:lnTo>
                  <a:lnTo>
                    <a:pt x="6469" y="1420"/>
                  </a:lnTo>
                  <a:lnTo>
                    <a:pt x="6347" y="1318"/>
                  </a:lnTo>
                  <a:lnTo>
                    <a:pt x="5982" y="1055"/>
                  </a:lnTo>
                  <a:lnTo>
                    <a:pt x="5739" y="892"/>
                  </a:lnTo>
                  <a:lnTo>
                    <a:pt x="5435" y="710"/>
                  </a:lnTo>
                  <a:lnTo>
                    <a:pt x="5110" y="548"/>
                  </a:lnTo>
                  <a:lnTo>
                    <a:pt x="4745" y="365"/>
                  </a:lnTo>
                  <a:lnTo>
                    <a:pt x="4340" y="223"/>
                  </a:lnTo>
                  <a:lnTo>
                    <a:pt x="3934" y="102"/>
                  </a:lnTo>
                  <a:lnTo>
                    <a:pt x="3488" y="41"/>
                  </a:lnTo>
                  <a:lnTo>
                    <a:pt x="3265" y="20"/>
                  </a:lnTo>
                  <a:lnTo>
                    <a:pt x="3022" y="0"/>
                  </a:lnTo>
                  <a:close/>
                </a:path>
              </a:pathLst>
            </a:custGeom>
            <a:solidFill>
              <a:srgbClr val="FC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9"/>
            <p:cNvSpPr/>
            <p:nvPr/>
          </p:nvSpPr>
          <p:spPr>
            <a:xfrm>
              <a:off x="5333843" y="1835548"/>
              <a:ext cx="409790" cy="366405"/>
            </a:xfrm>
            <a:custGeom>
              <a:avLst/>
              <a:gdLst/>
              <a:ahLst/>
              <a:cxnLst/>
              <a:rect l="l" t="t" r="r" b="b"/>
              <a:pathLst>
                <a:path w="26627" h="23808" extrusionOk="0">
                  <a:moveTo>
                    <a:pt x="12350" y="1"/>
                  </a:moveTo>
                  <a:lnTo>
                    <a:pt x="11519" y="41"/>
                  </a:lnTo>
                  <a:lnTo>
                    <a:pt x="10687" y="122"/>
                  </a:lnTo>
                  <a:lnTo>
                    <a:pt x="9856" y="244"/>
                  </a:lnTo>
                  <a:lnTo>
                    <a:pt x="9369" y="325"/>
                  </a:lnTo>
                  <a:lnTo>
                    <a:pt x="8923" y="447"/>
                  </a:lnTo>
                  <a:lnTo>
                    <a:pt x="8457" y="589"/>
                  </a:lnTo>
                  <a:lnTo>
                    <a:pt x="8010" y="751"/>
                  </a:lnTo>
                  <a:lnTo>
                    <a:pt x="7585" y="913"/>
                  </a:lnTo>
                  <a:lnTo>
                    <a:pt x="7159" y="1116"/>
                  </a:lnTo>
                  <a:lnTo>
                    <a:pt x="6753" y="1339"/>
                  </a:lnTo>
                  <a:lnTo>
                    <a:pt x="6348" y="1582"/>
                  </a:lnTo>
                  <a:lnTo>
                    <a:pt x="5942" y="1826"/>
                  </a:lnTo>
                  <a:lnTo>
                    <a:pt x="5557" y="2110"/>
                  </a:lnTo>
                  <a:lnTo>
                    <a:pt x="5192" y="2394"/>
                  </a:lnTo>
                  <a:lnTo>
                    <a:pt x="4827" y="2698"/>
                  </a:lnTo>
                  <a:lnTo>
                    <a:pt x="4482" y="3022"/>
                  </a:lnTo>
                  <a:lnTo>
                    <a:pt x="4137" y="3367"/>
                  </a:lnTo>
                  <a:lnTo>
                    <a:pt x="3813" y="3712"/>
                  </a:lnTo>
                  <a:lnTo>
                    <a:pt x="3508" y="4077"/>
                  </a:lnTo>
                  <a:lnTo>
                    <a:pt x="3204" y="4442"/>
                  </a:lnTo>
                  <a:lnTo>
                    <a:pt x="2900" y="4827"/>
                  </a:lnTo>
                  <a:lnTo>
                    <a:pt x="2616" y="5233"/>
                  </a:lnTo>
                  <a:lnTo>
                    <a:pt x="2353" y="5638"/>
                  </a:lnTo>
                  <a:lnTo>
                    <a:pt x="2109" y="6064"/>
                  </a:lnTo>
                  <a:lnTo>
                    <a:pt x="1866" y="6490"/>
                  </a:lnTo>
                  <a:lnTo>
                    <a:pt x="1643" y="6916"/>
                  </a:lnTo>
                  <a:lnTo>
                    <a:pt x="1420" y="7362"/>
                  </a:lnTo>
                  <a:lnTo>
                    <a:pt x="1237" y="7808"/>
                  </a:lnTo>
                  <a:lnTo>
                    <a:pt x="1034" y="8274"/>
                  </a:lnTo>
                  <a:lnTo>
                    <a:pt x="872" y="8741"/>
                  </a:lnTo>
                  <a:lnTo>
                    <a:pt x="710" y="9207"/>
                  </a:lnTo>
                  <a:lnTo>
                    <a:pt x="568" y="9674"/>
                  </a:lnTo>
                  <a:lnTo>
                    <a:pt x="446" y="10160"/>
                  </a:lnTo>
                  <a:lnTo>
                    <a:pt x="345" y="10647"/>
                  </a:lnTo>
                  <a:lnTo>
                    <a:pt x="244" y="11113"/>
                  </a:lnTo>
                  <a:lnTo>
                    <a:pt x="162" y="11600"/>
                  </a:lnTo>
                  <a:lnTo>
                    <a:pt x="102" y="12087"/>
                  </a:lnTo>
                  <a:lnTo>
                    <a:pt x="61" y="12573"/>
                  </a:lnTo>
                  <a:lnTo>
                    <a:pt x="20" y="13060"/>
                  </a:lnTo>
                  <a:lnTo>
                    <a:pt x="0" y="13547"/>
                  </a:lnTo>
                  <a:lnTo>
                    <a:pt x="20" y="14034"/>
                  </a:lnTo>
                  <a:lnTo>
                    <a:pt x="20" y="14520"/>
                  </a:lnTo>
                  <a:lnTo>
                    <a:pt x="61" y="14987"/>
                  </a:lnTo>
                  <a:lnTo>
                    <a:pt x="122" y="15473"/>
                  </a:lnTo>
                  <a:lnTo>
                    <a:pt x="183" y="15940"/>
                  </a:lnTo>
                  <a:lnTo>
                    <a:pt x="284" y="16406"/>
                  </a:lnTo>
                  <a:lnTo>
                    <a:pt x="386" y="16852"/>
                  </a:lnTo>
                  <a:lnTo>
                    <a:pt x="507" y="17319"/>
                  </a:lnTo>
                  <a:lnTo>
                    <a:pt x="669" y="17765"/>
                  </a:lnTo>
                  <a:lnTo>
                    <a:pt x="832" y="18191"/>
                  </a:lnTo>
                  <a:lnTo>
                    <a:pt x="1014" y="18637"/>
                  </a:lnTo>
                  <a:lnTo>
                    <a:pt x="1217" y="19042"/>
                  </a:lnTo>
                  <a:lnTo>
                    <a:pt x="1440" y="19468"/>
                  </a:lnTo>
                  <a:lnTo>
                    <a:pt x="1683" y="19854"/>
                  </a:lnTo>
                  <a:lnTo>
                    <a:pt x="1947" y="20259"/>
                  </a:lnTo>
                  <a:lnTo>
                    <a:pt x="2211" y="20624"/>
                  </a:lnTo>
                  <a:lnTo>
                    <a:pt x="2515" y="20989"/>
                  </a:lnTo>
                  <a:lnTo>
                    <a:pt x="2839" y="21354"/>
                  </a:lnTo>
                  <a:lnTo>
                    <a:pt x="3184" y="21679"/>
                  </a:lnTo>
                  <a:lnTo>
                    <a:pt x="3549" y="22003"/>
                  </a:lnTo>
                  <a:lnTo>
                    <a:pt x="3934" y="22307"/>
                  </a:lnTo>
                  <a:lnTo>
                    <a:pt x="4340" y="22612"/>
                  </a:lnTo>
                  <a:lnTo>
                    <a:pt x="4786" y="22895"/>
                  </a:lnTo>
                  <a:lnTo>
                    <a:pt x="5232" y="23139"/>
                  </a:lnTo>
                  <a:lnTo>
                    <a:pt x="5699" y="23382"/>
                  </a:lnTo>
                  <a:lnTo>
                    <a:pt x="6206" y="23605"/>
                  </a:lnTo>
                  <a:lnTo>
                    <a:pt x="6713" y="23808"/>
                  </a:lnTo>
                  <a:lnTo>
                    <a:pt x="7503" y="23666"/>
                  </a:lnTo>
                  <a:lnTo>
                    <a:pt x="8274" y="23484"/>
                  </a:lnTo>
                  <a:lnTo>
                    <a:pt x="9045" y="23301"/>
                  </a:lnTo>
                  <a:lnTo>
                    <a:pt x="9815" y="23078"/>
                  </a:lnTo>
                  <a:lnTo>
                    <a:pt x="10586" y="22835"/>
                  </a:lnTo>
                  <a:lnTo>
                    <a:pt x="11336" y="22571"/>
                  </a:lnTo>
                  <a:lnTo>
                    <a:pt x="12086" y="22287"/>
                  </a:lnTo>
                  <a:lnTo>
                    <a:pt x="12837" y="22003"/>
                  </a:lnTo>
                  <a:lnTo>
                    <a:pt x="13547" y="21699"/>
                  </a:lnTo>
                  <a:lnTo>
                    <a:pt x="14277" y="21395"/>
                  </a:lnTo>
                  <a:lnTo>
                    <a:pt x="14966" y="21070"/>
                  </a:lnTo>
                  <a:lnTo>
                    <a:pt x="15656" y="20746"/>
                  </a:lnTo>
                  <a:lnTo>
                    <a:pt x="16974" y="20097"/>
                  </a:lnTo>
                  <a:lnTo>
                    <a:pt x="18190" y="19428"/>
                  </a:lnTo>
                  <a:lnTo>
                    <a:pt x="19326" y="18799"/>
                  </a:lnTo>
                  <a:lnTo>
                    <a:pt x="20340" y="18170"/>
                  </a:lnTo>
                  <a:lnTo>
                    <a:pt x="21232" y="17623"/>
                  </a:lnTo>
                  <a:lnTo>
                    <a:pt x="22003" y="17116"/>
                  </a:lnTo>
                  <a:lnTo>
                    <a:pt x="23078" y="16406"/>
                  </a:lnTo>
                  <a:lnTo>
                    <a:pt x="23443" y="16122"/>
                  </a:lnTo>
                  <a:lnTo>
                    <a:pt x="23625" y="16041"/>
                  </a:lnTo>
                  <a:lnTo>
                    <a:pt x="23808" y="15940"/>
                  </a:lnTo>
                  <a:lnTo>
                    <a:pt x="24051" y="15778"/>
                  </a:lnTo>
                  <a:lnTo>
                    <a:pt x="24355" y="15595"/>
                  </a:lnTo>
                  <a:lnTo>
                    <a:pt x="24659" y="15331"/>
                  </a:lnTo>
                  <a:lnTo>
                    <a:pt x="24984" y="15048"/>
                  </a:lnTo>
                  <a:lnTo>
                    <a:pt x="25329" y="14683"/>
                  </a:lnTo>
                  <a:lnTo>
                    <a:pt x="25491" y="14500"/>
                  </a:lnTo>
                  <a:lnTo>
                    <a:pt x="25653" y="14277"/>
                  </a:lnTo>
                  <a:lnTo>
                    <a:pt x="25795" y="14054"/>
                  </a:lnTo>
                  <a:lnTo>
                    <a:pt x="25937" y="13811"/>
                  </a:lnTo>
                  <a:lnTo>
                    <a:pt x="26079" y="13567"/>
                  </a:lnTo>
                  <a:lnTo>
                    <a:pt x="26201" y="13283"/>
                  </a:lnTo>
                  <a:lnTo>
                    <a:pt x="26322" y="12999"/>
                  </a:lnTo>
                  <a:lnTo>
                    <a:pt x="26403" y="12695"/>
                  </a:lnTo>
                  <a:lnTo>
                    <a:pt x="26484" y="12391"/>
                  </a:lnTo>
                  <a:lnTo>
                    <a:pt x="26566" y="12046"/>
                  </a:lnTo>
                  <a:lnTo>
                    <a:pt x="26606" y="11702"/>
                  </a:lnTo>
                  <a:lnTo>
                    <a:pt x="26626" y="11336"/>
                  </a:lnTo>
                  <a:lnTo>
                    <a:pt x="26626" y="10951"/>
                  </a:lnTo>
                  <a:lnTo>
                    <a:pt x="26606" y="10546"/>
                  </a:lnTo>
                  <a:lnTo>
                    <a:pt x="26566" y="10140"/>
                  </a:lnTo>
                  <a:lnTo>
                    <a:pt x="26484" y="9694"/>
                  </a:lnTo>
                  <a:lnTo>
                    <a:pt x="26383" y="9248"/>
                  </a:lnTo>
                  <a:lnTo>
                    <a:pt x="26261" y="8802"/>
                  </a:lnTo>
                  <a:lnTo>
                    <a:pt x="26079" y="8335"/>
                  </a:lnTo>
                  <a:lnTo>
                    <a:pt x="25896" y="7869"/>
                  </a:lnTo>
                  <a:lnTo>
                    <a:pt x="25653" y="7402"/>
                  </a:lnTo>
                  <a:lnTo>
                    <a:pt x="25389" y="6936"/>
                  </a:lnTo>
                  <a:lnTo>
                    <a:pt x="25105" y="6470"/>
                  </a:lnTo>
                  <a:lnTo>
                    <a:pt x="24781" y="6003"/>
                  </a:lnTo>
                  <a:lnTo>
                    <a:pt x="24436" y="5557"/>
                  </a:lnTo>
                  <a:lnTo>
                    <a:pt x="24051" y="5091"/>
                  </a:lnTo>
                  <a:lnTo>
                    <a:pt x="23666" y="4644"/>
                  </a:lnTo>
                  <a:lnTo>
                    <a:pt x="23220" y="4219"/>
                  </a:lnTo>
                  <a:lnTo>
                    <a:pt x="22773" y="3793"/>
                  </a:lnTo>
                  <a:lnTo>
                    <a:pt x="22287" y="3387"/>
                  </a:lnTo>
                  <a:lnTo>
                    <a:pt x="21780" y="2982"/>
                  </a:lnTo>
                  <a:lnTo>
                    <a:pt x="21252" y="2617"/>
                  </a:lnTo>
                  <a:lnTo>
                    <a:pt x="20685" y="2252"/>
                  </a:lnTo>
                  <a:lnTo>
                    <a:pt x="20117" y="1907"/>
                  </a:lnTo>
                  <a:lnTo>
                    <a:pt x="19509" y="1603"/>
                  </a:lnTo>
                  <a:lnTo>
                    <a:pt x="18880" y="1298"/>
                  </a:lnTo>
                  <a:lnTo>
                    <a:pt x="18231" y="1035"/>
                  </a:lnTo>
                  <a:lnTo>
                    <a:pt x="17562" y="791"/>
                  </a:lnTo>
                  <a:lnTo>
                    <a:pt x="16872" y="568"/>
                  </a:lnTo>
                  <a:lnTo>
                    <a:pt x="16162" y="386"/>
                  </a:lnTo>
                  <a:lnTo>
                    <a:pt x="15432" y="244"/>
                  </a:lnTo>
                  <a:lnTo>
                    <a:pt x="14702" y="122"/>
                  </a:lnTo>
                  <a:lnTo>
                    <a:pt x="13932" y="41"/>
                  </a:lnTo>
                  <a:lnTo>
                    <a:pt x="1314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9"/>
            <p:cNvSpPr/>
            <p:nvPr/>
          </p:nvSpPr>
          <p:spPr>
            <a:xfrm>
              <a:off x="5357251" y="2030924"/>
              <a:ext cx="358910" cy="336441"/>
            </a:xfrm>
            <a:custGeom>
              <a:avLst/>
              <a:gdLst/>
              <a:ahLst/>
              <a:cxnLst/>
              <a:rect l="l" t="t" r="r" b="b"/>
              <a:pathLst>
                <a:path w="23321" h="21861" extrusionOk="0">
                  <a:moveTo>
                    <a:pt x="6145" y="0"/>
                  </a:moveTo>
                  <a:lnTo>
                    <a:pt x="5942" y="20"/>
                  </a:lnTo>
                  <a:lnTo>
                    <a:pt x="5759" y="61"/>
                  </a:lnTo>
                  <a:lnTo>
                    <a:pt x="5557" y="102"/>
                  </a:lnTo>
                  <a:lnTo>
                    <a:pt x="5394" y="183"/>
                  </a:lnTo>
                  <a:lnTo>
                    <a:pt x="5212" y="304"/>
                  </a:lnTo>
                  <a:lnTo>
                    <a:pt x="5070" y="426"/>
                  </a:lnTo>
                  <a:lnTo>
                    <a:pt x="4928" y="588"/>
                  </a:lnTo>
                  <a:lnTo>
                    <a:pt x="4806" y="771"/>
                  </a:lnTo>
                  <a:lnTo>
                    <a:pt x="4685" y="974"/>
                  </a:lnTo>
                  <a:lnTo>
                    <a:pt x="4603" y="1197"/>
                  </a:lnTo>
                  <a:lnTo>
                    <a:pt x="4522" y="1420"/>
                  </a:lnTo>
                  <a:lnTo>
                    <a:pt x="4461" y="1643"/>
                  </a:lnTo>
                  <a:lnTo>
                    <a:pt x="4421" y="1866"/>
                  </a:lnTo>
                  <a:lnTo>
                    <a:pt x="4380" y="2089"/>
                  </a:lnTo>
                  <a:lnTo>
                    <a:pt x="4380" y="2292"/>
                  </a:lnTo>
                  <a:lnTo>
                    <a:pt x="4360" y="2738"/>
                  </a:lnTo>
                  <a:lnTo>
                    <a:pt x="4401" y="3143"/>
                  </a:lnTo>
                  <a:lnTo>
                    <a:pt x="4482" y="3549"/>
                  </a:lnTo>
                  <a:lnTo>
                    <a:pt x="4563" y="3914"/>
                  </a:lnTo>
                  <a:lnTo>
                    <a:pt x="4685" y="4279"/>
                  </a:lnTo>
                  <a:lnTo>
                    <a:pt x="4806" y="4603"/>
                  </a:lnTo>
                  <a:lnTo>
                    <a:pt x="4948" y="4908"/>
                  </a:lnTo>
                  <a:lnTo>
                    <a:pt x="5070" y="5151"/>
                  </a:lnTo>
                  <a:lnTo>
                    <a:pt x="5192" y="5374"/>
                  </a:lnTo>
                  <a:lnTo>
                    <a:pt x="5394" y="5678"/>
                  </a:lnTo>
                  <a:lnTo>
                    <a:pt x="5475" y="5800"/>
                  </a:lnTo>
                  <a:lnTo>
                    <a:pt x="0" y="12614"/>
                  </a:lnTo>
                  <a:lnTo>
                    <a:pt x="6064" y="21861"/>
                  </a:lnTo>
                  <a:lnTo>
                    <a:pt x="10951" y="14581"/>
                  </a:lnTo>
                  <a:lnTo>
                    <a:pt x="11052" y="14682"/>
                  </a:lnTo>
                  <a:lnTo>
                    <a:pt x="11174" y="14804"/>
                  </a:lnTo>
                  <a:lnTo>
                    <a:pt x="11356" y="14966"/>
                  </a:lnTo>
                  <a:lnTo>
                    <a:pt x="11579" y="15128"/>
                  </a:lnTo>
                  <a:lnTo>
                    <a:pt x="11863" y="15311"/>
                  </a:lnTo>
                  <a:lnTo>
                    <a:pt x="12208" y="15493"/>
                  </a:lnTo>
                  <a:lnTo>
                    <a:pt x="12593" y="15655"/>
                  </a:lnTo>
                  <a:lnTo>
                    <a:pt x="13039" y="15818"/>
                  </a:lnTo>
                  <a:lnTo>
                    <a:pt x="13546" y="15939"/>
                  </a:lnTo>
                  <a:lnTo>
                    <a:pt x="13810" y="16000"/>
                  </a:lnTo>
                  <a:lnTo>
                    <a:pt x="14094" y="16041"/>
                  </a:lnTo>
                  <a:lnTo>
                    <a:pt x="14398" y="16061"/>
                  </a:lnTo>
                  <a:lnTo>
                    <a:pt x="14702" y="16081"/>
                  </a:lnTo>
                  <a:lnTo>
                    <a:pt x="15027" y="16081"/>
                  </a:lnTo>
                  <a:lnTo>
                    <a:pt x="15372" y="16061"/>
                  </a:lnTo>
                  <a:lnTo>
                    <a:pt x="15716" y="16041"/>
                  </a:lnTo>
                  <a:lnTo>
                    <a:pt x="16102" y="16000"/>
                  </a:lnTo>
                  <a:lnTo>
                    <a:pt x="16467" y="15919"/>
                  </a:lnTo>
                  <a:lnTo>
                    <a:pt x="16872" y="15838"/>
                  </a:lnTo>
                  <a:lnTo>
                    <a:pt x="17278" y="15737"/>
                  </a:lnTo>
                  <a:lnTo>
                    <a:pt x="17704" y="15595"/>
                  </a:lnTo>
                  <a:lnTo>
                    <a:pt x="17886" y="15534"/>
                  </a:lnTo>
                  <a:lnTo>
                    <a:pt x="18069" y="15432"/>
                  </a:lnTo>
                  <a:lnTo>
                    <a:pt x="18251" y="15331"/>
                  </a:lnTo>
                  <a:lnTo>
                    <a:pt x="18434" y="15209"/>
                  </a:lnTo>
                  <a:lnTo>
                    <a:pt x="18616" y="15088"/>
                  </a:lnTo>
                  <a:lnTo>
                    <a:pt x="18778" y="14925"/>
                  </a:lnTo>
                  <a:lnTo>
                    <a:pt x="19103" y="14581"/>
                  </a:lnTo>
                  <a:lnTo>
                    <a:pt x="19427" y="14195"/>
                  </a:lnTo>
                  <a:lnTo>
                    <a:pt x="19731" y="13749"/>
                  </a:lnTo>
                  <a:lnTo>
                    <a:pt x="20015" y="13263"/>
                  </a:lnTo>
                  <a:lnTo>
                    <a:pt x="20279" y="12735"/>
                  </a:lnTo>
                  <a:lnTo>
                    <a:pt x="20543" y="12167"/>
                  </a:lnTo>
                  <a:lnTo>
                    <a:pt x="20806" y="11579"/>
                  </a:lnTo>
                  <a:lnTo>
                    <a:pt x="21029" y="10971"/>
                  </a:lnTo>
                  <a:lnTo>
                    <a:pt x="21252" y="10342"/>
                  </a:lnTo>
                  <a:lnTo>
                    <a:pt x="21475" y="9693"/>
                  </a:lnTo>
                  <a:lnTo>
                    <a:pt x="21658" y="9045"/>
                  </a:lnTo>
                  <a:lnTo>
                    <a:pt x="21861" y="8396"/>
                  </a:lnTo>
                  <a:lnTo>
                    <a:pt x="22023" y="7726"/>
                  </a:lnTo>
                  <a:lnTo>
                    <a:pt x="22347" y="6429"/>
                  </a:lnTo>
                  <a:lnTo>
                    <a:pt x="22611" y="5171"/>
                  </a:lnTo>
                  <a:lnTo>
                    <a:pt x="22834" y="3995"/>
                  </a:lnTo>
                  <a:lnTo>
                    <a:pt x="23017" y="2961"/>
                  </a:lnTo>
                  <a:lnTo>
                    <a:pt x="23138" y="2089"/>
                  </a:lnTo>
                  <a:lnTo>
                    <a:pt x="23240" y="1440"/>
                  </a:lnTo>
                  <a:lnTo>
                    <a:pt x="23321" y="852"/>
                  </a:lnTo>
                  <a:lnTo>
                    <a:pt x="14621" y="852"/>
                  </a:lnTo>
                  <a:lnTo>
                    <a:pt x="14500" y="1075"/>
                  </a:lnTo>
                  <a:lnTo>
                    <a:pt x="14378" y="1339"/>
                  </a:lnTo>
                  <a:lnTo>
                    <a:pt x="14175" y="1683"/>
                  </a:lnTo>
                  <a:lnTo>
                    <a:pt x="13952" y="2069"/>
                  </a:lnTo>
                  <a:lnTo>
                    <a:pt x="13668" y="2494"/>
                  </a:lnTo>
                  <a:lnTo>
                    <a:pt x="13344" y="2941"/>
                  </a:lnTo>
                  <a:lnTo>
                    <a:pt x="12979" y="3387"/>
                  </a:lnTo>
                  <a:lnTo>
                    <a:pt x="12776" y="3610"/>
                  </a:lnTo>
                  <a:lnTo>
                    <a:pt x="12573" y="3813"/>
                  </a:lnTo>
                  <a:lnTo>
                    <a:pt x="12350" y="4015"/>
                  </a:lnTo>
                  <a:lnTo>
                    <a:pt x="12127" y="4198"/>
                  </a:lnTo>
                  <a:lnTo>
                    <a:pt x="11884" y="4380"/>
                  </a:lnTo>
                  <a:lnTo>
                    <a:pt x="11640" y="4543"/>
                  </a:lnTo>
                  <a:lnTo>
                    <a:pt x="11377" y="4664"/>
                  </a:lnTo>
                  <a:lnTo>
                    <a:pt x="11133" y="4786"/>
                  </a:lnTo>
                  <a:lnTo>
                    <a:pt x="10849" y="4887"/>
                  </a:lnTo>
                  <a:lnTo>
                    <a:pt x="10565" y="4968"/>
                  </a:lnTo>
                  <a:lnTo>
                    <a:pt x="10282" y="5009"/>
                  </a:lnTo>
                  <a:lnTo>
                    <a:pt x="9998" y="5029"/>
                  </a:lnTo>
                  <a:lnTo>
                    <a:pt x="9693" y="5009"/>
                  </a:lnTo>
                  <a:lnTo>
                    <a:pt x="9389" y="4948"/>
                  </a:lnTo>
                  <a:lnTo>
                    <a:pt x="9085" y="4867"/>
                  </a:lnTo>
                  <a:lnTo>
                    <a:pt x="8761" y="4725"/>
                  </a:lnTo>
                  <a:lnTo>
                    <a:pt x="8862" y="4380"/>
                  </a:lnTo>
                  <a:lnTo>
                    <a:pt x="8943" y="4036"/>
                  </a:lnTo>
                  <a:lnTo>
                    <a:pt x="8984" y="3691"/>
                  </a:lnTo>
                  <a:lnTo>
                    <a:pt x="8984" y="3366"/>
                  </a:lnTo>
                  <a:lnTo>
                    <a:pt x="8984" y="3042"/>
                  </a:lnTo>
                  <a:lnTo>
                    <a:pt x="8943" y="2758"/>
                  </a:lnTo>
                  <a:lnTo>
                    <a:pt x="8882" y="2454"/>
                  </a:lnTo>
                  <a:lnTo>
                    <a:pt x="8801" y="2190"/>
                  </a:lnTo>
                  <a:lnTo>
                    <a:pt x="8700" y="1927"/>
                  </a:lnTo>
                  <a:lnTo>
                    <a:pt x="8578" y="1663"/>
                  </a:lnTo>
                  <a:lnTo>
                    <a:pt x="8456" y="1440"/>
                  </a:lnTo>
                  <a:lnTo>
                    <a:pt x="8294" y="1217"/>
                  </a:lnTo>
                  <a:lnTo>
                    <a:pt x="8132" y="1014"/>
                  </a:lnTo>
                  <a:lnTo>
                    <a:pt x="7970" y="832"/>
                  </a:lnTo>
                  <a:lnTo>
                    <a:pt x="7787" y="669"/>
                  </a:lnTo>
                  <a:lnTo>
                    <a:pt x="7584" y="507"/>
                  </a:lnTo>
                  <a:lnTo>
                    <a:pt x="7402" y="385"/>
                  </a:lnTo>
                  <a:lnTo>
                    <a:pt x="7199" y="264"/>
                  </a:lnTo>
                  <a:lnTo>
                    <a:pt x="6976" y="183"/>
                  </a:lnTo>
                  <a:lnTo>
                    <a:pt x="6773" y="102"/>
                  </a:lnTo>
                  <a:lnTo>
                    <a:pt x="6570" y="41"/>
                  </a:lnTo>
                  <a:lnTo>
                    <a:pt x="6347" y="20"/>
                  </a:lnTo>
                  <a:lnTo>
                    <a:pt x="6145" y="0"/>
                  </a:lnTo>
                  <a:close/>
                </a:path>
              </a:pathLst>
            </a:custGeom>
            <a:solidFill>
              <a:srgbClr val="FCB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9"/>
            <p:cNvSpPr/>
            <p:nvPr/>
          </p:nvSpPr>
          <p:spPr>
            <a:xfrm>
              <a:off x="5540762" y="2142333"/>
              <a:ext cx="166674" cy="149822"/>
            </a:xfrm>
            <a:custGeom>
              <a:avLst/>
              <a:gdLst/>
              <a:ahLst/>
              <a:cxnLst/>
              <a:rect l="l" t="t" r="r" b="b"/>
              <a:pathLst>
                <a:path w="10830" h="9735" extrusionOk="0">
                  <a:moveTo>
                    <a:pt x="7361" y="1"/>
                  </a:moveTo>
                  <a:lnTo>
                    <a:pt x="5982" y="21"/>
                  </a:lnTo>
                  <a:lnTo>
                    <a:pt x="4624" y="62"/>
                  </a:lnTo>
                  <a:lnTo>
                    <a:pt x="3488" y="82"/>
                  </a:lnTo>
                  <a:lnTo>
                    <a:pt x="2373" y="122"/>
                  </a:lnTo>
                  <a:lnTo>
                    <a:pt x="1987" y="792"/>
                  </a:lnTo>
                  <a:lnTo>
                    <a:pt x="1156" y="2313"/>
                  </a:lnTo>
                  <a:lnTo>
                    <a:pt x="730" y="3164"/>
                  </a:lnTo>
                  <a:lnTo>
                    <a:pt x="345" y="3935"/>
                  </a:lnTo>
                  <a:lnTo>
                    <a:pt x="203" y="4280"/>
                  </a:lnTo>
                  <a:lnTo>
                    <a:pt x="81" y="4563"/>
                  </a:lnTo>
                  <a:lnTo>
                    <a:pt x="20" y="4787"/>
                  </a:lnTo>
                  <a:lnTo>
                    <a:pt x="0" y="4928"/>
                  </a:lnTo>
                  <a:lnTo>
                    <a:pt x="20" y="5111"/>
                  </a:lnTo>
                  <a:lnTo>
                    <a:pt x="61" y="5294"/>
                  </a:lnTo>
                  <a:lnTo>
                    <a:pt x="122" y="5476"/>
                  </a:lnTo>
                  <a:lnTo>
                    <a:pt x="203" y="5659"/>
                  </a:lnTo>
                  <a:lnTo>
                    <a:pt x="304" y="5861"/>
                  </a:lnTo>
                  <a:lnTo>
                    <a:pt x="426" y="6064"/>
                  </a:lnTo>
                  <a:lnTo>
                    <a:pt x="690" y="6470"/>
                  </a:lnTo>
                  <a:lnTo>
                    <a:pt x="1014" y="6896"/>
                  </a:lnTo>
                  <a:lnTo>
                    <a:pt x="1379" y="7301"/>
                  </a:lnTo>
                  <a:lnTo>
                    <a:pt x="1785" y="7707"/>
                  </a:lnTo>
                  <a:lnTo>
                    <a:pt x="2211" y="8072"/>
                  </a:lnTo>
                  <a:lnTo>
                    <a:pt x="2677" y="8437"/>
                  </a:lnTo>
                  <a:lnTo>
                    <a:pt x="3164" y="8761"/>
                  </a:lnTo>
                  <a:lnTo>
                    <a:pt x="3650" y="9065"/>
                  </a:lnTo>
                  <a:lnTo>
                    <a:pt x="4137" y="9309"/>
                  </a:lnTo>
                  <a:lnTo>
                    <a:pt x="4624" y="9512"/>
                  </a:lnTo>
                  <a:lnTo>
                    <a:pt x="4867" y="9593"/>
                  </a:lnTo>
                  <a:lnTo>
                    <a:pt x="5090" y="9653"/>
                  </a:lnTo>
                  <a:lnTo>
                    <a:pt x="5313" y="9694"/>
                  </a:lnTo>
                  <a:lnTo>
                    <a:pt x="5536" y="9714"/>
                  </a:lnTo>
                  <a:lnTo>
                    <a:pt x="5759" y="9735"/>
                  </a:lnTo>
                  <a:lnTo>
                    <a:pt x="5962" y="9714"/>
                  </a:lnTo>
                  <a:lnTo>
                    <a:pt x="6347" y="9653"/>
                  </a:lnTo>
                  <a:lnTo>
                    <a:pt x="6733" y="9552"/>
                  </a:lnTo>
                  <a:lnTo>
                    <a:pt x="7077" y="9410"/>
                  </a:lnTo>
                  <a:lnTo>
                    <a:pt x="7422" y="9248"/>
                  </a:lnTo>
                  <a:lnTo>
                    <a:pt x="7747" y="9025"/>
                  </a:lnTo>
                  <a:lnTo>
                    <a:pt x="8051" y="8781"/>
                  </a:lnTo>
                  <a:lnTo>
                    <a:pt x="8355" y="8498"/>
                  </a:lnTo>
                  <a:lnTo>
                    <a:pt x="8639" y="8193"/>
                  </a:lnTo>
                  <a:lnTo>
                    <a:pt x="8903" y="7869"/>
                  </a:lnTo>
                  <a:lnTo>
                    <a:pt x="9146" y="7524"/>
                  </a:lnTo>
                  <a:lnTo>
                    <a:pt x="9369" y="7159"/>
                  </a:lnTo>
                  <a:lnTo>
                    <a:pt x="9592" y="6774"/>
                  </a:lnTo>
                  <a:lnTo>
                    <a:pt x="9775" y="6368"/>
                  </a:lnTo>
                  <a:lnTo>
                    <a:pt x="9957" y="5963"/>
                  </a:lnTo>
                  <a:lnTo>
                    <a:pt x="10140" y="5557"/>
                  </a:lnTo>
                  <a:lnTo>
                    <a:pt x="10282" y="5152"/>
                  </a:lnTo>
                  <a:lnTo>
                    <a:pt x="10403" y="4726"/>
                  </a:lnTo>
                  <a:lnTo>
                    <a:pt x="10525" y="4300"/>
                  </a:lnTo>
                  <a:lnTo>
                    <a:pt x="10606" y="3894"/>
                  </a:lnTo>
                  <a:lnTo>
                    <a:pt x="10687" y="3489"/>
                  </a:lnTo>
                  <a:lnTo>
                    <a:pt x="10748" y="3103"/>
                  </a:lnTo>
                  <a:lnTo>
                    <a:pt x="10788" y="2718"/>
                  </a:lnTo>
                  <a:lnTo>
                    <a:pt x="10809" y="2353"/>
                  </a:lnTo>
                  <a:lnTo>
                    <a:pt x="10829" y="2008"/>
                  </a:lnTo>
                  <a:lnTo>
                    <a:pt x="10809" y="1664"/>
                  </a:lnTo>
                  <a:lnTo>
                    <a:pt x="10768" y="1359"/>
                  </a:lnTo>
                  <a:lnTo>
                    <a:pt x="10728" y="1096"/>
                  </a:lnTo>
                  <a:lnTo>
                    <a:pt x="10647" y="852"/>
                  </a:lnTo>
                  <a:lnTo>
                    <a:pt x="10565" y="629"/>
                  </a:lnTo>
                  <a:lnTo>
                    <a:pt x="10444" y="447"/>
                  </a:lnTo>
                  <a:lnTo>
                    <a:pt x="10322" y="305"/>
                  </a:lnTo>
                  <a:lnTo>
                    <a:pt x="10180" y="204"/>
                  </a:lnTo>
                  <a:lnTo>
                    <a:pt x="10079" y="163"/>
                  </a:lnTo>
                  <a:lnTo>
                    <a:pt x="9957" y="143"/>
                  </a:lnTo>
                  <a:lnTo>
                    <a:pt x="9612" y="82"/>
                  </a:lnTo>
                  <a:lnTo>
                    <a:pt x="9166" y="62"/>
                  </a:lnTo>
                  <a:lnTo>
                    <a:pt x="8619" y="21"/>
                  </a:lnTo>
                  <a:lnTo>
                    <a:pt x="7361" y="1"/>
                  </a:lnTo>
                  <a:close/>
                </a:path>
              </a:pathLst>
            </a:custGeom>
            <a:solidFill>
              <a:srgbClr val="FC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9"/>
            <p:cNvSpPr/>
            <p:nvPr/>
          </p:nvSpPr>
          <p:spPr>
            <a:xfrm>
              <a:off x="5495500" y="2078356"/>
              <a:ext cx="102697" cy="82721"/>
            </a:xfrm>
            <a:custGeom>
              <a:avLst/>
              <a:gdLst/>
              <a:ahLst/>
              <a:cxnLst/>
              <a:rect l="l" t="t" r="r" b="b"/>
              <a:pathLst>
                <a:path w="6673" h="5375" extrusionOk="0">
                  <a:moveTo>
                    <a:pt x="1" y="1"/>
                  </a:moveTo>
                  <a:lnTo>
                    <a:pt x="1" y="528"/>
                  </a:lnTo>
                  <a:lnTo>
                    <a:pt x="5679" y="5374"/>
                  </a:lnTo>
                  <a:lnTo>
                    <a:pt x="6672" y="4786"/>
                  </a:lnTo>
                  <a:lnTo>
                    <a:pt x="1" y="1"/>
                  </a:lnTo>
                  <a:close/>
                </a:path>
              </a:pathLst>
            </a:custGeom>
            <a:solidFill>
              <a:srgbClr val="FC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9"/>
            <p:cNvSpPr/>
            <p:nvPr/>
          </p:nvSpPr>
          <p:spPr>
            <a:xfrm>
              <a:off x="5495500" y="2078356"/>
              <a:ext cx="102697" cy="82721"/>
            </a:xfrm>
            <a:custGeom>
              <a:avLst/>
              <a:gdLst/>
              <a:ahLst/>
              <a:cxnLst/>
              <a:rect l="l" t="t" r="r" b="b"/>
              <a:pathLst>
                <a:path w="6673" h="5375" fill="none" extrusionOk="0">
                  <a:moveTo>
                    <a:pt x="6672" y="4786"/>
                  </a:moveTo>
                  <a:lnTo>
                    <a:pt x="1" y="1"/>
                  </a:lnTo>
                  <a:lnTo>
                    <a:pt x="1" y="528"/>
                  </a:lnTo>
                  <a:lnTo>
                    <a:pt x="5679" y="537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9"/>
            <p:cNvSpPr/>
            <p:nvPr/>
          </p:nvSpPr>
          <p:spPr>
            <a:xfrm>
              <a:off x="5434340" y="2120171"/>
              <a:ext cx="128583" cy="81782"/>
            </a:xfrm>
            <a:custGeom>
              <a:avLst/>
              <a:gdLst/>
              <a:ahLst/>
              <a:cxnLst/>
              <a:rect l="l" t="t" r="r" b="b"/>
              <a:pathLst>
                <a:path w="8355" h="5314" extrusionOk="0">
                  <a:moveTo>
                    <a:pt x="466" y="1"/>
                  </a:moveTo>
                  <a:lnTo>
                    <a:pt x="0" y="569"/>
                  </a:lnTo>
                  <a:lnTo>
                    <a:pt x="7848" y="5314"/>
                  </a:lnTo>
                  <a:lnTo>
                    <a:pt x="8355" y="4625"/>
                  </a:lnTo>
                  <a:lnTo>
                    <a:pt x="466" y="1"/>
                  </a:lnTo>
                  <a:close/>
                </a:path>
              </a:pathLst>
            </a:custGeom>
            <a:solidFill>
              <a:srgbClr val="FC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9"/>
            <p:cNvSpPr/>
            <p:nvPr/>
          </p:nvSpPr>
          <p:spPr>
            <a:xfrm>
              <a:off x="5434340" y="2120171"/>
              <a:ext cx="128583" cy="81782"/>
            </a:xfrm>
            <a:custGeom>
              <a:avLst/>
              <a:gdLst/>
              <a:ahLst/>
              <a:cxnLst/>
              <a:rect l="l" t="t" r="r" b="b"/>
              <a:pathLst>
                <a:path w="8355" h="5314" fill="none" extrusionOk="0">
                  <a:moveTo>
                    <a:pt x="7848" y="5314"/>
                  </a:moveTo>
                  <a:lnTo>
                    <a:pt x="0" y="569"/>
                  </a:lnTo>
                  <a:lnTo>
                    <a:pt x="466" y="1"/>
                  </a:lnTo>
                  <a:lnTo>
                    <a:pt x="8355" y="46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9"/>
            <p:cNvSpPr/>
            <p:nvPr/>
          </p:nvSpPr>
          <p:spPr>
            <a:xfrm>
              <a:off x="5257693" y="2351744"/>
              <a:ext cx="517458" cy="688502"/>
            </a:xfrm>
            <a:custGeom>
              <a:avLst/>
              <a:gdLst/>
              <a:ahLst/>
              <a:cxnLst/>
              <a:rect l="l" t="t" r="r" b="b"/>
              <a:pathLst>
                <a:path w="33623" h="44737" extrusionOk="0">
                  <a:moveTo>
                    <a:pt x="4421" y="1"/>
                  </a:moveTo>
                  <a:lnTo>
                    <a:pt x="4157" y="21"/>
                  </a:lnTo>
                  <a:lnTo>
                    <a:pt x="3914" y="41"/>
                  </a:lnTo>
                  <a:lnTo>
                    <a:pt x="3650" y="82"/>
                  </a:lnTo>
                  <a:lnTo>
                    <a:pt x="3143" y="204"/>
                  </a:lnTo>
                  <a:lnTo>
                    <a:pt x="2697" y="366"/>
                  </a:lnTo>
                  <a:lnTo>
                    <a:pt x="2271" y="548"/>
                  </a:lnTo>
                  <a:lnTo>
                    <a:pt x="2089" y="650"/>
                  </a:lnTo>
                  <a:lnTo>
                    <a:pt x="1906" y="771"/>
                  </a:lnTo>
                  <a:lnTo>
                    <a:pt x="1562" y="1035"/>
                  </a:lnTo>
                  <a:lnTo>
                    <a:pt x="1257" y="1319"/>
                  </a:lnTo>
                  <a:lnTo>
                    <a:pt x="994" y="1623"/>
                  </a:lnTo>
                  <a:lnTo>
                    <a:pt x="771" y="1968"/>
                  </a:lnTo>
                  <a:lnTo>
                    <a:pt x="568" y="2333"/>
                  </a:lnTo>
                  <a:lnTo>
                    <a:pt x="406" y="2738"/>
                  </a:lnTo>
                  <a:lnTo>
                    <a:pt x="264" y="3144"/>
                  </a:lnTo>
                  <a:lnTo>
                    <a:pt x="162" y="3590"/>
                  </a:lnTo>
                  <a:lnTo>
                    <a:pt x="81" y="4036"/>
                  </a:lnTo>
                  <a:lnTo>
                    <a:pt x="41" y="4523"/>
                  </a:lnTo>
                  <a:lnTo>
                    <a:pt x="0" y="5010"/>
                  </a:lnTo>
                  <a:lnTo>
                    <a:pt x="0" y="5537"/>
                  </a:lnTo>
                  <a:lnTo>
                    <a:pt x="20" y="6064"/>
                  </a:lnTo>
                  <a:lnTo>
                    <a:pt x="61" y="6591"/>
                  </a:lnTo>
                  <a:lnTo>
                    <a:pt x="122" y="7139"/>
                  </a:lnTo>
                  <a:lnTo>
                    <a:pt x="183" y="7707"/>
                  </a:lnTo>
                  <a:lnTo>
                    <a:pt x="284" y="8275"/>
                  </a:lnTo>
                  <a:lnTo>
                    <a:pt x="385" y="8842"/>
                  </a:lnTo>
                  <a:lnTo>
                    <a:pt x="629" y="10019"/>
                  </a:lnTo>
                  <a:lnTo>
                    <a:pt x="933" y="11195"/>
                  </a:lnTo>
                  <a:lnTo>
                    <a:pt x="1257" y="12371"/>
                  </a:lnTo>
                  <a:lnTo>
                    <a:pt x="1582" y="13527"/>
                  </a:lnTo>
                  <a:lnTo>
                    <a:pt x="1947" y="14662"/>
                  </a:lnTo>
                  <a:lnTo>
                    <a:pt x="2271" y="15656"/>
                  </a:lnTo>
                  <a:lnTo>
                    <a:pt x="2616" y="16650"/>
                  </a:lnTo>
                  <a:lnTo>
                    <a:pt x="2981" y="17603"/>
                  </a:lnTo>
                  <a:lnTo>
                    <a:pt x="3366" y="18536"/>
                  </a:lnTo>
                  <a:lnTo>
                    <a:pt x="3772" y="19469"/>
                  </a:lnTo>
                  <a:lnTo>
                    <a:pt x="4198" y="20361"/>
                  </a:lnTo>
                  <a:lnTo>
                    <a:pt x="4644" y="21253"/>
                  </a:lnTo>
                  <a:lnTo>
                    <a:pt x="5090" y="22125"/>
                  </a:lnTo>
                  <a:lnTo>
                    <a:pt x="5557" y="22977"/>
                  </a:lnTo>
                  <a:lnTo>
                    <a:pt x="6043" y="23808"/>
                  </a:lnTo>
                  <a:lnTo>
                    <a:pt x="6550" y="24619"/>
                  </a:lnTo>
                  <a:lnTo>
                    <a:pt x="7057" y="25410"/>
                  </a:lnTo>
                  <a:lnTo>
                    <a:pt x="7584" y="26201"/>
                  </a:lnTo>
                  <a:lnTo>
                    <a:pt x="8112" y="26951"/>
                  </a:lnTo>
                  <a:lnTo>
                    <a:pt x="8659" y="27702"/>
                  </a:lnTo>
                  <a:lnTo>
                    <a:pt x="9227" y="28432"/>
                  </a:lnTo>
                  <a:lnTo>
                    <a:pt x="9775" y="29142"/>
                  </a:lnTo>
                  <a:lnTo>
                    <a:pt x="10363" y="29831"/>
                  </a:lnTo>
                  <a:lnTo>
                    <a:pt x="10930" y="30500"/>
                  </a:lnTo>
                  <a:lnTo>
                    <a:pt x="11519" y="31149"/>
                  </a:lnTo>
                  <a:lnTo>
                    <a:pt x="12107" y="31798"/>
                  </a:lnTo>
                  <a:lnTo>
                    <a:pt x="12695" y="32427"/>
                  </a:lnTo>
                  <a:lnTo>
                    <a:pt x="13283" y="33035"/>
                  </a:lnTo>
                  <a:lnTo>
                    <a:pt x="13891" y="33623"/>
                  </a:lnTo>
                  <a:lnTo>
                    <a:pt x="14500" y="34191"/>
                  </a:lnTo>
                  <a:lnTo>
                    <a:pt x="15088" y="34759"/>
                  </a:lnTo>
                  <a:lnTo>
                    <a:pt x="16304" y="35813"/>
                  </a:lnTo>
                  <a:lnTo>
                    <a:pt x="17501" y="36807"/>
                  </a:lnTo>
                  <a:lnTo>
                    <a:pt x="18677" y="37760"/>
                  </a:lnTo>
                  <a:lnTo>
                    <a:pt x="19833" y="38632"/>
                  </a:lnTo>
                  <a:lnTo>
                    <a:pt x="20989" y="39443"/>
                  </a:lnTo>
                  <a:lnTo>
                    <a:pt x="22084" y="40194"/>
                  </a:lnTo>
                  <a:lnTo>
                    <a:pt x="23159" y="40883"/>
                  </a:lnTo>
                  <a:lnTo>
                    <a:pt x="24173" y="41512"/>
                  </a:lnTo>
                  <a:lnTo>
                    <a:pt x="25126" y="42080"/>
                  </a:lnTo>
                  <a:lnTo>
                    <a:pt x="26038" y="42607"/>
                  </a:lnTo>
                  <a:lnTo>
                    <a:pt x="26870" y="43053"/>
                  </a:lnTo>
                  <a:lnTo>
                    <a:pt x="27640" y="43458"/>
                  </a:lnTo>
                  <a:lnTo>
                    <a:pt x="28330" y="43803"/>
                  </a:lnTo>
                  <a:lnTo>
                    <a:pt x="29425" y="44310"/>
                  </a:lnTo>
                  <a:lnTo>
                    <a:pt x="30135" y="44635"/>
                  </a:lnTo>
                  <a:lnTo>
                    <a:pt x="30378" y="44736"/>
                  </a:lnTo>
                  <a:lnTo>
                    <a:pt x="30621" y="44270"/>
                  </a:lnTo>
                  <a:lnTo>
                    <a:pt x="31331" y="42992"/>
                  </a:lnTo>
                  <a:lnTo>
                    <a:pt x="31797" y="42080"/>
                  </a:lnTo>
                  <a:lnTo>
                    <a:pt x="32365" y="40984"/>
                  </a:lnTo>
                  <a:lnTo>
                    <a:pt x="32974" y="39747"/>
                  </a:lnTo>
                  <a:lnTo>
                    <a:pt x="33623" y="38348"/>
                  </a:lnTo>
                  <a:lnTo>
                    <a:pt x="32751" y="37922"/>
                  </a:lnTo>
                  <a:lnTo>
                    <a:pt x="31879" y="37456"/>
                  </a:lnTo>
                  <a:lnTo>
                    <a:pt x="31047" y="36969"/>
                  </a:lnTo>
                  <a:lnTo>
                    <a:pt x="30236" y="36483"/>
                  </a:lnTo>
                  <a:lnTo>
                    <a:pt x="29445" y="35976"/>
                  </a:lnTo>
                  <a:lnTo>
                    <a:pt x="28675" y="35448"/>
                  </a:lnTo>
                  <a:lnTo>
                    <a:pt x="27924" y="34921"/>
                  </a:lnTo>
                  <a:lnTo>
                    <a:pt x="27214" y="34374"/>
                  </a:lnTo>
                  <a:lnTo>
                    <a:pt x="26505" y="33806"/>
                  </a:lnTo>
                  <a:lnTo>
                    <a:pt x="25815" y="33238"/>
                  </a:lnTo>
                  <a:lnTo>
                    <a:pt x="25166" y="32650"/>
                  </a:lnTo>
                  <a:lnTo>
                    <a:pt x="24517" y="32062"/>
                  </a:lnTo>
                  <a:lnTo>
                    <a:pt x="23909" y="31453"/>
                  </a:lnTo>
                  <a:lnTo>
                    <a:pt x="23301" y="30845"/>
                  </a:lnTo>
                  <a:lnTo>
                    <a:pt x="22733" y="30216"/>
                  </a:lnTo>
                  <a:lnTo>
                    <a:pt x="22165" y="29608"/>
                  </a:lnTo>
                  <a:lnTo>
                    <a:pt x="21638" y="28979"/>
                  </a:lnTo>
                  <a:lnTo>
                    <a:pt x="21110" y="28330"/>
                  </a:lnTo>
                  <a:lnTo>
                    <a:pt x="20604" y="27702"/>
                  </a:lnTo>
                  <a:lnTo>
                    <a:pt x="20117" y="27053"/>
                  </a:lnTo>
                  <a:lnTo>
                    <a:pt x="19650" y="26404"/>
                  </a:lnTo>
                  <a:lnTo>
                    <a:pt x="19204" y="25755"/>
                  </a:lnTo>
                  <a:lnTo>
                    <a:pt x="18778" y="25106"/>
                  </a:lnTo>
                  <a:lnTo>
                    <a:pt x="18353" y="24457"/>
                  </a:lnTo>
                  <a:lnTo>
                    <a:pt x="17947" y="23808"/>
                  </a:lnTo>
                  <a:lnTo>
                    <a:pt x="17562" y="23159"/>
                  </a:lnTo>
                  <a:lnTo>
                    <a:pt x="17197" y="22531"/>
                  </a:lnTo>
                  <a:lnTo>
                    <a:pt x="16852" y="21882"/>
                  </a:lnTo>
                  <a:lnTo>
                    <a:pt x="16203" y="20604"/>
                  </a:lnTo>
                  <a:lnTo>
                    <a:pt x="15595" y="19347"/>
                  </a:lnTo>
                  <a:lnTo>
                    <a:pt x="15047" y="18130"/>
                  </a:lnTo>
                  <a:lnTo>
                    <a:pt x="14560" y="16934"/>
                  </a:lnTo>
                  <a:lnTo>
                    <a:pt x="14135" y="15798"/>
                  </a:lnTo>
                  <a:lnTo>
                    <a:pt x="13729" y="14683"/>
                  </a:lnTo>
                  <a:lnTo>
                    <a:pt x="13384" y="13628"/>
                  </a:lnTo>
                  <a:lnTo>
                    <a:pt x="13100" y="12635"/>
                  </a:lnTo>
                  <a:lnTo>
                    <a:pt x="12837" y="11702"/>
                  </a:lnTo>
                  <a:lnTo>
                    <a:pt x="12614" y="10850"/>
                  </a:lnTo>
                  <a:lnTo>
                    <a:pt x="12431" y="10059"/>
                  </a:lnTo>
                  <a:lnTo>
                    <a:pt x="12269" y="9370"/>
                  </a:lnTo>
                  <a:lnTo>
                    <a:pt x="12046" y="8254"/>
                  </a:lnTo>
                  <a:lnTo>
                    <a:pt x="11944" y="7545"/>
                  </a:lnTo>
                  <a:lnTo>
                    <a:pt x="11904" y="7301"/>
                  </a:lnTo>
                  <a:lnTo>
                    <a:pt x="11782" y="6936"/>
                  </a:lnTo>
                  <a:lnTo>
                    <a:pt x="11620" y="6531"/>
                  </a:lnTo>
                  <a:lnTo>
                    <a:pt x="11397" y="6024"/>
                  </a:lnTo>
                  <a:lnTo>
                    <a:pt x="11113" y="5415"/>
                  </a:lnTo>
                  <a:lnTo>
                    <a:pt x="10768" y="4746"/>
                  </a:lnTo>
                  <a:lnTo>
                    <a:pt x="10342" y="4036"/>
                  </a:lnTo>
                  <a:lnTo>
                    <a:pt x="10119" y="3671"/>
                  </a:lnTo>
                  <a:lnTo>
                    <a:pt x="9856" y="3306"/>
                  </a:lnTo>
                  <a:lnTo>
                    <a:pt x="9592" y="2941"/>
                  </a:lnTo>
                  <a:lnTo>
                    <a:pt x="9328" y="2597"/>
                  </a:lnTo>
                  <a:lnTo>
                    <a:pt x="9024" y="2252"/>
                  </a:lnTo>
                  <a:lnTo>
                    <a:pt x="8700" y="1907"/>
                  </a:lnTo>
                  <a:lnTo>
                    <a:pt x="8375" y="1603"/>
                  </a:lnTo>
                  <a:lnTo>
                    <a:pt x="8031" y="1299"/>
                  </a:lnTo>
                  <a:lnTo>
                    <a:pt x="7666" y="1015"/>
                  </a:lnTo>
                  <a:lnTo>
                    <a:pt x="7280" y="771"/>
                  </a:lnTo>
                  <a:lnTo>
                    <a:pt x="6895" y="548"/>
                  </a:lnTo>
                  <a:lnTo>
                    <a:pt x="6489" y="366"/>
                  </a:lnTo>
                  <a:lnTo>
                    <a:pt x="6043" y="224"/>
                  </a:lnTo>
                  <a:lnTo>
                    <a:pt x="5597" y="102"/>
                  </a:lnTo>
                  <a:lnTo>
                    <a:pt x="5131" y="21"/>
                  </a:lnTo>
                  <a:lnTo>
                    <a:pt x="4664" y="1"/>
                  </a:lnTo>
                  <a:close/>
                </a:path>
              </a:pathLst>
            </a:custGeom>
            <a:solidFill>
              <a:srgbClr val="FC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9"/>
            <p:cNvSpPr/>
            <p:nvPr/>
          </p:nvSpPr>
          <p:spPr>
            <a:xfrm>
              <a:off x="5117552" y="2956895"/>
              <a:ext cx="334271" cy="647611"/>
            </a:xfrm>
            <a:custGeom>
              <a:avLst/>
              <a:gdLst/>
              <a:ahLst/>
              <a:cxnLst/>
              <a:rect l="l" t="t" r="r" b="b"/>
              <a:pathLst>
                <a:path w="21720" h="42080" extrusionOk="0">
                  <a:moveTo>
                    <a:pt x="1" y="1"/>
                  </a:moveTo>
                  <a:lnTo>
                    <a:pt x="143" y="6794"/>
                  </a:lnTo>
                  <a:lnTo>
                    <a:pt x="3509" y="6794"/>
                  </a:lnTo>
                  <a:lnTo>
                    <a:pt x="3671" y="6956"/>
                  </a:lnTo>
                  <a:lnTo>
                    <a:pt x="4138" y="7402"/>
                  </a:lnTo>
                  <a:lnTo>
                    <a:pt x="4868" y="8132"/>
                  </a:lnTo>
                  <a:lnTo>
                    <a:pt x="5821" y="9167"/>
                  </a:lnTo>
                  <a:lnTo>
                    <a:pt x="6369" y="9795"/>
                  </a:lnTo>
                  <a:lnTo>
                    <a:pt x="6977" y="10485"/>
                  </a:lnTo>
                  <a:lnTo>
                    <a:pt x="7606" y="11235"/>
                  </a:lnTo>
                  <a:lnTo>
                    <a:pt x="8275" y="12067"/>
                  </a:lnTo>
                  <a:lnTo>
                    <a:pt x="8964" y="12959"/>
                  </a:lnTo>
                  <a:lnTo>
                    <a:pt x="9674" y="13912"/>
                  </a:lnTo>
                  <a:lnTo>
                    <a:pt x="10424" y="14946"/>
                  </a:lnTo>
                  <a:lnTo>
                    <a:pt x="11175" y="16041"/>
                  </a:lnTo>
                  <a:lnTo>
                    <a:pt x="11945" y="17197"/>
                  </a:lnTo>
                  <a:lnTo>
                    <a:pt x="12716" y="18434"/>
                  </a:lnTo>
                  <a:lnTo>
                    <a:pt x="13507" y="19732"/>
                  </a:lnTo>
                  <a:lnTo>
                    <a:pt x="14277" y="21070"/>
                  </a:lnTo>
                  <a:lnTo>
                    <a:pt x="15048" y="22490"/>
                  </a:lnTo>
                  <a:lnTo>
                    <a:pt x="15798" y="23970"/>
                  </a:lnTo>
                  <a:lnTo>
                    <a:pt x="16549" y="25511"/>
                  </a:lnTo>
                  <a:lnTo>
                    <a:pt x="17258" y="27113"/>
                  </a:lnTo>
                  <a:lnTo>
                    <a:pt x="17603" y="27945"/>
                  </a:lnTo>
                  <a:lnTo>
                    <a:pt x="17948" y="28797"/>
                  </a:lnTo>
                  <a:lnTo>
                    <a:pt x="18292" y="29648"/>
                  </a:lnTo>
                  <a:lnTo>
                    <a:pt x="18617" y="30520"/>
                  </a:lnTo>
                  <a:lnTo>
                    <a:pt x="18941" y="31392"/>
                  </a:lnTo>
                  <a:lnTo>
                    <a:pt x="19246" y="32305"/>
                  </a:lnTo>
                  <a:lnTo>
                    <a:pt x="19550" y="33217"/>
                  </a:lnTo>
                  <a:lnTo>
                    <a:pt x="19834" y="34130"/>
                  </a:lnTo>
                  <a:lnTo>
                    <a:pt x="20118" y="35083"/>
                  </a:lnTo>
                  <a:lnTo>
                    <a:pt x="20381" y="36036"/>
                  </a:lnTo>
                  <a:lnTo>
                    <a:pt x="20645" y="37010"/>
                  </a:lnTo>
                  <a:lnTo>
                    <a:pt x="20888" y="38003"/>
                  </a:lnTo>
                  <a:lnTo>
                    <a:pt x="21132" y="38997"/>
                  </a:lnTo>
                  <a:lnTo>
                    <a:pt x="21334" y="40011"/>
                  </a:lnTo>
                  <a:lnTo>
                    <a:pt x="21537" y="41045"/>
                  </a:lnTo>
                  <a:lnTo>
                    <a:pt x="21720" y="42079"/>
                  </a:lnTo>
                  <a:lnTo>
                    <a:pt x="21639" y="41471"/>
                  </a:lnTo>
                  <a:lnTo>
                    <a:pt x="21456" y="40214"/>
                  </a:lnTo>
                  <a:lnTo>
                    <a:pt x="21152" y="38409"/>
                  </a:lnTo>
                  <a:lnTo>
                    <a:pt x="20726" y="36117"/>
                  </a:lnTo>
                  <a:lnTo>
                    <a:pt x="20462" y="34819"/>
                  </a:lnTo>
                  <a:lnTo>
                    <a:pt x="20178" y="33440"/>
                  </a:lnTo>
                  <a:lnTo>
                    <a:pt x="19854" y="31980"/>
                  </a:lnTo>
                  <a:lnTo>
                    <a:pt x="19509" y="30439"/>
                  </a:lnTo>
                  <a:lnTo>
                    <a:pt x="19124" y="28837"/>
                  </a:lnTo>
                  <a:lnTo>
                    <a:pt x="18698" y="27195"/>
                  </a:lnTo>
                  <a:lnTo>
                    <a:pt x="18252" y="25511"/>
                  </a:lnTo>
                  <a:lnTo>
                    <a:pt x="17745" y="23808"/>
                  </a:lnTo>
                  <a:lnTo>
                    <a:pt x="17218" y="22064"/>
                  </a:lnTo>
                  <a:lnTo>
                    <a:pt x="16650" y="20320"/>
                  </a:lnTo>
                  <a:lnTo>
                    <a:pt x="16042" y="18576"/>
                  </a:lnTo>
                  <a:lnTo>
                    <a:pt x="15393" y="16832"/>
                  </a:lnTo>
                  <a:lnTo>
                    <a:pt x="14703" y="15129"/>
                  </a:lnTo>
                  <a:lnTo>
                    <a:pt x="14338" y="14277"/>
                  </a:lnTo>
                  <a:lnTo>
                    <a:pt x="13973" y="13425"/>
                  </a:lnTo>
                  <a:lnTo>
                    <a:pt x="13588" y="12594"/>
                  </a:lnTo>
                  <a:lnTo>
                    <a:pt x="13202" y="11783"/>
                  </a:lnTo>
                  <a:lnTo>
                    <a:pt x="12797" y="10971"/>
                  </a:lnTo>
                  <a:lnTo>
                    <a:pt x="12391" y="10181"/>
                  </a:lnTo>
                  <a:lnTo>
                    <a:pt x="11965" y="9390"/>
                  </a:lnTo>
                  <a:lnTo>
                    <a:pt x="11519" y="8619"/>
                  </a:lnTo>
                  <a:lnTo>
                    <a:pt x="11073" y="7889"/>
                  </a:lnTo>
                  <a:lnTo>
                    <a:pt x="10627" y="7159"/>
                  </a:lnTo>
                  <a:lnTo>
                    <a:pt x="10161" y="6449"/>
                  </a:lnTo>
                  <a:lnTo>
                    <a:pt x="9674" y="5760"/>
                  </a:lnTo>
                  <a:lnTo>
                    <a:pt x="9187" y="5091"/>
                  </a:lnTo>
                  <a:lnTo>
                    <a:pt x="8680" y="4442"/>
                  </a:lnTo>
                  <a:lnTo>
                    <a:pt x="8173" y="3813"/>
                  </a:lnTo>
                  <a:lnTo>
                    <a:pt x="7646" y="3225"/>
                  </a:lnTo>
                  <a:lnTo>
                    <a:pt x="7099" y="2657"/>
                  </a:lnTo>
                  <a:lnTo>
                    <a:pt x="6551" y="2110"/>
                  </a:lnTo>
                  <a:lnTo>
                    <a:pt x="5983" y="1603"/>
                  </a:lnTo>
                  <a:lnTo>
                    <a:pt x="5415" y="1136"/>
                  </a:lnTo>
                  <a:lnTo>
                    <a:pt x="4827" y="690"/>
                  </a:lnTo>
                  <a:lnTo>
                    <a:pt x="4239" y="264"/>
                  </a:lnTo>
                  <a:lnTo>
                    <a:pt x="1" y="1"/>
                  </a:lnTo>
                  <a:close/>
                </a:path>
              </a:pathLst>
            </a:custGeom>
            <a:solidFill>
              <a:srgbClr val="E4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9"/>
            <p:cNvSpPr/>
            <p:nvPr/>
          </p:nvSpPr>
          <p:spPr>
            <a:xfrm>
              <a:off x="5253630" y="2475957"/>
              <a:ext cx="117672" cy="325529"/>
            </a:xfrm>
            <a:custGeom>
              <a:avLst/>
              <a:gdLst/>
              <a:ahLst/>
              <a:cxnLst/>
              <a:rect l="l" t="t" r="r" b="b"/>
              <a:pathLst>
                <a:path w="7646" h="21152" extrusionOk="0">
                  <a:moveTo>
                    <a:pt x="508" y="1"/>
                  </a:moveTo>
                  <a:lnTo>
                    <a:pt x="406" y="528"/>
                  </a:lnTo>
                  <a:lnTo>
                    <a:pt x="305" y="1035"/>
                  </a:lnTo>
                  <a:lnTo>
                    <a:pt x="224" y="1562"/>
                  </a:lnTo>
                  <a:lnTo>
                    <a:pt x="142" y="2069"/>
                  </a:lnTo>
                  <a:lnTo>
                    <a:pt x="82" y="2576"/>
                  </a:lnTo>
                  <a:lnTo>
                    <a:pt x="41" y="3083"/>
                  </a:lnTo>
                  <a:lnTo>
                    <a:pt x="21" y="3590"/>
                  </a:lnTo>
                  <a:lnTo>
                    <a:pt x="1" y="4097"/>
                  </a:lnTo>
                  <a:lnTo>
                    <a:pt x="1" y="5091"/>
                  </a:lnTo>
                  <a:lnTo>
                    <a:pt x="61" y="6085"/>
                  </a:lnTo>
                  <a:lnTo>
                    <a:pt x="163" y="7038"/>
                  </a:lnTo>
                  <a:lnTo>
                    <a:pt x="284" y="7991"/>
                  </a:lnTo>
                  <a:lnTo>
                    <a:pt x="467" y="8924"/>
                  </a:lnTo>
                  <a:lnTo>
                    <a:pt x="670" y="9816"/>
                  </a:lnTo>
                  <a:lnTo>
                    <a:pt x="893" y="10708"/>
                  </a:lnTo>
                  <a:lnTo>
                    <a:pt x="1156" y="11560"/>
                  </a:lnTo>
                  <a:lnTo>
                    <a:pt x="1420" y="12412"/>
                  </a:lnTo>
                  <a:lnTo>
                    <a:pt x="1724" y="13202"/>
                  </a:lnTo>
                  <a:lnTo>
                    <a:pt x="2028" y="13993"/>
                  </a:lnTo>
                  <a:lnTo>
                    <a:pt x="2353" y="14744"/>
                  </a:lnTo>
                  <a:lnTo>
                    <a:pt x="2677" y="15453"/>
                  </a:lnTo>
                  <a:lnTo>
                    <a:pt x="3022" y="16123"/>
                  </a:lnTo>
                  <a:lnTo>
                    <a:pt x="3347" y="16771"/>
                  </a:lnTo>
                  <a:lnTo>
                    <a:pt x="3671" y="17380"/>
                  </a:lnTo>
                  <a:lnTo>
                    <a:pt x="3995" y="17948"/>
                  </a:lnTo>
                  <a:lnTo>
                    <a:pt x="4320" y="18475"/>
                  </a:lnTo>
                  <a:lnTo>
                    <a:pt x="4908" y="19408"/>
                  </a:lnTo>
                  <a:lnTo>
                    <a:pt x="5415" y="20138"/>
                  </a:lnTo>
                  <a:lnTo>
                    <a:pt x="5800" y="20685"/>
                  </a:lnTo>
                  <a:lnTo>
                    <a:pt x="6145" y="21152"/>
                  </a:lnTo>
                  <a:lnTo>
                    <a:pt x="7646" y="17887"/>
                  </a:lnTo>
                  <a:lnTo>
                    <a:pt x="7362" y="17562"/>
                  </a:lnTo>
                  <a:lnTo>
                    <a:pt x="7058" y="17157"/>
                  </a:lnTo>
                  <a:lnTo>
                    <a:pt x="6632" y="16609"/>
                  </a:lnTo>
                  <a:lnTo>
                    <a:pt x="6145" y="15920"/>
                  </a:lnTo>
                  <a:lnTo>
                    <a:pt x="5598" y="15068"/>
                  </a:lnTo>
                  <a:lnTo>
                    <a:pt x="5009" y="14095"/>
                  </a:lnTo>
                  <a:lnTo>
                    <a:pt x="4685" y="13567"/>
                  </a:lnTo>
                  <a:lnTo>
                    <a:pt x="4381" y="13000"/>
                  </a:lnTo>
                  <a:lnTo>
                    <a:pt x="4056" y="12391"/>
                  </a:lnTo>
                  <a:lnTo>
                    <a:pt x="3752" y="11763"/>
                  </a:lnTo>
                  <a:lnTo>
                    <a:pt x="3428" y="11093"/>
                  </a:lnTo>
                  <a:lnTo>
                    <a:pt x="3123" y="10404"/>
                  </a:lnTo>
                  <a:lnTo>
                    <a:pt x="2819" y="9674"/>
                  </a:lnTo>
                  <a:lnTo>
                    <a:pt x="2515" y="8924"/>
                  </a:lnTo>
                  <a:lnTo>
                    <a:pt x="2231" y="8153"/>
                  </a:lnTo>
                  <a:lnTo>
                    <a:pt x="1968" y="7342"/>
                  </a:lnTo>
                  <a:lnTo>
                    <a:pt x="1704" y="6510"/>
                  </a:lnTo>
                  <a:lnTo>
                    <a:pt x="1461" y="5659"/>
                  </a:lnTo>
                  <a:lnTo>
                    <a:pt x="1258" y="4766"/>
                  </a:lnTo>
                  <a:lnTo>
                    <a:pt x="1055" y="3874"/>
                  </a:lnTo>
                  <a:lnTo>
                    <a:pt x="873" y="2941"/>
                  </a:lnTo>
                  <a:lnTo>
                    <a:pt x="731" y="1988"/>
                  </a:lnTo>
                  <a:lnTo>
                    <a:pt x="609" y="995"/>
                  </a:lnTo>
                  <a:lnTo>
                    <a:pt x="508" y="1"/>
                  </a:lnTo>
                  <a:close/>
                </a:path>
              </a:pathLst>
            </a:custGeom>
            <a:solidFill>
              <a:srgbClr val="E4E7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9"/>
            <p:cNvSpPr/>
            <p:nvPr/>
          </p:nvSpPr>
          <p:spPr>
            <a:xfrm>
              <a:off x="5451807" y="3880372"/>
              <a:ext cx="268725" cy="169167"/>
            </a:xfrm>
            <a:custGeom>
              <a:avLst/>
              <a:gdLst/>
              <a:ahLst/>
              <a:cxnLst/>
              <a:rect l="l" t="t" r="r" b="b"/>
              <a:pathLst>
                <a:path w="17461" h="10992" extrusionOk="0">
                  <a:moveTo>
                    <a:pt x="609" y="1"/>
                  </a:moveTo>
                  <a:lnTo>
                    <a:pt x="1" y="10749"/>
                  </a:lnTo>
                  <a:lnTo>
                    <a:pt x="2394" y="10789"/>
                  </a:lnTo>
                  <a:lnTo>
                    <a:pt x="7686" y="10911"/>
                  </a:lnTo>
                  <a:lnTo>
                    <a:pt x="10586" y="10951"/>
                  </a:lnTo>
                  <a:lnTo>
                    <a:pt x="13202" y="10992"/>
                  </a:lnTo>
                  <a:lnTo>
                    <a:pt x="15190" y="10992"/>
                  </a:lnTo>
                  <a:lnTo>
                    <a:pt x="15838" y="10972"/>
                  </a:lnTo>
                  <a:lnTo>
                    <a:pt x="16183" y="10951"/>
                  </a:lnTo>
                  <a:lnTo>
                    <a:pt x="16285" y="10911"/>
                  </a:lnTo>
                  <a:lnTo>
                    <a:pt x="16386" y="10891"/>
                  </a:lnTo>
                  <a:lnTo>
                    <a:pt x="16589" y="10769"/>
                  </a:lnTo>
                  <a:lnTo>
                    <a:pt x="16751" y="10607"/>
                  </a:lnTo>
                  <a:lnTo>
                    <a:pt x="16913" y="10424"/>
                  </a:lnTo>
                  <a:lnTo>
                    <a:pt x="17075" y="10201"/>
                  </a:lnTo>
                  <a:lnTo>
                    <a:pt x="17197" y="9937"/>
                  </a:lnTo>
                  <a:lnTo>
                    <a:pt x="17299" y="9674"/>
                  </a:lnTo>
                  <a:lnTo>
                    <a:pt x="17380" y="9390"/>
                  </a:lnTo>
                  <a:lnTo>
                    <a:pt x="17440" y="9106"/>
                  </a:lnTo>
                  <a:lnTo>
                    <a:pt x="17461" y="8822"/>
                  </a:lnTo>
                  <a:lnTo>
                    <a:pt x="17461" y="8538"/>
                  </a:lnTo>
                  <a:lnTo>
                    <a:pt x="17420" y="8275"/>
                  </a:lnTo>
                  <a:lnTo>
                    <a:pt x="17359" y="8031"/>
                  </a:lnTo>
                  <a:lnTo>
                    <a:pt x="17299" y="7910"/>
                  </a:lnTo>
                  <a:lnTo>
                    <a:pt x="17238" y="7808"/>
                  </a:lnTo>
                  <a:lnTo>
                    <a:pt x="17177" y="7707"/>
                  </a:lnTo>
                  <a:lnTo>
                    <a:pt x="17075" y="7605"/>
                  </a:lnTo>
                  <a:lnTo>
                    <a:pt x="16994" y="7524"/>
                  </a:lnTo>
                  <a:lnTo>
                    <a:pt x="16893" y="7463"/>
                  </a:lnTo>
                  <a:lnTo>
                    <a:pt x="16609" y="7321"/>
                  </a:lnTo>
                  <a:lnTo>
                    <a:pt x="16224" y="7139"/>
                  </a:lnTo>
                  <a:lnTo>
                    <a:pt x="15230" y="6733"/>
                  </a:lnTo>
                  <a:lnTo>
                    <a:pt x="14034" y="6267"/>
                  </a:lnTo>
                  <a:lnTo>
                    <a:pt x="12756" y="5780"/>
                  </a:lnTo>
                  <a:lnTo>
                    <a:pt x="10485" y="4989"/>
                  </a:lnTo>
                  <a:lnTo>
                    <a:pt x="9511" y="4645"/>
                  </a:lnTo>
                  <a:lnTo>
                    <a:pt x="9593" y="1"/>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9" name="Google Shape;969;p39"/>
          <p:cNvSpPr txBox="1"/>
          <p:nvPr/>
        </p:nvSpPr>
        <p:spPr>
          <a:xfrm>
            <a:off x="311700" y="2787150"/>
            <a:ext cx="3666600" cy="1016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Proxima Nova"/>
                <a:ea typeface="Proxima Nova"/>
                <a:cs typeface="Proxima Nova"/>
                <a:sym typeface="Proxima Nova"/>
              </a:rPr>
              <a:t>Patients at high risk of being readmitted within 30 days.</a:t>
            </a:r>
            <a:endParaRPr>
              <a:latin typeface="Proxima Nova"/>
              <a:ea typeface="Proxima Nova"/>
              <a:cs typeface="Proxima Nova"/>
              <a:sym typeface="Proxima Nova"/>
            </a:endParaRPr>
          </a:p>
        </p:txBody>
      </p:sp>
      <p:pic>
        <p:nvPicPr>
          <p:cNvPr id="970" name="Google Shape;970;p39"/>
          <p:cNvPicPr preferRelativeResize="0"/>
          <p:nvPr/>
        </p:nvPicPr>
        <p:blipFill rotWithShape="1">
          <a:blip r:embed="rId3">
            <a:alphaModFix/>
          </a:blip>
          <a:srcRect t="10758" r="5060" b="13265"/>
          <a:stretch/>
        </p:blipFill>
        <p:spPr>
          <a:xfrm>
            <a:off x="168075" y="1381075"/>
            <a:ext cx="2004875" cy="1284600"/>
          </a:xfrm>
          <a:prstGeom prst="rect">
            <a:avLst/>
          </a:prstGeom>
          <a:noFill/>
          <a:ln>
            <a:noFill/>
          </a:ln>
        </p:spPr>
      </p:pic>
      <p:sp>
        <p:nvSpPr>
          <p:cNvPr id="971" name="Google Shape;971;p39"/>
          <p:cNvSpPr/>
          <p:nvPr/>
        </p:nvSpPr>
        <p:spPr>
          <a:xfrm>
            <a:off x="4355575" y="1774525"/>
            <a:ext cx="1389600" cy="497700"/>
          </a:xfrm>
          <a:prstGeom prst="rightArrow">
            <a:avLst>
              <a:gd name="adj1" fmla="val 50000"/>
              <a:gd name="adj2" fmla="val 50000"/>
            </a:avLst>
          </a:prstGeom>
          <a:solidFill>
            <a:srgbClr val="68FFED"/>
          </a:solidFill>
          <a:ln w="9525" cap="flat" cmpd="sng">
            <a:solidFill>
              <a:srgbClr val="ACACAC"/>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972" name="Google Shape;972;p39"/>
          <p:cNvSpPr/>
          <p:nvPr/>
        </p:nvSpPr>
        <p:spPr>
          <a:xfrm>
            <a:off x="6007400" y="1286088"/>
            <a:ext cx="1887300" cy="446700"/>
          </a:xfrm>
          <a:prstGeom prst="roundRect">
            <a:avLst>
              <a:gd name="adj" fmla="val 16667"/>
            </a:avLst>
          </a:prstGeom>
          <a:noFill/>
          <a:ln w="38100" cap="flat" cmpd="sng">
            <a:solidFill>
              <a:srgbClr val="08C6F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Identify interventions </a:t>
            </a:r>
            <a:endParaRPr sz="1200" b="1">
              <a:solidFill>
                <a:schemeClr val="dk1"/>
              </a:solidFill>
              <a:latin typeface="Proxima Nova"/>
              <a:ea typeface="Proxima Nova"/>
              <a:cs typeface="Proxima Nova"/>
              <a:sym typeface="Proxima Nova"/>
            </a:endParaRPr>
          </a:p>
        </p:txBody>
      </p:sp>
      <p:sp>
        <p:nvSpPr>
          <p:cNvPr id="973" name="Google Shape;973;p39"/>
          <p:cNvSpPr/>
          <p:nvPr/>
        </p:nvSpPr>
        <p:spPr>
          <a:xfrm>
            <a:off x="6007400" y="1934925"/>
            <a:ext cx="1887300" cy="446700"/>
          </a:xfrm>
          <a:prstGeom prst="roundRect">
            <a:avLst>
              <a:gd name="adj" fmla="val 16667"/>
            </a:avLst>
          </a:prstGeom>
          <a:noFill/>
          <a:ln w="38100" cap="flat" cmpd="sng">
            <a:solidFill>
              <a:srgbClr val="08C6F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Design the experiment </a:t>
            </a:r>
            <a:endParaRPr sz="1200" b="1">
              <a:solidFill>
                <a:schemeClr val="dk1"/>
              </a:solidFill>
              <a:latin typeface="Proxima Nova"/>
              <a:ea typeface="Proxima Nova"/>
              <a:cs typeface="Proxima Nova"/>
              <a:sym typeface="Proxima Nova"/>
            </a:endParaRPr>
          </a:p>
        </p:txBody>
      </p:sp>
      <p:sp>
        <p:nvSpPr>
          <p:cNvPr id="974" name="Google Shape;974;p39"/>
          <p:cNvSpPr/>
          <p:nvPr/>
        </p:nvSpPr>
        <p:spPr>
          <a:xfrm>
            <a:off x="6007400" y="2611350"/>
            <a:ext cx="1887300" cy="446700"/>
          </a:xfrm>
          <a:prstGeom prst="roundRect">
            <a:avLst>
              <a:gd name="adj" fmla="val 16667"/>
            </a:avLst>
          </a:prstGeom>
          <a:noFill/>
          <a:ln w="38100" cap="flat" cmpd="sng">
            <a:solidFill>
              <a:srgbClr val="08C6F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Implement the experiment </a:t>
            </a:r>
            <a:endParaRPr sz="1200" b="1">
              <a:solidFill>
                <a:schemeClr val="dk1"/>
              </a:solidFill>
              <a:latin typeface="Proxima Nova"/>
              <a:ea typeface="Proxima Nova"/>
              <a:cs typeface="Proxima Nova"/>
              <a:sym typeface="Proxima Nova"/>
            </a:endParaRPr>
          </a:p>
        </p:txBody>
      </p:sp>
      <p:sp>
        <p:nvSpPr>
          <p:cNvPr id="975" name="Google Shape;975;p39"/>
          <p:cNvSpPr/>
          <p:nvPr/>
        </p:nvSpPr>
        <p:spPr>
          <a:xfrm>
            <a:off x="6007400" y="3287775"/>
            <a:ext cx="1887300" cy="446700"/>
          </a:xfrm>
          <a:prstGeom prst="roundRect">
            <a:avLst>
              <a:gd name="adj" fmla="val 16667"/>
            </a:avLst>
          </a:prstGeom>
          <a:noFill/>
          <a:ln w="38100" cap="flat" cmpd="sng">
            <a:solidFill>
              <a:srgbClr val="08C6F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Examine the experimental results</a:t>
            </a:r>
            <a:endParaRPr sz="1200" b="1">
              <a:solidFill>
                <a:schemeClr val="dk1"/>
              </a:solidFill>
              <a:latin typeface="Proxima Nova"/>
              <a:ea typeface="Proxima Nova"/>
              <a:cs typeface="Proxima Nova"/>
              <a:sym typeface="Proxima Nova"/>
            </a:endParaRPr>
          </a:p>
        </p:txBody>
      </p:sp>
      <p:sp>
        <p:nvSpPr>
          <p:cNvPr id="976" name="Google Shape;976;p39"/>
          <p:cNvSpPr/>
          <p:nvPr/>
        </p:nvSpPr>
        <p:spPr>
          <a:xfrm>
            <a:off x="6007400" y="3964200"/>
            <a:ext cx="1887300" cy="572700"/>
          </a:xfrm>
          <a:prstGeom prst="roundRect">
            <a:avLst>
              <a:gd name="adj" fmla="val 16667"/>
            </a:avLst>
          </a:prstGeom>
          <a:noFill/>
          <a:ln w="38100" cap="flat" cmpd="sng">
            <a:solidFill>
              <a:srgbClr val="08C6F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Proxima Nova"/>
                <a:ea typeface="Proxima Nova"/>
                <a:cs typeface="Proxima Nova"/>
                <a:sym typeface="Proxima Nova"/>
              </a:rPr>
              <a:t>Integrate successful methods with the model</a:t>
            </a:r>
            <a:endParaRPr sz="1200" b="1">
              <a:solidFill>
                <a:schemeClr val="dk1"/>
              </a:solidFill>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7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7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0"/>
          <p:cNvSpPr txBox="1">
            <a:spLocks noGrp="1"/>
          </p:cNvSpPr>
          <p:nvPr>
            <p:ph type="title"/>
          </p:nvPr>
        </p:nvSpPr>
        <p:spPr>
          <a:xfrm>
            <a:off x="311700" y="2974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Risks and Mitigation Plans</a:t>
            </a:r>
            <a:endParaRPr b="1"/>
          </a:p>
        </p:txBody>
      </p:sp>
      <p:pic>
        <p:nvPicPr>
          <p:cNvPr id="982" name="Google Shape;982;p40"/>
          <p:cNvPicPr preferRelativeResize="0"/>
          <p:nvPr/>
        </p:nvPicPr>
        <p:blipFill>
          <a:blip r:embed="rId3">
            <a:alphaModFix/>
          </a:blip>
          <a:stretch>
            <a:fillRect/>
          </a:stretch>
        </p:blipFill>
        <p:spPr>
          <a:xfrm>
            <a:off x="1634300" y="1587025"/>
            <a:ext cx="1210550" cy="1210550"/>
          </a:xfrm>
          <a:prstGeom prst="rect">
            <a:avLst/>
          </a:prstGeom>
          <a:noFill/>
          <a:ln>
            <a:noFill/>
          </a:ln>
        </p:spPr>
      </p:pic>
      <p:sp>
        <p:nvSpPr>
          <p:cNvPr id="983" name="Google Shape;983;p40"/>
          <p:cNvSpPr txBox="1"/>
          <p:nvPr/>
        </p:nvSpPr>
        <p:spPr>
          <a:xfrm>
            <a:off x="1544775" y="2797575"/>
            <a:ext cx="1389600" cy="73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Proxima Nova"/>
                <a:ea typeface="Proxima Nova"/>
                <a:cs typeface="Proxima Nova"/>
                <a:sym typeface="Proxima Nova"/>
              </a:rPr>
              <a:t>Low Quality Data</a:t>
            </a:r>
            <a:endParaRPr sz="1200">
              <a:latin typeface="Proxima Nova"/>
              <a:ea typeface="Proxima Nova"/>
              <a:cs typeface="Proxima Nova"/>
              <a:sym typeface="Proxima Nova"/>
            </a:endParaRPr>
          </a:p>
        </p:txBody>
      </p:sp>
      <p:sp>
        <p:nvSpPr>
          <p:cNvPr id="984" name="Google Shape;984;p40"/>
          <p:cNvSpPr txBox="1"/>
          <p:nvPr/>
        </p:nvSpPr>
        <p:spPr>
          <a:xfrm>
            <a:off x="1634300" y="951175"/>
            <a:ext cx="2600100" cy="3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Proxima Nova"/>
                <a:ea typeface="Proxima Nova"/>
                <a:cs typeface="Proxima Nova"/>
                <a:sym typeface="Proxima Nova"/>
              </a:rPr>
              <a:t>Risks</a:t>
            </a:r>
            <a:endParaRPr sz="1800" b="1">
              <a:latin typeface="Proxima Nova"/>
              <a:ea typeface="Proxima Nova"/>
              <a:cs typeface="Proxima Nova"/>
              <a:sym typeface="Proxima Nova"/>
            </a:endParaRPr>
          </a:p>
        </p:txBody>
      </p:sp>
      <p:sp>
        <p:nvSpPr>
          <p:cNvPr id="985" name="Google Shape;985;p40"/>
          <p:cNvSpPr txBox="1"/>
          <p:nvPr/>
        </p:nvSpPr>
        <p:spPr>
          <a:xfrm>
            <a:off x="6373825" y="951175"/>
            <a:ext cx="2600100" cy="37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Proxima Nova"/>
                <a:ea typeface="Proxima Nova"/>
                <a:cs typeface="Proxima Nova"/>
                <a:sym typeface="Proxima Nova"/>
              </a:rPr>
              <a:t>Mitigation Plans</a:t>
            </a:r>
            <a:endParaRPr sz="1800" b="1">
              <a:latin typeface="Proxima Nova"/>
              <a:ea typeface="Proxima Nova"/>
              <a:cs typeface="Proxima Nova"/>
              <a:sym typeface="Proxima Nova"/>
            </a:endParaRPr>
          </a:p>
        </p:txBody>
      </p:sp>
      <p:cxnSp>
        <p:nvCxnSpPr>
          <p:cNvPr id="986" name="Google Shape;986;p40"/>
          <p:cNvCxnSpPr/>
          <p:nvPr/>
        </p:nvCxnSpPr>
        <p:spPr>
          <a:xfrm rot="10800000" flipH="1">
            <a:off x="3149425" y="2052450"/>
            <a:ext cx="3042900" cy="22800"/>
          </a:xfrm>
          <a:prstGeom prst="straightConnector1">
            <a:avLst/>
          </a:prstGeom>
          <a:noFill/>
          <a:ln w="9525" cap="flat" cmpd="sng">
            <a:solidFill>
              <a:schemeClr val="dk2"/>
            </a:solidFill>
            <a:prstDash val="dash"/>
            <a:round/>
            <a:headEnd type="none" w="med" len="med"/>
            <a:tailEnd type="none" w="med" len="med"/>
          </a:ln>
        </p:spPr>
      </p:cxnSp>
      <p:sp>
        <p:nvSpPr>
          <p:cNvPr id="987" name="Google Shape;987;p40"/>
          <p:cNvSpPr txBox="1"/>
          <p:nvPr/>
        </p:nvSpPr>
        <p:spPr>
          <a:xfrm>
            <a:off x="155175" y="1591300"/>
            <a:ext cx="1389600" cy="4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Data Understanding</a:t>
            </a:r>
            <a:endParaRPr b="1">
              <a:latin typeface="Proxima Nova"/>
              <a:ea typeface="Proxima Nova"/>
              <a:cs typeface="Proxima Nova"/>
              <a:sym typeface="Proxima Nova"/>
            </a:endParaRPr>
          </a:p>
        </p:txBody>
      </p:sp>
      <p:sp>
        <p:nvSpPr>
          <p:cNvPr id="988" name="Google Shape;988;p40"/>
          <p:cNvSpPr txBox="1"/>
          <p:nvPr/>
        </p:nvSpPr>
        <p:spPr>
          <a:xfrm>
            <a:off x="155175" y="3878300"/>
            <a:ext cx="1389600" cy="4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Proxima Nova"/>
                <a:ea typeface="Proxima Nova"/>
                <a:cs typeface="Proxima Nova"/>
                <a:sym typeface="Proxima Nova"/>
              </a:rPr>
              <a:t>Deployment</a:t>
            </a:r>
            <a:endParaRPr b="1">
              <a:latin typeface="Proxima Nova"/>
              <a:ea typeface="Proxima Nova"/>
              <a:cs typeface="Proxima Nova"/>
              <a:sym typeface="Proxima Nova"/>
            </a:endParaRPr>
          </a:p>
        </p:txBody>
      </p:sp>
      <p:pic>
        <p:nvPicPr>
          <p:cNvPr id="989" name="Google Shape;989;p40"/>
          <p:cNvPicPr preferRelativeResize="0"/>
          <p:nvPr/>
        </p:nvPicPr>
        <p:blipFill rotWithShape="1">
          <a:blip r:embed="rId4">
            <a:alphaModFix/>
          </a:blip>
          <a:srcRect l="24364" t="28432" r="27004" b="7312"/>
          <a:stretch/>
        </p:blipFill>
        <p:spPr>
          <a:xfrm>
            <a:off x="6496900" y="3211725"/>
            <a:ext cx="1701263" cy="1499399"/>
          </a:xfrm>
          <a:prstGeom prst="rect">
            <a:avLst/>
          </a:prstGeom>
          <a:noFill/>
          <a:ln>
            <a:noFill/>
          </a:ln>
        </p:spPr>
      </p:pic>
      <p:sp>
        <p:nvSpPr>
          <p:cNvPr id="990" name="Google Shape;990;p40"/>
          <p:cNvSpPr txBox="1"/>
          <p:nvPr/>
        </p:nvSpPr>
        <p:spPr>
          <a:xfrm>
            <a:off x="6123845" y="4634925"/>
            <a:ext cx="2447400" cy="58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500"/>
              </a:spcBef>
              <a:spcAft>
                <a:spcPts val="1500"/>
              </a:spcAft>
              <a:buNone/>
            </a:pPr>
            <a:r>
              <a:rPr lang="en" sz="1200">
                <a:solidFill>
                  <a:srgbClr val="374151"/>
                </a:solidFill>
                <a:latin typeface="Roboto"/>
                <a:ea typeface="Roboto"/>
                <a:cs typeface="Roboto"/>
                <a:sym typeface="Roboto"/>
              </a:rPr>
              <a:t>Ensure smooth integration to daily workflows</a:t>
            </a:r>
            <a:endParaRPr/>
          </a:p>
        </p:txBody>
      </p:sp>
      <p:cxnSp>
        <p:nvCxnSpPr>
          <p:cNvPr id="991" name="Google Shape;991;p40"/>
          <p:cNvCxnSpPr>
            <a:endCxn id="989" idx="1"/>
          </p:cNvCxnSpPr>
          <p:nvPr/>
        </p:nvCxnSpPr>
        <p:spPr>
          <a:xfrm rot="10800000" flipH="1">
            <a:off x="3176800" y="3961425"/>
            <a:ext cx="3320100" cy="16500"/>
          </a:xfrm>
          <a:prstGeom prst="straightConnector1">
            <a:avLst/>
          </a:prstGeom>
          <a:noFill/>
          <a:ln w="9525" cap="flat" cmpd="sng">
            <a:solidFill>
              <a:schemeClr val="dk2"/>
            </a:solidFill>
            <a:prstDash val="dash"/>
            <a:round/>
            <a:headEnd type="none" w="med" len="med"/>
            <a:tailEnd type="none" w="med" len="med"/>
          </a:ln>
        </p:spPr>
      </p:cxnSp>
      <p:pic>
        <p:nvPicPr>
          <p:cNvPr id="992" name="Google Shape;992;p40"/>
          <p:cNvPicPr preferRelativeResize="0"/>
          <p:nvPr/>
        </p:nvPicPr>
        <p:blipFill rotWithShape="1">
          <a:blip r:embed="rId5">
            <a:alphaModFix/>
          </a:blip>
          <a:srcRect b="14908"/>
          <a:stretch/>
        </p:blipFill>
        <p:spPr>
          <a:xfrm>
            <a:off x="1816413" y="3396625"/>
            <a:ext cx="846325" cy="1069525"/>
          </a:xfrm>
          <a:prstGeom prst="rect">
            <a:avLst/>
          </a:prstGeom>
          <a:noFill/>
          <a:ln>
            <a:noFill/>
          </a:ln>
        </p:spPr>
      </p:pic>
      <p:sp>
        <p:nvSpPr>
          <p:cNvPr id="993" name="Google Shape;993;p40"/>
          <p:cNvSpPr txBox="1"/>
          <p:nvPr/>
        </p:nvSpPr>
        <p:spPr>
          <a:xfrm>
            <a:off x="1634300" y="4527675"/>
            <a:ext cx="1389600" cy="73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Proxima Nova"/>
                <a:ea typeface="Proxima Nova"/>
                <a:cs typeface="Proxima Nova"/>
                <a:sym typeface="Proxima Nova"/>
              </a:rPr>
              <a:t>Reluctant to change</a:t>
            </a:r>
            <a:endParaRPr sz="1200">
              <a:latin typeface="Proxima Nova"/>
              <a:ea typeface="Proxima Nova"/>
              <a:cs typeface="Proxima Nova"/>
              <a:sym typeface="Proxima Nova"/>
            </a:endParaRPr>
          </a:p>
        </p:txBody>
      </p:sp>
      <p:pic>
        <p:nvPicPr>
          <p:cNvPr id="994" name="Google Shape;994;p40"/>
          <p:cNvPicPr preferRelativeResize="0"/>
          <p:nvPr/>
        </p:nvPicPr>
        <p:blipFill rotWithShape="1">
          <a:blip r:embed="rId6">
            <a:alphaModFix/>
          </a:blip>
          <a:srcRect l="20210" t="14878" r="22939" b="16397"/>
          <a:stretch/>
        </p:blipFill>
        <p:spPr>
          <a:xfrm>
            <a:off x="6496900" y="1525575"/>
            <a:ext cx="1504800" cy="1210550"/>
          </a:xfrm>
          <a:prstGeom prst="rect">
            <a:avLst/>
          </a:prstGeom>
          <a:noFill/>
          <a:ln>
            <a:noFill/>
          </a:ln>
        </p:spPr>
      </p:pic>
      <p:sp>
        <p:nvSpPr>
          <p:cNvPr id="995" name="Google Shape;995;p40"/>
          <p:cNvSpPr txBox="1"/>
          <p:nvPr/>
        </p:nvSpPr>
        <p:spPr>
          <a:xfrm>
            <a:off x="6123845" y="2736125"/>
            <a:ext cx="24474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500"/>
              </a:spcBef>
              <a:spcAft>
                <a:spcPts val="1500"/>
              </a:spcAft>
              <a:buNone/>
            </a:pPr>
            <a:r>
              <a:rPr lang="en" sz="1200">
                <a:solidFill>
                  <a:srgbClr val="374151"/>
                </a:solidFill>
                <a:latin typeface="Roboto"/>
                <a:ea typeface="Roboto"/>
                <a:cs typeface="Roboto"/>
                <a:sym typeface="Roboto"/>
              </a:rPr>
              <a:t>Closely monitor data quality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9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9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9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8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9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99"/>
        <p:cNvGrpSpPr/>
        <p:nvPr/>
      </p:nvGrpSpPr>
      <p:grpSpPr>
        <a:xfrm>
          <a:off x="0" y="0"/>
          <a:ext cx="0" cy="0"/>
          <a:chOff x="0" y="0"/>
          <a:chExt cx="0" cy="0"/>
        </a:xfrm>
      </p:grpSpPr>
      <p:sp>
        <p:nvSpPr>
          <p:cNvPr id="1000" name="Google Shape;1000;p41"/>
          <p:cNvSpPr txBox="1">
            <a:spLocks noGrp="1"/>
          </p:cNvSpPr>
          <p:nvPr>
            <p:ph type="body" idx="1"/>
          </p:nvPr>
        </p:nvSpPr>
        <p:spPr>
          <a:xfrm>
            <a:off x="1827350" y="1523300"/>
            <a:ext cx="6060300" cy="1353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7200" b="1"/>
              <a:t>THANK YOU!</a:t>
            </a:r>
            <a:endParaRPr sz="7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5"/>
          <p:cNvSpPr/>
          <p:nvPr/>
        </p:nvSpPr>
        <p:spPr>
          <a:xfrm>
            <a:off x="4509175" y="0"/>
            <a:ext cx="4635000" cy="5240100"/>
          </a:xfrm>
          <a:prstGeom prst="rect">
            <a:avLst/>
          </a:prstGeom>
          <a:solidFill>
            <a:srgbClr val="68FF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grpSp>
        <p:nvGrpSpPr>
          <p:cNvPr id="238" name="Google Shape;238;p15"/>
          <p:cNvGrpSpPr/>
          <p:nvPr/>
        </p:nvGrpSpPr>
        <p:grpSpPr>
          <a:xfrm>
            <a:off x="468861" y="588913"/>
            <a:ext cx="3419875" cy="3745027"/>
            <a:chOff x="457200" y="1676400"/>
            <a:chExt cx="2853939" cy="3055668"/>
          </a:xfrm>
        </p:grpSpPr>
        <p:sp>
          <p:nvSpPr>
            <p:cNvPr id="239" name="Google Shape;239;p15"/>
            <p:cNvSpPr/>
            <p:nvPr/>
          </p:nvSpPr>
          <p:spPr>
            <a:xfrm>
              <a:off x="457200" y="4414649"/>
              <a:ext cx="2853896" cy="317420"/>
            </a:xfrm>
            <a:custGeom>
              <a:avLst/>
              <a:gdLst/>
              <a:ahLst/>
              <a:cxnLst/>
              <a:rect l="l" t="t" r="r" b="b"/>
              <a:pathLst>
                <a:path w="69383" h="7717" extrusionOk="0">
                  <a:moveTo>
                    <a:pt x="34692" y="1"/>
                  </a:moveTo>
                  <a:lnTo>
                    <a:pt x="34692" y="1"/>
                  </a:lnTo>
                  <a:lnTo>
                    <a:pt x="36475" y="1"/>
                  </a:lnTo>
                  <a:lnTo>
                    <a:pt x="38234" y="13"/>
                  </a:lnTo>
                  <a:lnTo>
                    <a:pt x="39968" y="38"/>
                  </a:lnTo>
                  <a:lnTo>
                    <a:pt x="41677" y="75"/>
                  </a:lnTo>
                  <a:lnTo>
                    <a:pt x="43361" y="125"/>
                  </a:lnTo>
                  <a:lnTo>
                    <a:pt x="45008" y="174"/>
                  </a:lnTo>
                  <a:lnTo>
                    <a:pt x="46618" y="236"/>
                  </a:lnTo>
                  <a:lnTo>
                    <a:pt x="48191" y="298"/>
                  </a:lnTo>
                  <a:lnTo>
                    <a:pt x="49727" y="385"/>
                  </a:lnTo>
                  <a:lnTo>
                    <a:pt x="51226" y="459"/>
                  </a:lnTo>
                  <a:lnTo>
                    <a:pt x="52675" y="558"/>
                  </a:lnTo>
                  <a:lnTo>
                    <a:pt x="54087" y="657"/>
                  </a:lnTo>
                  <a:lnTo>
                    <a:pt x="55449" y="769"/>
                  </a:lnTo>
                  <a:lnTo>
                    <a:pt x="56762" y="880"/>
                  </a:lnTo>
                  <a:lnTo>
                    <a:pt x="58013" y="1004"/>
                  </a:lnTo>
                  <a:lnTo>
                    <a:pt x="59227" y="1128"/>
                  </a:lnTo>
                  <a:lnTo>
                    <a:pt x="60366" y="1264"/>
                  </a:lnTo>
                  <a:lnTo>
                    <a:pt x="61456" y="1400"/>
                  </a:lnTo>
                  <a:lnTo>
                    <a:pt x="62484" y="1549"/>
                  </a:lnTo>
                  <a:lnTo>
                    <a:pt x="63462" y="1698"/>
                  </a:lnTo>
                  <a:lnTo>
                    <a:pt x="64354" y="1859"/>
                  </a:lnTo>
                  <a:lnTo>
                    <a:pt x="65196" y="2020"/>
                  </a:lnTo>
                  <a:lnTo>
                    <a:pt x="65964" y="2181"/>
                  </a:lnTo>
                  <a:lnTo>
                    <a:pt x="66658" y="2354"/>
                  </a:lnTo>
                  <a:lnTo>
                    <a:pt x="67277" y="2527"/>
                  </a:lnTo>
                  <a:lnTo>
                    <a:pt x="67822" y="2713"/>
                  </a:lnTo>
                  <a:lnTo>
                    <a:pt x="68069" y="2800"/>
                  </a:lnTo>
                  <a:lnTo>
                    <a:pt x="68292" y="2899"/>
                  </a:lnTo>
                  <a:lnTo>
                    <a:pt x="68491" y="2986"/>
                  </a:lnTo>
                  <a:lnTo>
                    <a:pt x="68676" y="3085"/>
                  </a:lnTo>
                  <a:lnTo>
                    <a:pt x="68837" y="3172"/>
                  </a:lnTo>
                  <a:lnTo>
                    <a:pt x="68986" y="3271"/>
                  </a:lnTo>
                  <a:lnTo>
                    <a:pt x="69097" y="3370"/>
                  </a:lnTo>
                  <a:lnTo>
                    <a:pt x="69197" y="3456"/>
                  </a:lnTo>
                  <a:lnTo>
                    <a:pt x="69283" y="3555"/>
                  </a:lnTo>
                  <a:lnTo>
                    <a:pt x="69333" y="3655"/>
                  </a:lnTo>
                  <a:lnTo>
                    <a:pt x="69370" y="3754"/>
                  </a:lnTo>
                  <a:lnTo>
                    <a:pt x="69382" y="3853"/>
                  </a:lnTo>
                  <a:lnTo>
                    <a:pt x="69382" y="3853"/>
                  </a:lnTo>
                  <a:lnTo>
                    <a:pt x="69370" y="3952"/>
                  </a:lnTo>
                  <a:lnTo>
                    <a:pt x="69333" y="4051"/>
                  </a:lnTo>
                  <a:lnTo>
                    <a:pt x="69283" y="4150"/>
                  </a:lnTo>
                  <a:lnTo>
                    <a:pt x="69197" y="4249"/>
                  </a:lnTo>
                  <a:lnTo>
                    <a:pt x="69097" y="4348"/>
                  </a:lnTo>
                  <a:lnTo>
                    <a:pt x="68986" y="4447"/>
                  </a:lnTo>
                  <a:lnTo>
                    <a:pt x="68837" y="4534"/>
                  </a:lnTo>
                  <a:lnTo>
                    <a:pt x="68676" y="4633"/>
                  </a:lnTo>
                  <a:lnTo>
                    <a:pt x="68491" y="4732"/>
                  </a:lnTo>
                  <a:lnTo>
                    <a:pt x="68292" y="4819"/>
                  </a:lnTo>
                  <a:lnTo>
                    <a:pt x="68069" y="4905"/>
                  </a:lnTo>
                  <a:lnTo>
                    <a:pt x="67822" y="5005"/>
                  </a:lnTo>
                  <a:lnTo>
                    <a:pt x="67277" y="5178"/>
                  </a:lnTo>
                  <a:lnTo>
                    <a:pt x="66658" y="5351"/>
                  </a:lnTo>
                  <a:lnTo>
                    <a:pt x="65964" y="5525"/>
                  </a:lnTo>
                  <a:lnTo>
                    <a:pt x="65196" y="5698"/>
                  </a:lnTo>
                  <a:lnTo>
                    <a:pt x="64354" y="5859"/>
                  </a:lnTo>
                  <a:lnTo>
                    <a:pt x="63462" y="6008"/>
                  </a:lnTo>
                  <a:lnTo>
                    <a:pt x="62484" y="6169"/>
                  </a:lnTo>
                  <a:lnTo>
                    <a:pt x="61456" y="6305"/>
                  </a:lnTo>
                  <a:lnTo>
                    <a:pt x="60366" y="6454"/>
                  </a:lnTo>
                  <a:lnTo>
                    <a:pt x="59227" y="6577"/>
                  </a:lnTo>
                  <a:lnTo>
                    <a:pt x="58013" y="6714"/>
                  </a:lnTo>
                  <a:lnTo>
                    <a:pt x="56762" y="6838"/>
                  </a:lnTo>
                  <a:lnTo>
                    <a:pt x="55449" y="6949"/>
                  </a:lnTo>
                  <a:lnTo>
                    <a:pt x="54087" y="7060"/>
                  </a:lnTo>
                  <a:lnTo>
                    <a:pt x="52675" y="7160"/>
                  </a:lnTo>
                  <a:lnTo>
                    <a:pt x="51226" y="7246"/>
                  </a:lnTo>
                  <a:lnTo>
                    <a:pt x="49727" y="7333"/>
                  </a:lnTo>
                  <a:lnTo>
                    <a:pt x="48191" y="7407"/>
                  </a:lnTo>
                  <a:lnTo>
                    <a:pt x="46618" y="7482"/>
                  </a:lnTo>
                  <a:lnTo>
                    <a:pt x="45008" y="7543"/>
                  </a:lnTo>
                  <a:lnTo>
                    <a:pt x="43361" y="7593"/>
                  </a:lnTo>
                  <a:lnTo>
                    <a:pt x="41677" y="7630"/>
                  </a:lnTo>
                  <a:lnTo>
                    <a:pt x="39968" y="7667"/>
                  </a:lnTo>
                  <a:lnTo>
                    <a:pt x="38234" y="7692"/>
                  </a:lnTo>
                  <a:lnTo>
                    <a:pt x="36475" y="7704"/>
                  </a:lnTo>
                  <a:lnTo>
                    <a:pt x="34692" y="7717"/>
                  </a:lnTo>
                  <a:lnTo>
                    <a:pt x="34692" y="7717"/>
                  </a:lnTo>
                  <a:lnTo>
                    <a:pt x="32896" y="7704"/>
                  </a:lnTo>
                  <a:lnTo>
                    <a:pt x="31137" y="7692"/>
                  </a:lnTo>
                  <a:lnTo>
                    <a:pt x="29403" y="7667"/>
                  </a:lnTo>
                  <a:lnTo>
                    <a:pt x="27694" y="7630"/>
                  </a:lnTo>
                  <a:lnTo>
                    <a:pt x="26010" y="7593"/>
                  </a:lnTo>
                  <a:lnTo>
                    <a:pt x="24375" y="7543"/>
                  </a:lnTo>
                  <a:lnTo>
                    <a:pt x="22752" y="7482"/>
                  </a:lnTo>
                  <a:lnTo>
                    <a:pt x="21179" y="7407"/>
                  </a:lnTo>
                  <a:lnTo>
                    <a:pt x="19644" y="7333"/>
                  </a:lnTo>
                  <a:lnTo>
                    <a:pt x="18145" y="7246"/>
                  </a:lnTo>
                  <a:lnTo>
                    <a:pt x="16696" y="7160"/>
                  </a:lnTo>
                  <a:lnTo>
                    <a:pt x="15284" y="7060"/>
                  </a:lnTo>
                  <a:lnTo>
                    <a:pt x="13934" y="6949"/>
                  </a:lnTo>
                  <a:lnTo>
                    <a:pt x="12621" y="6838"/>
                  </a:lnTo>
                  <a:lnTo>
                    <a:pt x="11358" y="6714"/>
                  </a:lnTo>
                  <a:lnTo>
                    <a:pt x="10157" y="6577"/>
                  </a:lnTo>
                  <a:lnTo>
                    <a:pt x="9005" y="6454"/>
                  </a:lnTo>
                  <a:lnTo>
                    <a:pt x="7915" y="6305"/>
                  </a:lnTo>
                  <a:lnTo>
                    <a:pt x="6887" y="6169"/>
                  </a:lnTo>
                  <a:lnTo>
                    <a:pt x="5921" y="6008"/>
                  </a:lnTo>
                  <a:lnTo>
                    <a:pt x="5017" y="5859"/>
                  </a:lnTo>
                  <a:lnTo>
                    <a:pt x="4187" y="5698"/>
                  </a:lnTo>
                  <a:lnTo>
                    <a:pt x="3419" y="5525"/>
                  </a:lnTo>
                  <a:lnTo>
                    <a:pt x="2725" y="5351"/>
                  </a:lnTo>
                  <a:lnTo>
                    <a:pt x="2106" y="5178"/>
                  </a:lnTo>
                  <a:lnTo>
                    <a:pt x="1561" y="5005"/>
                  </a:lnTo>
                  <a:lnTo>
                    <a:pt x="1314" y="4905"/>
                  </a:lnTo>
                  <a:lnTo>
                    <a:pt x="1091" y="4819"/>
                  </a:lnTo>
                  <a:lnTo>
                    <a:pt x="880" y="4732"/>
                  </a:lnTo>
                  <a:lnTo>
                    <a:pt x="707" y="4633"/>
                  </a:lnTo>
                  <a:lnTo>
                    <a:pt x="533" y="4534"/>
                  </a:lnTo>
                  <a:lnTo>
                    <a:pt x="397" y="4447"/>
                  </a:lnTo>
                  <a:lnTo>
                    <a:pt x="273" y="4348"/>
                  </a:lnTo>
                  <a:lnTo>
                    <a:pt x="174" y="4249"/>
                  </a:lnTo>
                  <a:lnTo>
                    <a:pt x="100" y="4150"/>
                  </a:lnTo>
                  <a:lnTo>
                    <a:pt x="38" y="4051"/>
                  </a:lnTo>
                  <a:lnTo>
                    <a:pt x="13" y="3952"/>
                  </a:lnTo>
                  <a:lnTo>
                    <a:pt x="1" y="3853"/>
                  </a:lnTo>
                  <a:lnTo>
                    <a:pt x="1" y="3853"/>
                  </a:lnTo>
                  <a:lnTo>
                    <a:pt x="13" y="3754"/>
                  </a:lnTo>
                  <a:lnTo>
                    <a:pt x="38" y="3655"/>
                  </a:lnTo>
                  <a:lnTo>
                    <a:pt x="100" y="3555"/>
                  </a:lnTo>
                  <a:lnTo>
                    <a:pt x="174" y="3456"/>
                  </a:lnTo>
                  <a:lnTo>
                    <a:pt x="273" y="3370"/>
                  </a:lnTo>
                  <a:lnTo>
                    <a:pt x="397" y="3271"/>
                  </a:lnTo>
                  <a:lnTo>
                    <a:pt x="533" y="3172"/>
                  </a:lnTo>
                  <a:lnTo>
                    <a:pt x="707" y="3085"/>
                  </a:lnTo>
                  <a:lnTo>
                    <a:pt x="880" y="2986"/>
                  </a:lnTo>
                  <a:lnTo>
                    <a:pt x="1091" y="2899"/>
                  </a:lnTo>
                  <a:lnTo>
                    <a:pt x="1314" y="2800"/>
                  </a:lnTo>
                  <a:lnTo>
                    <a:pt x="1561" y="2713"/>
                  </a:lnTo>
                  <a:lnTo>
                    <a:pt x="2106" y="2527"/>
                  </a:lnTo>
                  <a:lnTo>
                    <a:pt x="2725" y="2354"/>
                  </a:lnTo>
                  <a:lnTo>
                    <a:pt x="3419" y="2181"/>
                  </a:lnTo>
                  <a:lnTo>
                    <a:pt x="4187" y="2020"/>
                  </a:lnTo>
                  <a:lnTo>
                    <a:pt x="5017" y="1859"/>
                  </a:lnTo>
                  <a:lnTo>
                    <a:pt x="5921" y="1698"/>
                  </a:lnTo>
                  <a:lnTo>
                    <a:pt x="6887" y="1549"/>
                  </a:lnTo>
                  <a:lnTo>
                    <a:pt x="7915" y="1400"/>
                  </a:lnTo>
                  <a:lnTo>
                    <a:pt x="9005" y="1264"/>
                  </a:lnTo>
                  <a:lnTo>
                    <a:pt x="10157" y="1128"/>
                  </a:lnTo>
                  <a:lnTo>
                    <a:pt x="11358" y="1004"/>
                  </a:lnTo>
                  <a:lnTo>
                    <a:pt x="12621" y="880"/>
                  </a:lnTo>
                  <a:lnTo>
                    <a:pt x="13934" y="769"/>
                  </a:lnTo>
                  <a:lnTo>
                    <a:pt x="15284" y="657"/>
                  </a:lnTo>
                  <a:lnTo>
                    <a:pt x="16696" y="558"/>
                  </a:lnTo>
                  <a:lnTo>
                    <a:pt x="18145" y="459"/>
                  </a:lnTo>
                  <a:lnTo>
                    <a:pt x="19644" y="385"/>
                  </a:lnTo>
                  <a:lnTo>
                    <a:pt x="21179" y="298"/>
                  </a:lnTo>
                  <a:lnTo>
                    <a:pt x="22752" y="236"/>
                  </a:lnTo>
                  <a:lnTo>
                    <a:pt x="24375" y="174"/>
                  </a:lnTo>
                  <a:lnTo>
                    <a:pt x="26010" y="125"/>
                  </a:lnTo>
                  <a:lnTo>
                    <a:pt x="27694" y="75"/>
                  </a:lnTo>
                  <a:lnTo>
                    <a:pt x="29403" y="38"/>
                  </a:lnTo>
                  <a:lnTo>
                    <a:pt x="31137" y="13"/>
                  </a:lnTo>
                  <a:lnTo>
                    <a:pt x="32896" y="1"/>
                  </a:lnTo>
                  <a:lnTo>
                    <a:pt x="34692" y="1"/>
                  </a:lnTo>
                  <a:lnTo>
                    <a:pt x="34692"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a:off x="1570349" y="2087528"/>
              <a:ext cx="1005648" cy="739727"/>
            </a:xfrm>
            <a:custGeom>
              <a:avLst/>
              <a:gdLst/>
              <a:ahLst/>
              <a:cxnLst/>
              <a:rect l="l" t="t" r="r" b="b"/>
              <a:pathLst>
                <a:path w="24449" h="17984" extrusionOk="0">
                  <a:moveTo>
                    <a:pt x="1313" y="1"/>
                  </a:moveTo>
                  <a:lnTo>
                    <a:pt x="23136" y="1"/>
                  </a:lnTo>
                  <a:lnTo>
                    <a:pt x="23136" y="1"/>
                  </a:lnTo>
                  <a:lnTo>
                    <a:pt x="23272" y="13"/>
                  </a:lnTo>
                  <a:lnTo>
                    <a:pt x="23396" y="38"/>
                  </a:lnTo>
                  <a:lnTo>
                    <a:pt x="23520" y="63"/>
                  </a:lnTo>
                  <a:lnTo>
                    <a:pt x="23644" y="112"/>
                  </a:lnTo>
                  <a:lnTo>
                    <a:pt x="23767" y="162"/>
                  </a:lnTo>
                  <a:lnTo>
                    <a:pt x="23866" y="236"/>
                  </a:lnTo>
                  <a:lnTo>
                    <a:pt x="23966" y="310"/>
                  </a:lnTo>
                  <a:lnTo>
                    <a:pt x="24065" y="397"/>
                  </a:lnTo>
                  <a:lnTo>
                    <a:pt x="24151" y="484"/>
                  </a:lnTo>
                  <a:lnTo>
                    <a:pt x="24226" y="583"/>
                  </a:lnTo>
                  <a:lnTo>
                    <a:pt x="24288" y="694"/>
                  </a:lnTo>
                  <a:lnTo>
                    <a:pt x="24349" y="806"/>
                  </a:lnTo>
                  <a:lnTo>
                    <a:pt x="24387" y="930"/>
                  </a:lnTo>
                  <a:lnTo>
                    <a:pt x="24424" y="1053"/>
                  </a:lnTo>
                  <a:lnTo>
                    <a:pt x="24449" y="1190"/>
                  </a:lnTo>
                  <a:lnTo>
                    <a:pt x="24449" y="1326"/>
                  </a:lnTo>
                  <a:lnTo>
                    <a:pt x="24449" y="16671"/>
                  </a:lnTo>
                  <a:lnTo>
                    <a:pt x="24449" y="16671"/>
                  </a:lnTo>
                  <a:lnTo>
                    <a:pt x="24449" y="16807"/>
                  </a:lnTo>
                  <a:lnTo>
                    <a:pt x="24424" y="16931"/>
                  </a:lnTo>
                  <a:lnTo>
                    <a:pt x="24387" y="17067"/>
                  </a:lnTo>
                  <a:lnTo>
                    <a:pt x="24349" y="17179"/>
                  </a:lnTo>
                  <a:lnTo>
                    <a:pt x="24288" y="17303"/>
                  </a:lnTo>
                  <a:lnTo>
                    <a:pt x="24226" y="17402"/>
                  </a:lnTo>
                  <a:lnTo>
                    <a:pt x="24151" y="17513"/>
                  </a:lnTo>
                  <a:lnTo>
                    <a:pt x="24065" y="17600"/>
                  </a:lnTo>
                  <a:lnTo>
                    <a:pt x="23966" y="17687"/>
                  </a:lnTo>
                  <a:lnTo>
                    <a:pt x="23866" y="17761"/>
                  </a:lnTo>
                  <a:lnTo>
                    <a:pt x="23767" y="17835"/>
                  </a:lnTo>
                  <a:lnTo>
                    <a:pt x="23644" y="17885"/>
                  </a:lnTo>
                  <a:lnTo>
                    <a:pt x="23520" y="17934"/>
                  </a:lnTo>
                  <a:lnTo>
                    <a:pt x="23396" y="17959"/>
                  </a:lnTo>
                  <a:lnTo>
                    <a:pt x="23272" y="17984"/>
                  </a:lnTo>
                  <a:lnTo>
                    <a:pt x="23136" y="17984"/>
                  </a:lnTo>
                  <a:lnTo>
                    <a:pt x="1313" y="17984"/>
                  </a:lnTo>
                  <a:lnTo>
                    <a:pt x="1313" y="17984"/>
                  </a:lnTo>
                  <a:lnTo>
                    <a:pt x="1177" y="17984"/>
                  </a:lnTo>
                  <a:lnTo>
                    <a:pt x="1053" y="17959"/>
                  </a:lnTo>
                  <a:lnTo>
                    <a:pt x="929" y="17934"/>
                  </a:lnTo>
                  <a:lnTo>
                    <a:pt x="805" y="17885"/>
                  </a:lnTo>
                  <a:lnTo>
                    <a:pt x="694" y="17835"/>
                  </a:lnTo>
                  <a:lnTo>
                    <a:pt x="582" y="17761"/>
                  </a:lnTo>
                  <a:lnTo>
                    <a:pt x="483" y="17687"/>
                  </a:lnTo>
                  <a:lnTo>
                    <a:pt x="384" y="17600"/>
                  </a:lnTo>
                  <a:lnTo>
                    <a:pt x="298" y="17513"/>
                  </a:lnTo>
                  <a:lnTo>
                    <a:pt x="223" y="17402"/>
                  </a:lnTo>
                  <a:lnTo>
                    <a:pt x="161" y="17303"/>
                  </a:lnTo>
                  <a:lnTo>
                    <a:pt x="99" y="17179"/>
                  </a:lnTo>
                  <a:lnTo>
                    <a:pt x="62" y="17067"/>
                  </a:lnTo>
                  <a:lnTo>
                    <a:pt x="25" y="16931"/>
                  </a:lnTo>
                  <a:lnTo>
                    <a:pt x="0" y="16807"/>
                  </a:lnTo>
                  <a:lnTo>
                    <a:pt x="0" y="16671"/>
                  </a:lnTo>
                  <a:lnTo>
                    <a:pt x="0" y="1326"/>
                  </a:lnTo>
                  <a:lnTo>
                    <a:pt x="0" y="1326"/>
                  </a:lnTo>
                  <a:lnTo>
                    <a:pt x="0" y="1190"/>
                  </a:lnTo>
                  <a:lnTo>
                    <a:pt x="25" y="1053"/>
                  </a:lnTo>
                  <a:lnTo>
                    <a:pt x="62" y="930"/>
                  </a:lnTo>
                  <a:lnTo>
                    <a:pt x="99" y="806"/>
                  </a:lnTo>
                  <a:lnTo>
                    <a:pt x="161" y="694"/>
                  </a:lnTo>
                  <a:lnTo>
                    <a:pt x="223" y="583"/>
                  </a:lnTo>
                  <a:lnTo>
                    <a:pt x="298" y="484"/>
                  </a:lnTo>
                  <a:lnTo>
                    <a:pt x="384" y="397"/>
                  </a:lnTo>
                  <a:lnTo>
                    <a:pt x="483" y="310"/>
                  </a:lnTo>
                  <a:lnTo>
                    <a:pt x="582" y="236"/>
                  </a:lnTo>
                  <a:lnTo>
                    <a:pt x="694" y="162"/>
                  </a:lnTo>
                  <a:lnTo>
                    <a:pt x="805" y="112"/>
                  </a:lnTo>
                  <a:lnTo>
                    <a:pt x="929" y="63"/>
                  </a:lnTo>
                  <a:lnTo>
                    <a:pt x="1053" y="38"/>
                  </a:lnTo>
                  <a:lnTo>
                    <a:pt x="1177" y="13"/>
                  </a:lnTo>
                  <a:lnTo>
                    <a:pt x="1313" y="1"/>
                  </a:lnTo>
                  <a:lnTo>
                    <a:pt x="1313"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a:off x="1638095" y="2155275"/>
              <a:ext cx="870158" cy="469240"/>
            </a:xfrm>
            <a:custGeom>
              <a:avLst/>
              <a:gdLst/>
              <a:ahLst/>
              <a:cxnLst/>
              <a:rect l="l" t="t" r="r" b="b"/>
              <a:pathLst>
                <a:path w="21155" h="11408" extrusionOk="0">
                  <a:moveTo>
                    <a:pt x="1" y="11408"/>
                  </a:moveTo>
                  <a:lnTo>
                    <a:pt x="21154" y="11408"/>
                  </a:lnTo>
                  <a:lnTo>
                    <a:pt x="21154" y="1"/>
                  </a:lnTo>
                  <a:lnTo>
                    <a:pt x="1" y="1"/>
                  </a:lnTo>
                  <a:lnTo>
                    <a:pt x="1" y="11408"/>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a:off x="1638095" y="2679520"/>
              <a:ext cx="75437" cy="75931"/>
            </a:xfrm>
            <a:custGeom>
              <a:avLst/>
              <a:gdLst/>
              <a:ahLst/>
              <a:cxnLst/>
              <a:rect l="l" t="t" r="r" b="b"/>
              <a:pathLst>
                <a:path w="1834" h="1846" extrusionOk="0">
                  <a:moveTo>
                    <a:pt x="917" y="1846"/>
                  </a:moveTo>
                  <a:lnTo>
                    <a:pt x="917" y="1846"/>
                  </a:lnTo>
                  <a:lnTo>
                    <a:pt x="1016" y="1833"/>
                  </a:lnTo>
                  <a:lnTo>
                    <a:pt x="1103" y="1821"/>
                  </a:lnTo>
                  <a:lnTo>
                    <a:pt x="1189" y="1796"/>
                  </a:lnTo>
                  <a:lnTo>
                    <a:pt x="1276" y="1771"/>
                  </a:lnTo>
                  <a:lnTo>
                    <a:pt x="1350" y="1734"/>
                  </a:lnTo>
                  <a:lnTo>
                    <a:pt x="1425" y="1685"/>
                  </a:lnTo>
                  <a:lnTo>
                    <a:pt x="1499" y="1635"/>
                  </a:lnTo>
                  <a:lnTo>
                    <a:pt x="1561" y="1573"/>
                  </a:lnTo>
                  <a:lnTo>
                    <a:pt x="1623" y="1511"/>
                  </a:lnTo>
                  <a:lnTo>
                    <a:pt x="1685" y="1437"/>
                  </a:lnTo>
                  <a:lnTo>
                    <a:pt x="1722" y="1363"/>
                  </a:lnTo>
                  <a:lnTo>
                    <a:pt x="1759" y="1276"/>
                  </a:lnTo>
                  <a:lnTo>
                    <a:pt x="1796" y="1189"/>
                  </a:lnTo>
                  <a:lnTo>
                    <a:pt x="1821" y="1102"/>
                  </a:lnTo>
                  <a:lnTo>
                    <a:pt x="1834" y="1016"/>
                  </a:lnTo>
                  <a:lnTo>
                    <a:pt x="1834" y="917"/>
                  </a:lnTo>
                  <a:lnTo>
                    <a:pt x="1834" y="917"/>
                  </a:lnTo>
                  <a:lnTo>
                    <a:pt x="1834" y="830"/>
                  </a:lnTo>
                  <a:lnTo>
                    <a:pt x="1821" y="731"/>
                  </a:lnTo>
                  <a:lnTo>
                    <a:pt x="1796" y="644"/>
                  </a:lnTo>
                  <a:lnTo>
                    <a:pt x="1759" y="570"/>
                  </a:lnTo>
                  <a:lnTo>
                    <a:pt x="1722" y="483"/>
                  </a:lnTo>
                  <a:lnTo>
                    <a:pt x="1685" y="409"/>
                  </a:lnTo>
                  <a:lnTo>
                    <a:pt x="1623" y="335"/>
                  </a:lnTo>
                  <a:lnTo>
                    <a:pt x="1561" y="273"/>
                  </a:lnTo>
                  <a:lnTo>
                    <a:pt x="1499" y="211"/>
                  </a:lnTo>
                  <a:lnTo>
                    <a:pt x="1425" y="161"/>
                  </a:lnTo>
                  <a:lnTo>
                    <a:pt x="1350" y="112"/>
                  </a:lnTo>
                  <a:lnTo>
                    <a:pt x="1276" y="75"/>
                  </a:lnTo>
                  <a:lnTo>
                    <a:pt x="1189" y="37"/>
                  </a:lnTo>
                  <a:lnTo>
                    <a:pt x="1103" y="25"/>
                  </a:lnTo>
                  <a:lnTo>
                    <a:pt x="1016" y="13"/>
                  </a:lnTo>
                  <a:lnTo>
                    <a:pt x="917" y="0"/>
                  </a:lnTo>
                  <a:lnTo>
                    <a:pt x="917" y="0"/>
                  </a:lnTo>
                  <a:lnTo>
                    <a:pt x="818" y="13"/>
                  </a:lnTo>
                  <a:lnTo>
                    <a:pt x="731" y="25"/>
                  </a:lnTo>
                  <a:lnTo>
                    <a:pt x="645" y="37"/>
                  </a:lnTo>
                  <a:lnTo>
                    <a:pt x="558" y="75"/>
                  </a:lnTo>
                  <a:lnTo>
                    <a:pt x="484" y="112"/>
                  </a:lnTo>
                  <a:lnTo>
                    <a:pt x="397" y="161"/>
                  </a:lnTo>
                  <a:lnTo>
                    <a:pt x="335" y="211"/>
                  </a:lnTo>
                  <a:lnTo>
                    <a:pt x="261" y="273"/>
                  </a:lnTo>
                  <a:lnTo>
                    <a:pt x="211" y="335"/>
                  </a:lnTo>
                  <a:lnTo>
                    <a:pt x="149" y="409"/>
                  </a:lnTo>
                  <a:lnTo>
                    <a:pt x="112" y="483"/>
                  </a:lnTo>
                  <a:lnTo>
                    <a:pt x="75" y="570"/>
                  </a:lnTo>
                  <a:lnTo>
                    <a:pt x="38" y="644"/>
                  </a:lnTo>
                  <a:lnTo>
                    <a:pt x="13" y="731"/>
                  </a:lnTo>
                  <a:lnTo>
                    <a:pt x="1" y="830"/>
                  </a:lnTo>
                  <a:lnTo>
                    <a:pt x="1" y="917"/>
                  </a:lnTo>
                  <a:lnTo>
                    <a:pt x="1" y="917"/>
                  </a:lnTo>
                  <a:lnTo>
                    <a:pt x="1" y="1016"/>
                  </a:lnTo>
                  <a:lnTo>
                    <a:pt x="13" y="1102"/>
                  </a:lnTo>
                  <a:lnTo>
                    <a:pt x="38" y="1189"/>
                  </a:lnTo>
                  <a:lnTo>
                    <a:pt x="75" y="1276"/>
                  </a:lnTo>
                  <a:lnTo>
                    <a:pt x="112" y="1363"/>
                  </a:lnTo>
                  <a:lnTo>
                    <a:pt x="149" y="1437"/>
                  </a:lnTo>
                  <a:lnTo>
                    <a:pt x="211" y="1511"/>
                  </a:lnTo>
                  <a:lnTo>
                    <a:pt x="261" y="1573"/>
                  </a:lnTo>
                  <a:lnTo>
                    <a:pt x="335" y="1635"/>
                  </a:lnTo>
                  <a:lnTo>
                    <a:pt x="397" y="1685"/>
                  </a:lnTo>
                  <a:lnTo>
                    <a:pt x="484" y="1734"/>
                  </a:lnTo>
                  <a:lnTo>
                    <a:pt x="558" y="1771"/>
                  </a:lnTo>
                  <a:lnTo>
                    <a:pt x="645" y="1796"/>
                  </a:lnTo>
                  <a:lnTo>
                    <a:pt x="731" y="1821"/>
                  </a:lnTo>
                  <a:lnTo>
                    <a:pt x="818" y="1833"/>
                  </a:lnTo>
                  <a:lnTo>
                    <a:pt x="917" y="1846"/>
                  </a:lnTo>
                  <a:lnTo>
                    <a:pt x="917" y="1846"/>
                  </a:lnTo>
                  <a:close/>
                </a:path>
              </a:pathLst>
            </a:custGeom>
            <a:solidFill>
              <a:srgbClr val="E663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a:off x="1770544" y="2679520"/>
              <a:ext cx="75437" cy="75931"/>
            </a:xfrm>
            <a:custGeom>
              <a:avLst/>
              <a:gdLst/>
              <a:ahLst/>
              <a:cxnLst/>
              <a:rect l="l" t="t" r="r" b="b"/>
              <a:pathLst>
                <a:path w="1834" h="1846" extrusionOk="0">
                  <a:moveTo>
                    <a:pt x="917" y="1846"/>
                  </a:moveTo>
                  <a:lnTo>
                    <a:pt x="917" y="1846"/>
                  </a:lnTo>
                  <a:lnTo>
                    <a:pt x="1016" y="1833"/>
                  </a:lnTo>
                  <a:lnTo>
                    <a:pt x="1103" y="1821"/>
                  </a:lnTo>
                  <a:lnTo>
                    <a:pt x="1190" y="1796"/>
                  </a:lnTo>
                  <a:lnTo>
                    <a:pt x="1276" y="1771"/>
                  </a:lnTo>
                  <a:lnTo>
                    <a:pt x="1351" y="1734"/>
                  </a:lnTo>
                  <a:lnTo>
                    <a:pt x="1425" y="1685"/>
                  </a:lnTo>
                  <a:lnTo>
                    <a:pt x="1499" y="1635"/>
                  </a:lnTo>
                  <a:lnTo>
                    <a:pt x="1561" y="1573"/>
                  </a:lnTo>
                  <a:lnTo>
                    <a:pt x="1623" y="1511"/>
                  </a:lnTo>
                  <a:lnTo>
                    <a:pt x="1685" y="1437"/>
                  </a:lnTo>
                  <a:lnTo>
                    <a:pt x="1722" y="1363"/>
                  </a:lnTo>
                  <a:lnTo>
                    <a:pt x="1759" y="1276"/>
                  </a:lnTo>
                  <a:lnTo>
                    <a:pt x="1796" y="1189"/>
                  </a:lnTo>
                  <a:lnTo>
                    <a:pt x="1821" y="1102"/>
                  </a:lnTo>
                  <a:lnTo>
                    <a:pt x="1834" y="1016"/>
                  </a:lnTo>
                  <a:lnTo>
                    <a:pt x="1834" y="917"/>
                  </a:lnTo>
                  <a:lnTo>
                    <a:pt x="1834" y="917"/>
                  </a:lnTo>
                  <a:lnTo>
                    <a:pt x="1834" y="830"/>
                  </a:lnTo>
                  <a:lnTo>
                    <a:pt x="1821" y="731"/>
                  </a:lnTo>
                  <a:lnTo>
                    <a:pt x="1796" y="644"/>
                  </a:lnTo>
                  <a:lnTo>
                    <a:pt x="1759" y="570"/>
                  </a:lnTo>
                  <a:lnTo>
                    <a:pt x="1722" y="483"/>
                  </a:lnTo>
                  <a:lnTo>
                    <a:pt x="1685" y="409"/>
                  </a:lnTo>
                  <a:lnTo>
                    <a:pt x="1623" y="335"/>
                  </a:lnTo>
                  <a:lnTo>
                    <a:pt x="1561" y="273"/>
                  </a:lnTo>
                  <a:lnTo>
                    <a:pt x="1499" y="211"/>
                  </a:lnTo>
                  <a:lnTo>
                    <a:pt x="1425" y="161"/>
                  </a:lnTo>
                  <a:lnTo>
                    <a:pt x="1351" y="112"/>
                  </a:lnTo>
                  <a:lnTo>
                    <a:pt x="1276" y="75"/>
                  </a:lnTo>
                  <a:lnTo>
                    <a:pt x="1190" y="37"/>
                  </a:lnTo>
                  <a:lnTo>
                    <a:pt x="1103" y="25"/>
                  </a:lnTo>
                  <a:lnTo>
                    <a:pt x="1016" y="13"/>
                  </a:lnTo>
                  <a:lnTo>
                    <a:pt x="917" y="0"/>
                  </a:lnTo>
                  <a:lnTo>
                    <a:pt x="917" y="0"/>
                  </a:lnTo>
                  <a:lnTo>
                    <a:pt x="818" y="13"/>
                  </a:lnTo>
                  <a:lnTo>
                    <a:pt x="731" y="25"/>
                  </a:lnTo>
                  <a:lnTo>
                    <a:pt x="645" y="37"/>
                  </a:lnTo>
                  <a:lnTo>
                    <a:pt x="558" y="75"/>
                  </a:lnTo>
                  <a:lnTo>
                    <a:pt x="484" y="112"/>
                  </a:lnTo>
                  <a:lnTo>
                    <a:pt x="409" y="161"/>
                  </a:lnTo>
                  <a:lnTo>
                    <a:pt x="335" y="211"/>
                  </a:lnTo>
                  <a:lnTo>
                    <a:pt x="261" y="273"/>
                  </a:lnTo>
                  <a:lnTo>
                    <a:pt x="211" y="335"/>
                  </a:lnTo>
                  <a:lnTo>
                    <a:pt x="149" y="409"/>
                  </a:lnTo>
                  <a:lnTo>
                    <a:pt x="112" y="483"/>
                  </a:lnTo>
                  <a:lnTo>
                    <a:pt x="75" y="570"/>
                  </a:lnTo>
                  <a:lnTo>
                    <a:pt x="38" y="644"/>
                  </a:lnTo>
                  <a:lnTo>
                    <a:pt x="13" y="731"/>
                  </a:lnTo>
                  <a:lnTo>
                    <a:pt x="1" y="830"/>
                  </a:lnTo>
                  <a:lnTo>
                    <a:pt x="1" y="917"/>
                  </a:lnTo>
                  <a:lnTo>
                    <a:pt x="1" y="917"/>
                  </a:lnTo>
                  <a:lnTo>
                    <a:pt x="1" y="1016"/>
                  </a:lnTo>
                  <a:lnTo>
                    <a:pt x="13" y="1102"/>
                  </a:lnTo>
                  <a:lnTo>
                    <a:pt x="38" y="1189"/>
                  </a:lnTo>
                  <a:lnTo>
                    <a:pt x="75" y="1276"/>
                  </a:lnTo>
                  <a:lnTo>
                    <a:pt x="112" y="1363"/>
                  </a:lnTo>
                  <a:lnTo>
                    <a:pt x="149" y="1437"/>
                  </a:lnTo>
                  <a:lnTo>
                    <a:pt x="211" y="1511"/>
                  </a:lnTo>
                  <a:lnTo>
                    <a:pt x="261" y="1573"/>
                  </a:lnTo>
                  <a:lnTo>
                    <a:pt x="335" y="1635"/>
                  </a:lnTo>
                  <a:lnTo>
                    <a:pt x="409" y="1685"/>
                  </a:lnTo>
                  <a:lnTo>
                    <a:pt x="484" y="1734"/>
                  </a:lnTo>
                  <a:lnTo>
                    <a:pt x="558" y="1771"/>
                  </a:lnTo>
                  <a:lnTo>
                    <a:pt x="645" y="1796"/>
                  </a:lnTo>
                  <a:lnTo>
                    <a:pt x="731" y="1821"/>
                  </a:lnTo>
                  <a:lnTo>
                    <a:pt x="818" y="1833"/>
                  </a:lnTo>
                  <a:lnTo>
                    <a:pt x="917" y="1846"/>
                  </a:lnTo>
                  <a:lnTo>
                    <a:pt x="917" y="1846"/>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a:off x="1902993" y="2679520"/>
              <a:ext cx="75437" cy="75931"/>
            </a:xfrm>
            <a:custGeom>
              <a:avLst/>
              <a:gdLst/>
              <a:ahLst/>
              <a:cxnLst/>
              <a:rect l="l" t="t" r="r" b="b"/>
              <a:pathLst>
                <a:path w="1834" h="1846" extrusionOk="0">
                  <a:moveTo>
                    <a:pt x="917" y="1846"/>
                  </a:moveTo>
                  <a:lnTo>
                    <a:pt x="917" y="1846"/>
                  </a:lnTo>
                  <a:lnTo>
                    <a:pt x="1016" y="1833"/>
                  </a:lnTo>
                  <a:lnTo>
                    <a:pt x="1103" y="1821"/>
                  </a:lnTo>
                  <a:lnTo>
                    <a:pt x="1190" y="1796"/>
                  </a:lnTo>
                  <a:lnTo>
                    <a:pt x="1276" y="1771"/>
                  </a:lnTo>
                  <a:lnTo>
                    <a:pt x="1351" y="1734"/>
                  </a:lnTo>
                  <a:lnTo>
                    <a:pt x="1437" y="1685"/>
                  </a:lnTo>
                  <a:lnTo>
                    <a:pt x="1499" y="1635"/>
                  </a:lnTo>
                  <a:lnTo>
                    <a:pt x="1574" y="1573"/>
                  </a:lnTo>
                  <a:lnTo>
                    <a:pt x="1623" y="1511"/>
                  </a:lnTo>
                  <a:lnTo>
                    <a:pt x="1685" y="1437"/>
                  </a:lnTo>
                  <a:lnTo>
                    <a:pt x="1722" y="1363"/>
                  </a:lnTo>
                  <a:lnTo>
                    <a:pt x="1759" y="1276"/>
                  </a:lnTo>
                  <a:lnTo>
                    <a:pt x="1797" y="1189"/>
                  </a:lnTo>
                  <a:lnTo>
                    <a:pt x="1821" y="1102"/>
                  </a:lnTo>
                  <a:lnTo>
                    <a:pt x="1834" y="1016"/>
                  </a:lnTo>
                  <a:lnTo>
                    <a:pt x="1834" y="917"/>
                  </a:lnTo>
                  <a:lnTo>
                    <a:pt x="1834" y="917"/>
                  </a:lnTo>
                  <a:lnTo>
                    <a:pt x="1834" y="830"/>
                  </a:lnTo>
                  <a:lnTo>
                    <a:pt x="1821" y="731"/>
                  </a:lnTo>
                  <a:lnTo>
                    <a:pt x="1797" y="644"/>
                  </a:lnTo>
                  <a:lnTo>
                    <a:pt x="1759" y="570"/>
                  </a:lnTo>
                  <a:lnTo>
                    <a:pt x="1722" y="483"/>
                  </a:lnTo>
                  <a:lnTo>
                    <a:pt x="1685" y="409"/>
                  </a:lnTo>
                  <a:lnTo>
                    <a:pt x="1623" y="335"/>
                  </a:lnTo>
                  <a:lnTo>
                    <a:pt x="1574" y="273"/>
                  </a:lnTo>
                  <a:lnTo>
                    <a:pt x="1499" y="211"/>
                  </a:lnTo>
                  <a:lnTo>
                    <a:pt x="1437" y="161"/>
                  </a:lnTo>
                  <a:lnTo>
                    <a:pt x="1351" y="112"/>
                  </a:lnTo>
                  <a:lnTo>
                    <a:pt x="1276" y="75"/>
                  </a:lnTo>
                  <a:lnTo>
                    <a:pt x="1190" y="37"/>
                  </a:lnTo>
                  <a:lnTo>
                    <a:pt x="1103" y="25"/>
                  </a:lnTo>
                  <a:lnTo>
                    <a:pt x="1016" y="13"/>
                  </a:lnTo>
                  <a:lnTo>
                    <a:pt x="917" y="0"/>
                  </a:lnTo>
                  <a:lnTo>
                    <a:pt x="917" y="0"/>
                  </a:lnTo>
                  <a:lnTo>
                    <a:pt x="818" y="13"/>
                  </a:lnTo>
                  <a:lnTo>
                    <a:pt x="732" y="25"/>
                  </a:lnTo>
                  <a:lnTo>
                    <a:pt x="645" y="37"/>
                  </a:lnTo>
                  <a:lnTo>
                    <a:pt x="558" y="75"/>
                  </a:lnTo>
                  <a:lnTo>
                    <a:pt x="484" y="112"/>
                  </a:lnTo>
                  <a:lnTo>
                    <a:pt x="409" y="161"/>
                  </a:lnTo>
                  <a:lnTo>
                    <a:pt x="335" y="211"/>
                  </a:lnTo>
                  <a:lnTo>
                    <a:pt x="273" y="273"/>
                  </a:lnTo>
                  <a:lnTo>
                    <a:pt x="211" y="335"/>
                  </a:lnTo>
                  <a:lnTo>
                    <a:pt x="149" y="409"/>
                  </a:lnTo>
                  <a:lnTo>
                    <a:pt x="112" y="483"/>
                  </a:lnTo>
                  <a:lnTo>
                    <a:pt x="75" y="570"/>
                  </a:lnTo>
                  <a:lnTo>
                    <a:pt x="38" y="644"/>
                  </a:lnTo>
                  <a:lnTo>
                    <a:pt x="13" y="731"/>
                  </a:lnTo>
                  <a:lnTo>
                    <a:pt x="1" y="830"/>
                  </a:lnTo>
                  <a:lnTo>
                    <a:pt x="1" y="917"/>
                  </a:lnTo>
                  <a:lnTo>
                    <a:pt x="1" y="917"/>
                  </a:lnTo>
                  <a:lnTo>
                    <a:pt x="1" y="1016"/>
                  </a:lnTo>
                  <a:lnTo>
                    <a:pt x="13" y="1102"/>
                  </a:lnTo>
                  <a:lnTo>
                    <a:pt x="38" y="1189"/>
                  </a:lnTo>
                  <a:lnTo>
                    <a:pt x="75" y="1276"/>
                  </a:lnTo>
                  <a:lnTo>
                    <a:pt x="112" y="1363"/>
                  </a:lnTo>
                  <a:lnTo>
                    <a:pt x="149" y="1437"/>
                  </a:lnTo>
                  <a:lnTo>
                    <a:pt x="211" y="1511"/>
                  </a:lnTo>
                  <a:lnTo>
                    <a:pt x="273" y="1573"/>
                  </a:lnTo>
                  <a:lnTo>
                    <a:pt x="335" y="1635"/>
                  </a:lnTo>
                  <a:lnTo>
                    <a:pt x="409" y="1685"/>
                  </a:lnTo>
                  <a:lnTo>
                    <a:pt x="484" y="1734"/>
                  </a:lnTo>
                  <a:lnTo>
                    <a:pt x="558" y="1771"/>
                  </a:lnTo>
                  <a:lnTo>
                    <a:pt x="645" y="1796"/>
                  </a:lnTo>
                  <a:lnTo>
                    <a:pt x="732" y="1821"/>
                  </a:lnTo>
                  <a:lnTo>
                    <a:pt x="818" y="1833"/>
                  </a:lnTo>
                  <a:lnTo>
                    <a:pt x="917" y="1846"/>
                  </a:lnTo>
                  <a:lnTo>
                    <a:pt x="917" y="1846"/>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a:off x="2035443" y="2679520"/>
              <a:ext cx="75437" cy="75931"/>
            </a:xfrm>
            <a:custGeom>
              <a:avLst/>
              <a:gdLst/>
              <a:ahLst/>
              <a:cxnLst/>
              <a:rect l="l" t="t" r="r" b="b"/>
              <a:pathLst>
                <a:path w="1834" h="1846" extrusionOk="0">
                  <a:moveTo>
                    <a:pt x="917" y="1846"/>
                  </a:moveTo>
                  <a:lnTo>
                    <a:pt x="917" y="1846"/>
                  </a:lnTo>
                  <a:lnTo>
                    <a:pt x="1017" y="1833"/>
                  </a:lnTo>
                  <a:lnTo>
                    <a:pt x="1103" y="1821"/>
                  </a:lnTo>
                  <a:lnTo>
                    <a:pt x="1190" y="1796"/>
                  </a:lnTo>
                  <a:lnTo>
                    <a:pt x="1277" y="1771"/>
                  </a:lnTo>
                  <a:lnTo>
                    <a:pt x="1351" y="1734"/>
                  </a:lnTo>
                  <a:lnTo>
                    <a:pt x="1438" y="1685"/>
                  </a:lnTo>
                  <a:lnTo>
                    <a:pt x="1500" y="1635"/>
                  </a:lnTo>
                  <a:lnTo>
                    <a:pt x="1574" y="1573"/>
                  </a:lnTo>
                  <a:lnTo>
                    <a:pt x="1623" y="1511"/>
                  </a:lnTo>
                  <a:lnTo>
                    <a:pt x="1685" y="1437"/>
                  </a:lnTo>
                  <a:lnTo>
                    <a:pt x="1722" y="1363"/>
                  </a:lnTo>
                  <a:lnTo>
                    <a:pt x="1760" y="1276"/>
                  </a:lnTo>
                  <a:lnTo>
                    <a:pt x="1797" y="1189"/>
                  </a:lnTo>
                  <a:lnTo>
                    <a:pt x="1822" y="1102"/>
                  </a:lnTo>
                  <a:lnTo>
                    <a:pt x="1834" y="1016"/>
                  </a:lnTo>
                  <a:lnTo>
                    <a:pt x="1834" y="917"/>
                  </a:lnTo>
                  <a:lnTo>
                    <a:pt x="1834" y="917"/>
                  </a:lnTo>
                  <a:lnTo>
                    <a:pt x="1834" y="830"/>
                  </a:lnTo>
                  <a:lnTo>
                    <a:pt x="1822" y="731"/>
                  </a:lnTo>
                  <a:lnTo>
                    <a:pt x="1797" y="644"/>
                  </a:lnTo>
                  <a:lnTo>
                    <a:pt x="1760" y="570"/>
                  </a:lnTo>
                  <a:lnTo>
                    <a:pt x="1722" y="483"/>
                  </a:lnTo>
                  <a:lnTo>
                    <a:pt x="1685" y="409"/>
                  </a:lnTo>
                  <a:lnTo>
                    <a:pt x="1623" y="335"/>
                  </a:lnTo>
                  <a:lnTo>
                    <a:pt x="1574" y="273"/>
                  </a:lnTo>
                  <a:lnTo>
                    <a:pt x="1500" y="211"/>
                  </a:lnTo>
                  <a:lnTo>
                    <a:pt x="1438" y="161"/>
                  </a:lnTo>
                  <a:lnTo>
                    <a:pt x="1351" y="112"/>
                  </a:lnTo>
                  <a:lnTo>
                    <a:pt x="1277" y="75"/>
                  </a:lnTo>
                  <a:lnTo>
                    <a:pt x="1190" y="37"/>
                  </a:lnTo>
                  <a:lnTo>
                    <a:pt x="1103" y="25"/>
                  </a:lnTo>
                  <a:lnTo>
                    <a:pt x="1017" y="13"/>
                  </a:lnTo>
                  <a:lnTo>
                    <a:pt x="917" y="0"/>
                  </a:lnTo>
                  <a:lnTo>
                    <a:pt x="917" y="0"/>
                  </a:lnTo>
                  <a:lnTo>
                    <a:pt x="818" y="13"/>
                  </a:lnTo>
                  <a:lnTo>
                    <a:pt x="732" y="25"/>
                  </a:lnTo>
                  <a:lnTo>
                    <a:pt x="645" y="37"/>
                  </a:lnTo>
                  <a:lnTo>
                    <a:pt x="558" y="75"/>
                  </a:lnTo>
                  <a:lnTo>
                    <a:pt x="484" y="112"/>
                  </a:lnTo>
                  <a:lnTo>
                    <a:pt x="410" y="161"/>
                  </a:lnTo>
                  <a:lnTo>
                    <a:pt x="335" y="211"/>
                  </a:lnTo>
                  <a:lnTo>
                    <a:pt x="273" y="273"/>
                  </a:lnTo>
                  <a:lnTo>
                    <a:pt x="211" y="335"/>
                  </a:lnTo>
                  <a:lnTo>
                    <a:pt x="150" y="409"/>
                  </a:lnTo>
                  <a:lnTo>
                    <a:pt x="112" y="483"/>
                  </a:lnTo>
                  <a:lnTo>
                    <a:pt x="75" y="570"/>
                  </a:lnTo>
                  <a:lnTo>
                    <a:pt x="38" y="644"/>
                  </a:lnTo>
                  <a:lnTo>
                    <a:pt x="13" y="731"/>
                  </a:lnTo>
                  <a:lnTo>
                    <a:pt x="1" y="830"/>
                  </a:lnTo>
                  <a:lnTo>
                    <a:pt x="1" y="917"/>
                  </a:lnTo>
                  <a:lnTo>
                    <a:pt x="1" y="917"/>
                  </a:lnTo>
                  <a:lnTo>
                    <a:pt x="1" y="1016"/>
                  </a:lnTo>
                  <a:lnTo>
                    <a:pt x="13" y="1102"/>
                  </a:lnTo>
                  <a:lnTo>
                    <a:pt x="38" y="1189"/>
                  </a:lnTo>
                  <a:lnTo>
                    <a:pt x="75" y="1276"/>
                  </a:lnTo>
                  <a:lnTo>
                    <a:pt x="112" y="1363"/>
                  </a:lnTo>
                  <a:lnTo>
                    <a:pt x="150" y="1437"/>
                  </a:lnTo>
                  <a:lnTo>
                    <a:pt x="211" y="1511"/>
                  </a:lnTo>
                  <a:lnTo>
                    <a:pt x="273" y="1573"/>
                  </a:lnTo>
                  <a:lnTo>
                    <a:pt x="335" y="1635"/>
                  </a:lnTo>
                  <a:lnTo>
                    <a:pt x="410" y="1685"/>
                  </a:lnTo>
                  <a:lnTo>
                    <a:pt x="484" y="1734"/>
                  </a:lnTo>
                  <a:lnTo>
                    <a:pt x="558" y="1771"/>
                  </a:lnTo>
                  <a:lnTo>
                    <a:pt x="645" y="1796"/>
                  </a:lnTo>
                  <a:lnTo>
                    <a:pt x="732" y="1821"/>
                  </a:lnTo>
                  <a:lnTo>
                    <a:pt x="818" y="1833"/>
                  </a:lnTo>
                  <a:lnTo>
                    <a:pt x="917" y="1846"/>
                  </a:lnTo>
                  <a:lnTo>
                    <a:pt x="917" y="1846"/>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a:off x="2167933" y="2679520"/>
              <a:ext cx="75437" cy="75931"/>
            </a:xfrm>
            <a:custGeom>
              <a:avLst/>
              <a:gdLst/>
              <a:ahLst/>
              <a:cxnLst/>
              <a:rect l="l" t="t" r="r" b="b"/>
              <a:pathLst>
                <a:path w="1834" h="1846" extrusionOk="0">
                  <a:moveTo>
                    <a:pt x="917" y="1846"/>
                  </a:moveTo>
                  <a:lnTo>
                    <a:pt x="917" y="1846"/>
                  </a:lnTo>
                  <a:lnTo>
                    <a:pt x="1016" y="1833"/>
                  </a:lnTo>
                  <a:lnTo>
                    <a:pt x="1102" y="1821"/>
                  </a:lnTo>
                  <a:lnTo>
                    <a:pt x="1189" y="1796"/>
                  </a:lnTo>
                  <a:lnTo>
                    <a:pt x="1276" y="1771"/>
                  </a:lnTo>
                  <a:lnTo>
                    <a:pt x="1350" y="1734"/>
                  </a:lnTo>
                  <a:lnTo>
                    <a:pt x="1437" y="1685"/>
                  </a:lnTo>
                  <a:lnTo>
                    <a:pt x="1499" y="1635"/>
                  </a:lnTo>
                  <a:lnTo>
                    <a:pt x="1573" y="1573"/>
                  </a:lnTo>
                  <a:lnTo>
                    <a:pt x="1623" y="1511"/>
                  </a:lnTo>
                  <a:lnTo>
                    <a:pt x="1684" y="1437"/>
                  </a:lnTo>
                  <a:lnTo>
                    <a:pt x="1722" y="1363"/>
                  </a:lnTo>
                  <a:lnTo>
                    <a:pt x="1759" y="1276"/>
                  </a:lnTo>
                  <a:lnTo>
                    <a:pt x="1796" y="1189"/>
                  </a:lnTo>
                  <a:lnTo>
                    <a:pt x="1821" y="1102"/>
                  </a:lnTo>
                  <a:lnTo>
                    <a:pt x="1833" y="1016"/>
                  </a:lnTo>
                  <a:lnTo>
                    <a:pt x="1833" y="917"/>
                  </a:lnTo>
                  <a:lnTo>
                    <a:pt x="1833" y="917"/>
                  </a:lnTo>
                  <a:lnTo>
                    <a:pt x="1833" y="830"/>
                  </a:lnTo>
                  <a:lnTo>
                    <a:pt x="1821" y="731"/>
                  </a:lnTo>
                  <a:lnTo>
                    <a:pt x="1796" y="644"/>
                  </a:lnTo>
                  <a:lnTo>
                    <a:pt x="1759" y="570"/>
                  </a:lnTo>
                  <a:lnTo>
                    <a:pt x="1722" y="483"/>
                  </a:lnTo>
                  <a:lnTo>
                    <a:pt x="1684" y="409"/>
                  </a:lnTo>
                  <a:lnTo>
                    <a:pt x="1623" y="335"/>
                  </a:lnTo>
                  <a:lnTo>
                    <a:pt x="1573" y="273"/>
                  </a:lnTo>
                  <a:lnTo>
                    <a:pt x="1499" y="211"/>
                  </a:lnTo>
                  <a:lnTo>
                    <a:pt x="1437" y="161"/>
                  </a:lnTo>
                  <a:lnTo>
                    <a:pt x="1350" y="112"/>
                  </a:lnTo>
                  <a:lnTo>
                    <a:pt x="1276" y="75"/>
                  </a:lnTo>
                  <a:lnTo>
                    <a:pt x="1189" y="37"/>
                  </a:lnTo>
                  <a:lnTo>
                    <a:pt x="1102" y="25"/>
                  </a:lnTo>
                  <a:lnTo>
                    <a:pt x="1016" y="13"/>
                  </a:lnTo>
                  <a:lnTo>
                    <a:pt x="917" y="0"/>
                  </a:lnTo>
                  <a:lnTo>
                    <a:pt x="917" y="0"/>
                  </a:lnTo>
                  <a:lnTo>
                    <a:pt x="817" y="13"/>
                  </a:lnTo>
                  <a:lnTo>
                    <a:pt x="731" y="25"/>
                  </a:lnTo>
                  <a:lnTo>
                    <a:pt x="644" y="37"/>
                  </a:lnTo>
                  <a:lnTo>
                    <a:pt x="557" y="75"/>
                  </a:lnTo>
                  <a:lnTo>
                    <a:pt x="483" y="112"/>
                  </a:lnTo>
                  <a:lnTo>
                    <a:pt x="409" y="161"/>
                  </a:lnTo>
                  <a:lnTo>
                    <a:pt x="334" y="211"/>
                  </a:lnTo>
                  <a:lnTo>
                    <a:pt x="273" y="273"/>
                  </a:lnTo>
                  <a:lnTo>
                    <a:pt x="211" y="335"/>
                  </a:lnTo>
                  <a:lnTo>
                    <a:pt x="149" y="409"/>
                  </a:lnTo>
                  <a:lnTo>
                    <a:pt x="112" y="483"/>
                  </a:lnTo>
                  <a:lnTo>
                    <a:pt x="74" y="570"/>
                  </a:lnTo>
                  <a:lnTo>
                    <a:pt x="37" y="644"/>
                  </a:lnTo>
                  <a:lnTo>
                    <a:pt x="12" y="731"/>
                  </a:lnTo>
                  <a:lnTo>
                    <a:pt x="0" y="830"/>
                  </a:lnTo>
                  <a:lnTo>
                    <a:pt x="0" y="917"/>
                  </a:lnTo>
                  <a:lnTo>
                    <a:pt x="0" y="917"/>
                  </a:lnTo>
                  <a:lnTo>
                    <a:pt x="0" y="1016"/>
                  </a:lnTo>
                  <a:lnTo>
                    <a:pt x="12" y="1102"/>
                  </a:lnTo>
                  <a:lnTo>
                    <a:pt x="37" y="1189"/>
                  </a:lnTo>
                  <a:lnTo>
                    <a:pt x="74" y="1276"/>
                  </a:lnTo>
                  <a:lnTo>
                    <a:pt x="112" y="1363"/>
                  </a:lnTo>
                  <a:lnTo>
                    <a:pt x="149" y="1437"/>
                  </a:lnTo>
                  <a:lnTo>
                    <a:pt x="211" y="1511"/>
                  </a:lnTo>
                  <a:lnTo>
                    <a:pt x="273" y="1573"/>
                  </a:lnTo>
                  <a:lnTo>
                    <a:pt x="334" y="1635"/>
                  </a:lnTo>
                  <a:lnTo>
                    <a:pt x="409" y="1685"/>
                  </a:lnTo>
                  <a:lnTo>
                    <a:pt x="483" y="1734"/>
                  </a:lnTo>
                  <a:lnTo>
                    <a:pt x="557" y="1771"/>
                  </a:lnTo>
                  <a:lnTo>
                    <a:pt x="644" y="1796"/>
                  </a:lnTo>
                  <a:lnTo>
                    <a:pt x="731" y="1821"/>
                  </a:lnTo>
                  <a:lnTo>
                    <a:pt x="817" y="1833"/>
                  </a:lnTo>
                  <a:lnTo>
                    <a:pt x="917" y="1846"/>
                  </a:lnTo>
                  <a:lnTo>
                    <a:pt x="917" y="1846"/>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a:off x="2300382" y="2679520"/>
              <a:ext cx="75437" cy="75931"/>
            </a:xfrm>
            <a:custGeom>
              <a:avLst/>
              <a:gdLst/>
              <a:ahLst/>
              <a:cxnLst/>
              <a:rect l="l" t="t" r="r" b="b"/>
              <a:pathLst>
                <a:path w="1834" h="1846" extrusionOk="0">
                  <a:moveTo>
                    <a:pt x="917" y="1846"/>
                  </a:moveTo>
                  <a:lnTo>
                    <a:pt x="917" y="1846"/>
                  </a:lnTo>
                  <a:lnTo>
                    <a:pt x="1016" y="1833"/>
                  </a:lnTo>
                  <a:lnTo>
                    <a:pt x="1102" y="1821"/>
                  </a:lnTo>
                  <a:lnTo>
                    <a:pt x="1189" y="1796"/>
                  </a:lnTo>
                  <a:lnTo>
                    <a:pt x="1276" y="1771"/>
                  </a:lnTo>
                  <a:lnTo>
                    <a:pt x="1350" y="1734"/>
                  </a:lnTo>
                  <a:lnTo>
                    <a:pt x="1437" y="1685"/>
                  </a:lnTo>
                  <a:lnTo>
                    <a:pt x="1499" y="1635"/>
                  </a:lnTo>
                  <a:lnTo>
                    <a:pt x="1573" y="1573"/>
                  </a:lnTo>
                  <a:lnTo>
                    <a:pt x="1623" y="1511"/>
                  </a:lnTo>
                  <a:lnTo>
                    <a:pt x="1685" y="1437"/>
                  </a:lnTo>
                  <a:lnTo>
                    <a:pt x="1722" y="1363"/>
                  </a:lnTo>
                  <a:lnTo>
                    <a:pt x="1771" y="1276"/>
                  </a:lnTo>
                  <a:lnTo>
                    <a:pt x="1796" y="1189"/>
                  </a:lnTo>
                  <a:lnTo>
                    <a:pt x="1821" y="1102"/>
                  </a:lnTo>
                  <a:lnTo>
                    <a:pt x="1833" y="1016"/>
                  </a:lnTo>
                  <a:lnTo>
                    <a:pt x="1833" y="917"/>
                  </a:lnTo>
                  <a:lnTo>
                    <a:pt x="1833" y="917"/>
                  </a:lnTo>
                  <a:lnTo>
                    <a:pt x="1833" y="830"/>
                  </a:lnTo>
                  <a:lnTo>
                    <a:pt x="1821" y="731"/>
                  </a:lnTo>
                  <a:lnTo>
                    <a:pt x="1796" y="644"/>
                  </a:lnTo>
                  <a:lnTo>
                    <a:pt x="1771" y="570"/>
                  </a:lnTo>
                  <a:lnTo>
                    <a:pt x="1722" y="483"/>
                  </a:lnTo>
                  <a:lnTo>
                    <a:pt x="1685" y="409"/>
                  </a:lnTo>
                  <a:lnTo>
                    <a:pt x="1623" y="335"/>
                  </a:lnTo>
                  <a:lnTo>
                    <a:pt x="1573" y="273"/>
                  </a:lnTo>
                  <a:lnTo>
                    <a:pt x="1499" y="211"/>
                  </a:lnTo>
                  <a:lnTo>
                    <a:pt x="1437" y="161"/>
                  </a:lnTo>
                  <a:lnTo>
                    <a:pt x="1350" y="112"/>
                  </a:lnTo>
                  <a:lnTo>
                    <a:pt x="1276" y="75"/>
                  </a:lnTo>
                  <a:lnTo>
                    <a:pt x="1189" y="37"/>
                  </a:lnTo>
                  <a:lnTo>
                    <a:pt x="1102" y="25"/>
                  </a:lnTo>
                  <a:lnTo>
                    <a:pt x="1016" y="13"/>
                  </a:lnTo>
                  <a:lnTo>
                    <a:pt x="917" y="0"/>
                  </a:lnTo>
                  <a:lnTo>
                    <a:pt x="917" y="0"/>
                  </a:lnTo>
                  <a:lnTo>
                    <a:pt x="830" y="13"/>
                  </a:lnTo>
                  <a:lnTo>
                    <a:pt x="731" y="25"/>
                  </a:lnTo>
                  <a:lnTo>
                    <a:pt x="644" y="37"/>
                  </a:lnTo>
                  <a:lnTo>
                    <a:pt x="558" y="75"/>
                  </a:lnTo>
                  <a:lnTo>
                    <a:pt x="483" y="112"/>
                  </a:lnTo>
                  <a:lnTo>
                    <a:pt x="409" y="161"/>
                  </a:lnTo>
                  <a:lnTo>
                    <a:pt x="335" y="211"/>
                  </a:lnTo>
                  <a:lnTo>
                    <a:pt x="273" y="273"/>
                  </a:lnTo>
                  <a:lnTo>
                    <a:pt x="211" y="335"/>
                  </a:lnTo>
                  <a:lnTo>
                    <a:pt x="161" y="409"/>
                  </a:lnTo>
                  <a:lnTo>
                    <a:pt x="112" y="483"/>
                  </a:lnTo>
                  <a:lnTo>
                    <a:pt x="75" y="570"/>
                  </a:lnTo>
                  <a:lnTo>
                    <a:pt x="37" y="644"/>
                  </a:lnTo>
                  <a:lnTo>
                    <a:pt x="13" y="731"/>
                  </a:lnTo>
                  <a:lnTo>
                    <a:pt x="0" y="830"/>
                  </a:lnTo>
                  <a:lnTo>
                    <a:pt x="0" y="917"/>
                  </a:lnTo>
                  <a:lnTo>
                    <a:pt x="0" y="917"/>
                  </a:lnTo>
                  <a:lnTo>
                    <a:pt x="0" y="1016"/>
                  </a:lnTo>
                  <a:lnTo>
                    <a:pt x="13" y="1102"/>
                  </a:lnTo>
                  <a:lnTo>
                    <a:pt x="37" y="1189"/>
                  </a:lnTo>
                  <a:lnTo>
                    <a:pt x="75" y="1276"/>
                  </a:lnTo>
                  <a:lnTo>
                    <a:pt x="112" y="1363"/>
                  </a:lnTo>
                  <a:lnTo>
                    <a:pt x="161" y="1437"/>
                  </a:lnTo>
                  <a:lnTo>
                    <a:pt x="211" y="1511"/>
                  </a:lnTo>
                  <a:lnTo>
                    <a:pt x="273" y="1573"/>
                  </a:lnTo>
                  <a:lnTo>
                    <a:pt x="335" y="1635"/>
                  </a:lnTo>
                  <a:lnTo>
                    <a:pt x="409" y="1685"/>
                  </a:lnTo>
                  <a:lnTo>
                    <a:pt x="483" y="1734"/>
                  </a:lnTo>
                  <a:lnTo>
                    <a:pt x="558" y="1771"/>
                  </a:lnTo>
                  <a:lnTo>
                    <a:pt x="644" y="1796"/>
                  </a:lnTo>
                  <a:lnTo>
                    <a:pt x="731" y="1821"/>
                  </a:lnTo>
                  <a:lnTo>
                    <a:pt x="830" y="1833"/>
                  </a:lnTo>
                  <a:lnTo>
                    <a:pt x="917" y="1846"/>
                  </a:lnTo>
                  <a:lnTo>
                    <a:pt x="917" y="1846"/>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a:off x="2432831" y="2679520"/>
              <a:ext cx="75437" cy="75931"/>
            </a:xfrm>
            <a:custGeom>
              <a:avLst/>
              <a:gdLst/>
              <a:ahLst/>
              <a:cxnLst/>
              <a:rect l="l" t="t" r="r" b="b"/>
              <a:pathLst>
                <a:path w="1834" h="1846" extrusionOk="0">
                  <a:moveTo>
                    <a:pt x="917" y="1846"/>
                  </a:moveTo>
                  <a:lnTo>
                    <a:pt x="917" y="1846"/>
                  </a:lnTo>
                  <a:lnTo>
                    <a:pt x="1016" y="1833"/>
                  </a:lnTo>
                  <a:lnTo>
                    <a:pt x="1103" y="1821"/>
                  </a:lnTo>
                  <a:lnTo>
                    <a:pt x="1189" y="1796"/>
                  </a:lnTo>
                  <a:lnTo>
                    <a:pt x="1276" y="1771"/>
                  </a:lnTo>
                  <a:lnTo>
                    <a:pt x="1350" y="1734"/>
                  </a:lnTo>
                  <a:lnTo>
                    <a:pt x="1437" y="1685"/>
                  </a:lnTo>
                  <a:lnTo>
                    <a:pt x="1499" y="1635"/>
                  </a:lnTo>
                  <a:lnTo>
                    <a:pt x="1573" y="1573"/>
                  </a:lnTo>
                  <a:lnTo>
                    <a:pt x="1623" y="1511"/>
                  </a:lnTo>
                  <a:lnTo>
                    <a:pt x="1685" y="1437"/>
                  </a:lnTo>
                  <a:lnTo>
                    <a:pt x="1722" y="1363"/>
                  </a:lnTo>
                  <a:lnTo>
                    <a:pt x="1771" y="1276"/>
                  </a:lnTo>
                  <a:lnTo>
                    <a:pt x="1796" y="1189"/>
                  </a:lnTo>
                  <a:lnTo>
                    <a:pt x="1821" y="1102"/>
                  </a:lnTo>
                  <a:lnTo>
                    <a:pt x="1833" y="1016"/>
                  </a:lnTo>
                  <a:lnTo>
                    <a:pt x="1833" y="917"/>
                  </a:lnTo>
                  <a:lnTo>
                    <a:pt x="1833" y="917"/>
                  </a:lnTo>
                  <a:lnTo>
                    <a:pt x="1833" y="830"/>
                  </a:lnTo>
                  <a:lnTo>
                    <a:pt x="1821" y="731"/>
                  </a:lnTo>
                  <a:lnTo>
                    <a:pt x="1796" y="644"/>
                  </a:lnTo>
                  <a:lnTo>
                    <a:pt x="1771" y="570"/>
                  </a:lnTo>
                  <a:lnTo>
                    <a:pt x="1722" y="483"/>
                  </a:lnTo>
                  <a:lnTo>
                    <a:pt x="1685" y="409"/>
                  </a:lnTo>
                  <a:lnTo>
                    <a:pt x="1623" y="335"/>
                  </a:lnTo>
                  <a:lnTo>
                    <a:pt x="1573" y="273"/>
                  </a:lnTo>
                  <a:lnTo>
                    <a:pt x="1499" y="211"/>
                  </a:lnTo>
                  <a:lnTo>
                    <a:pt x="1437" y="161"/>
                  </a:lnTo>
                  <a:lnTo>
                    <a:pt x="1350" y="112"/>
                  </a:lnTo>
                  <a:lnTo>
                    <a:pt x="1276" y="75"/>
                  </a:lnTo>
                  <a:lnTo>
                    <a:pt x="1189" y="37"/>
                  </a:lnTo>
                  <a:lnTo>
                    <a:pt x="1103" y="25"/>
                  </a:lnTo>
                  <a:lnTo>
                    <a:pt x="1016" y="13"/>
                  </a:lnTo>
                  <a:lnTo>
                    <a:pt x="917" y="0"/>
                  </a:lnTo>
                  <a:lnTo>
                    <a:pt x="917" y="0"/>
                  </a:lnTo>
                  <a:lnTo>
                    <a:pt x="830" y="13"/>
                  </a:lnTo>
                  <a:lnTo>
                    <a:pt x="731" y="25"/>
                  </a:lnTo>
                  <a:lnTo>
                    <a:pt x="644" y="37"/>
                  </a:lnTo>
                  <a:lnTo>
                    <a:pt x="558" y="75"/>
                  </a:lnTo>
                  <a:lnTo>
                    <a:pt x="483" y="112"/>
                  </a:lnTo>
                  <a:lnTo>
                    <a:pt x="409" y="161"/>
                  </a:lnTo>
                  <a:lnTo>
                    <a:pt x="335" y="211"/>
                  </a:lnTo>
                  <a:lnTo>
                    <a:pt x="273" y="273"/>
                  </a:lnTo>
                  <a:lnTo>
                    <a:pt x="211" y="335"/>
                  </a:lnTo>
                  <a:lnTo>
                    <a:pt x="161" y="409"/>
                  </a:lnTo>
                  <a:lnTo>
                    <a:pt x="112" y="483"/>
                  </a:lnTo>
                  <a:lnTo>
                    <a:pt x="75" y="570"/>
                  </a:lnTo>
                  <a:lnTo>
                    <a:pt x="37" y="644"/>
                  </a:lnTo>
                  <a:lnTo>
                    <a:pt x="13" y="731"/>
                  </a:lnTo>
                  <a:lnTo>
                    <a:pt x="0" y="830"/>
                  </a:lnTo>
                  <a:lnTo>
                    <a:pt x="0" y="917"/>
                  </a:lnTo>
                  <a:lnTo>
                    <a:pt x="0" y="917"/>
                  </a:lnTo>
                  <a:lnTo>
                    <a:pt x="0" y="1016"/>
                  </a:lnTo>
                  <a:lnTo>
                    <a:pt x="13" y="1102"/>
                  </a:lnTo>
                  <a:lnTo>
                    <a:pt x="37" y="1189"/>
                  </a:lnTo>
                  <a:lnTo>
                    <a:pt x="75" y="1276"/>
                  </a:lnTo>
                  <a:lnTo>
                    <a:pt x="112" y="1363"/>
                  </a:lnTo>
                  <a:lnTo>
                    <a:pt x="161" y="1437"/>
                  </a:lnTo>
                  <a:lnTo>
                    <a:pt x="211" y="1511"/>
                  </a:lnTo>
                  <a:lnTo>
                    <a:pt x="273" y="1573"/>
                  </a:lnTo>
                  <a:lnTo>
                    <a:pt x="335" y="1635"/>
                  </a:lnTo>
                  <a:lnTo>
                    <a:pt x="409" y="1685"/>
                  </a:lnTo>
                  <a:lnTo>
                    <a:pt x="483" y="1734"/>
                  </a:lnTo>
                  <a:lnTo>
                    <a:pt x="558" y="1771"/>
                  </a:lnTo>
                  <a:lnTo>
                    <a:pt x="644" y="1796"/>
                  </a:lnTo>
                  <a:lnTo>
                    <a:pt x="731" y="1821"/>
                  </a:lnTo>
                  <a:lnTo>
                    <a:pt x="830" y="1833"/>
                  </a:lnTo>
                  <a:lnTo>
                    <a:pt x="917" y="1846"/>
                  </a:lnTo>
                  <a:lnTo>
                    <a:pt x="917" y="1846"/>
                  </a:lnTo>
                  <a:close/>
                </a:path>
              </a:pathLst>
            </a:custGeom>
            <a:solidFill>
              <a:srgbClr val="A8A8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a:off x="1638095" y="2199617"/>
              <a:ext cx="870158" cy="5142"/>
            </a:xfrm>
            <a:custGeom>
              <a:avLst/>
              <a:gdLst/>
              <a:ahLst/>
              <a:cxnLst/>
              <a:rect l="l" t="t" r="r" b="b"/>
              <a:pathLst>
                <a:path w="21155" h="125" extrusionOk="0">
                  <a:moveTo>
                    <a:pt x="1" y="0"/>
                  </a:moveTo>
                  <a:lnTo>
                    <a:pt x="1" y="124"/>
                  </a:lnTo>
                  <a:lnTo>
                    <a:pt x="21154" y="124"/>
                  </a:lnTo>
                  <a:lnTo>
                    <a:pt x="2115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a:off x="1638095" y="2247002"/>
              <a:ext cx="870158" cy="4607"/>
            </a:xfrm>
            <a:custGeom>
              <a:avLst/>
              <a:gdLst/>
              <a:ahLst/>
              <a:cxnLst/>
              <a:rect l="l" t="t" r="r" b="b"/>
              <a:pathLst>
                <a:path w="21155" h="112" extrusionOk="0">
                  <a:moveTo>
                    <a:pt x="1" y="0"/>
                  </a:moveTo>
                  <a:lnTo>
                    <a:pt x="1" y="112"/>
                  </a:lnTo>
                  <a:lnTo>
                    <a:pt x="21154" y="112"/>
                  </a:lnTo>
                  <a:lnTo>
                    <a:pt x="2115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a:off x="1638095" y="2293853"/>
              <a:ext cx="870158" cy="4648"/>
            </a:xfrm>
            <a:custGeom>
              <a:avLst/>
              <a:gdLst/>
              <a:ahLst/>
              <a:cxnLst/>
              <a:rect l="l" t="t" r="r" b="b"/>
              <a:pathLst>
                <a:path w="21155" h="113" extrusionOk="0">
                  <a:moveTo>
                    <a:pt x="1" y="1"/>
                  </a:moveTo>
                  <a:lnTo>
                    <a:pt x="1" y="112"/>
                  </a:lnTo>
                  <a:lnTo>
                    <a:pt x="21154" y="112"/>
                  </a:lnTo>
                  <a:lnTo>
                    <a:pt x="2115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a:off x="1638095" y="2340745"/>
              <a:ext cx="870158" cy="4607"/>
            </a:xfrm>
            <a:custGeom>
              <a:avLst/>
              <a:gdLst/>
              <a:ahLst/>
              <a:cxnLst/>
              <a:rect l="l" t="t" r="r" b="b"/>
              <a:pathLst>
                <a:path w="21155" h="112" extrusionOk="0">
                  <a:moveTo>
                    <a:pt x="1" y="0"/>
                  </a:moveTo>
                  <a:lnTo>
                    <a:pt x="1" y="112"/>
                  </a:lnTo>
                  <a:lnTo>
                    <a:pt x="21154" y="112"/>
                  </a:lnTo>
                  <a:lnTo>
                    <a:pt x="2115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a:off x="1638095" y="2387596"/>
              <a:ext cx="870158" cy="4607"/>
            </a:xfrm>
            <a:custGeom>
              <a:avLst/>
              <a:gdLst/>
              <a:ahLst/>
              <a:cxnLst/>
              <a:rect l="l" t="t" r="r" b="b"/>
              <a:pathLst>
                <a:path w="21155" h="112" extrusionOk="0">
                  <a:moveTo>
                    <a:pt x="1" y="1"/>
                  </a:moveTo>
                  <a:lnTo>
                    <a:pt x="1" y="112"/>
                  </a:lnTo>
                  <a:lnTo>
                    <a:pt x="21154" y="112"/>
                  </a:lnTo>
                  <a:lnTo>
                    <a:pt x="2115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a:off x="1638095" y="2434447"/>
              <a:ext cx="870158" cy="4648"/>
            </a:xfrm>
            <a:custGeom>
              <a:avLst/>
              <a:gdLst/>
              <a:ahLst/>
              <a:cxnLst/>
              <a:rect l="l" t="t" r="r" b="b"/>
              <a:pathLst>
                <a:path w="21155" h="113" extrusionOk="0">
                  <a:moveTo>
                    <a:pt x="1" y="1"/>
                  </a:moveTo>
                  <a:lnTo>
                    <a:pt x="1" y="112"/>
                  </a:lnTo>
                  <a:lnTo>
                    <a:pt x="21154" y="112"/>
                  </a:lnTo>
                  <a:lnTo>
                    <a:pt x="2115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a:off x="1638095" y="2481339"/>
              <a:ext cx="870158" cy="4607"/>
            </a:xfrm>
            <a:custGeom>
              <a:avLst/>
              <a:gdLst/>
              <a:ahLst/>
              <a:cxnLst/>
              <a:rect l="l" t="t" r="r" b="b"/>
              <a:pathLst>
                <a:path w="21155" h="112" extrusionOk="0">
                  <a:moveTo>
                    <a:pt x="1" y="0"/>
                  </a:moveTo>
                  <a:lnTo>
                    <a:pt x="1" y="112"/>
                  </a:lnTo>
                  <a:lnTo>
                    <a:pt x="21154" y="112"/>
                  </a:lnTo>
                  <a:lnTo>
                    <a:pt x="2115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a:off x="1638095" y="2528190"/>
              <a:ext cx="870158" cy="5142"/>
            </a:xfrm>
            <a:custGeom>
              <a:avLst/>
              <a:gdLst/>
              <a:ahLst/>
              <a:cxnLst/>
              <a:rect l="l" t="t" r="r" b="b"/>
              <a:pathLst>
                <a:path w="21155" h="125" extrusionOk="0">
                  <a:moveTo>
                    <a:pt x="1" y="1"/>
                  </a:moveTo>
                  <a:lnTo>
                    <a:pt x="1" y="125"/>
                  </a:lnTo>
                  <a:lnTo>
                    <a:pt x="21154" y="125"/>
                  </a:lnTo>
                  <a:lnTo>
                    <a:pt x="2115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a:off x="1638095" y="2575082"/>
              <a:ext cx="870158" cy="5142"/>
            </a:xfrm>
            <a:custGeom>
              <a:avLst/>
              <a:gdLst/>
              <a:ahLst/>
              <a:cxnLst/>
              <a:rect l="l" t="t" r="r" b="b"/>
              <a:pathLst>
                <a:path w="21155" h="125" extrusionOk="0">
                  <a:moveTo>
                    <a:pt x="1" y="0"/>
                  </a:moveTo>
                  <a:lnTo>
                    <a:pt x="1" y="124"/>
                  </a:lnTo>
                  <a:lnTo>
                    <a:pt x="21154" y="124"/>
                  </a:lnTo>
                  <a:lnTo>
                    <a:pt x="21154"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a:off x="2022198" y="2155275"/>
              <a:ext cx="5142" cy="469240"/>
            </a:xfrm>
            <a:custGeom>
              <a:avLst/>
              <a:gdLst/>
              <a:ahLst/>
              <a:cxnLst/>
              <a:rect l="l" t="t" r="r" b="b"/>
              <a:pathLst>
                <a:path w="125" h="11408" extrusionOk="0">
                  <a:moveTo>
                    <a:pt x="1" y="1"/>
                  </a:moveTo>
                  <a:lnTo>
                    <a:pt x="1" y="11408"/>
                  </a:lnTo>
                  <a:lnTo>
                    <a:pt x="125" y="11408"/>
                  </a:lnTo>
                  <a:lnTo>
                    <a:pt x="12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a:off x="1973825" y="2155275"/>
              <a:ext cx="5142" cy="469240"/>
            </a:xfrm>
            <a:custGeom>
              <a:avLst/>
              <a:gdLst/>
              <a:ahLst/>
              <a:cxnLst/>
              <a:rect l="l" t="t" r="r" b="b"/>
              <a:pathLst>
                <a:path w="125" h="11408" extrusionOk="0">
                  <a:moveTo>
                    <a:pt x="0" y="1"/>
                  </a:moveTo>
                  <a:lnTo>
                    <a:pt x="0" y="11408"/>
                  </a:lnTo>
                  <a:lnTo>
                    <a:pt x="124" y="11408"/>
                  </a:lnTo>
                  <a:lnTo>
                    <a:pt x="12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a:off x="1925411" y="2155275"/>
              <a:ext cx="5142" cy="469240"/>
            </a:xfrm>
            <a:custGeom>
              <a:avLst/>
              <a:gdLst/>
              <a:ahLst/>
              <a:cxnLst/>
              <a:rect l="l" t="t" r="r" b="b"/>
              <a:pathLst>
                <a:path w="125" h="11408" extrusionOk="0">
                  <a:moveTo>
                    <a:pt x="1" y="1"/>
                  </a:moveTo>
                  <a:lnTo>
                    <a:pt x="1" y="11408"/>
                  </a:lnTo>
                  <a:lnTo>
                    <a:pt x="125" y="11408"/>
                  </a:lnTo>
                  <a:lnTo>
                    <a:pt x="12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a:off x="1877532" y="2155275"/>
              <a:ext cx="4607" cy="469240"/>
            </a:xfrm>
            <a:custGeom>
              <a:avLst/>
              <a:gdLst/>
              <a:ahLst/>
              <a:cxnLst/>
              <a:rect l="l" t="t" r="r" b="b"/>
              <a:pathLst>
                <a:path w="112" h="11408" extrusionOk="0">
                  <a:moveTo>
                    <a:pt x="1" y="1"/>
                  </a:moveTo>
                  <a:lnTo>
                    <a:pt x="1" y="11408"/>
                  </a:lnTo>
                  <a:lnTo>
                    <a:pt x="112" y="11408"/>
                  </a:lnTo>
                  <a:lnTo>
                    <a:pt x="11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1829118" y="2155275"/>
              <a:ext cx="4648" cy="469240"/>
            </a:xfrm>
            <a:custGeom>
              <a:avLst/>
              <a:gdLst/>
              <a:ahLst/>
              <a:cxnLst/>
              <a:rect l="l" t="t" r="r" b="b"/>
              <a:pathLst>
                <a:path w="113" h="11408" extrusionOk="0">
                  <a:moveTo>
                    <a:pt x="1" y="1"/>
                  </a:moveTo>
                  <a:lnTo>
                    <a:pt x="1" y="11408"/>
                  </a:lnTo>
                  <a:lnTo>
                    <a:pt x="112" y="11408"/>
                  </a:lnTo>
                  <a:lnTo>
                    <a:pt x="11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a:off x="1780745" y="2155275"/>
              <a:ext cx="4607" cy="469240"/>
            </a:xfrm>
            <a:custGeom>
              <a:avLst/>
              <a:gdLst/>
              <a:ahLst/>
              <a:cxnLst/>
              <a:rect l="l" t="t" r="r" b="b"/>
              <a:pathLst>
                <a:path w="112" h="11408" extrusionOk="0">
                  <a:moveTo>
                    <a:pt x="0" y="1"/>
                  </a:moveTo>
                  <a:lnTo>
                    <a:pt x="0" y="11408"/>
                  </a:lnTo>
                  <a:lnTo>
                    <a:pt x="112" y="11408"/>
                  </a:lnTo>
                  <a:lnTo>
                    <a:pt x="11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5"/>
            <p:cNvSpPr/>
            <p:nvPr/>
          </p:nvSpPr>
          <p:spPr>
            <a:xfrm>
              <a:off x="1732332" y="2155275"/>
              <a:ext cx="4648" cy="469240"/>
            </a:xfrm>
            <a:custGeom>
              <a:avLst/>
              <a:gdLst/>
              <a:ahLst/>
              <a:cxnLst/>
              <a:rect l="l" t="t" r="r" b="b"/>
              <a:pathLst>
                <a:path w="113" h="11408" extrusionOk="0">
                  <a:moveTo>
                    <a:pt x="1" y="1"/>
                  </a:moveTo>
                  <a:lnTo>
                    <a:pt x="1" y="11408"/>
                  </a:lnTo>
                  <a:lnTo>
                    <a:pt x="112" y="11408"/>
                  </a:lnTo>
                  <a:lnTo>
                    <a:pt x="11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5"/>
            <p:cNvSpPr/>
            <p:nvPr/>
          </p:nvSpPr>
          <p:spPr>
            <a:xfrm>
              <a:off x="1683959" y="2155275"/>
              <a:ext cx="4607" cy="469240"/>
            </a:xfrm>
            <a:custGeom>
              <a:avLst/>
              <a:gdLst/>
              <a:ahLst/>
              <a:cxnLst/>
              <a:rect l="l" t="t" r="r" b="b"/>
              <a:pathLst>
                <a:path w="112" h="11408" extrusionOk="0">
                  <a:moveTo>
                    <a:pt x="0" y="1"/>
                  </a:moveTo>
                  <a:lnTo>
                    <a:pt x="0" y="11408"/>
                  </a:lnTo>
                  <a:lnTo>
                    <a:pt x="112" y="11408"/>
                  </a:lnTo>
                  <a:lnTo>
                    <a:pt x="11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5"/>
            <p:cNvSpPr/>
            <p:nvPr/>
          </p:nvSpPr>
          <p:spPr>
            <a:xfrm>
              <a:off x="2409385" y="2155275"/>
              <a:ext cx="4648" cy="469240"/>
            </a:xfrm>
            <a:custGeom>
              <a:avLst/>
              <a:gdLst/>
              <a:ahLst/>
              <a:cxnLst/>
              <a:rect l="l" t="t" r="r" b="b"/>
              <a:pathLst>
                <a:path w="113" h="11408" extrusionOk="0">
                  <a:moveTo>
                    <a:pt x="1" y="1"/>
                  </a:moveTo>
                  <a:lnTo>
                    <a:pt x="1" y="11408"/>
                  </a:lnTo>
                  <a:lnTo>
                    <a:pt x="112" y="11408"/>
                  </a:lnTo>
                  <a:lnTo>
                    <a:pt x="11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5"/>
            <p:cNvSpPr/>
            <p:nvPr/>
          </p:nvSpPr>
          <p:spPr>
            <a:xfrm>
              <a:off x="2361012" y="2155275"/>
              <a:ext cx="4607" cy="469240"/>
            </a:xfrm>
            <a:custGeom>
              <a:avLst/>
              <a:gdLst/>
              <a:ahLst/>
              <a:cxnLst/>
              <a:rect l="l" t="t" r="r" b="b"/>
              <a:pathLst>
                <a:path w="112" h="11408" extrusionOk="0">
                  <a:moveTo>
                    <a:pt x="0" y="1"/>
                  </a:moveTo>
                  <a:lnTo>
                    <a:pt x="0" y="11408"/>
                  </a:lnTo>
                  <a:lnTo>
                    <a:pt x="111" y="11408"/>
                  </a:lnTo>
                  <a:lnTo>
                    <a:pt x="111"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2312599" y="2155275"/>
              <a:ext cx="4607" cy="469240"/>
            </a:xfrm>
            <a:custGeom>
              <a:avLst/>
              <a:gdLst/>
              <a:ahLst/>
              <a:cxnLst/>
              <a:rect l="l" t="t" r="r" b="b"/>
              <a:pathLst>
                <a:path w="112" h="11408" extrusionOk="0">
                  <a:moveTo>
                    <a:pt x="0" y="1"/>
                  </a:moveTo>
                  <a:lnTo>
                    <a:pt x="0" y="11408"/>
                  </a:lnTo>
                  <a:lnTo>
                    <a:pt x="112" y="11408"/>
                  </a:lnTo>
                  <a:lnTo>
                    <a:pt x="11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5"/>
            <p:cNvSpPr/>
            <p:nvPr/>
          </p:nvSpPr>
          <p:spPr>
            <a:xfrm>
              <a:off x="2264185" y="2155275"/>
              <a:ext cx="5142" cy="469240"/>
            </a:xfrm>
            <a:custGeom>
              <a:avLst/>
              <a:gdLst/>
              <a:ahLst/>
              <a:cxnLst/>
              <a:rect l="l" t="t" r="r" b="b"/>
              <a:pathLst>
                <a:path w="125" h="11408" extrusionOk="0">
                  <a:moveTo>
                    <a:pt x="1" y="1"/>
                  </a:moveTo>
                  <a:lnTo>
                    <a:pt x="1" y="11408"/>
                  </a:lnTo>
                  <a:lnTo>
                    <a:pt x="125" y="11408"/>
                  </a:lnTo>
                  <a:lnTo>
                    <a:pt x="12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5"/>
            <p:cNvSpPr/>
            <p:nvPr/>
          </p:nvSpPr>
          <p:spPr>
            <a:xfrm>
              <a:off x="2215812" y="2155275"/>
              <a:ext cx="5142" cy="469240"/>
            </a:xfrm>
            <a:custGeom>
              <a:avLst/>
              <a:gdLst/>
              <a:ahLst/>
              <a:cxnLst/>
              <a:rect l="l" t="t" r="r" b="b"/>
              <a:pathLst>
                <a:path w="125" h="11408" extrusionOk="0">
                  <a:moveTo>
                    <a:pt x="0" y="1"/>
                  </a:moveTo>
                  <a:lnTo>
                    <a:pt x="0" y="11408"/>
                  </a:lnTo>
                  <a:lnTo>
                    <a:pt x="124" y="11408"/>
                  </a:lnTo>
                  <a:lnTo>
                    <a:pt x="12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5"/>
            <p:cNvSpPr/>
            <p:nvPr/>
          </p:nvSpPr>
          <p:spPr>
            <a:xfrm>
              <a:off x="2167398" y="2155275"/>
              <a:ext cx="5142" cy="469240"/>
            </a:xfrm>
            <a:custGeom>
              <a:avLst/>
              <a:gdLst/>
              <a:ahLst/>
              <a:cxnLst/>
              <a:rect l="l" t="t" r="r" b="b"/>
              <a:pathLst>
                <a:path w="125" h="11408" extrusionOk="0">
                  <a:moveTo>
                    <a:pt x="1" y="1"/>
                  </a:moveTo>
                  <a:lnTo>
                    <a:pt x="1" y="11408"/>
                  </a:lnTo>
                  <a:lnTo>
                    <a:pt x="125" y="11408"/>
                  </a:lnTo>
                  <a:lnTo>
                    <a:pt x="12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a:off x="2119025" y="2155275"/>
              <a:ext cx="5100" cy="469240"/>
            </a:xfrm>
            <a:custGeom>
              <a:avLst/>
              <a:gdLst/>
              <a:ahLst/>
              <a:cxnLst/>
              <a:rect l="l" t="t" r="r" b="b"/>
              <a:pathLst>
                <a:path w="124" h="11408" extrusionOk="0">
                  <a:moveTo>
                    <a:pt x="0" y="1"/>
                  </a:moveTo>
                  <a:lnTo>
                    <a:pt x="0" y="11408"/>
                  </a:lnTo>
                  <a:lnTo>
                    <a:pt x="124" y="11408"/>
                  </a:lnTo>
                  <a:lnTo>
                    <a:pt x="12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5"/>
            <p:cNvSpPr/>
            <p:nvPr/>
          </p:nvSpPr>
          <p:spPr>
            <a:xfrm>
              <a:off x="2070612" y="2155275"/>
              <a:ext cx="5142" cy="469240"/>
            </a:xfrm>
            <a:custGeom>
              <a:avLst/>
              <a:gdLst/>
              <a:ahLst/>
              <a:cxnLst/>
              <a:rect l="l" t="t" r="r" b="b"/>
              <a:pathLst>
                <a:path w="125" h="11408" extrusionOk="0">
                  <a:moveTo>
                    <a:pt x="0" y="1"/>
                  </a:moveTo>
                  <a:lnTo>
                    <a:pt x="0" y="11408"/>
                  </a:lnTo>
                  <a:lnTo>
                    <a:pt x="124" y="11408"/>
                  </a:lnTo>
                  <a:lnTo>
                    <a:pt x="124"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5"/>
            <p:cNvSpPr/>
            <p:nvPr/>
          </p:nvSpPr>
          <p:spPr>
            <a:xfrm>
              <a:off x="2457799" y="2155275"/>
              <a:ext cx="4607" cy="469240"/>
            </a:xfrm>
            <a:custGeom>
              <a:avLst/>
              <a:gdLst/>
              <a:ahLst/>
              <a:cxnLst/>
              <a:rect l="l" t="t" r="r" b="b"/>
              <a:pathLst>
                <a:path w="112" h="11408" extrusionOk="0">
                  <a:moveTo>
                    <a:pt x="0" y="1"/>
                  </a:moveTo>
                  <a:lnTo>
                    <a:pt x="0" y="11408"/>
                  </a:lnTo>
                  <a:lnTo>
                    <a:pt x="112" y="11408"/>
                  </a:lnTo>
                  <a:lnTo>
                    <a:pt x="112"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5"/>
            <p:cNvSpPr/>
            <p:nvPr/>
          </p:nvSpPr>
          <p:spPr>
            <a:xfrm>
              <a:off x="1638095" y="2183328"/>
              <a:ext cx="870158" cy="412682"/>
            </a:xfrm>
            <a:custGeom>
              <a:avLst/>
              <a:gdLst/>
              <a:ahLst/>
              <a:cxnLst/>
              <a:rect l="l" t="t" r="r" b="b"/>
              <a:pathLst>
                <a:path w="21155" h="10033" extrusionOk="0">
                  <a:moveTo>
                    <a:pt x="2403" y="0"/>
                  </a:moveTo>
                  <a:lnTo>
                    <a:pt x="2007" y="4954"/>
                  </a:lnTo>
                  <a:lnTo>
                    <a:pt x="1" y="4954"/>
                  </a:lnTo>
                  <a:lnTo>
                    <a:pt x="1" y="5103"/>
                  </a:lnTo>
                  <a:lnTo>
                    <a:pt x="2156" y="5103"/>
                  </a:lnTo>
                  <a:lnTo>
                    <a:pt x="2403" y="1920"/>
                  </a:lnTo>
                  <a:lnTo>
                    <a:pt x="3035" y="10032"/>
                  </a:lnTo>
                  <a:lnTo>
                    <a:pt x="3431" y="5103"/>
                  </a:lnTo>
                  <a:lnTo>
                    <a:pt x="7444" y="5103"/>
                  </a:lnTo>
                  <a:lnTo>
                    <a:pt x="7692" y="1920"/>
                  </a:lnTo>
                  <a:lnTo>
                    <a:pt x="8323" y="10032"/>
                  </a:lnTo>
                  <a:lnTo>
                    <a:pt x="8732" y="5103"/>
                  </a:lnTo>
                  <a:lnTo>
                    <a:pt x="12732" y="5103"/>
                  </a:lnTo>
                  <a:lnTo>
                    <a:pt x="12980" y="1920"/>
                  </a:lnTo>
                  <a:lnTo>
                    <a:pt x="13624" y="10032"/>
                  </a:lnTo>
                  <a:lnTo>
                    <a:pt x="14020" y="5103"/>
                  </a:lnTo>
                  <a:lnTo>
                    <a:pt x="18021" y="5103"/>
                  </a:lnTo>
                  <a:lnTo>
                    <a:pt x="18269" y="1920"/>
                  </a:lnTo>
                  <a:lnTo>
                    <a:pt x="18913" y="10032"/>
                  </a:lnTo>
                  <a:lnTo>
                    <a:pt x="19309" y="5103"/>
                  </a:lnTo>
                  <a:lnTo>
                    <a:pt x="21154" y="5103"/>
                  </a:lnTo>
                  <a:lnTo>
                    <a:pt x="21154" y="4954"/>
                  </a:lnTo>
                  <a:lnTo>
                    <a:pt x="19173" y="4954"/>
                  </a:lnTo>
                  <a:lnTo>
                    <a:pt x="18913" y="8137"/>
                  </a:lnTo>
                  <a:lnTo>
                    <a:pt x="18269" y="0"/>
                  </a:lnTo>
                  <a:lnTo>
                    <a:pt x="17885" y="4954"/>
                  </a:lnTo>
                  <a:lnTo>
                    <a:pt x="13884" y="4954"/>
                  </a:lnTo>
                  <a:lnTo>
                    <a:pt x="13624" y="8137"/>
                  </a:lnTo>
                  <a:lnTo>
                    <a:pt x="12980" y="0"/>
                  </a:lnTo>
                  <a:lnTo>
                    <a:pt x="12596" y="4954"/>
                  </a:lnTo>
                  <a:lnTo>
                    <a:pt x="8583" y="4954"/>
                  </a:lnTo>
                  <a:lnTo>
                    <a:pt x="8336" y="8137"/>
                  </a:lnTo>
                  <a:lnTo>
                    <a:pt x="7692" y="0"/>
                  </a:lnTo>
                  <a:lnTo>
                    <a:pt x="7295" y="4954"/>
                  </a:lnTo>
                  <a:lnTo>
                    <a:pt x="3295" y="4954"/>
                  </a:lnTo>
                  <a:lnTo>
                    <a:pt x="3035" y="8137"/>
                  </a:lnTo>
                  <a:lnTo>
                    <a:pt x="2403" y="0"/>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5"/>
            <p:cNvSpPr/>
            <p:nvPr/>
          </p:nvSpPr>
          <p:spPr>
            <a:xfrm>
              <a:off x="481140" y="3307133"/>
              <a:ext cx="143223" cy="336793"/>
            </a:xfrm>
            <a:custGeom>
              <a:avLst/>
              <a:gdLst/>
              <a:ahLst/>
              <a:cxnLst/>
              <a:rect l="l" t="t" r="r" b="b"/>
              <a:pathLst>
                <a:path w="3482" h="8188" extrusionOk="0">
                  <a:moveTo>
                    <a:pt x="13" y="5029"/>
                  </a:moveTo>
                  <a:lnTo>
                    <a:pt x="422" y="2961"/>
                  </a:lnTo>
                  <a:lnTo>
                    <a:pt x="422" y="2961"/>
                  </a:lnTo>
                  <a:lnTo>
                    <a:pt x="471" y="2725"/>
                  </a:lnTo>
                  <a:lnTo>
                    <a:pt x="645" y="1858"/>
                  </a:lnTo>
                  <a:lnTo>
                    <a:pt x="645" y="1858"/>
                  </a:lnTo>
                  <a:lnTo>
                    <a:pt x="682" y="1759"/>
                  </a:lnTo>
                  <a:lnTo>
                    <a:pt x="806" y="1239"/>
                  </a:lnTo>
                  <a:lnTo>
                    <a:pt x="806" y="1053"/>
                  </a:lnTo>
                  <a:lnTo>
                    <a:pt x="843" y="1053"/>
                  </a:lnTo>
                  <a:lnTo>
                    <a:pt x="1078" y="1"/>
                  </a:lnTo>
                  <a:lnTo>
                    <a:pt x="3196" y="459"/>
                  </a:lnTo>
                  <a:lnTo>
                    <a:pt x="2949" y="1611"/>
                  </a:lnTo>
                  <a:lnTo>
                    <a:pt x="2949" y="1611"/>
                  </a:lnTo>
                  <a:lnTo>
                    <a:pt x="2961" y="1673"/>
                  </a:lnTo>
                  <a:lnTo>
                    <a:pt x="2973" y="1747"/>
                  </a:lnTo>
                  <a:lnTo>
                    <a:pt x="2973" y="1809"/>
                  </a:lnTo>
                  <a:lnTo>
                    <a:pt x="2961" y="1883"/>
                  </a:lnTo>
                  <a:lnTo>
                    <a:pt x="2750" y="2589"/>
                  </a:lnTo>
                  <a:lnTo>
                    <a:pt x="2750" y="2676"/>
                  </a:lnTo>
                  <a:lnTo>
                    <a:pt x="2750" y="2676"/>
                  </a:lnTo>
                  <a:lnTo>
                    <a:pt x="2837" y="2738"/>
                  </a:lnTo>
                  <a:lnTo>
                    <a:pt x="2924" y="2824"/>
                  </a:lnTo>
                  <a:lnTo>
                    <a:pt x="2998" y="2924"/>
                  </a:lnTo>
                  <a:lnTo>
                    <a:pt x="3060" y="3035"/>
                  </a:lnTo>
                  <a:lnTo>
                    <a:pt x="3110" y="3146"/>
                  </a:lnTo>
                  <a:lnTo>
                    <a:pt x="3147" y="3258"/>
                  </a:lnTo>
                  <a:lnTo>
                    <a:pt x="3171" y="3369"/>
                  </a:lnTo>
                  <a:lnTo>
                    <a:pt x="3196" y="3468"/>
                  </a:lnTo>
                  <a:lnTo>
                    <a:pt x="3481" y="5586"/>
                  </a:lnTo>
                  <a:lnTo>
                    <a:pt x="3481" y="5586"/>
                  </a:lnTo>
                  <a:lnTo>
                    <a:pt x="3481" y="5673"/>
                  </a:lnTo>
                  <a:lnTo>
                    <a:pt x="3469" y="5747"/>
                  </a:lnTo>
                  <a:lnTo>
                    <a:pt x="3444" y="5822"/>
                  </a:lnTo>
                  <a:lnTo>
                    <a:pt x="3394" y="5884"/>
                  </a:lnTo>
                  <a:lnTo>
                    <a:pt x="3345" y="5921"/>
                  </a:lnTo>
                  <a:lnTo>
                    <a:pt x="3283" y="5970"/>
                  </a:lnTo>
                  <a:lnTo>
                    <a:pt x="3221" y="5995"/>
                  </a:lnTo>
                  <a:lnTo>
                    <a:pt x="3147" y="6007"/>
                  </a:lnTo>
                  <a:lnTo>
                    <a:pt x="3085" y="6007"/>
                  </a:lnTo>
                  <a:lnTo>
                    <a:pt x="3010" y="5995"/>
                  </a:lnTo>
                  <a:lnTo>
                    <a:pt x="2936" y="5983"/>
                  </a:lnTo>
                  <a:lnTo>
                    <a:pt x="2874" y="5946"/>
                  </a:lnTo>
                  <a:lnTo>
                    <a:pt x="2825" y="5896"/>
                  </a:lnTo>
                  <a:lnTo>
                    <a:pt x="2775" y="5834"/>
                  </a:lnTo>
                  <a:lnTo>
                    <a:pt x="2738" y="5760"/>
                  </a:lnTo>
                  <a:lnTo>
                    <a:pt x="2726" y="5673"/>
                  </a:lnTo>
                  <a:lnTo>
                    <a:pt x="2627" y="5029"/>
                  </a:lnTo>
                  <a:lnTo>
                    <a:pt x="2627" y="5029"/>
                  </a:lnTo>
                  <a:lnTo>
                    <a:pt x="2627" y="5029"/>
                  </a:lnTo>
                  <a:lnTo>
                    <a:pt x="2602" y="4893"/>
                  </a:lnTo>
                  <a:lnTo>
                    <a:pt x="2565" y="4781"/>
                  </a:lnTo>
                  <a:lnTo>
                    <a:pt x="2515" y="4682"/>
                  </a:lnTo>
                  <a:lnTo>
                    <a:pt x="2465" y="4596"/>
                  </a:lnTo>
                  <a:lnTo>
                    <a:pt x="2465" y="4596"/>
                  </a:lnTo>
                  <a:lnTo>
                    <a:pt x="2416" y="4583"/>
                  </a:lnTo>
                  <a:lnTo>
                    <a:pt x="2354" y="4583"/>
                  </a:lnTo>
                  <a:lnTo>
                    <a:pt x="2292" y="4620"/>
                  </a:lnTo>
                  <a:lnTo>
                    <a:pt x="2243" y="4670"/>
                  </a:lnTo>
                  <a:lnTo>
                    <a:pt x="2181" y="4744"/>
                  </a:lnTo>
                  <a:lnTo>
                    <a:pt x="2131" y="4831"/>
                  </a:lnTo>
                  <a:lnTo>
                    <a:pt x="2082" y="4942"/>
                  </a:lnTo>
                  <a:lnTo>
                    <a:pt x="2032" y="5066"/>
                  </a:lnTo>
                  <a:lnTo>
                    <a:pt x="1982" y="5264"/>
                  </a:lnTo>
                  <a:lnTo>
                    <a:pt x="1921" y="5822"/>
                  </a:lnTo>
                  <a:lnTo>
                    <a:pt x="1933" y="6676"/>
                  </a:lnTo>
                  <a:lnTo>
                    <a:pt x="2156" y="7023"/>
                  </a:lnTo>
                  <a:lnTo>
                    <a:pt x="2156" y="7023"/>
                  </a:lnTo>
                  <a:lnTo>
                    <a:pt x="2193" y="7085"/>
                  </a:lnTo>
                  <a:lnTo>
                    <a:pt x="2218" y="7147"/>
                  </a:lnTo>
                  <a:lnTo>
                    <a:pt x="2218" y="7209"/>
                  </a:lnTo>
                  <a:lnTo>
                    <a:pt x="2218" y="7283"/>
                  </a:lnTo>
                  <a:lnTo>
                    <a:pt x="2193" y="7345"/>
                  </a:lnTo>
                  <a:lnTo>
                    <a:pt x="2168" y="7407"/>
                  </a:lnTo>
                  <a:lnTo>
                    <a:pt x="2119" y="7469"/>
                  </a:lnTo>
                  <a:lnTo>
                    <a:pt x="2069" y="7506"/>
                  </a:lnTo>
                  <a:lnTo>
                    <a:pt x="2069" y="7506"/>
                  </a:lnTo>
                  <a:lnTo>
                    <a:pt x="2069" y="7506"/>
                  </a:lnTo>
                  <a:lnTo>
                    <a:pt x="2007" y="7543"/>
                  </a:lnTo>
                  <a:lnTo>
                    <a:pt x="1958" y="7556"/>
                  </a:lnTo>
                  <a:lnTo>
                    <a:pt x="1958" y="7816"/>
                  </a:lnTo>
                  <a:lnTo>
                    <a:pt x="1958" y="7816"/>
                  </a:lnTo>
                  <a:lnTo>
                    <a:pt x="1958" y="7890"/>
                  </a:lnTo>
                  <a:lnTo>
                    <a:pt x="1933" y="7952"/>
                  </a:lnTo>
                  <a:lnTo>
                    <a:pt x="1908" y="8014"/>
                  </a:lnTo>
                  <a:lnTo>
                    <a:pt x="1871" y="8076"/>
                  </a:lnTo>
                  <a:lnTo>
                    <a:pt x="1821" y="8113"/>
                  </a:lnTo>
                  <a:lnTo>
                    <a:pt x="1760" y="8150"/>
                  </a:lnTo>
                  <a:lnTo>
                    <a:pt x="1698" y="8175"/>
                  </a:lnTo>
                  <a:lnTo>
                    <a:pt x="1623" y="8187"/>
                  </a:lnTo>
                  <a:lnTo>
                    <a:pt x="1623" y="8187"/>
                  </a:lnTo>
                  <a:lnTo>
                    <a:pt x="1623" y="8187"/>
                  </a:lnTo>
                  <a:lnTo>
                    <a:pt x="1549" y="8187"/>
                  </a:lnTo>
                  <a:lnTo>
                    <a:pt x="1487" y="8162"/>
                  </a:lnTo>
                  <a:lnTo>
                    <a:pt x="1425" y="8138"/>
                  </a:lnTo>
                  <a:lnTo>
                    <a:pt x="1363" y="8101"/>
                  </a:lnTo>
                  <a:lnTo>
                    <a:pt x="1326" y="8051"/>
                  </a:lnTo>
                  <a:lnTo>
                    <a:pt x="1289" y="7989"/>
                  </a:lnTo>
                  <a:lnTo>
                    <a:pt x="1264" y="7927"/>
                  </a:lnTo>
                  <a:lnTo>
                    <a:pt x="1252" y="7853"/>
                  </a:lnTo>
                  <a:lnTo>
                    <a:pt x="1239" y="7568"/>
                  </a:lnTo>
                  <a:lnTo>
                    <a:pt x="1239" y="7568"/>
                  </a:lnTo>
                  <a:lnTo>
                    <a:pt x="1190" y="7531"/>
                  </a:lnTo>
                  <a:lnTo>
                    <a:pt x="1153" y="7481"/>
                  </a:lnTo>
                  <a:lnTo>
                    <a:pt x="1116" y="7432"/>
                  </a:lnTo>
                  <a:lnTo>
                    <a:pt x="1078" y="7382"/>
                  </a:lnTo>
                  <a:lnTo>
                    <a:pt x="595" y="6329"/>
                  </a:lnTo>
                  <a:lnTo>
                    <a:pt x="88" y="5524"/>
                  </a:lnTo>
                  <a:lnTo>
                    <a:pt x="112" y="5537"/>
                  </a:lnTo>
                  <a:lnTo>
                    <a:pt x="112" y="5537"/>
                  </a:lnTo>
                  <a:lnTo>
                    <a:pt x="50" y="5413"/>
                  </a:lnTo>
                  <a:lnTo>
                    <a:pt x="13" y="5289"/>
                  </a:lnTo>
                  <a:lnTo>
                    <a:pt x="1" y="5165"/>
                  </a:lnTo>
                  <a:lnTo>
                    <a:pt x="1" y="5091"/>
                  </a:lnTo>
                  <a:lnTo>
                    <a:pt x="13" y="5029"/>
                  </a:lnTo>
                  <a:lnTo>
                    <a:pt x="13" y="5029"/>
                  </a:lnTo>
                  <a:close/>
                </a:path>
              </a:pathLst>
            </a:custGeom>
            <a:solidFill>
              <a:srgbClr val="DBA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5"/>
            <p:cNvSpPr/>
            <p:nvPr/>
          </p:nvSpPr>
          <p:spPr>
            <a:xfrm>
              <a:off x="473530" y="3301045"/>
              <a:ext cx="143676" cy="336752"/>
            </a:xfrm>
            <a:custGeom>
              <a:avLst/>
              <a:gdLst/>
              <a:ahLst/>
              <a:cxnLst/>
              <a:rect l="l" t="t" r="r" b="b"/>
              <a:pathLst>
                <a:path w="3493" h="8187" extrusionOk="0">
                  <a:moveTo>
                    <a:pt x="25" y="5028"/>
                  </a:moveTo>
                  <a:lnTo>
                    <a:pt x="434" y="2960"/>
                  </a:lnTo>
                  <a:lnTo>
                    <a:pt x="434" y="2960"/>
                  </a:lnTo>
                  <a:lnTo>
                    <a:pt x="483" y="2725"/>
                  </a:lnTo>
                  <a:lnTo>
                    <a:pt x="656" y="1858"/>
                  </a:lnTo>
                  <a:lnTo>
                    <a:pt x="656" y="1858"/>
                  </a:lnTo>
                  <a:lnTo>
                    <a:pt x="694" y="1759"/>
                  </a:lnTo>
                  <a:lnTo>
                    <a:pt x="805" y="1239"/>
                  </a:lnTo>
                  <a:lnTo>
                    <a:pt x="805" y="1053"/>
                  </a:lnTo>
                  <a:lnTo>
                    <a:pt x="855" y="1053"/>
                  </a:lnTo>
                  <a:lnTo>
                    <a:pt x="1078" y="0"/>
                  </a:lnTo>
                  <a:lnTo>
                    <a:pt x="3208" y="458"/>
                  </a:lnTo>
                  <a:lnTo>
                    <a:pt x="2960" y="1610"/>
                  </a:lnTo>
                  <a:lnTo>
                    <a:pt x="2960" y="1610"/>
                  </a:lnTo>
                  <a:lnTo>
                    <a:pt x="2973" y="1672"/>
                  </a:lnTo>
                  <a:lnTo>
                    <a:pt x="2985" y="1746"/>
                  </a:lnTo>
                  <a:lnTo>
                    <a:pt x="2973" y="1808"/>
                  </a:lnTo>
                  <a:lnTo>
                    <a:pt x="2973" y="1883"/>
                  </a:lnTo>
                  <a:lnTo>
                    <a:pt x="2762" y="2589"/>
                  </a:lnTo>
                  <a:lnTo>
                    <a:pt x="2762" y="2675"/>
                  </a:lnTo>
                  <a:lnTo>
                    <a:pt x="2762" y="2675"/>
                  </a:lnTo>
                  <a:lnTo>
                    <a:pt x="2849" y="2737"/>
                  </a:lnTo>
                  <a:lnTo>
                    <a:pt x="2935" y="2811"/>
                  </a:lnTo>
                  <a:lnTo>
                    <a:pt x="2997" y="2923"/>
                  </a:lnTo>
                  <a:lnTo>
                    <a:pt x="3059" y="3022"/>
                  </a:lnTo>
                  <a:lnTo>
                    <a:pt x="3109" y="3146"/>
                  </a:lnTo>
                  <a:lnTo>
                    <a:pt x="3158" y="3257"/>
                  </a:lnTo>
                  <a:lnTo>
                    <a:pt x="3183" y="3369"/>
                  </a:lnTo>
                  <a:lnTo>
                    <a:pt x="3195" y="3468"/>
                  </a:lnTo>
                  <a:lnTo>
                    <a:pt x="3493" y="5586"/>
                  </a:lnTo>
                  <a:lnTo>
                    <a:pt x="3493" y="5586"/>
                  </a:lnTo>
                  <a:lnTo>
                    <a:pt x="3493" y="5672"/>
                  </a:lnTo>
                  <a:lnTo>
                    <a:pt x="3480" y="5747"/>
                  </a:lnTo>
                  <a:lnTo>
                    <a:pt x="3456" y="5821"/>
                  </a:lnTo>
                  <a:lnTo>
                    <a:pt x="3406" y="5871"/>
                  </a:lnTo>
                  <a:lnTo>
                    <a:pt x="3356" y="5920"/>
                  </a:lnTo>
                  <a:lnTo>
                    <a:pt x="3295" y="5957"/>
                  </a:lnTo>
                  <a:lnTo>
                    <a:pt x="3233" y="5994"/>
                  </a:lnTo>
                  <a:lnTo>
                    <a:pt x="3158" y="6007"/>
                  </a:lnTo>
                  <a:lnTo>
                    <a:pt x="3084" y="6007"/>
                  </a:lnTo>
                  <a:lnTo>
                    <a:pt x="3022" y="5994"/>
                  </a:lnTo>
                  <a:lnTo>
                    <a:pt x="2948" y="5982"/>
                  </a:lnTo>
                  <a:lnTo>
                    <a:pt x="2886" y="5945"/>
                  </a:lnTo>
                  <a:lnTo>
                    <a:pt x="2836" y="5895"/>
                  </a:lnTo>
                  <a:lnTo>
                    <a:pt x="2787" y="5833"/>
                  </a:lnTo>
                  <a:lnTo>
                    <a:pt x="2750" y="5759"/>
                  </a:lnTo>
                  <a:lnTo>
                    <a:pt x="2737" y="5672"/>
                  </a:lnTo>
                  <a:lnTo>
                    <a:pt x="2626" y="5028"/>
                  </a:lnTo>
                  <a:lnTo>
                    <a:pt x="2626" y="5028"/>
                  </a:lnTo>
                  <a:lnTo>
                    <a:pt x="2626" y="5028"/>
                  </a:lnTo>
                  <a:lnTo>
                    <a:pt x="2601" y="4892"/>
                  </a:lnTo>
                  <a:lnTo>
                    <a:pt x="2576" y="4781"/>
                  </a:lnTo>
                  <a:lnTo>
                    <a:pt x="2527" y="4682"/>
                  </a:lnTo>
                  <a:lnTo>
                    <a:pt x="2477" y="4595"/>
                  </a:lnTo>
                  <a:lnTo>
                    <a:pt x="2477" y="4595"/>
                  </a:lnTo>
                  <a:lnTo>
                    <a:pt x="2415" y="4570"/>
                  </a:lnTo>
                  <a:lnTo>
                    <a:pt x="2366" y="4583"/>
                  </a:lnTo>
                  <a:lnTo>
                    <a:pt x="2304" y="4620"/>
                  </a:lnTo>
                  <a:lnTo>
                    <a:pt x="2242" y="4669"/>
                  </a:lnTo>
                  <a:lnTo>
                    <a:pt x="2192" y="4744"/>
                  </a:lnTo>
                  <a:lnTo>
                    <a:pt x="2143" y="4830"/>
                  </a:lnTo>
                  <a:lnTo>
                    <a:pt x="2093" y="4942"/>
                  </a:lnTo>
                  <a:lnTo>
                    <a:pt x="2044" y="5066"/>
                  </a:lnTo>
                  <a:lnTo>
                    <a:pt x="1982" y="5264"/>
                  </a:lnTo>
                  <a:lnTo>
                    <a:pt x="1932" y="5821"/>
                  </a:lnTo>
                  <a:lnTo>
                    <a:pt x="1945" y="6676"/>
                  </a:lnTo>
                  <a:lnTo>
                    <a:pt x="2167" y="7010"/>
                  </a:lnTo>
                  <a:lnTo>
                    <a:pt x="2167" y="7010"/>
                  </a:lnTo>
                  <a:lnTo>
                    <a:pt x="2205" y="7072"/>
                  </a:lnTo>
                  <a:lnTo>
                    <a:pt x="2229" y="7146"/>
                  </a:lnTo>
                  <a:lnTo>
                    <a:pt x="2229" y="7208"/>
                  </a:lnTo>
                  <a:lnTo>
                    <a:pt x="2229" y="7282"/>
                  </a:lnTo>
                  <a:lnTo>
                    <a:pt x="2205" y="7344"/>
                  </a:lnTo>
                  <a:lnTo>
                    <a:pt x="2167" y="7406"/>
                  </a:lnTo>
                  <a:lnTo>
                    <a:pt x="2130" y="7456"/>
                  </a:lnTo>
                  <a:lnTo>
                    <a:pt x="2081" y="7505"/>
                  </a:lnTo>
                  <a:lnTo>
                    <a:pt x="2081" y="7505"/>
                  </a:lnTo>
                  <a:lnTo>
                    <a:pt x="2081" y="7505"/>
                  </a:lnTo>
                  <a:lnTo>
                    <a:pt x="2019" y="7543"/>
                  </a:lnTo>
                  <a:lnTo>
                    <a:pt x="1957" y="7555"/>
                  </a:lnTo>
                  <a:lnTo>
                    <a:pt x="1969" y="7815"/>
                  </a:lnTo>
                  <a:lnTo>
                    <a:pt x="1969" y="7815"/>
                  </a:lnTo>
                  <a:lnTo>
                    <a:pt x="1969" y="7889"/>
                  </a:lnTo>
                  <a:lnTo>
                    <a:pt x="1945" y="7951"/>
                  </a:lnTo>
                  <a:lnTo>
                    <a:pt x="1920" y="8013"/>
                  </a:lnTo>
                  <a:lnTo>
                    <a:pt x="1883" y="8063"/>
                  </a:lnTo>
                  <a:lnTo>
                    <a:pt x="1821" y="8112"/>
                  </a:lnTo>
                  <a:lnTo>
                    <a:pt x="1771" y="8149"/>
                  </a:lnTo>
                  <a:lnTo>
                    <a:pt x="1697" y="8174"/>
                  </a:lnTo>
                  <a:lnTo>
                    <a:pt x="1635" y="8187"/>
                  </a:lnTo>
                  <a:lnTo>
                    <a:pt x="1635" y="8187"/>
                  </a:lnTo>
                  <a:lnTo>
                    <a:pt x="1635" y="8187"/>
                  </a:lnTo>
                  <a:lnTo>
                    <a:pt x="1561" y="8187"/>
                  </a:lnTo>
                  <a:lnTo>
                    <a:pt x="1499" y="8162"/>
                  </a:lnTo>
                  <a:lnTo>
                    <a:pt x="1437" y="8137"/>
                  </a:lnTo>
                  <a:lnTo>
                    <a:pt x="1375" y="8100"/>
                  </a:lnTo>
                  <a:lnTo>
                    <a:pt x="1325" y="8050"/>
                  </a:lnTo>
                  <a:lnTo>
                    <a:pt x="1301" y="7988"/>
                  </a:lnTo>
                  <a:lnTo>
                    <a:pt x="1276" y="7927"/>
                  </a:lnTo>
                  <a:lnTo>
                    <a:pt x="1263" y="7852"/>
                  </a:lnTo>
                  <a:lnTo>
                    <a:pt x="1251" y="7567"/>
                  </a:lnTo>
                  <a:lnTo>
                    <a:pt x="1251" y="7567"/>
                  </a:lnTo>
                  <a:lnTo>
                    <a:pt x="1201" y="7530"/>
                  </a:lnTo>
                  <a:lnTo>
                    <a:pt x="1152" y="7481"/>
                  </a:lnTo>
                  <a:lnTo>
                    <a:pt x="1115" y="7431"/>
                  </a:lnTo>
                  <a:lnTo>
                    <a:pt x="1090" y="7369"/>
                  </a:lnTo>
                  <a:lnTo>
                    <a:pt x="595" y="6329"/>
                  </a:lnTo>
                  <a:lnTo>
                    <a:pt x="99" y="5524"/>
                  </a:lnTo>
                  <a:lnTo>
                    <a:pt x="112" y="5536"/>
                  </a:lnTo>
                  <a:lnTo>
                    <a:pt x="112" y="5536"/>
                  </a:lnTo>
                  <a:lnTo>
                    <a:pt x="62" y="5412"/>
                  </a:lnTo>
                  <a:lnTo>
                    <a:pt x="12" y="5288"/>
                  </a:lnTo>
                  <a:lnTo>
                    <a:pt x="0" y="5165"/>
                  </a:lnTo>
                  <a:lnTo>
                    <a:pt x="12" y="5090"/>
                  </a:lnTo>
                  <a:lnTo>
                    <a:pt x="25" y="5028"/>
                  </a:lnTo>
                  <a:lnTo>
                    <a:pt x="25" y="5028"/>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5"/>
            <p:cNvSpPr/>
            <p:nvPr/>
          </p:nvSpPr>
          <p:spPr>
            <a:xfrm>
              <a:off x="660481" y="4386143"/>
              <a:ext cx="331158" cy="220100"/>
            </a:xfrm>
            <a:custGeom>
              <a:avLst/>
              <a:gdLst/>
              <a:ahLst/>
              <a:cxnLst/>
              <a:rect l="l" t="t" r="r" b="b"/>
              <a:pathLst>
                <a:path w="8051" h="5351" extrusionOk="0">
                  <a:moveTo>
                    <a:pt x="7754" y="273"/>
                  </a:moveTo>
                  <a:lnTo>
                    <a:pt x="7754" y="273"/>
                  </a:lnTo>
                  <a:lnTo>
                    <a:pt x="7803" y="384"/>
                  </a:lnTo>
                  <a:lnTo>
                    <a:pt x="7840" y="521"/>
                  </a:lnTo>
                  <a:lnTo>
                    <a:pt x="7890" y="669"/>
                  </a:lnTo>
                  <a:lnTo>
                    <a:pt x="7927" y="830"/>
                  </a:lnTo>
                  <a:lnTo>
                    <a:pt x="7989" y="1189"/>
                  </a:lnTo>
                  <a:lnTo>
                    <a:pt x="8026" y="1586"/>
                  </a:lnTo>
                  <a:lnTo>
                    <a:pt x="8051" y="1994"/>
                  </a:lnTo>
                  <a:lnTo>
                    <a:pt x="8051" y="2378"/>
                  </a:lnTo>
                  <a:lnTo>
                    <a:pt x="8026" y="2750"/>
                  </a:lnTo>
                  <a:lnTo>
                    <a:pt x="8001" y="2911"/>
                  </a:lnTo>
                  <a:lnTo>
                    <a:pt x="7976" y="3072"/>
                  </a:lnTo>
                  <a:lnTo>
                    <a:pt x="7976" y="3072"/>
                  </a:lnTo>
                  <a:lnTo>
                    <a:pt x="7915" y="3320"/>
                  </a:lnTo>
                  <a:lnTo>
                    <a:pt x="7865" y="3518"/>
                  </a:lnTo>
                  <a:lnTo>
                    <a:pt x="7815" y="3679"/>
                  </a:lnTo>
                  <a:lnTo>
                    <a:pt x="7754" y="3790"/>
                  </a:lnTo>
                  <a:lnTo>
                    <a:pt x="7679" y="3877"/>
                  </a:lnTo>
                  <a:lnTo>
                    <a:pt x="7593" y="3951"/>
                  </a:lnTo>
                  <a:lnTo>
                    <a:pt x="7469" y="4013"/>
                  </a:lnTo>
                  <a:lnTo>
                    <a:pt x="7308" y="4063"/>
                  </a:lnTo>
                  <a:lnTo>
                    <a:pt x="7308" y="4063"/>
                  </a:lnTo>
                  <a:lnTo>
                    <a:pt x="7147" y="4125"/>
                  </a:lnTo>
                  <a:lnTo>
                    <a:pt x="6998" y="4162"/>
                  </a:lnTo>
                  <a:lnTo>
                    <a:pt x="6887" y="4187"/>
                  </a:lnTo>
                  <a:lnTo>
                    <a:pt x="6800" y="4187"/>
                  </a:lnTo>
                  <a:lnTo>
                    <a:pt x="6726" y="4174"/>
                  </a:lnTo>
                  <a:lnTo>
                    <a:pt x="6676" y="4149"/>
                  </a:lnTo>
                  <a:lnTo>
                    <a:pt x="6639" y="4087"/>
                  </a:lnTo>
                  <a:lnTo>
                    <a:pt x="6602" y="4026"/>
                  </a:lnTo>
                  <a:lnTo>
                    <a:pt x="6602" y="4026"/>
                  </a:lnTo>
                  <a:lnTo>
                    <a:pt x="6577" y="3988"/>
                  </a:lnTo>
                  <a:lnTo>
                    <a:pt x="6540" y="3976"/>
                  </a:lnTo>
                  <a:lnTo>
                    <a:pt x="6490" y="3988"/>
                  </a:lnTo>
                  <a:lnTo>
                    <a:pt x="6428" y="4013"/>
                  </a:lnTo>
                  <a:lnTo>
                    <a:pt x="6267" y="4087"/>
                  </a:lnTo>
                  <a:lnTo>
                    <a:pt x="6069" y="4199"/>
                  </a:lnTo>
                  <a:lnTo>
                    <a:pt x="5623" y="4471"/>
                  </a:lnTo>
                  <a:lnTo>
                    <a:pt x="5400" y="4608"/>
                  </a:lnTo>
                  <a:lnTo>
                    <a:pt x="5190" y="4707"/>
                  </a:lnTo>
                  <a:lnTo>
                    <a:pt x="5190" y="4707"/>
                  </a:lnTo>
                  <a:lnTo>
                    <a:pt x="4992" y="4781"/>
                  </a:lnTo>
                  <a:lnTo>
                    <a:pt x="4732" y="4868"/>
                  </a:lnTo>
                  <a:lnTo>
                    <a:pt x="4434" y="4954"/>
                  </a:lnTo>
                  <a:lnTo>
                    <a:pt x="4100" y="5053"/>
                  </a:lnTo>
                  <a:lnTo>
                    <a:pt x="3728" y="5140"/>
                  </a:lnTo>
                  <a:lnTo>
                    <a:pt x="3332" y="5214"/>
                  </a:lnTo>
                  <a:lnTo>
                    <a:pt x="2923" y="5276"/>
                  </a:lnTo>
                  <a:lnTo>
                    <a:pt x="2515" y="5326"/>
                  </a:lnTo>
                  <a:lnTo>
                    <a:pt x="2106" y="5351"/>
                  </a:lnTo>
                  <a:lnTo>
                    <a:pt x="1710" y="5351"/>
                  </a:lnTo>
                  <a:lnTo>
                    <a:pt x="1511" y="5351"/>
                  </a:lnTo>
                  <a:lnTo>
                    <a:pt x="1326" y="5326"/>
                  </a:lnTo>
                  <a:lnTo>
                    <a:pt x="1152" y="5301"/>
                  </a:lnTo>
                  <a:lnTo>
                    <a:pt x="979" y="5264"/>
                  </a:lnTo>
                  <a:lnTo>
                    <a:pt x="818" y="5214"/>
                  </a:lnTo>
                  <a:lnTo>
                    <a:pt x="669" y="5165"/>
                  </a:lnTo>
                  <a:lnTo>
                    <a:pt x="533" y="5091"/>
                  </a:lnTo>
                  <a:lnTo>
                    <a:pt x="397" y="5016"/>
                  </a:lnTo>
                  <a:lnTo>
                    <a:pt x="285" y="4917"/>
                  </a:lnTo>
                  <a:lnTo>
                    <a:pt x="186" y="4818"/>
                  </a:lnTo>
                  <a:lnTo>
                    <a:pt x="100" y="4707"/>
                  </a:lnTo>
                  <a:lnTo>
                    <a:pt x="38" y="4570"/>
                  </a:lnTo>
                  <a:lnTo>
                    <a:pt x="38" y="4570"/>
                  </a:lnTo>
                  <a:lnTo>
                    <a:pt x="0" y="4484"/>
                  </a:lnTo>
                  <a:lnTo>
                    <a:pt x="0" y="4372"/>
                  </a:lnTo>
                  <a:lnTo>
                    <a:pt x="25" y="4261"/>
                  </a:lnTo>
                  <a:lnTo>
                    <a:pt x="75" y="4149"/>
                  </a:lnTo>
                  <a:lnTo>
                    <a:pt x="137" y="4026"/>
                  </a:lnTo>
                  <a:lnTo>
                    <a:pt x="211" y="3902"/>
                  </a:lnTo>
                  <a:lnTo>
                    <a:pt x="310" y="3765"/>
                  </a:lnTo>
                  <a:lnTo>
                    <a:pt x="409" y="3642"/>
                  </a:lnTo>
                  <a:lnTo>
                    <a:pt x="657" y="3381"/>
                  </a:lnTo>
                  <a:lnTo>
                    <a:pt x="917" y="3121"/>
                  </a:lnTo>
                  <a:lnTo>
                    <a:pt x="1177" y="2898"/>
                  </a:lnTo>
                  <a:lnTo>
                    <a:pt x="1437" y="2700"/>
                  </a:lnTo>
                  <a:lnTo>
                    <a:pt x="1437" y="2700"/>
                  </a:lnTo>
                  <a:lnTo>
                    <a:pt x="1846" y="2415"/>
                  </a:lnTo>
                  <a:lnTo>
                    <a:pt x="2193" y="2180"/>
                  </a:lnTo>
                  <a:lnTo>
                    <a:pt x="2515" y="1957"/>
                  </a:lnTo>
                  <a:lnTo>
                    <a:pt x="2799" y="1747"/>
                  </a:lnTo>
                  <a:lnTo>
                    <a:pt x="2948" y="1635"/>
                  </a:lnTo>
                  <a:lnTo>
                    <a:pt x="3084" y="1511"/>
                  </a:lnTo>
                  <a:lnTo>
                    <a:pt x="3221" y="1375"/>
                  </a:lnTo>
                  <a:lnTo>
                    <a:pt x="3369" y="1226"/>
                  </a:lnTo>
                  <a:lnTo>
                    <a:pt x="3505" y="1065"/>
                  </a:lnTo>
                  <a:lnTo>
                    <a:pt x="3654" y="880"/>
                  </a:lnTo>
                  <a:lnTo>
                    <a:pt x="3815" y="669"/>
                  </a:lnTo>
                  <a:lnTo>
                    <a:pt x="3976" y="421"/>
                  </a:lnTo>
                  <a:lnTo>
                    <a:pt x="3976" y="421"/>
                  </a:lnTo>
                  <a:lnTo>
                    <a:pt x="4050" y="335"/>
                  </a:lnTo>
                  <a:lnTo>
                    <a:pt x="4125" y="248"/>
                  </a:lnTo>
                  <a:lnTo>
                    <a:pt x="4211" y="174"/>
                  </a:lnTo>
                  <a:lnTo>
                    <a:pt x="4298" y="124"/>
                  </a:lnTo>
                  <a:lnTo>
                    <a:pt x="4397" y="75"/>
                  </a:lnTo>
                  <a:lnTo>
                    <a:pt x="4484" y="38"/>
                  </a:lnTo>
                  <a:lnTo>
                    <a:pt x="4583" y="25"/>
                  </a:lnTo>
                  <a:lnTo>
                    <a:pt x="4682" y="13"/>
                  </a:lnTo>
                  <a:lnTo>
                    <a:pt x="4781" y="0"/>
                  </a:lnTo>
                  <a:lnTo>
                    <a:pt x="4880" y="13"/>
                  </a:lnTo>
                  <a:lnTo>
                    <a:pt x="4979" y="25"/>
                  </a:lnTo>
                  <a:lnTo>
                    <a:pt x="5078" y="50"/>
                  </a:lnTo>
                  <a:lnTo>
                    <a:pt x="5252" y="112"/>
                  </a:lnTo>
                  <a:lnTo>
                    <a:pt x="5425" y="199"/>
                  </a:lnTo>
                  <a:lnTo>
                    <a:pt x="5425" y="199"/>
                  </a:lnTo>
                  <a:lnTo>
                    <a:pt x="5499" y="248"/>
                  </a:lnTo>
                  <a:lnTo>
                    <a:pt x="5561" y="322"/>
                  </a:lnTo>
                  <a:lnTo>
                    <a:pt x="5636" y="409"/>
                  </a:lnTo>
                  <a:lnTo>
                    <a:pt x="5710" y="521"/>
                  </a:lnTo>
                  <a:lnTo>
                    <a:pt x="5846" y="731"/>
                  </a:lnTo>
                  <a:lnTo>
                    <a:pt x="5995" y="954"/>
                  </a:lnTo>
                  <a:lnTo>
                    <a:pt x="6069" y="1065"/>
                  </a:lnTo>
                  <a:lnTo>
                    <a:pt x="6143" y="1152"/>
                  </a:lnTo>
                  <a:lnTo>
                    <a:pt x="6230" y="1226"/>
                  </a:lnTo>
                  <a:lnTo>
                    <a:pt x="6317" y="1301"/>
                  </a:lnTo>
                  <a:lnTo>
                    <a:pt x="6416" y="1338"/>
                  </a:lnTo>
                  <a:lnTo>
                    <a:pt x="6515" y="1350"/>
                  </a:lnTo>
                  <a:lnTo>
                    <a:pt x="6614" y="1350"/>
                  </a:lnTo>
                  <a:lnTo>
                    <a:pt x="6726" y="1301"/>
                  </a:lnTo>
                  <a:lnTo>
                    <a:pt x="6726" y="1301"/>
                  </a:lnTo>
                  <a:lnTo>
                    <a:pt x="6849" y="1239"/>
                  </a:lnTo>
                  <a:lnTo>
                    <a:pt x="6948" y="1165"/>
                  </a:lnTo>
                  <a:lnTo>
                    <a:pt x="7048" y="1078"/>
                  </a:lnTo>
                  <a:lnTo>
                    <a:pt x="7134" y="991"/>
                  </a:lnTo>
                  <a:lnTo>
                    <a:pt x="7283" y="793"/>
                  </a:lnTo>
                  <a:lnTo>
                    <a:pt x="7419" y="595"/>
                  </a:lnTo>
                  <a:lnTo>
                    <a:pt x="7518" y="434"/>
                  </a:lnTo>
                  <a:lnTo>
                    <a:pt x="7605" y="310"/>
                  </a:lnTo>
                  <a:lnTo>
                    <a:pt x="7654" y="260"/>
                  </a:lnTo>
                  <a:lnTo>
                    <a:pt x="7679" y="248"/>
                  </a:lnTo>
                  <a:lnTo>
                    <a:pt x="7716" y="248"/>
                  </a:lnTo>
                  <a:lnTo>
                    <a:pt x="7754" y="273"/>
                  </a:lnTo>
                  <a:lnTo>
                    <a:pt x="7754" y="27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5"/>
            <p:cNvSpPr/>
            <p:nvPr/>
          </p:nvSpPr>
          <p:spPr>
            <a:xfrm>
              <a:off x="1084318" y="4386143"/>
              <a:ext cx="330664" cy="220100"/>
            </a:xfrm>
            <a:custGeom>
              <a:avLst/>
              <a:gdLst/>
              <a:ahLst/>
              <a:cxnLst/>
              <a:rect l="l" t="t" r="r" b="b"/>
              <a:pathLst>
                <a:path w="8039" h="5351" extrusionOk="0">
                  <a:moveTo>
                    <a:pt x="298" y="273"/>
                  </a:moveTo>
                  <a:lnTo>
                    <a:pt x="298" y="273"/>
                  </a:lnTo>
                  <a:lnTo>
                    <a:pt x="249" y="384"/>
                  </a:lnTo>
                  <a:lnTo>
                    <a:pt x="211" y="521"/>
                  </a:lnTo>
                  <a:lnTo>
                    <a:pt x="162" y="669"/>
                  </a:lnTo>
                  <a:lnTo>
                    <a:pt x="125" y="830"/>
                  </a:lnTo>
                  <a:lnTo>
                    <a:pt x="63" y="1189"/>
                  </a:lnTo>
                  <a:lnTo>
                    <a:pt x="26" y="1586"/>
                  </a:lnTo>
                  <a:lnTo>
                    <a:pt x="1" y="1994"/>
                  </a:lnTo>
                  <a:lnTo>
                    <a:pt x="1" y="2378"/>
                  </a:lnTo>
                  <a:lnTo>
                    <a:pt x="26" y="2750"/>
                  </a:lnTo>
                  <a:lnTo>
                    <a:pt x="38" y="2911"/>
                  </a:lnTo>
                  <a:lnTo>
                    <a:pt x="75" y="3072"/>
                  </a:lnTo>
                  <a:lnTo>
                    <a:pt x="75" y="3072"/>
                  </a:lnTo>
                  <a:lnTo>
                    <a:pt x="125" y="3320"/>
                  </a:lnTo>
                  <a:lnTo>
                    <a:pt x="187" y="3518"/>
                  </a:lnTo>
                  <a:lnTo>
                    <a:pt x="236" y="3679"/>
                  </a:lnTo>
                  <a:lnTo>
                    <a:pt x="298" y="3790"/>
                  </a:lnTo>
                  <a:lnTo>
                    <a:pt x="372" y="3877"/>
                  </a:lnTo>
                  <a:lnTo>
                    <a:pt x="459" y="3951"/>
                  </a:lnTo>
                  <a:lnTo>
                    <a:pt x="583" y="4013"/>
                  </a:lnTo>
                  <a:lnTo>
                    <a:pt x="744" y="4063"/>
                  </a:lnTo>
                  <a:lnTo>
                    <a:pt x="744" y="4063"/>
                  </a:lnTo>
                  <a:lnTo>
                    <a:pt x="905" y="4125"/>
                  </a:lnTo>
                  <a:lnTo>
                    <a:pt x="1041" y="4162"/>
                  </a:lnTo>
                  <a:lnTo>
                    <a:pt x="1165" y="4187"/>
                  </a:lnTo>
                  <a:lnTo>
                    <a:pt x="1252" y="4187"/>
                  </a:lnTo>
                  <a:lnTo>
                    <a:pt x="1326" y="4174"/>
                  </a:lnTo>
                  <a:lnTo>
                    <a:pt x="1376" y="4149"/>
                  </a:lnTo>
                  <a:lnTo>
                    <a:pt x="1413" y="4087"/>
                  </a:lnTo>
                  <a:lnTo>
                    <a:pt x="1450" y="4026"/>
                  </a:lnTo>
                  <a:lnTo>
                    <a:pt x="1450" y="4026"/>
                  </a:lnTo>
                  <a:lnTo>
                    <a:pt x="1462" y="3988"/>
                  </a:lnTo>
                  <a:lnTo>
                    <a:pt x="1499" y="3976"/>
                  </a:lnTo>
                  <a:lnTo>
                    <a:pt x="1561" y="3988"/>
                  </a:lnTo>
                  <a:lnTo>
                    <a:pt x="1623" y="4013"/>
                  </a:lnTo>
                  <a:lnTo>
                    <a:pt x="1784" y="4087"/>
                  </a:lnTo>
                  <a:lnTo>
                    <a:pt x="1982" y="4199"/>
                  </a:lnTo>
                  <a:lnTo>
                    <a:pt x="2428" y="4471"/>
                  </a:lnTo>
                  <a:lnTo>
                    <a:pt x="2651" y="4608"/>
                  </a:lnTo>
                  <a:lnTo>
                    <a:pt x="2862" y="4707"/>
                  </a:lnTo>
                  <a:lnTo>
                    <a:pt x="2862" y="4707"/>
                  </a:lnTo>
                  <a:lnTo>
                    <a:pt x="3060" y="4781"/>
                  </a:lnTo>
                  <a:lnTo>
                    <a:pt x="3320" y="4868"/>
                  </a:lnTo>
                  <a:lnTo>
                    <a:pt x="3617" y="4954"/>
                  </a:lnTo>
                  <a:lnTo>
                    <a:pt x="3952" y="5053"/>
                  </a:lnTo>
                  <a:lnTo>
                    <a:pt x="4323" y="5140"/>
                  </a:lnTo>
                  <a:lnTo>
                    <a:pt x="4720" y="5214"/>
                  </a:lnTo>
                  <a:lnTo>
                    <a:pt x="5128" y="5276"/>
                  </a:lnTo>
                  <a:lnTo>
                    <a:pt x="5537" y="5326"/>
                  </a:lnTo>
                  <a:lnTo>
                    <a:pt x="5946" y="5351"/>
                  </a:lnTo>
                  <a:lnTo>
                    <a:pt x="6342" y="5351"/>
                  </a:lnTo>
                  <a:lnTo>
                    <a:pt x="6540" y="5351"/>
                  </a:lnTo>
                  <a:lnTo>
                    <a:pt x="6726" y="5326"/>
                  </a:lnTo>
                  <a:lnTo>
                    <a:pt x="6899" y="5301"/>
                  </a:lnTo>
                  <a:lnTo>
                    <a:pt x="7073" y="5264"/>
                  </a:lnTo>
                  <a:lnTo>
                    <a:pt x="7234" y="5214"/>
                  </a:lnTo>
                  <a:lnTo>
                    <a:pt x="7382" y="5165"/>
                  </a:lnTo>
                  <a:lnTo>
                    <a:pt x="7519" y="5091"/>
                  </a:lnTo>
                  <a:lnTo>
                    <a:pt x="7655" y="5016"/>
                  </a:lnTo>
                  <a:lnTo>
                    <a:pt x="7766" y="4917"/>
                  </a:lnTo>
                  <a:lnTo>
                    <a:pt x="7865" y="4818"/>
                  </a:lnTo>
                  <a:lnTo>
                    <a:pt x="7952" y="4707"/>
                  </a:lnTo>
                  <a:lnTo>
                    <a:pt x="8014" y="4570"/>
                  </a:lnTo>
                  <a:lnTo>
                    <a:pt x="8014" y="4570"/>
                  </a:lnTo>
                  <a:lnTo>
                    <a:pt x="8039" y="4484"/>
                  </a:lnTo>
                  <a:lnTo>
                    <a:pt x="8039" y="4372"/>
                  </a:lnTo>
                  <a:lnTo>
                    <a:pt x="8026" y="4261"/>
                  </a:lnTo>
                  <a:lnTo>
                    <a:pt x="7977" y="4149"/>
                  </a:lnTo>
                  <a:lnTo>
                    <a:pt x="7915" y="4026"/>
                  </a:lnTo>
                  <a:lnTo>
                    <a:pt x="7841" y="3902"/>
                  </a:lnTo>
                  <a:lnTo>
                    <a:pt x="7742" y="3765"/>
                  </a:lnTo>
                  <a:lnTo>
                    <a:pt x="7642" y="3642"/>
                  </a:lnTo>
                  <a:lnTo>
                    <a:pt x="7395" y="3381"/>
                  </a:lnTo>
                  <a:lnTo>
                    <a:pt x="7135" y="3121"/>
                  </a:lnTo>
                  <a:lnTo>
                    <a:pt x="6875" y="2898"/>
                  </a:lnTo>
                  <a:lnTo>
                    <a:pt x="6615" y="2700"/>
                  </a:lnTo>
                  <a:lnTo>
                    <a:pt x="6615" y="2700"/>
                  </a:lnTo>
                  <a:lnTo>
                    <a:pt x="6206" y="2415"/>
                  </a:lnTo>
                  <a:lnTo>
                    <a:pt x="5859" y="2180"/>
                  </a:lnTo>
                  <a:lnTo>
                    <a:pt x="5537" y="1957"/>
                  </a:lnTo>
                  <a:lnTo>
                    <a:pt x="5252" y="1747"/>
                  </a:lnTo>
                  <a:lnTo>
                    <a:pt x="5104" y="1635"/>
                  </a:lnTo>
                  <a:lnTo>
                    <a:pt x="4967" y="1511"/>
                  </a:lnTo>
                  <a:lnTo>
                    <a:pt x="4831" y="1375"/>
                  </a:lnTo>
                  <a:lnTo>
                    <a:pt x="4682" y="1226"/>
                  </a:lnTo>
                  <a:lnTo>
                    <a:pt x="4546" y="1065"/>
                  </a:lnTo>
                  <a:lnTo>
                    <a:pt x="4398" y="880"/>
                  </a:lnTo>
                  <a:lnTo>
                    <a:pt x="4237" y="669"/>
                  </a:lnTo>
                  <a:lnTo>
                    <a:pt x="4076" y="421"/>
                  </a:lnTo>
                  <a:lnTo>
                    <a:pt x="4076" y="421"/>
                  </a:lnTo>
                  <a:lnTo>
                    <a:pt x="4001" y="335"/>
                  </a:lnTo>
                  <a:lnTo>
                    <a:pt x="3927" y="248"/>
                  </a:lnTo>
                  <a:lnTo>
                    <a:pt x="3840" y="174"/>
                  </a:lnTo>
                  <a:lnTo>
                    <a:pt x="3754" y="124"/>
                  </a:lnTo>
                  <a:lnTo>
                    <a:pt x="3654" y="75"/>
                  </a:lnTo>
                  <a:lnTo>
                    <a:pt x="3568" y="38"/>
                  </a:lnTo>
                  <a:lnTo>
                    <a:pt x="3469" y="25"/>
                  </a:lnTo>
                  <a:lnTo>
                    <a:pt x="3370" y="13"/>
                  </a:lnTo>
                  <a:lnTo>
                    <a:pt x="3271" y="0"/>
                  </a:lnTo>
                  <a:lnTo>
                    <a:pt x="3171" y="13"/>
                  </a:lnTo>
                  <a:lnTo>
                    <a:pt x="3072" y="25"/>
                  </a:lnTo>
                  <a:lnTo>
                    <a:pt x="2973" y="50"/>
                  </a:lnTo>
                  <a:lnTo>
                    <a:pt x="2788" y="112"/>
                  </a:lnTo>
                  <a:lnTo>
                    <a:pt x="2627" y="199"/>
                  </a:lnTo>
                  <a:lnTo>
                    <a:pt x="2627" y="199"/>
                  </a:lnTo>
                  <a:lnTo>
                    <a:pt x="2552" y="248"/>
                  </a:lnTo>
                  <a:lnTo>
                    <a:pt x="2490" y="322"/>
                  </a:lnTo>
                  <a:lnTo>
                    <a:pt x="2416" y="409"/>
                  </a:lnTo>
                  <a:lnTo>
                    <a:pt x="2342" y="521"/>
                  </a:lnTo>
                  <a:lnTo>
                    <a:pt x="2205" y="731"/>
                  </a:lnTo>
                  <a:lnTo>
                    <a:pt x="2057" y="954"/>
                  </a:lnTo>
                  <a:lnTo>
                    <a:pt x="1982" y="1065"/>
                  </a:lnTo>
                  <a:lnTo>
                    <a:pt x="1908" y="1152"/>
                  </a:lnTo>
                  <a:lnTo>
                    <a:pt x="1821" y="1226"/>
                  </a:lnTo>
                  <a:lnTo>
                    <a:pt x="1735" y="1301"/>
                  </a:lnTo>
                  <a:lnTo>
                    <a:pt x="1636" y="1338"/>
                  </a:lnTo>
                  <a:lnTo>
                    <a:pt x="1537" y="1350"/>
                  </a:lnTo>
                  <a:lnTo>
                    <a:pt x="1438" y="1350"/>
                  </a:lnTo>
                  <a:lnTo>
                    <a:pt x="1314" y="1301"/>
                  </a:lnTo>
                  <a:lnTo>
                    <a:pt x="1314" y="1301"/>
                  </a:lnTo>
                  <a:lnTo>
                    <a:pt x="1202" y="1239"/>
                  </a:lnTo>
                  <a:lnTo>
                    <a:pt x="1103" y="1165"/>
                  </a:lnTo>
                  <a:lnTo>
                    <a:pt x="1004" y="1078"/>
                  </a:lnTo>
                  <a:lnTo>
                    <a:pt x="917" y="991"/>
                  </a:lnTo>
                  <a:lnTo>
                    <a:pt x="769" y="793"/>
                  </a:lnTo>
                  <a:lnTo>
                    <a:pt x="633" y="595"/>
                  </a:lnTo>
                  <a:lnTo>
                    <a:pt x="533" y="434"/>
                  </a:lnTo>
                  <a:lnTo>
                    <a:pt x="447" y="310"/>
                  </a:lnTo>
                  <a:lnTo>
                    <a:pt x="397" y="260"/>
                  </a:lnTo>
                  <a:lnTo>
                    <a:pt x="360" y="248"/>
                  </a:lnTo>
                  <a:lnTo>
                    <a:pt x="335" y="248"/>
                  </a:lnTo>
                  <a:lnTo>
                    <a:pt x="298" y="273"/>
                  </a:lnTo>
                  <a:lnTo>
                    <a:pt x="298" y="273"/>
                  </a:lnTo>
                  <a:close/>
                </a:path>
              </a:pathLst>
            </a:custGeom>
            <a:solidFill>
              <a:srgbClr val="343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5"/>
            <p:cNvSpPr/>
            <p:nvPr/>
          </p:nvSpPr>
          <p:spPr>
            <a:xfrm>
              <a:off x="780178" y="3122197"/>
              <a:ext cx="516131" cy="1352601"/>
            </a:xfrm>
            <a:custGeom>
              <a:avLst/>
              <a:gdLst/>
              <a:ahLst/>
              <a:cxnLst/>
              <a:rect l="l" t="t" r="r" b="b"/>
              <a:pathLst>
                <a:path w="12548" h="32884" extrusionOk="0">
                  <a:moveTo>
                    <a:pt x="174" y="1"/>
                  </a:moveTo>
                  <a:lnTo>
                    <a:pt x="5859" y="1"/>
                  </a:lnTo>
                  <a:lnTo>
                    <a:pt x="6788" y="1"/>
                  </a:lnTo>
                  <a:lnTo>
                    <a:pt x="12473" y="1"/>
                  </a:lnTo>
                  <a:lnTo>
                    <a:pt x="12547" y="32883"/>
                  </a:lnTo>
                  <a:lnTo>
                    <a:pt x="7358" y="32883"/>
                  </a:lnTo>
                  <a:lnTo>
                    <a:pt x="6330" y="10181"/>
                  </a:lnTo>
                  <a:lnTo>
                    <a:pt x="5289" y="32883"/>
                  </a:lnTo>
                  <a:lnTo>
                    <a:pt x="1" y="32883"/>
                  </a:lnTo>
                  <a:lnTo>
                    <a:pt x="17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a:off x="649251" y="2470644"/>
              <a:ext cx="776417" cy="1340344"/>
            </a:xfrm>
            <a:custGeom>
              <a:avLst/>
              <a:gdLst/>
              <a:ahLst/>
              <a:cxnLst/>
              <a:rect l="l" t="t" r="r" b="b"/>
              <a:pathLst>
                <a:path w="18876" h="32586" extrusionOk="0">
                  <a:moveTo>
                    <a:pt x="18876" y="4125"/>
                  </a:moveTo>
                  <a:lnTo>
                    <a:pt x="18876" y="4125"/>
                  </a:lnTo>
                  <a:lnTo>
                    <a:pt x="18455" y="4211"/>
                  </a:lnTo>
                  <a:lnTo>
                    <a:pt x="18232" y="4273"/>
                  </a:lnTo>
                  <a:lnTo>
                    <a:pt x="18009" y="4335"/>
                  </a:lnTo>
                  <a:lnTo>
                    <a:pt x="17786" y="4409"/>
                  </a:lnTo>
                  <a:lnTo>
                    <a:pt x="17575" y="4496"/>
                  </a:lnTo>
                  <a:lnTo>
                    <a:pt x="17365" y="4595"/>
                  </a:lnTo>
                  <a:lnTo>
                    <a:pt x="17179" y="4707"/>
                  </a:lnTo>
                  <a:lnTo>
                    <a:pt x="16993" y="4843"/>
                  </a:lnTo>
                  <a:lnTo>
                    <a:pt x="16832" y="4991"/>
                  </a:lnTo>
                  <a:lnTo>
                    <a:pt x="16746" y="5078"/>
                  </a:lnTo>
                  <a:lnTo>
                    <a:pt x="16684" y="5177"/>
                  </a:lnTo>
                  <a:lnTo>
                    <a:pt x="16609" y="5276"/>
                  </a:lnTo>
                  <a:lnTo>
                    <a:pt x="16560" y="5388"/>
                  </a:lnTo>
                  <a:lnTo>
                    <a:pt x="16498" y="5499"/>
                  </a:lnTo>
                  <a:lnTo>
                    <a:pt x="16461" y="5611"/>
                  </a:lnTo>
                  <a:lnTo>
                    <a:pt x="16411" y="5747"/>
                  </a:lnTo>
                  <a:lnTo>
                    <a:pt x="16386" y="5883"/>
                  </a:lnTo>
                  <a:lnTo>
                    <a:pt x="16362" y="6032"/>
                  </a:lnTo>
                  <a:lnTo>
                    <a:pt x="16337" y="6180"/>
                  </a:lnTo>
                  <a:lnTo>
                    <a:pt x="16337" y="6341"/>
                  </a:lnTo>
                  <a:lnTo>
                    <a:pt x="16337" y="6515"/>
                  </a:lnTo>
                  <a:lnTo>
                    <a:pt x="17055" y="32586"/>
                  </a:lnTo>
                  <a:lnTo>
                    <a:pt x="11271" y="32474"/>
                  </a:lnTo>
                  <a:lnTo>
                    <a:pt x="9513" y="24659"/>
                  </a:lnTo>
                  <a:lnTo>
                    <a:pt x="8237" y="32412"/>
                  </a:lnTo>
                  <a:lnTo>
                    <a:pt x="2007" y="32288"/>
                  </a:lnTo>
                  <a:lnTo>
                    <a:pt x="2998" y="9314"/>
                  </a:lnTo>
                  <a:lnTo>
                    <a:pt x="2998" y="9314"/>
                  </a:lnTo>
                  <a:lnTo>
                    <a:pt x="3011" y="8930"/>
                  </a:lnTo>
                  <a:lnTo>
                    <a:pt x="2998" y="8583"/>
                  </a:lnTo>
                  <a:lnTo>
                    <a:pt x="2986" y="8249"/>
                  </a:lnTo>
                  <a:lnTo>
                    <a:pt x="2961" y="7927"/>
                  </a:lnTo>
                  <a:lnTo>
                    <a:pt x="2924" y="7630"/>
                  </a:lnTo>
                  <a:lnTo>
                    <a:pt x="2874" y="7357"/>
                  </a:lnTo>
                  <a:lnTo>
                    <a:pt x="2825" y="7097"/>
                  </a:lnTo>
                  <a:lnTo>
                    <a:pt x="2763" y="6849"/>
                  </a:lnTo>
                  <a:lnTo>
                    <a:pt x="2689" y="6626"/>
                  </a:lnTo>
                  <a:lnTo>
                    <a:pt x="2602" y="6403"/>
                  </a:lnTo>
                  <a:lnTo>
                    <a:pt x="2515" y="6205"/>
                  </a:lnTo>
                  <a:lnTo>
                    <a:pt x="2416" y="6019"/>
                  </a:lnTo>
                  <a:lnTo>
                    <a:pt x="2317" y="5846"/>
                  </a:lnTo>
                  <a:lnTo>
                    <a:pt x="2206" y="5685"/>
                  </a:lnTo>
                  <a:lnTo>
                    <a:pt x="2094" y="5536"/>
                  </a:lnTo>
                  <a:lnTo>
                    <a:pt x="1983" y="5400"/>
                  </a:lnTo>
                  <a:lnTo>
                    <a:pt x="1859" y="5264"/>
                  </a:lnTo>
                  <a:lnTo>
                    <a:pt x="1735" y="5140"/>
                  </a:lnTo>
                  <a:lnTo>
                    <a:pt x="1475" y="4905"/>
                  </a:lnTo>
                  <a:lnTo>
                    <a:pt x="1215" y="4707"/>
                  </a:lnTo>
                  <a:lnTo>
                    <a:pt x="955" y="4508"/>
                  </a:lnTo>
                  <a:lnTo>
                    <a:pt x="707" y="4323"/>
                  </a:lnTo>
                  <a:lnTo>
                    <a:pt x="459" y="4137"/>
                  </a:lnTo>
                  <a:lnTo>
                    <a:pt x="224" y="3939"/>
                  </a:lnTo>
                  <a:lnTo>
                    <a:pt x="1" y="3728"/>
                  </a:lnTo>
                  <a:lnTo>
                    <a:pt x="1" y="3728"/>
                  </a:lnTo>
                  <a:lnTo>
                    <a:pt x="174" y="3493"/>
                  </a:lnTo>
                  <a:lnTo>
                    <a:pt x="360" y="3270"/>
                  </a:lnTo>
                  <a:lnTo>
                    <a:pt x="558" y="3047"/>
                  </a:lnTo>
                  <a:lnTo>
                    <a:pt x="769" y="2836"/>
                  </a:lnTo>
                  <a:lnTo>
                    <a:pt x="992" y="2626"/>
                  </a:lnTo>
                  <a:lnTo>
                    <a:pt x="1215" y="2440"/>
                  </a:lnTo>
                  <a:lnTo>
                    <a:pt x="1462" y="2242"/>
                  </a:lnTo>
                  <a:lnTo>
                    <a:pt x="1710" y="2069"/>
                  </a:lnTo>
                  <a:lnTo>
                    <a:pt x="1983" y="1895"/>
                  </a:lnTo>
                  <a:lnTo>
                    <a:pt x="2255" y="1722"/>
                  </a:lnTo>
                  <a:lnTo>
                    <a:pt x="2528" y="1573"/>
                  </a:lnTo>
                  <a:lnTo>
                    <a:pt x="2825" y="1412"/>
                  </a:lnTo>
                  <a:lnTo>
                    <a:pt x="3122" y="1276"/>
                  </a:lnTo>
                  <a:lnTo>
                    <a:pt x="3419" y="1140"/>
                  </a:lnTo>
                  <a:lnTo>
                    <a:pt x="3729" y="1016"/>
                  </a:lnTo>
                  <a:lnTo>
                    <a:pt x="4051" y="892"/>
                  </a:lnTo>
                  <a:lnTo>
                    <a:pt x="4373" y="781"/>
                  </a:lnTo>
                  <a:lnTo>
                    <a:pt x="4707" y="669"/>
                  </a:lnTo>
                  <a:lnTo>
                    <a:pt x="5042" y="570"/>
                  </a:lnTo>
                  <a:lnTo>
                    <a:pt x="5388" y="483"/>
                  </a:lnTo>
                  <a:lnTo>
                    <a:pt x="5735" y="409"/>
                  </a:lnTo>
                  <a:lnTo>
                    <a:pt x="6082" y="335"/>
                  </a:lnTo>
                  <a:lnTo>
                    <a:pt x="6441" y="260"/>
                  </a:lnTo>
                  <a:lnTo>
                    <a:pt x="6800" y="198"/>
                  </a:lnTo>
                  <a:lnTo>
                    <a:pt x="7160" y="149"/>
                  </a:lnTo>
                  <a:lnTo>
                    <a:pt x="7519" y="112"/>
                  </a:lnTo>
                  <a:lnTo>
                    <a:pt x="7878" y="75"/>
                  </a:lnTo>
                  <a:lnTo>
                    <a:pt x="8249" y="50"/>
                  </a:lnTo>
                  <a:lnTo>
                    <a:pt x="8621" y="25"/>
                  </a:lnTo>
                  <a:lnTo>
                    <a:pt x="8980" y="13"/>
                  </a:lnTo>
                  <a:lnTo>
                    <a:pt x="9352" y="0"/>
                  </a:lnTo>
                  <a:lnTo>
                    <a:pt x="9723" y="13"/>
                  </a:lnTo>
                  <a:lnTo>
                    <a:pt x="10095" y="13"/>
                  </a:lnTo>
                  <a:lnTo>
                    <a:pt x="10454" y="37"/>
                  </a:lnTo>
                  <a:lnTo>
                    <a:pt x="10826" y="62"/>
                  </a:lnTo>
                  <a:lnTo>
                    <a:pt x="11185" y="99"/>
                  </a:lnTo>
                  <a:lnTo>
                    <a:pt x="11544" y="137"/>
                  </a:lnTo>
                  <a:lnTo>
                    <a:pt x="11903" y="186"/>
                  </a:lnTo>
                  <a:lnTo>
                    <a:pt x="12262" y="236"/>
                  </a:lnTo>
                  <a:lnTo>
                    <a:pt x="12609" y="298"/>
                  </a:lnTo>
                  <a:lnTo>
                    <a:pt x="12968" y="372"/>
                  </a:lnTo>
                  <a:lnTo>
                    <a:pt x="13303" y="446"/>
                  </a:lnTo>
                  <a:lnTo>
                    <a:pt x="13649" y="533"/>
                  </a:lnTo>
                  <a:lnTo>
                    <a:pt x="13984" y="632"/>
                  </a:lnTo>
                  <a:lnTo>
                    <a:pt x="14306" y="731"/>
                  </a:lnTo>
                  <a:lnTo>
                    <a:pt x="14628" y="842"/>
                  </a:lnTo>
                  <a:lnTo>
                    <a:pt x="14937" y="954"/>
                  </a:lnTo>
                  <a:lnTo>
                    <a:pt x="15247" y="1090"/>
                  </a:lnTo>
                  <a:lnTo>
                    <a:pt x="15557" y="1214"/>
                  </a:lnTo>
                  <a:lnTo>
                    <a:pt x="15842" y="1363"/>
                  </a:lnTo>
                  <a:lnTo>
                    <a:pt x="16126" y="1499"/>
                  </a:lnTo>
                  <a:lnTo>
                    <a:pt x="16399" y="1660"/>
                  </a:lnTo>
                  <a:lnTo>
                    <a:pt x="16671" y="1821"/>
                  </a:lnTo>
                  <a:lnTo>
                    <a:pt x="16931" y="1994"/>
                  </a:lnTo>
                  <a:lnTo>
                    <a:pt x="17179" y="2168"/>
                  </a:lnTo>
                  <a:lnTo>
                    <a:pt x="17414" y="2353"/>
                  </a:lnTo>
                  <a:lnTo>
                    <a:pt x="17637" y="2552"/>
                  </a:lnTo>
                  <a:lnTo>
                    <a:pt x="17848" y="2750"/>
                  </a:lnTo>
                  <a:lnTo>
                    <a:pt x="18058" y="2960"/>
                  </a:lnTo>
                  <a:lnTo>
                    <a:pt x="18244" y="3171"/>
                  </a:lnTo>
                  <a:lnTo>
                    <a:pt x="18418" y="3406"/>
                  </a:lnTo>
                  <a:lnTo>
                    <a:pt x="18591" y="3629"/>
                  </a:lnTo>
                  <a:lnTo>
                    <a:pt x="18740" y="3877"/>
                  </a:lnTo>
                  <a:lnTo>
                    <a:pt x="18876" y="4125"/>
                  </a:lnTo>
                  <a:lnTo>
                    <a:pt x="18876" y="4125"/>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a:off x="923363" y="2470644"/>
              <a:ext cx="232316" cy="267485"/>
            </a:xfrm>
            <a:custGeom>
              <a:avLst/>
              <a:gdLst/>
              <a:ahLst/>
              <a:cxnLst/>
              <a:rect l="l" t="t" r="r" b="b"/>
              <a:pathLst>
                <a:path w="5648" h="6503" extrusionOk="0">
                  <a:moveTo>
                    <a:pt x="5648" y="236"/>
                  </a:moveTo>
                  <a:lnTo>
                    <a:pt x="3096" y="6502"/>
                  </a:lnTo>
                  <a:lnTo>
                    <a:pt x="0" y="223"/>
                  </a:lnTo>
                  <a:lnTo>
                    <a:pt x="0" y="223"/>
                  </a:lnTo>
                  <a:lnTo>
                    <a:pt x="694" y="124"/>
                  </a:lnTo>
                  <a:lnTo>
                    <a:pt x="1400" y="62"/>
                  </a:lnTo>
                  <a:lnTo>
                    <a:pt x="2118" y="13"/>
                  </a:lnTo>
                  <a:lnTo>
                    <a:pt x="2836" y="0"/>
                  </a:lnTo>
                  <a:lnTo>
                    <a:pt x="3542" y="13"/>
                  </a:lnTo>
                  <a:lnTo>
                    <a:pt x="4261" y="62"/>
                  </a:lnTo>
                  <a:lnTo>
                    <a:pt x="4954" y="137"/>
                  </a:lnTo>
                  <a:lnTo>
                    <a:pt x="5313" y="174"/>
                  </a:lnTo>
                  <a:lnTo>
                    <a:pt x="5648" y="236"/>
                  </a:lnTo>
                  <a:lnTo>
                    <a:pt x="5648" y="236"/>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a:off x="952897" y="2063095"/>
              <a:ext cx="173250" cy="471255"/>
            </a:xfrm>
            <a:custGeom>
              <a:avLst/>
              <a:gdLst/>
              <a:ahLst/>
              <a:cxnLst/>
              <a:rect l="l" t="t" r="r" b="b"/>
              <a:pathLst>
                <a:path w="4212" h="11457" extrusionOk="0">
                  <a:moveTo>
                    <a:pt x="4211" y="2081"/>
                  </a:moveTo>
                  <a:lnTo>
                    <a:pt x="4211" y="9896"/>
                  </a:lnTo>
                  <a:lnTo>
                    <a:pt x="4211" y="9896"/>
                  </a:lnTo>
                  <a:lnTo>
                    <a:pt x="4199" y="10082"/>
                  </a:lnTo>
                  <a:lnTo>
                    <a:pt x="4162" y="10267"/>
                  </a:lnTo>
                  <a:lnTo>
                    <a:pt x="4112" y="10428"/>
                  </a:lnTo>
                  <a:lnTo>
                    <a:pt x="4026" y="10577"/>
                  </a:lnTo>
                  <a:lnTo>
                    <a:pt x="3939" y="10713"/>
                  </a:lnTo>
                  <a:lnTo>
                    <a:pt x="3828" y="10837"/>
                  </a:lnTo>
                  <a:lnTo>
                    <a:pt x="3691" y="10961"/>
                  </a:lnTo>
                  <a:lnTo>
                    <a:pt x="3555" y="11060"/>
                  </a:lnTo>
                  <a:lnTo>
                    <a:pt x="3394" y="11147"/>
                  </a:lnTo>
                  <a:lnTo>
                    <a:pt x="3233" y="11234"/>
                  </a:lnTo>
                  <a:lnTo>
                    <a:pt x="3060" y="11295"/>
                  </a:lnTo>
                  <a:lnTo>
                    <a:pt x="2874" y="11357"/>
                  </a:lnTo>
                  <a:lnTo>
                    <a:pt x="2688" y="11395"/>
                  </a:lnTo>
                  <a:lnTo>
                    <a:pt x="2502" y="11432"/>
                  </a:lnTo>
                  <a:lnTo>
                    <a:pt x="2304" y="11444"/>
                  </a:lnTo>
                  <a:lnTo>
                    <a:pt x="2106" y="11456"/>
                  </a:lnTo>
                  <a:lnTo>
                    <a:pt x="1908" y="11444"/>
                  </a:lnTo>
                  <a:lnTo>
                    <a:pt x="1710" y="11432"/>
                  </a:lnTo>
                  <a:lnTo>
                    <a:pt x="1524" y="11407"/>
                  </a:lnTo>
                  <a:lnTo>
                    <a:pt x="1338" y="11357"/>
                  </a:lnTo>
                  <a:lnTo>
                    <a:pt x="1152" y="11308"/>
                  </a:lnTo>
                  <a:lnTo>
                    <a:pt x="979" y="11234"/>
                  </a:lnTo>
                  <a:lnTo>
                    <a:pt x="818" y="11159"/>
                  </a:lnTo>
                  <a:lnTo>
                    <a:pt x="657" y="11072"/>
                  </a:lnTo>
                  <a:lnTo>
                    <a:pt x="521" y="10961"/>
                  </a:lnTo>
                  <a:lnTo>
                    <a:pt x="397" y="10850"/>
                  </a:lnTo>
                  <a:lnTo>
                    <a:pt x="273" y="10726"/>
                  </a:lnTo>
                  <a:lnTo>
                    <a:pt x="186" y="10589"/>
                  </a:lnTo>
                  <a:lnTo>
                    <a:pt x="112" y="10428"/>
                  </a:lnTo>
                  <a:lnTo>
                    <a:pt x="50" y="10267"/>
                  </a:lnTo>
                  <a:lnTo>
                    <a:pt x="13" y="10094"/>
                  </a:lnTo>
                  <a:lnTo>
                    <a:pt x="0" y="9896"/>
                  </a:lnTo>
                  <a:lnTo>
                    <a:pt x="0" y="2081"/>
                  </a:lnTo>
                  <a:lnTo>
                    <a:pt x="0" y="2081"/>
                  </a:lnTo>
                  <a:lnTo>
                    <a:pt x="13" y="1833"/>
                  </a:lnTo>
                  <a:lnTo>
                    <a:pt x="50" y="1598"/>
                  </a:lnTo>
                  <a:lnTo>
                    <a:pt x="112" y="1375"/>
                  </a:lnTo>
                  <a:lnTo>
                    <a:pt x="186" y="1177"/>
                  </a:lnTo>
                  <a:lnTo>
                    <a:pt x="273" y="979"/>
                  </a:lnTo>
                  <a:lnTo>
                    <a:pt x="397" y="818"/>
                  </a:lnTo>
                  <a:lnTo>
                    <a:pt x="521" y="657"/>
                  </a:lnTo>
                  <a:lnTo>
                    <a:pt x="657" y="520"/>
                  </a:lnTo>
                  <a:lnTo>
                    <a:pt x="818" y="397"/>
                  </a:lnTo>
                  <a:lnTo>
                    <a:pt x="979" y="285"/>
                  </a:lnTo>
                  <a:lnTo>
                    <a:pt x="1152" y="198"/>
                  </a:lnTo>
                  <a:lnTo>
                    <a:pt x="1338" y="124"/>
                  </a:lnTo>
                  <a:lnTo>
                    <a:pt x="1524" y="75"/>
                  </a:lnTo>
                  <a:lnTo>
                    <a:pt x="1710" y="25"/>
                  </a:lnTo>
                  <a:lnTo>
                    <a:pt x="1908" y="0"/>
                  </a:lnTo>
                  <a:lnTo>
                    <a:pt x="2106" y="0"/>
                  </a:lnTo>
                  <a:lnTo>
                    <a:pt x="2304" y="0"/>
                  </a:lnTo>
                  <a:lnTo>
                    <a:pt x="2502" y="25"/>
                  </a:lnTo>
                  <a:lnTo>
                    <a:pt x="2688" y="75"/>
                  </a:lnTo>
                  <a:lnTo>
                    <a:pt x="2874" y="124"/>
                  </a:lnTo>
                  <a:lnTo>
                    <a:pt x="3060" y="198"/>
                  </a:lnTo>
                  <a:lnTo>
                    <a:pt x="3233" y="285"/>
                  </a:lnTo>
                  <a:lnTo>
                    <a:pt x="3394" y="397"/>
                  </a:lnTo>
                  <a:lnTo>
                    <a:pt x="3555" y="520"/>
                  </a:lnTo>
                  <a:lnTo>
                    <a:pt x="3691" y="657"/>
                  </a:lnTo>
                  <a:lnTo>
                    <a:pt x="3828" y="818"/>
                  </a:lnTo>
                  <a:lnTo>
                    <a:pt x="3939" y="979"/>
                  </a:lnTo>
                  <a:lnTo>
                    <a:pt x="4026" y="1177"/>
                  </a:lnTo>
                  <a:lnTo>
                    <a:pt x="4112" y="1375"/>
                  </a:lnTo>
                  <a:lnTo>
                    <a:pt x="4162" y="1598"/>
                  </a:lnTo>
                  <a:lnTo>
                    <a:pt x="4199" y="1833"/>
                  </a:lnTo>
                  <a:lnTo>
                    <a:pt x="4211" y="2081"/>
                  </a:lnTo>
                  <a:lnTo>
                    <a:pt x="4211" y="2081"/>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a:off x="482168" y="2568953"/>
              <a:ext cx="338808" cy="819195"/>
            </a:xfrm>
            <a:custGeom>
              <a:avLst/>
              <a:gdLst/>
              <a:ahLst/>
              <a:cxnLst/>
              <a:rect l="l" t="t" r="r" b="b"/>
              <a:pathLst>
                <a:path w="8237" h="19916" extrusionOk="0">
                  <a:moveTo>
                    <a:pt x="8175" y="2639"/>
                  </a:moveTo>
                  <a:lnTo>
                    <a:pt x="3419" y="19916"/>
                  </a:lnTo>
                  <a:lnTo>
                    <a:pt x="1" y="19247"/>
                  </a:lnTo>
                  <a:lnTo>
                    <a:pt x="2961" y="4224"/>
                  </a:lnTo>
                  <a:lnTo>
                    <a:pt x="2961" y="4224"/>
                  </a:lnTo>
                  <a:lnTo>
                    <a:pt x="3023" y="3914"/>
                  </a:lnTo>
                  <a:lnTo>
                    <a:pt x="3097" y="3617"/>
                  </a:lnTo>
                  <a:lnTo>
                    <a:pt x="3171" y="3320"/>
                  </a:lnTo>
                  <a:lnTo>
                    <a:pt x="3246" y="3060"/>
                  </a:lnTo>
                  <a:lnTo>
                    <a:pt x="3332" y="2800"/>
                  </a:lnTo>
                  <a:lnTo>
                    <a:pt x="3419" y="2552"/>
                  </a:lnTo>
                  <a:lnTo>
                    <a:pt x="3506" y="2317"/>
                  </a:lnTo>
                  <a:lnTo>
                    <a:pt x="3605" y="2094"/>
                  </a:lnTo>
                  <a:lnTo>
                    <a:pt x="3691" y="1896"/>
                  </a:lnTo>
                  <a:lnTo>
                    <a:pt x="3790" y="1697"/>
                  </a:lnTo>
                  <a:lnTo>
                    <a:pt x="3890" y="1512"/>
                  </a:lnTo>
                  <a:lnTo>
                    <a:pt x="4001" y="1338"/>
                  </a:lnTo>
                  <a:lnTo>
                    <a:pt x="4100" y="1190"/>
                  </a:lnTo>
                  <a:lnTo>
                    <a:pt x="4212" y="1041"/>
                  </a:lnTo>
                  <a:lnTo>
                    <a:pt x="4323" y="905"/>
                  </a:lnTo>
                  <a:lnTo>
                    <a:pt x="4435" y="769"/>
                  </a:lnTo>
                  <a:lnTo>
                    <a:pt x="4546" y="657"/>
                  </a:lnTo>
                  <a:lnTo>
                    <a:pt x="4657" y="558"/>
                  </a:lnTo>
                  <a:lnTo>
                    <a:pt x="4781" y="459"/>
                  </a:lnTo>
                  <a:lnTo>
                    <a:pt x="4893" y="372"/>
                  </a:lnTo>
                  <a:lnTo>
                    <a:pt x="5017" y="298"/>
                  </a:lnTo>
                  <a:lnTo>
                    <a:pt x="5128" y="224"/>
                  </a:lnTo>
                  <a:lnTo>
                    <a:pt x="5252" y="174"/>
                  </a:lnTo>
                  <a:lnTo>
                    <a:pt x="5363" y="124"/>
                  </a:lnTo>
                  <a:lnTo>
                    <a:pt x="5487" y="87"/>
                  </a:lnTo>
                  <a:lnTo>
                    <a:pt x="5611" y="50"/>
                  </a:lnTo>
                  <a:lnTo>
                    <a:pt x="5723" y="25"/>
                  </a:lnTo>
                  <a:lnTo>
                    <a:pt x="5846" y="13"/>
                  </a:lnTo>
                  <a:lnTo>
                    <a:pt x="5958" y="1"/>
                  </a:lnTo>
                  <a:lnTo>
                    <a:pt x="6082" y="1"/>
                  </a:lnTo>
                  <a:lnTo>
                    <a:pt x="6305" y="25"/>
                  </a:lnTo>
                  <a:lnTo>
                    <a:pt x="6528" y="63"/>
                  </a:lnTo>
                  <a:lnTo>
                    <a:pt x="6751" y="137"/>
                  </a:lnTo>
                  <a:lnTo>
                    <a:pt x="6961" y="236"/>
                  </a:lnTo>
                  <a:lnTo>
                    <a:pt x="7159" y="347"/>
                  </a:lnTo>
                  <a:lnTo>
                    <a:pt x="7345" y="484"/>
                  </a:lnTo>
                  <a:lnTo>
                    <a:pt x="7518" y="632"/>
                  </a:lnTo>
                  <a:lnTo>
                    <a:pt x="7667" y="793"/>
                  </a:lnTo>
                  <a:lnTo>
                    <a:pt x="7816" y="979"/>
                  </a:lnTo>
                  <a:lnTo>
                    <a:pt x="7939" y="1165"/>
                  </a:lnTo>
                  <a:lnTo>
                    <a:pt x="8039" y="1363"/>
                  </a:lnTo>
                  <a:lnTo>
                    <a:pt x="8125" y="1574"/>
                  </a:lnTo>
                  <a:lnTo>
                    <a:pt x="8187" y="1784"/>
                  </a:lnTo>
                  <a:lnTo>
                    <a:pt x="8224" y="1995"/>
                  </a:lnTo>
                  <a:lnTo>
                    <a:pt x="8237" y="2205"/>
                  </a:lnTo>
                  <a:lnTo>
                    <a:pt x="8224" y="2428"/>
                  </a:lnTo>
                  <a:lnTo>
                    <a:pt x="8175" y="2639"/>
                  </a:lnTo>
                  <a:lnTo>
                    <a:pt x="8175" y="2639"/>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5"/>
            <p:cNvSpPr/>
            <p:nvPr/>
          </p:nvSpPr>
          <p:spPr>
            <a:xfrm>
              <a:off x="704288" y="1676400"/>
              <a:ext cx="670460" cy="577747"/>
            </a:xfrm>
            <a:custGeom>
              <a:avLst/>
              <a:gdLst/>
              <a:ahLst/>
              <a:cxnLst/>
              <a:rect l="l" t="t" r="r" b="b"/>
              <a:pathLst>
                <a:path w="16300" h="14046" extrusionOk="0">
                  <a:moveTo>
                    <a:pt x="15953" y="5710"/>
                  </a:moveTo>
                  <a:lnTo>
                    <a:pt x="15953" y="5710"/>
                  </a:lnTo>
                  <a:lnTo>
                    <a:pt x="16089" y="6268"/>
                  </a:lnTo>
                  <a:lnTo>
                    <a:pt x="16188" y="6813"/>
                  </a:lnTo>
                  <a:lnTo>
                    <a:pt x="16250" y="7320"/>
                  </a:lnTo>
                  <a:lnTo>
                    <a:pt x="16287" y="7816"/>
                  </a:lnTo>
                  <a:lnTo>
                    <a:pt x="16299" y="8287"/>
                  </a:lnTo>
                  <a:lnTo>
                    <a:pt x="16275" y="8732"/>
                  </a:lnTo>
                  <a:lnTo>
                    <a:pt x="16250" y="8955"/>
                  </a:lnTo>
                  <a:lnTo>
                    <a:pt x="16225" y="9166"/>
                  </a:lnTo>
                  <a:lnTo>
                    <a:pt x="16188" y="9376"/>
                  </a:lnTo>
                  <a:lnTo>
                    <a:pt x="16151" y="9575"/>
                  </a:lnTo>
                  <a:lnTo>
                    <a:pt x="16101" y="9773"/>
                  </a:lnTo>
                  <a:lnTo>
                    <a:pt x="16052" y="9971"/>
                  </a:lnTo>
                  <a:lnTo>
                    <a:pt x="15990" y="10157"/>
                  </a:lnTo>
                  <a:lnTo>
                    <a:pt x="15915" y="10330"/>
                  </a:lnTo>
                  <a:lnTo>
                    <a:pt x="15841" y="10516"/>
                  </a:lnTo>
                  <a:lnTo>
                    <a:pt x="15767" y="10689"/>
                  </a:lnTo>
                  <a:lnTo>
                    <a:pt x="15680" y="10850"/>
                  </a:lnTo>
                  <a:lnTo>
                    <a:pt x="15581" y="11011"/>
                  </a:lnTo>
                  <a:lnTo>
                    <a:pt x="15383" y="11333"/>
                  </a:lnTo>
                  <a:lnTo>
                    <a:pt x="15160" y="11618"/>
                  </a:lnTo>
                  <a:lnTo>
                    <a:pt x="14912" y="11903"/>
                  </a:lnTo>
                  <a:lnTo>
                    <a:pt x="14640" y="12151"/>
                  </a:lnTo>
                  <a:lnTo>
                    <a:pt x="14355" y="12398"/>
                  </a:lnTo>
                  <a:lnTo>
                    <a:pt x="14045" y="12621"/>
                  </a:lnTo>
                  <a:lnTo>
                    <a:pt x="13723" y="12819"/>
                  </a:lnTo>
                  <a:lnTo>
                    <a:pt x="13376" y="13005"/>
                  </a:lnTo>
                  <a:lnTo>
                    <a:pt x="13017" y="13179"/>
                  </a:lnTo>
                  <a:lnTo>
                    <a:pt x="12646" y="13340"/>
                  </a:lnTo>
                  <a:lnTo>
                    <a:pt x="12249" y="13476"/>
                  </a:lnTo>
                  <a:lnTo>
                    <a:pt x="11841" y="13600"/>
                  </a:lnTo>
                  <a:lnTo>
                    <a:pt x="11420" y="13699"/>
                  </a:lnTo>
                  <a:lnTo>
                    <a:pt x="10986" y="13798"/>
                  </a:lnTo>
                  <a:lnTo>
                    <a:pt x="10540" y="13872"/>
                  </a:lnTo>
                  <a:lnTo>
                    <a:pt x="10082" y="13934"/>
                  </a:lnTo>
                  <a:lnTo>
                    <a:pt x="9611" y="13984"/>
                  </a:lnTo>
                  <a:lnTo>
                    <a:pt x="9141" y="14021"/>
                  </a:lnTo>
                  <a:lnTo>
                    <a:pt x="8645" y="14033"/>
                  </a:lnTo>
                  <a:lnTo>
                    <a:pt x="8150" y="14046"/>
                  </a:lnTo>
                  <a:lnTo>
                    <a:pt x="8150" y="14046"/>
                  </a:lnTo>
                  <a:lnTo>
                    <a:pt x="7642" y="14033"/>
                  </a:lnTo>
                  <a:lnTo>
                    <a:pt x="7134" y="14008"/>
                  </a:lnTo>
                  <a:lnTo>
                    <a:pt x="6651" y="13971"/>
                  </a:lnTo>
                  <a:lnTo>
                    <a:pt x="6168" y="13909"/>
                  </a:lnTo>
                  <a:lnTo>
                    <a:pt x="5698" y="13835"/>
                  </a:lnTo>
                  <a:lnTo>
                    <a:pt x="5239" y="13748"/>
                  </a:lnTo>
                  <a:lnTo>
                    <a:pt x="4794" y="13637"/>
                  </a:lnTo>
                  <a:lnTo>
                    <a:pt x="4360" y="13513"/>
                  </a:lnTo>
                  <a:lnTo>
                    <a:pt x="3951" y="13377"/>
                  </a:lnTo>
                  <a:lnTo>
                    <a:pt x="3555" y="13216"/>
                  </a:lnTo>
                  <a:lnTo>
                    <a:pt x="3171" y="13042"/>
                  </a:lnTo>
                  <a:lnTo>
                    <a:pt x="2800" y="12844"/>
                  </a:lnTo>
                  <a:lnTo>
                    <a:pt x="2453" y="12634"/>
                  </a:lnTo>
                  <a:lnTo>
                    <a:pt x="2131" y="12411"/>
                  </a:lnTo>
                  <a:lnTo>
                    <a:pt x="1821" y="12163"/>
                  </a:lnTo>
                  <a:lnTo>
                    <a:pt x="1536" y="11903"/>
                  </a:lnTo>
                  <a:lnTo>
                    <a:pt x="1264" y="11618"/>
                  </a:lnTo>
                  <a:lnTo>
                    <a:pt x="1029" y="11321"/>
                  </a:lnTo>
                  <a:lnTo>
                    <a:pt x="917" y="11160"/>
                  </a:lnTo>
                  <a:lnTo>
                    <a:pt x="806" y="10999"/>
                  </a:lnTo>
                  <a:lnTo>
                    <a:pt x="706" y="10838"/>
                  </a:lnTo>
                  <a:lnTo>
                    <a:pt x="607" y="10664"/>
                  </a:lnTo>
                  <a:lnTo>
                    <a:pt x="521" y="10491"/>
                  </a:lnTo>
                  <a:lnTo>
                    <a:pt x="446" y="10305"/>
                  </a:lnTo>
                  <a:lnTo>
                    <a:pt x="372" y="10132"/>
                  </a:lnTo>
                  <a:lnTo>
                    <a:pt x="298" y="9934"/>
                  </a:lnTo>
                  <a:lnTo>
                    <a:pt x="236" y="9748"/>
                  </a:lnTo>
                  <a:lnTo>
                    <a:pt x="186" y="9550"/>
                  </a:lnTo>
                  <a:lnTo>
                    <a:pt x="137" y="9352"/>
                  </a:lnTo>
                  <a:lnTo>
                    <a:pt x="100" y="9141"/>
                  </a:lnTo>
                  <a:lnTo>
                    <a:pt x="62" y="8931"/>
                  </a:lnTo>
                  <a:lnTo>
                    <a:pt x="38" y="8720"/>
                  </a:lnTo>
                  <a:lnTo>
                    <a:pt x="13" y="8497"/>
                  </a:lnTo>
                  <a:lnTo>
                    <a:pt x="13" y="8274"/>
                  </a:lnTo>
                  <a:lnTo>
                    <a:pt x="1" y="8039"/>
                  </a:lnTo>
                  <a:lnTo>
                    <a:pt x="13" y="7804"/>
                  </a:lnTo>
                  <a:lnTo>
                    <a:pt x="25" y="7568"/>
                  </a:lnTo>
                  <a:lnTo>
                    <a:pt x="38" y="7320"/>
                  </a:lnTo>
                  <a:lnTo>
                    <a:pt x="62" y="7073"/>
                  </a:lnTo>
                  <a:lnTo>
                    <a:pt x="100" y="6813"/>
                  </a:lnTo>
                  <a:lnTo>
                    <a:pt x="199" y="6293"/>
                  </a:lnTo>
                  <a:lnTo>
                    <a:pt x="335" y="5760"/>
                  </a:lnTo>
                  <a:lnTo>
                    <a:pt x="496" y="5203"/>
                  </a:lnTo>
                  <a:lnTo>
                    <a:pt x="496" y="5203"/>
                  </a:lnTo>
                  <a:lnTo>
                    <a:pt x="607" y="4868"/>
                  </a:lnTo>
                  <a:lnTo>
                    <a:pt x="744" y="4546"/>
                  </a:lnTo>
                  <a:lnTo>
                    <a:pt x="880" y="4237"/>
                  </a:lnTo>
                  <a:lnTo>
                    <a:pt x="1029" y="3939"/>
                  </a:lnTo>
                  <a:lnTo>
                    <a:pt x="1202" y="3642"/>
                  </a:lnTo>
                  <a:lnTo>
                    <a:pt x="1375" y="3370"/>
                  </a:lnTo>
                  <a:lnTo>
                    <a:pt x="1549" y="3110"/>
                  </a:lnTo>
                  <a:lnTo>
                    <a:pt x="1747" y="2849"/>
                  </a:lnTo>
                  <a:lnTo>
                    <a:pt x="1957" y="2602"/>
                  </a:lnTo>
                  <a:lnTo>
                    <a:pt x="2168" y="2379"/>
                  </a:lnTo>
                  <a:lnTo>
                    <a:pt x="2391" y="2156"/>
                  </a:lnTo>
                  <a:lnTo>
                    <a:pt x="2626" y="1945"/>
                  </a:lnTo>
                  <a:lnTo>
                    <a:pt x="2862" y="1747"/>
                  </a:lnTo>
                  <a:lnTo>
                    <a:pt x="3109" y="1549"/>
                  </a:lnTo>
                  <a:lnTo>
                    <a:pt x="3357" y="1376"/>
                  </a:lnTo>
                  <a:lnTo>
                    <a:pt x="3629" y="1215"/>
                  </a:lnTo>
                  <a:lnTo>
                    <a:pt x="3889" y="1054"/>
                  </a:lnTo>
                  <a:lnTo>
                    <a:pt x="4162" y="905"/>
                  </a:lnTo>
                  <a:lnTo>
                    <a:pt x="4447" y="769"/>
                  </a:lnTo>
                  <a:lnTo>
                    <a:pt x="4732" y="645"/>
                  </a:lnTo>
                  <a:lnTo>
                    <a:pt x="5017" y="533"/>
                  </a:lnTo>
                  <a:lnTo>
                    <a:pt x="5314" y="434"/>
                  </a:lnTo>
                  <a:lnTo>
                    <a:pt x="5611" y="348"/>
                  </a:lnTo>
                  <a:lnTo>
                    <a:pt x="5908" y="261"/>
                  </a:lnTo>
                  <a:lnTo>
                    <a:pt x="6206" y="199"/>
                  </a:lnTo>
                  <a:lnTo>
                    <a:pt x="6515" y="137"/>
                  </a:lnTo>
                  <a:lnTo>
                    <a:pt x="6825" y="88"/>
                  </a:lnTo>
                  <a:lnTo>
                    <a:pt x="7134" y="50"/>
                  </a:lnTo>
                  <a:lnTo>
                    <a:pt x="7444" y="26"/>
                  </a:lnTo>
                  <a:lnTo>
                    <a:pt x="7754" y="1"/>
                  </a:lnTo>
                  <a:lnTo>
                    <a:pt x="8076" y="1"/>
                  </a:lnTo>
                  <a:lnTo>
                    <a:pt x="8385" y="1"/>
                  </a:lnTo>
                  <a:lnTo>
                    <a:pt x="8695" y="26"/>
                  </a:lnTo>
                  <a:lnTo>
                    <a:pt x="9005" y="50"/>
                  </a:lnTo>
                  <a:lnTo>
                    <a:pt x="9314" y="88"/>
                  </a:lnTo>
                  <a:lnTo>
                    <a:pt x="9624" y="137"/>
                  </a:lnTo>
                  <a:lnTo>
                    <a:pt x="9933" y="187"/>
                  </a:lnTo>
                  <a:lnTo>
                    <a:pt x="10243" y="261"/>
                  </a:lnTo>
                  <a:lnTo>
                    <a:pt x="10540" y="335"/>
                  </a:lnTo>
                  <a:lnTo>
                    <a:pt x="10838" y="434"/>
                  </a:lnTo>
                  <a:lnTo>
                    <a:pt x="11135" y="533"/>
                  </a:lnTo>
                  <a:lnTo>
                    <a:pt x="11432" y="645"/>
                  </a:lnTo>
                  <a:lnTo>
                    <a:pt x="11717" y="756"/>
                  </a:lnTo>
                  <a:lnTo>
                    <a:pt x="11989" y="893"/>
                  </a:lnTo>
                  <a:lnTo>
                    <a:pt x="12274" y="1041"/>
                  </a:lnTo>
                  <a:lnTo>
                    <a:pt x="12547" y="1190"/>
                  </a:lnTo>
                  <a:lnTo>
                    <a:pt x="12807" y="1351"/>
                  </a:lnTo>
                  <a:lnTo>
                    <a:pt x="13067" y="1524"/>
                  </a:lnTo>
                  <a:lnTo>
                    <a:pt x="13315" y="1710"/>
                  </a:lnTo>
                  <a:lnTo>
                    <a:pt x="13562" y="1908"/>
                  </a:lnTo>
                  <a:lnTo>
                    <a:pt x="13798" y="2106"/>
                  </a:lnTo>
                  <a:lnTo>
                    <a:pt x="14021" y="2329"/>
                  </a:lnTo>
                  <a:lnTo>
                    <a:pt x="14243" y="2552"/>
                  </a:lnTo>
                  <a:lnTo>
                    <a:pt x="14454" y="2788"/>
                  </a:lnTo>
                  <a:lnTo>
                    <a:pt x="14652" y="3035"/>
                  </a:lnTo>
                  <a:lnTo>
                    <a:pt x="14838" y="3295"/>
                  </a:lnTo>
                  <a:lnTo>
                    <a:pt x="15024" y="3555"/>
                  </a:lnTo>
                  <a:lnTo>
                    <a:pt x="15185" y="3840"/>
                  </a:lnTo>
                  <a:lnTo>
                    <a:pt x="15346" y="4125"/>
                  </a:lnTo>
                  <a:lnTo>
                    <a:pt x="15494" y="4422"/>
                  </a:lnTo>
                  <a:lnTo>
                    <a:pt x="15631" y="4732"/>
                  </a:lnTo>
                  <a:lnTo>
                    <a:pt x="15754" y="5042"/>
                  </a:lnTo>
                  <a:lnTo>
                    <a:pt x="15854" y="5376"/>
                  </a:lnTo>
                  <a:lnTo>
                    <a:pt x="15953" y="5710"/>
                  </a:lnTo>
                  <a:lnTo>
                    <a:pt x="15953" y="5710"/>
                  </a:lnTo>
                  <a:close/>
                </a:path>
              </a:pathLst>
            </a:custGeom>
            <a:solidFill>
              <a:srgbClr val="5E34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5"/>
            <p:cNvSpPr/>
            <p:nvPr/>
          </p:nvSpPr>
          <p:spPr>
            <a:xfrm>
              <a:off x="952897" y="1896998"/>
              <a:ext cx="173250" cy="543114"/>
            </a:xfrm>
            <a:custGeom>
              <a:avLst/>
              <a:gdLst/>
              <a:ahLst/>
              <a:cxnLst/>
              <a:rect l="l" t="t" r="r" b="b"/>
              <a:pathLst>
                <a:path w="4212" h="13204" extrusionOk="0">
                  <a:moveTo>
                    <a:pt x="4211" y="4224"/>
                  </a:moveTo>
                  <a:lnTo>
                    <a:pt x="4211" y="12336"/>
                  </a:lnTo>
                  <a:lnTo>
                    <a:pt x="4211" y="12336"/>
                  </a:lnTo>
                  <a:lnTo>
                    <a:pt x="3951" y="12559"/>
                  </a:lnTo>
                  <a:lnTo>
                    <a:pt x="3691" y="12745"/>
                  </a:lnTo>
                  <a:lnTo>
                    <a:pt x="3419" y="12906"/>
                  </a:lnTo>
                  <a:lnTo>
                    <a:pt x="3159" y="13030"/>
                  </a:lnTo>
                  <a:lnTo>
                    <a:pt x="3022" y="13079"/>
                  </a:lnTo>
                  <a:lnTo>
                    <a:pt x="2886" y="13116"/>
                  </a:lnTo>
                  <a:lnTo>
                    <a:pt x="2762" y="13154"/>
                  </a:lnTo>
                  <a:lnTo>
                    <a:pt x="2626" y="13178"/>
                  </a:lnTo>
                  <a:lnTo>
                    <a:pt x="2490" y="13191"/>
                  </a:lnTo>
                  <a:lnTo>
                    <a:pt x="2354" y="13203"/>
                  </a:lnTo>
                  <a:lnTo>
                    <a:pt x="2230" y="13203"/>
                  </a:lnTo>
                  <a:lnTo>
                    <a:pt x="2094" y="13203"/>
                  </a:lnTo>
                  <a:lnTo>
                    <a:pt x="1821" y="13166"/>
                  </a:lnTo>
                  <a:lnTo>
                    <a:pt x="1561" y="13104"/>
                  </a:lnTo>
                  <a:lnTo>
                    <a:pt x="1301" y="13017"/>
                  </a:lnTo>
                  <a:lnTo>
                    <a:pt x="1041" y="12894"/>
                  </a:lnTo>
                  <a:lnTo>
                    <a:pt x="768" y="12745"/>
                  </a:lnTo>
                  <a:lnTo>
                    <a:pt x="521" y="12572"/>
                  </a:lnTo>
                  <a:lnTo>
                    <a:pt x="261" y="12373"/>
                  </a:lnTo>
                  <a:lnTo>
                    <a:pt x="0" y="12150"/>
                  </a:lnTo>
                  <a:lnTo>
                    <a:pt x="0" y="4224"/>
                  </a:lnTo>
                  <a:lnTo>
                    <a:pt x="0" y="4224"/>
                  </a:lnTo>
                  <a:lnTo>
                    <a:pt x="13" y="3716"/>
                  </a:lnTo>
                  <a:lnTo>
                    <a:pt x="50" y="3233"/>
                  </a:lnTo>
                  <a:lnTo>
                    <a:pt x="112" y="2787"/>
                  </a:lnTo>
                  <a:lnTo>
                    <a:pt x="186" y="2379"/>
                  </a:lnTo>
                  <a:lnTo>
                    <a:pt x="273" y="2007"/>
                  </a:lnTo>
                  <a:lnTo>
                    <a:pt x="397" y="1660"/>
                  </a:lnTo>
                  <a:lnTo>
                    <a:pt x="521" y="1338"/>
                  </a:lnTo>
                  <a:lnTo>
                    <a:pt x="657" y="1066"/>
                  </a:lnTo>
                  <a:lnTo>
                    <a:pt x="818" y="818"/>
                  </a:lnTo>
                  <a:lnTo>
                    <a:pt x="979" y="595"/>
                  </a:lnTo>
                  <a:lnTo>
                    <a:pt x="1152" y="422"/>
                  </a:lnTo>
                  <a:lnTo>
                    <a:pt x="1239" y="335"/>
                  </a:lnTo>
                  <a:lnTo>
                    <a:pt x="1338" y="273"/>
                  </a:lnTo>
                  <a:lnTo>
                    <a:pt x="1425" y="211"/>
                  </a:lnTo>
                  <a:lnTo>
                    <a:pt x="1524" y="149"/>
                  </a:lnTo>
                  <a:lnTo>
                    <a:pt x="1623" y="112"/>
                  </a:lnTo>
                  <a:lnTo>
                    <a:pt x="1710" y="75"/>
                  </a:lnTo>
                  <a:lnTo>
                    <a:pt x="1809" y="38"/>
                  </a:lnTo>
                  <a:lnTo>
                    <a:pt x="1908" y="25"/>
                  </a:lnTo>
                  <a:lnTo>
                    <a:pt x="2007" y="13"/>
                  </a:lnTo>
                  <a:lnTo>
                    <a:pt x="2106" y="1"/>
                  </a:lnTo>
                  <a:lnTo>
                    <a:pt x="2205" y="13"/>
                  </a:lnTo>
                  <a:lnTo>
                    <a:pt x="2304" y="25"/>
                  </a:lnTo>
                  <a:lnTo>
                    <a:pt x="2403" y="38"/>
                  </a:lnTo>
                  <a:lnTo>
                    <a:pt x="2502" y="75"/>
                  </a:lnTo>
                  <a:lnTo>
                    <a:pt x="2601" y="112"/>
                  </a:lnTo>
                  <a:lnTo>
                    <a:pt x="2688" y="149"/>
                  </a:lnTo>
                  <a:lnTo>
                    <a:pt x="2787" y="211"/>
                  </a:lnTo>
                  <a:lnTo>
                    <a:pt x="2874" y="273"/>
                  </a:lnTo>
                  <a:lnTo>
                    <a:pt x="2973" y="335"/>
                  </a:lnTo>
                  <a:lnTo>
                    <a:pt x="3060" y="422"/>
                  </a:lnTo>
                  <a:lnTo>
                    <a:pt x="3233" y="595"/>
                  </a:lnTo>
                  <a:lnTo>
                    <a:pt x="3394" y="818"/>
                  </a:lnTo>
                  <a:lnTo>
                    <a:pt x="3555" y="1066"/>
                  </a:lnTo>
                  <a:lnTo>
                    <a:pt x="3691" y="1338"/>
                  </a:lnTo>
                  <a:lnTo>
                    <a:pt x="3828" y="1660"/>
                  </a:lnTo>
                  <a:lnTo>
                    <a:pt x="3939" y="2007"/>
                  </a:lnTo>
                  <a:lnTo>
                    <a:pt x="4026" y="2379"/>
                  </a:lnTo>
                  <a:lnTo>
                    <a:pt x="4112" y="2787"/>
                  </a:lnTo>
                  <a:lnTo>
                    <a:pt x="4162" y="3233"/>
                  </a:lnTo>
                  <a:lnTo>
                    <a:pt x="4199" y="3716"/>
                  </a:lnTo>
                  <a:lnTo>
                    <a:pt x="4211" y="4224"/>
                  </a:lnTo>
                  <a:lnTo>
                    <a:pt x="4211" y="4224"/>
                  </a:lnTo>
                  <a:close/>
                </a:path>
              </a:pathLst>
            </a:custGeom>
            <a:solidFill>
              <a:srgbClr val="DBA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a:off x="709882" y="1687629"/>
              <a:ext cx="659272" cy="730061"/>
            </a:xfrm>
            <a:custGeom>
              <a:avLst/>
              <a:gdLst/>
              <a:ahLst/>
              <a:cxnLst/>
              <a:rect l="l" t="t" r="r" b="b"/>
              <a:pathLst>
                <a:path w="16028" h="17749" extrusionOk="0">
                  <a:moveTo>
                    <a:pt x="16027" y="7518"/>
                  </a:moveTo>
                  <a:lnTo>
                    <a:pt x="16027" y="7518"/>
                  </a:lnTo>
                  <a:lnTo>
                    <a:pt x="15990" y="7989"/>
                  </a:lnTo>
                  <a:lnTo>
                    <a:pt x="15928" y="8459"/>
                  </a:lnTo>
                  <a:lnTo>
                    <a:pt x="15854" y="8918"/>
                  </a:lnTo>
                  <a:lnTo>
                    <a:pt x="15755" y="9388"/>
                  </a:lnTo>
                  <a:lnTo>
                    <a:pt x="15643" y="9847"/>
                  </a:lnTo>
                  <a:lnTo>
                    <a:pt x="15519" y="10317"/>
                  </a:lnTo>
                  <a:lnTo>
                    <a:pt x="15371" y="10763"/>
                  </a:lnTo>
                  <a:lnTo>
                    <a:pt x="15222" y="11221"/>
                  </a:lnTo>
                  <a:lnTo>
                    <a:pt x="15049" y="11655"/>
                  </a:lnTo>
                  <a:lnTo>
                    <a:pt x="14863" y="12101"/>
                  </a:lnTo>
                  <a:lnTo>
                    <a:pt x="14665" y="12522"/>
                  </a:lnTo>
                  <a:lnTo>
                    <a:pt x="14454" y="12943"/>
                  </a:lnTo>
                  <a:lnTo>
                    <a:pt x="14231" y="13352"/>
                  </a:lnTo>
                  <a:lnTo>
                    <a:pt x="13984" y="13748"/>
                  </a:lnTo>
                  <a:lnTo>
                    <a:pt x="13736" y="14132"/>
                  </a:lnTo>
                  <a:lnTo>
                    <a:pt x="13476" y="14503"/>
                  </a:lnTo>
                  <a:lnTo>
                    <a:pt x="13203" y="14850"/>
                  </a:lnTo>
                  <a:lnTo>
                    <a:pt x="12918" y="15197"/>
                  </a:lnTo>
                  <a:lnTo>
                    <a:pt x="12621" y="15519"/>
                  </a:lnTo>
                  <a:lnTo>
                    <a:pt x="12312" y="15829"/>
                  </a:lnTo>
                  <a:lnTo>
                    <a:pt x="12002" y="16113"/>
                  </a:lnTo>
                  <a:lnTo>
                    <a:pt x="11680" y="16373"/>
                  </a:lnTo>
                  <a:lnTo>
                    <a:pt x="11346" y="16621"/>
                  </a:lnTo>
                  <a:lnTo>
                    <a:pt x="10999" y="16844"/>
                  </a:lnTo>
                  <a:lnTo>
                    <a:pt x="10652" y="17055"/>
                  </a:lnTo>
                  <a:lnTo>
                    <a:pt x="10293" y="17228"/>
                  </a:lnTo>
                  <a:lnTo>
                    <a:pt x="9934" y="17389"/>
                  </a:lnTo>
                  <a:lnTo>
                    <a:pt x="9562" y="17513"/>
                  </a:lnTo>
                  <a:lnTo>
                    <a:pt x="9178" y="17612"/>
                  </a:lnTo>
                  <a:lnTo>
                    <a:pt x="8794" y="17686"/>
                  </a:lnTo>
                  <a:lnTo>
                    <a:pt x="8608" y="17711"/>
                  </a:lnTo>
                  <a:lnTo>
                    <a:pt x="8410" y="17736"/>
                  </a:lnTo>
                  <a:lnTo>
                    <a:pt x="8212" y="17748"/>
                  </a:lnTo>
                  <a:lnTo>
                    <a:pt x="8014" y="17748"/>
                  </a:lnTo>
                  <a:lnTo>
                    <a:pt x="8014" y="17748"/>
                  </a:lnTo>
                  <a:lnTo>
                    <a:pt x="7816" y="17748"/>
                  </a:lnTo>
                  <a:lnTo>
                    <a:pt x="7618" y="17736"/>
                  </a:lnTo>
                  <a:lnTo>
                    <a:pt x="7419" y="17711"/>
                  </a:lnTo>
                  <a:lnTo>
                    <a:pt x="7234" y="17686"/>
                  </a:lnTo>
                  <a:lnTo>
                    <a:pt x="6850" y="17612"/>
                  </a:lnTo>
                  <a:lnTo>
                    <a:pt x="6466" y="17513"/>
                  </a:lnTo>
                  <a:lnTo>
                    <a:pt x="6094" y="17389"/>
                  </a:lnTo>
                  <a:lnTo>
                    <a:pt x="5735" y="17228"/>
                  </a:lnTo>
                  <a:lnTo>
                    <a:pt x="5376" y="17055"/>
                  </a:lnTo>
                  <a:lnTo>
                    <a:pt x="5029" y="16857"/>
                  </a:lnTo>
                  <a:lnTo>
                    <a:pt x="4682" y="16621"/>
                  </a:lnTo>
                  <a:lnTo>
                    <a:pt x="4348" y="16373"/>
                  </a:lnTo>
                  <a:lnTo>
                    <a:pt x="4026" y="16113"/>
                  </a:lnTo>
                  <a:lnTo>
                    <a:pt x="3716" y="15829"/>
                  </a:lnTo>
                  <a:lnTo>
                    <a:pt x="3407" y="15519"/>
                  </a:lnTo>
                  <a:lnTo>
                    <a:pt x="3109" y="15197"/>
                  </a:lnTo>
                  <a:lnTo>
                    <a:pt x="2825" y="14863"/>
                  </a:lnTo>
                  <a:lnTo>
                    <a:pt x="2552" y="14503"/>
                  </a:lnTo>
                  <a:lnTo>
                    <a:pt x="2292" y="14132"/>
                  </a:lnTo>
                  <a:lnTo>
                    <a:pt x="2044" y="13748"/>
                  </a:lnTo>
                  <a:lnTo>
                    <a:pt x="1809" y="13352"/>
                  </a:lnTo>
                  <a:lnTo>
                    <a:pt x="1574" y="12943"/>
                  </a:lnTo>
                  <a:lnTo>
                    <a:pt x="1363" y="12522"/>
                  </a:lnTo>
                  <a:lnTo>
                    <a:pt x="1165" y="12101"/>
                  </a:lnTo>
                  <a:lnTo>
                    <a:pt x="979" y="11667"/>
                  </a:lnTo>
                  <a:lnTo>
                    <a:pt x="806" y="11221"/>
                  </a:lnTo>
                  <a:lnTo>
                    <a:pt x="657" y="10763"/>
                  </a:lnTo>
                  <a:lnTo>
                    <a:pt x="509" y="10317"/>
                  </a:lnTo>
                  <a:lnTo>
                    <a:pt x="385" y="9859"/>
                  </a:lnTo>
                  <a:lnTo>
                    <a:pt x="273" y="9388"/>
                  </a:lnTo>
                  <a:lnTo>
                    <a:pt x="187" y="8930"/>
                  </a:lnTo>
                  <a:lnTo>
                    <a:pt x="100" y="8459"/>
                  </a:lnTo>
                  <a:lnTo>
                    <a:pt x="38" y="7989"/>
                  </a:lnTo>
                  <a:lnTo>
                    <a:pt x="1" y="7518"/>
                  </a:lnTo>
                  <a:lnTo>
                    <a:pt x="1" y="7518"/>
                  </a:lnTo>
                  <a:lnTo>
                    <a:pt x="26" y="7209"/>
                  </a:lnTo>
                  <a:lnTo>
                    <a:pt x="63" y="6899"/>
                  </a:lnTo>
                  <a:lnTo>
                    <a:pt x="100" y="6589"/>
                  </a:lnTo>
                  <a:lnTo>
                    <a:pt x="162" y="6292"/>
                  </a:lnTo>
                  <a:lnTo>
                    <a:pt x="224" y="5982"/>
                  </a:lnTo>
                  <a:lnTo>
                    <a:pt x="286" y="5685"/>
                  </a:lnTo>
                  <a:lnTo>
                    <a:pt x="372" y="5400"/>
                  </a:lnTo>
                  <a:lnTo>
                    <a:pt x="459" y="5115"/>
                  </a:lnTo>
                  <a:lnTo>
                    <a:pt x="459" y="5115"/>
                  </a:lnTo>
                  <a:lnTo>
                    <a:pt x="570" y="4781"/>
                  </a:lnTo>
                  <a:lnTo>
                    <a:pt x="694" y="4471"/>
                  </a:lnTo>
                  <a:lnTo>
                    <a:pt x="831" y="4162"/>
                  </a:lnTo>
                  <a:lnTo>
                    <a:pt x="979" y="3865"/>
                  </a:lnTo>
                  <a:lnTo>
                    <a:pt x="1140" y="3580"/>
                  </a:lnTo>
                  <a:lnTo>
                    <a:pt x="1314" y="3307"/>
                  </a:lnTo>
                  <a:lnTo>
                    <a:pt x="1499" y="3047"/>
                  </a:lnTo>
                  <a:lnTo>
                    <a:pt x="1698" y="2799"/>
                  </a:lnTo>
                  <a:lnTo>
                    <a:pt x="1896" y="2564"/>
                  </a:lnTo>
                  <a:lnTo>
                    <a:pt x="2106" y="2329"/>
                  </a:lnTo>
                  <a:lnTo>
                    <a:pt x="2329" y="2118"/>
                  </a:lnTo>
                  <a:lnTo>
                    <a:pt x="2552" y="1908"/>
                  </a:lnTo>
                  <a:lnTo>
                    <a:pt x="2787" y="1710"/>
                  </a:lnTo>
                  <a:lnTo>
                    <a:pt x="3035" y="1524"/>
                  </a:lnTo>
                  <a:lnTo>
                    <a:pt x="3283" y="1350"/>
                  </a:lnTo>
                  <a:lnTo>
                    <a:pt x="3543" y="1189"/>
                  </a:lnTo>
                  <a:lnTo>
                    <a:pt x="3803" y="1028"/>
                  </a:lnTo>
                  <a:lnTo>
                    <a:pt x="4075" y="892"/>
                  </a:lnTo>
                  <a:lnTo>
                    <a:pt x="4348" y="756"/>
                  </a:lnTo>
                  <a:lnTo>
                    <a:pt x="4633" y="632"/>
                  </a:lnTo>
                  <a:lnTo>
                    <a:pt x="4918" y="521"/>
                  </a:lnTo>
                  <a:lnTo>
                    <a:pt x="5203" y="421"/>
                  </a:lnTo>
                  <a:lnTo>
                    <a:pt x="5500" y="335"/>
                  </a:lnTo>
                  <a:lnTo>
                    <a:pt x="5797" y="248"/>
                  </a:lnTo>
                  <a:lnTo>
                    <a:pt x="6094" y="186"/>
                  </a:lnTo>
                  <a:lnTo>
                    <a:pt x="6404" y="124"/>
                  </a:lnTo>
                  <a:lnTo>
                    <a:pt x="6701" y="75"/>
                  </a:lnTo>
                  <a:lnTo>
                    <a:pt x="7011" y="38"/>
                  </a:lnTo>
                  <a:lnTo>
                    <a:pt x="7320" y="13"/>
                  </a:lnTo>
                  <a:lnTo>
                    <a:pt x="7630" y="0"/>
                  </a:lnTo>
                  <a:lnTo>
                    <a:pt x="7940" y="0"/>
                  </a:lnTo>
                  <a:lnTo>
                    <a:pt x="8249" y="0"/>
                  </a:lnTo>
                  <a:lnTo>
                    <a:pt x="8547" y="13"/>
                  </a:lnTo>
                  <a:lnTo>
                    <a:pt x="8856" y="38"/>
                  </a:lnTo>
                  <a:lnTo>
                    <a:pt x="9166" y="75"/>
                  </a:lnTo>
                  <a:lnTo>
                    <a:pt x="9475" y="124"/>
                  </a:lnTo>
                  <a:lnTo>
                    <a:pt x="9773" y="186"/>
                  </a:lnTo>
                  <a:lnTo>
                    <a:pt x="10082" y="248"/>
                  </a:lnTo>
                  <a:lnTo>
                    <a:pt x="10380" y="322"/>
                  </a:lnTo>
                  <a:lnTo>
                    <a:pt x="10677" y="421"/>
                  </a:lnTo>
                  <a:lnTo>
                    <a:pt x="10962" y="521"/>
                  </a:lnTo>
                  <a:lnTo>
                    <a:pt x="11246" y="620"/>
                  </a:lnTo>
                  <a:lnTo>
                    <a:pt x="11531" y="743"/>
                  </a:lnTo>
                  <a:lnTo>
                    <a:pt x="11816" y="880"/>
                  </a:lnTo>
                  <a:lnTo>
                    <a:pt x="12089" y="1016"/>
                  </a:lnTo>
                  <a:lnTo>
                    <a:pt x="12349" y="1165"/>
                  </a:lnTo>
                  <a:lnTo>
                    <a:pt x="12609" y="1326"/>
                  </a:lnTo>
                  <a:lnTo>
                    <a:pt x="12869" y="1499"/>
                  </a:lnTo>
                  <a:lnTo>
                    <a:pt x="13117" y="1685"/>
                  </a:lnTo>
                  <a:lnTo>
                    <a:pt x="13352" y="1871"/>
                  </a:lnTo>
                  <a:lnTo>
                    <a:pt x="13587" y="2069"/>
                  </a:lnTo>
                  <a:lnTo>
                    <a:pt x="13810" y="2279"/>
                  </a:lnTo>
                  <a:lnTo>
                    <a:pt x="14033" y="2502"/>
                  </a:lnTo>
                  <a:lnTo>
                    <a:pt x="14231" y="2737"/>
                  </a:lnTo>
                  <a:lnTo>
                    <a:pt x="14429" y="2985"/>
                  </a:lnTo>
                  <a:lnTo>
                    <a:pt x="14628" y="3233"/>
                  </a:lnTo>
                  <a:lnTo>
                    <a:pt x="14801" y="3493"/>
                  </a:lnTo>
                  <a:lnTo>
                    <a:pt x="14962" y="3765"/>
                  </a:lnTo>
                  <a:lnTo>
                    <a:pt x="15123" y="4050"/>
                  </a:lnTo>
                  <a:lnTo>
                    <a:pt x="15272" y="4348"/>
                  </a:lnTo>
                  <a:lnTo>
                    <a:pt x="15396" y="4645"/>
                  </a:lnTo>
                  <a:lnTo>
                    <a:pt x="15519" y="4967"/>
                  </a:lnTo>
                  <a:lnTo>
                    <a:pt x="15631" y="5289"/>
                  </a:lnTo>
                  <a:lnTo>
                    <a:pt x="15730" y="5623"/>
                  </a:lnTo>
                  <a:lnTo>
                    <a:pt x="15730" y="5623"/>
                  </a:lnTo>
                  <a:lnTo>
                    <a:pt x="15829" y="6081"/>
                  </a:lnTo>
                  <a:lnTo>
                    <a:pt x="15916" y="6552"/>
                  </a:lnTo>
                  <a:lnTo>
                    <a:pt x="15990" y="7035"/>
                  </a:lnTo>
                  <a:lnTo>
                    <a:pt x="16027" y="7518"/>
                  </a:lnTo>
                  <a:lnTo>
                    <a:pt x="16027" y="7518"/>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a:off x="919291" y="2050837"/>
              <a:ext cx="60136" cy="60177"/>
            </a:xfrm>
            <a:custGeom>
              <a:avLst/>
              <a:gdLst/>
              <a:ahLst/>
              <a:cxnLst/>
              <a:rect l="l" t="t" r="r" b="b"/>
              <a:pathLst>
                <a:path w="1462" h="1463" extrusionOk="0">
                  <a:moveTo>
                    <a:pt x="731" y="1462"/>
                  </a:moveTo>
                  <a:lnTo>
                    <a:pt x="731" y="1462"/>
                  </a:lnTo>
                  <a:lnTo>
                    <a:pt x="805" y="1462"/>
                  </a:lnTo>
                  <a:lnTo>
                    <a:pt x="879" y="1450"/>
                  </a:lnTo>
                  <a:lnTo>
                    <a:pt x="1016" y="1400"/>
                  </a:lnTo>
                  <a:lnTo>
                    <a:pt x="1140" y="1339"/>
                  </a:lnTo>
                  <a:lnTo>
                    <a:pt x="1251" y="1252"/>
                  </a:lnTo>
                  <a:lnTo>
                    <a:pt x="1338" y="1140"/>
                  </a:lnTo>
                  <a:lnTo>
                    <a:pt x="1400" y="1017"/>
                  </a:lnTo>
                  <a:lnTo>
                    <a:pt x="1449" y="880"/>
                  </a:lnTo>
                  <a:lnTo>
                    <a:pt x="1462" y="806"/>
                  </a:lnTo>
                  <a:lnTo>
                    <a:pt x="1462" y="732"/>
                  </a:lnTo>
                  <a:lnTo>
                    <a:pt x="1462" y="732"/>
                  </a:lnTo>
                  <a:lnTo>
                    <a:pt x="1462" y="657"/>
                  </a:lnTo>
                  <a:lnTo>
                    <a:pt x="1449" y="583"/>
                  </a:lnTo>
                  <a:lnTo>
                    <a:pt x="1400" y="447"/>
                  </a:lnTo>
                  <a:lnTo>
                    <a:pt x="1338" y="323"/>
                  </a:lnTo>
                  <a:lnTo>
                    <a:pt x="1251" y="212"/>
                  </a:lnTo>
                  <a:lnTo>
                    <a:pt x="1140" y="125"/>
                  </a:lnTo>
                  <a:lnTo>
                    <a:pt x="1016" y="63"/>
                  </a:lnTo>
                  <a:lnTo>
                    <a:pt x="879" y="13"/>
                  </a:lnTo>
                  <a:lnTo>
                    <a:pt x="805" y="1"/>
                  </a:lnTo>
                  <a:lnTo>
                    <a:pt x="731" y="1"/>
                  </a:lnTo>
                  <a:lnTo>
                    <a:pt x="731" y="1"/>
                  </a:lnTo>
                  <a:lnTo>
                    <a:pt x="656" y="1"/>
                  </a:lnTo>
                  <a:lnTo>
                    <a:pt x="582" y="13"/>
                  </a:lnTo>
                  <a:lnTo>
                    <a:pt x="446" y="63"/>
                  </a:lnTo>
                  <a:lnTo>
                    <a:pt x="322" y="125"/>
                  </a:lnTo>
                  <a:lnTo>
                    <a:pt x="211" y="212"/>
                  </a:lnTo>
                  <a:lnTo>
                    <a:pt x="124" y="323"/>
                  </a:lnTo>
                  <a:lnTo>
                    <a:pt x="50" y="447"/>
                  </a:lnTo>
                  <a:lnTo>
                    <a:pt x="12" y="583"/>
                  </a:lnTo>
                  <a:lnTo>
                    <a:pt x="0" y="657"/>
                  </a:lnTo>
                  <a:lnTo>
                    <a:pt x="0" y="732"/>
                  </a:lnTo>
                  <a:lnTo>
                    <a:pt x="0" y="732"/>
                  </a:lnTo>
                  <a:lnTo>
                    <a:pt x="0" y="806"/>
                  </a:lnTo>
                  <a:lnTo>
                    <a:pt x="12" y="880"/>
                  </a:lnTo>
                  <a:lnTo>
                    <a:pt x="50" y="1017"/>
                  </a:lnTo>
                  <a:lnTo>
                    <a:pt x="124" y="1140"/>
                  </a:lnTo>
                  <a:lnTo>
                    <a:pt x="211" y="1252"/>
                  </a:lnTo>
                  <a:lnTo>
                    <a:pt x="322" y="1339"/>
                  </a:lnTo>
                  <a:lnTo>
                    <a:pt x="446" y="1400"/>
                  </a:lnTo>
                  <a:lnTo>
                    <a:pt x="582" y="1450"/>
                  </a:lnTo>
                  <a:lnTo>
                    <a:pt x="656" y="1462"/>
                  </a:lnTo>
                  <a:lnTo>
                    <a:pt x="731" y="1462"/>
                  </a:lnTo>
                  <a:lnTo>
                    <a:pt x="731" y="1462"/>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a:off x="1169423" y="2050837"/>
              <a:ext cx="60670" cy="60177"/>
            </a:xfrm>
            <a:custGeom>
              <a:avLst/>
              <a:gdLst/>
              <a:ahLst/>
              <a:cxnLst/>
              <a:rect l="l" t="t" r="r" b="b"/>
              <a:pathLst>
                <a:path w="1475" h="1463" extrusionOk="0">
                  <a:moveTo>
                    <a:pt x="743" y="1462"/>
                  </a:moveTo>
                  <a:lnTo>
                    <a:pt x="743" y="1462"/>
                  </a:lnTo>
                  <a:lnTo>
                    <a:pt x="818" y="1462"/>
                  </a:lnTo>
                  <a:lnTo>
                    <a:pt x="880" y="1450"/>
                  </a:lnTo>
                  <a:lnTo>
                    <a:pt x="1016" y="1400"/>
                  </a:lnTo>
                  <a:lnTo>
                    <a:pt x="1152" y="1339"/>
                  </a:lnTo>
                  <a:lnTo>
                    <a:pt x="1251" y="1252"/>
                  </a:lnTo>
                  <a:lnTo>
                    <a:pt x="1338" y="1140"/>
                  </a:lnTo>
                  <a:lnTo>
                    <a:pt x="1412" y="1017"/>
                  </a:lnTo>
                  <a:lnTo>
                    <a:pt x="1449" y="880"/>
                  </a:lnTo>
                  <a:lnTo>
                    <a:pt x="1462" y="806"/>
                  </a:lnTo>
                  <a:lnTo>
                    <a:pt x="1474" y="732"/>
                  </a:lnTo>
                  <a:lnTo>
                    <a:pt x="1474" y="732"/>
                  </a:lnTo>
                  <a:lnTo>
                    <a:pt x="1462" y="657"/>
                  </a:lnTo>
                  <a:lnTo>
                    <a:pt x="1449" y="583"/>
                  </a:lnTo>
                  <a:lnTo>
                    <a:pt x="1412" y="447"/>
                  </a:lnTo>
                  <a:lnTo>
                    <a:pt x="1338" y="323"/>
                  </a:lnTo>
                  <a:lnTo>
                    <a:pt x="1251" y="212"/>
                  </a:lnTo>
                  <a:lnTo>
                    <a:pt x="1152" y="125"/>
                  </a:lnTo>
                  <a:lnTo>
                    <a:pt x="1016" y="63"/>
                  </a:lnTo>
                  <a:lnTo>
                    <a:pt x="880" y="13"/>
                  </a:lnTo>
                  <a:lnTo>
                    <a:pt x="818" y="1"/>
                  </a:lnTo>
                  <a:lnTo>
                    <a:pt x="743" y="1"/>
                  </a:lnTo>
                  <a:lnTo>
                    <a:pt x="743" y="1"/>
                  </a:lnTo>
                  <a:lnTo>
                    <a:pt x="669" y="1"/>
                  </a:lnTo>
                  <a:lnTo>
                    <a:pt x="595" y="13"/>
                  </a:lnTo>
                  <a:lnTo>
                    <a:pt x="458" y="63"/>
                  </a:lnTo>
                  <a:lnTo>
                    <a:pt x="335" y="125"/>
                  </a:lnTo>
                  <a:lnTo>
                    <a:pt x="223" y="212"/>
                  </a:lnTo>
                  <a:lnTo>
                    <a:pt x="136" y="323"/>
                  </a:lnTo>
                  <a:lnTo>
                    <a:pt x="62" y="447"/>
                  </a:lnTo>
                  <a:lnTo>
                    <a:pt x="25" y="583"/>
                  </a:lnTo>
                  <a:lnTo>
                    <a:pt x="13" y="657"/>
                  </a:lnTo>
                  <a:lnTo>
                    <a:pt x="0" y="732"/>
                  </a:lnTo>
                  <a:lnTo>
                    <a:pt x="0" y="732"/>
                  </a:lnTo>
                  <a:lnTo>
                    <a:pt x="13" y="806"/>
                  </a:lnTo>
                  <a:lnTo>
                    <a:pt x="25" y="880"/>
                  </a:lnTo>
                  <a:lnTo>
                    <a:pt x="62" y="1017"/>
                  </a:lnTo>
                  <a:lnTo>
                    <a:pt x="136" y="1140"/>
                  </a:lnTo>
                  <a:lnTo>
                    <a:pt x="223" y="1252"/>
                  </a:lnTo>
                  <a:lnTo>
                    <a:pt x="335" y="1339"/>
                  </a:lnTo>
                  <a:lnTo>
                    <a:pt x="458" y="1400"/>
                  </a:lnTo>
                  <a:lnTo>
                    <a:pt x="595" y="1450"/>
                  </a:lnTo>
                  <a:lnTo>
                    <a:pt x="669" y="1462"/>
                  </a:lnTo>
                  <a:lnTo>
                    <a:pt x="743" y="1462"/>
                  </a:lnTo>
                  <a:lnTo>
                    <a:pt x="743" y="1462"/>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a:off x="909090" y="2263291"/>
              <a:ext cx="260862" cy="61164"/>
            </a:xfrm>
            <a:custGeom>
              <a:avLst/>
              <a:gdLst/>
              <a:ahLst/>
              <a:cxnLst/>
              <a:rect l="l" t="t" r="r" b="b"/>
              <a:pathLst>
                <a:path w="6342" h="1487" extrusionOk="0">
                  <a:moveTo>
                    <a:pt x="6342" y="1"/>
                  </a:moveTo>
                  <a:lnTo>
                    <a:pt x="6342" y="1"/>
                  </a:lnTo>
                  <a:lnTo>
                    <a:pt x="6205" y="162"/>
                  </a:lnTo>
                  <a:lnTo>
                    <a:pt x="6057" y="323"/>
                  </a:lnTo>
                  <a:lnTo>
                    <a:pt x="5896" y="471"/>
                  </a:lnTo>
                  <a:lnTo>
                    <a:pt x="5735" y="607"/>
                  </a:lnTo>
                  <a:lnTo>
                    <a:pt x="5561" y="744"/>
                  </a:lnTo>
                  <a:lnTo>
                    <a:pt x="5376" y="868"/>
                  </a:lnTo>
                  <a:lnTo>
                    <a:pt x="5177" y="979"/>
                  </a:lnTo>
                  <a:lnTo>
                    <a:pt x="4979" y="1078"/>
                  </a:lnTo>
                  <a:lnTo>
                    <a:pt x="4781" y="1177"/>
                  </a:lnTo>
                  <a:lnTo>
                    <a:pt x="4570" y="1251"/>
                  </a:lnTo>
                  <a:lnTo>
                    <a:pt x="4348" y="1326"/>
                  </a:lnTo>
                  <a:lnTo>
                    <a:pt x="4125" y="1388"/>
                  </a:lnTo>
                  <a:lnTo>
                    <a:pt x="3889" y="1437"/>
                  </a:lnTo>
                  <a:lnTo>
                    <a:pt x="3654" y="1462"/>
                  </a:lnTo>
                  <a:lnTo>
                    <a:pt x="3419" y="1487"/>
                  </a:lnTo>
                  <a:lnTo>
                    <a:pt x="3171" y="1487"/>
                  </a:lnTo>
                  <a:lnTo>
                    <a:pt x="3171" y="1487"/>
                  </a:lnTo>
                  <a:lnTo>
                    <a:pt x="2923" y="1487"/>
                  </a:lnTo>
                  <a:lnTo>
                    <a:pt x="2688" y="1462"/>
                  </a:lnTo>
                  <a:lnTo>
                    <a:pt x="2453" y="1437"/>
                  </a:lnTo>
                  <a:lnTo>
                    <a:pt x="2217" y="1388"/>
                  </a:lnTo>
                  <a:lnTo>
                    <a:pt x="1994" y="1326"/>
                  </a:lnTo>
                  <a:lnTo>
                    <a:pt x="1784" y="1251"/>
                  </a:lnTo>
                  <a:lnTo>
                    <a:pt x="1561" y="1177"/>
                  </a:lnTo>
                  <a:lnTo>
                    <a:pt x="1363" y="1078"/>
                  </a:lnTo>
                  <a:lnTo>
                    <a:pt x="1165" y="979"/>
                  </a:lnTo>
                  <a:lnTo>
                    <a:pt x="966" y="868"/>
                  </a:lnTo>
                  <a:lnTo>
                    <a:pt x="781" y="744"/>
                  </a:lnTo>
                  <a:lnTo>
                    <a:pt x="607" y="607"/>
                  </a:lnTo>
                  <a:lnTo>
                    <a:pt x="446" y="471"/>
                  </a:lnTo>
                  <a:lnTo>
                    <a:pt x="285" y="323"/>
                  </a:lnTo>
                  <a:lnTo>
                    <a:pt x="137" y="162"/>
                  </a:lnTo>
                  <a:lnTo>
                    <a:pt x="0" y="1"/>
                  </a:lnTo>
                  <a:lnTo>
                    <a:pt x="6342" y="1"/>
                  </a:lnTo>
                  <a:close/>
                </a:path>
              </a:pathLst>
            </a:custGeom>
            <a:solidFill>
              <a:srgbClr val="DBA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5"/>
            <p:cNvSpPr/>
            <p:nvPr/>
          </p:nvSpPr>
          <p:spPr>
            <a:xfrm>
              <a:off x="963592" y="2263291"/>
              <a:ext cx="151861" cy="35703"/>
            </a:xfrm>
            <a:custGeom>
              <a:avLst/>
              <a:gdLst/>
              <a:ahLst/>
              <a:cxnLst/>
              <a:rect l="l" t="t" r="r" b="b"/>
              <a:pathLst>
                <a:path w="3692" h="868" extrusionOk="0">
                  <a:moveTo>
                    <a:pt x="3691" y="1"/>
                  </a:moveTo>
                  <a:lnTo>
                    <a:pt x="3691" y="1"/>
                  </a:lnTo>
                  <a:lnTo>
                    <a:pt x="3617" y="100"/>
                  </a:lnTo>
                  <a:lnTo>
                    <a:pt x="3530" y="186"/>
                  </a:lnTo>
                  <a:lnTo>
                    <a:pt x="3345" y="360"/>
                  </a:lnTo>
                  <a:lnTo>
                    <a:pt x="3134" y="508"/>
                  </a:lnTo>
                  <a:lnTo>
                    <a:pt x="2899" y="632"/>
                  </a:lnTo>
                  <a:lnTo>
                    <a:pt x="2787" y="682"/>
                  </a:lnTo>
                  <a:lnTo>
                    <a:pt x="2663" y="731"/>
                  </a:lnTo>
                  <a:lnTo>
                    <a:pt x="2527" y="768"/>
                  </a:lnTo>
                  <a:lnTo>
                    <a:pt x="2403" y="806"/>
                  </a:lnTo>
                  <a:lnTo>
                    <a:pt x="2267" y="830"/>
                  </a:lnTo>
                  <a:lnTo>
                    <a:pt x="2131" y="855"/>
                  </a:lnTo>
                  <a:lnTo>
                    <a:pt x="1995" y="868"/>
                  </a:lnTo>
                  <a:lnTo>
                    <a:pt x="1846" y="868"/>
                  </a:lnTo>
                  <a:lnTo>
                    <a:pt x="1846" y="868"/>
                  </a:lnTo>
                  <a:lnTo>
                    <a:pt x="1710" y="868"/>
                  </a:lnTo>
                  <a:lnTo>
                    <a:pt x="1561" y="855"/>
                  </a:lnTo>
                  <a:lnTo>
                    <a:pt x="1425" y="830"/>
                  </a:lnTo>
                  <a:lnTo>
                    <a:pt x="1289" y="806"/>
                  </a:lnTo>
                  <a:lnTo>
                    <a:pt x="1165" y="768"/>
                  </a:lnTo>
                  <a:lnTo>
                    <a:pt x="1029" y="731"/>
                  </a:lnTo>
                  <a:lnTo>
                    <a:pt x="905" y="682"/>
                  </a:lnTo>
                  <a:lnTo>
                    <a:pt x="793" y="632"/>
                  </a:lnTo>
                  <a:lnTo>
                    <a:pt x="558" y="508"/>
                  </a:lnTo>
                  <a:lnTo>
                    <a:pt x="347" y="360"/>
                  </a:lnTo>
                  <a:lnTo>
                    <a:pt x="162" y="186"/>
                  </a:lnTo>
                  <a:lnTo>
                    <a:pt x="75" y="100"/>
                  </a:lnTo>
                  <a:lnTo>
                    <a:pt x="1" y="1"/>
                  </a:ln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5"/>
            <p:cNvSpPr/>
            <p:nvPr/>
          </p:nvSpPr>
          <p:spPr>
            <a:xfrm>
              <a:off x="703794" y="1676400"/>
              <a:ext cx="669431" cy="401988"/>
            </a:xfrm>
            <a:custGeom>
              <a:avLst/>
              <a:gdLst/>
              <a:ahLst/>
              <a:cxnLst/>
              <a:rect l="l" t="t" r="r" b="b"/>
              <a:pathLst>
                <a:path w="16275" h="9773" extrusionOk="0">
                  <a:moveTo>
                    <a:pt x="16212" y="9773"/>
                  </a:moveTo>
                  <a:lnTo>
                    <a:pt x="16212" y="9773"/>
                  </a:lnTo>
                  <a:lnTo>
                    <a:pt x="15878" y="9476"/>
                  </a:lnTo>
                  <a:lnTo>
                    <a:pt x="15544" y="9153"/>
                  </a:lnTo>
                  <a:lnTo>
                    <a:pt x="15209" y="8819"/>
                  </a:lnTo>
                  <a:lnTo>
                    <a:pt x="14899" y="8472"/>
                  </a:lnTo>
                  <a:lnTo>
                    <a:pt x="14590" y="8113"/>
                  </a:lnTo>
                  <a:lnTo>
                    <a:pt x="14293" y="7742"/>
                  </a:lnTo>
                  <a:lnTo>
                    <a:pt x="14008" y="7358"/>
                  </a:lnTo>
                  <a:lnTo>
                    <a:pt x="13723" y="6961"/>
                  </a:lnTo>
                  <a:lnTo>
                    <a:pt x="13463" y="6565"/>
                  </a:lnTo>
                  <a:lnTo>
                    <a:pt x="13203" y="6156"/>
                  </a:lnTo>
                  <a:lnTo>
                    <a:pt x="12955" y="5748"/>
                  </a:lnTo>
                  <a:lnTo>
                    <a:pt x="12720" y="5326"/>
                  </a:lnTo>
                  <a:lnTo>
                    <a:pt x="12497" y="4905"/>
                  </a:lnTo>
                  <a:lnTo>
                    <a:pt x="12274" y="4472"/>
                  </a:lnTo>
                  <a:lnTo>
                    <a:pt x="12076" y="4038"/>
                  </a:lnTo>
                  <a:lnTo>
                    <a:pt x="11890" y="3617"/>
                  </a:lnTo>
                  <a:lnTo>
                    <a:pt x="11890" y="3617"/>
                  </a:lnTo>
                  <a:lnTo>
                    <a:pt x="11642" y="3617"/>
                  </a:lnTo>
                  <a:lnTo>
                    <a:pt x="11407" y="3630"/>
                  </a:lnTo>
                  <a:lnTo>
                    <a:pt x="10936" y="3667"/>
                  </a:lnTo>
                  <a:lnTo>
                    <a:pt x="10490" y="3741"/>
                  </a:lnTo>
                  <a:lnTo>
                    <a:pt x="10045" y="3828"/>
                  </a:lnTo>
                  <a:lnTo>
                    <a:pt x="9611" y="3939"/>
                  </a:lnTo>
                  <a:lnTo>
                    <a:pt x="9190" y="4088"/>
                  </a:lnTo>
                  <a:lnTo>
                    <a:pt x="8781" y="4237"/>
                  </a:lnTo>
                  <a:lnTo>
                    <a:pt x="8373" y="4410"/>
                  </a:lnTo>
                  <a:lnTo>
                    <a:pt x="7989" y="4608"/>
                  </a:lnTo>
                  <a:lnTo>
                    <a:pt x="7605" y="4806"/>
                  </a:lnTo>
                  <a:lnTo>
                    <a:pt x="7221" y="5029"/>
                  </a:lnTo>
                  <a:lnTo>
                    <a:pt x="6849" y="5265"/>
                  </a:lnTo>
                  <a:lnTo>
                    <a:pt x="6490" y="5500"/>
                  </a:lnTo>
                  <a:lnTo>
                    <a:pt x="6131" y="5748"/>
                  </a:lnTo>
                  <a:lnTo>
                    <a:pt x="5437" y="6255"/>
                  </a:lnTo>
                  <a:lnTo>
                    <a:pt x="4768" y="6763"/>
                  </a:lnTo>
                  <a:lnTo>
                    <a:pt x="4100" y="7283"/>
                  </a:lnTo>
                  <a:lnTo>
                    <a:pt x="3443" y="7766"/>
                  </a:lnTo>
                  <a:lnTo>
                    <a:pt x="3121" y="8002"/>
                  </a:lnTo>
                  <a:lnTo>
                    <a:pt x="2787" y="8225"/>
                  </a:lnTo>
                  <a:lnTo>
                    <a:pt x="2465" y="8448"/>
                  </a:lnTo>
                  <a:lnTo>
                    <a:pt x="2143" y="8646"/>
                  </a:lnTo>
                  <a:lnTo>
                    <a:pt x="1821" y="8831"/>
                  </a:lnTo>
                  <a:lnTo>
                    <a:pt x="1486" y="8992"/>
                  </a:lnTo>
                  <a:lnTo>
                    <a:pt x="1164" y="9141"/>
                  </a:lnTo>
                  <a:lnTo>
                    <a:pt x="830" y="9265"/>
                  </a:lnTo>
                  <a:lnTo>
                    <a:pt x="496" y="9376"/>
                  </a:lnTo>
                  <a:lnTo>
                    <a:pt x="149" y="9463"/>
                  </a:lnTo>
                  <a:lnTo>
                    <a:pt x="149" y="9463"/>
                  </a:lnTo>
                  <a:lnTo>
                    <a:pt x="62" y="8794"/>
                  </a:lnTo>
                  <a:lnTo>
                    <a:pt x="25" y="8497"/>
                  </a:lnTo>
                  <a:lnTo>
                    <a:pt x="13" y="8212"/>
                  </a:lnTo>
                  <a:lnTo>
                    <a:pt x="0" y="7952"/>
                  </a:lnTo>
                  <a:lnTo>
                    <a:pt x="0" y="7704"/>
                  </a:lnTo>
                  <a:lnTo>
                    <a:pt x="13" y="7469"/>
                  </a:lnTo>
                  <a:lnTo>
                    <a:pt x="37" y="7246"/>
                  </a:lnTo>
                  <a:lnTo>
                    <a:pt x="62" y="7011"/>
                  </a:lnTo>
                  <a:lnTo>
                    <a:pt x="99" y="6788"/>
                  </a:lnTo>
                  <a:lnTo>
                    <a:pt x="149" y="6553"/>
                  </a:lnTo>
                  <a:lnTo>
                    <a:pt x="211" y="6305"/>
                  </a:lnTo>
                  <a:lnTo>
                    <a:pt x="359" y="5785"/>
                  </a:lnTo>
                  <a:lnTo>
                    <a:pt x="545" y="5203"/>
                  </a:lnTo>
                  <a:lnTo>
                    <a:pt x="545" y="5203"/>
                  </a:lnTo>
                  <a:lnTo>
                    <a:pt x="657" y="4868"/>
                  </a:lnTo>
                  <a:lnTo>
                    <a:pt x="793" y="4546"/>
                  </a:lnTo>
                  <a:lnTo>
                    <a:pt x="929" y="4237"/>
                  </a:lnTo>
                  <a:lnTo>
                    <a:pt x="1078" y="3939"/>
                  </a:lnTo>
                  <a:lnTo>
                    <a:pt x="1239" y="3642"/>
                  </a:lnTo>
                  <a:lnTo>
                    <a:pt x="1412" y="3370"/>
                  </a:lnTo>
                  <a:lnTo>
                    <a:pt x="1598" y="3110"/>
                  </a:lnTo>
                  <a:lnTo>
                    <a:pt x="1796" y="2849"/>
                  </a:lnTo>
                  <a:lnTo>
                    <a:pt x="1994" y="2602"/>
                  </a:lnTo>
                  <a:lnTo>
                    <a:pt x="2205" y="2379"/>
                  </a:lnTo>
                  <a:lnTo>
                    <a:pt x="2428" y="2156"/>
                  </a:lnTo>
                  <a:lnTo>
                    <a:pt x="2663" y="1945"/>
                  </a:lnTo>
                  <a:lnTo>
                    <a:pt x="2898" y="1747"/>
                  </a:lnTo>
                  <a:lnTo>
                    <a:pt x="3146" y="1549"/>
                  </a:lnTo>
                  <a:lnTo>
                    <a:pt x="3394" y="1376"/>
                  </a:lnTo>
                  <a:lnTo>
                    <a:pt x="3654" y="1215"/>
                  </a:lnTo>
                  <a:lnTo>
                    <a:pt x="3926" y="1054"/>
                  </a:lnTo>
                  <a:lnTo>
                    <a:pt x="4199" y="905"/>
                  </a:lnTo>
                  <a:lnTo>
                    <a:pt x="4471" y="769"/>
                  </a:lnTo>
                  <a:lnTo>
                    <a:pt x="4756" y="645"/>
                  </a:lnTo>
                  <a:lnTo>
                    <a:pt x="5041" y="533"/>
                  </a:lnTo>
                  <a:lnTo>
                    <a:pt x="5338" y="434"/>
                  </a:lnTo>
                  <a:lnTo>
                    <a:pt x="5635" y="348"/>
                  </a:lnTo>
                  <a:lnTo>
                    <a:pt x="5933" y="261"/>
                  </a:lnTo>
                  <a:lnTo>
                    <a:pt x="6230" y="199"/>
                  </a:lnTo>
                  <a:lnTo>
                    <a:pt x="6540" y="137"/>
                  </a:lnTo>
                  <a:lnTo>
                    <a:pt x="6837" y="88"/>
                  </a:lnTo>
                  <a:lnTo>
                    <a:pt x="7146" y="50"/>
                  </a:lnTo>
                  <a:lnTo>
                    <a:pt x="7456" y="26"/>
                  </a:lnTo>
                  <a:lnTo>
                    <a:pt x="7766" y="1"/>
                  </a:lnTo>
                  <a:lnTo>
                    <a:pt x="8088" y="1"/>
                  </a:lnTo>
                  <a:lnTo>
                    <a:pt x="8397" y="1"/>
                  </a:lnTo>
                  <a:lnTo>
                    <a:pt x="8707" y="26"/>
                  </a:lnTo>
                  <a:lnTo>
                    <a:pt x="9017" y="50"/>
                  </a:lnTo>
                  <a:lnTo>
                    <a:pt x="9326" y="88"/>
                  </a:lnTo>
                  <a:lnTo>
                    <a:pt x="9636" y="137"/>
                  </a:lnTo>
                  <a:lnTo>
                    <a:pt x="9933" y="187"/>
                  </a:lnTo>
                  <a:lnTo>
                    <a:pt x="10243" y="261"/>
                  </a:lnTo>
                  <a:lnTo>
                    <a:pt x="10540" y="335"/>
                  </a:lnTo>
                  <a:lnTo>
                    <a:pt x="10837" y="434"/>
                  </a:lnTo>
                  <a:lnTo>
                    <a:pt x="11134" y="533"/>
                  </a:lnTo>
                  <a:lnTo>
                    <a:pt x="11419" y="645"/>
                  </a:lnTo>
                  <a:lnTo>
                    <a:pt x="11704" y="756"/>
                  </a:lnTo>
                  <a:lnTo>
                    <a:pt x="11989" y="893"/>
                  </a:lnTo>
                  <a:lnTo>
                    <a:pt x="12261" y="1041"/>
                  </a:lnTo>
                  <a:lnTo>
                    <a:pt x="12534" y="1190"/>
                  </a:lnTo>
                  <a:lnTo>
                    <a:pt x="12794" y="1351"/>
                  </a:lnTo>
                  <a:lnTo>
                    <a:pt x="13054" y="1524"/>
                  </a:lnTo>
                  <a:lnTo>
                    <a:pt x="13302" y="1710"/>
                  </a:lnTo>
                  <a:lnTo>
                    <a:pt x="13550" y="1908"/>
                  </a:lnTo>
                  <a:lnTo>
                    <a:pt x="13785" y="2106"/>
                  </a:lnTo>
                  <a:lnTo>
                    <a:pt x="14008" y="2329"/>
                  </a:lnTo>
                  <a:lnTo>
                    <a:pt x="14218" y="2552"/>
                  </a:lnTo>
                  <a:lnTo>
                    <a:pt x="14429" y="2788"/>
                  </a:lnTo>
                  <a:lnTo>
                    <a:pt x="14627" y="3035"/>
                  </a:lnTo>
                  <a:lnTo>
                    <a:pt x="14825" y="3295"/>
                  </a:lnTo>
                  <a:lnTo>
                    <a:pt x="14999" y="3555"/>
                  </a:lnTo>
                  <a:lnTo>
                    <a:pt x="15172" y="3840"/>
                  </a:lnTo>
                  <a:lnTo>
                    <a:pt x="15321" y="4125"/>
                  </a:lnTo>
                  <a:lnTo>
                    <a:pt x="15469" y="4422"/>
                  </a:lnTo>
                  <a:lnTo>
                    <a:pt x="15605" y="4732"/>
                  </a:lnTo>
                  <a:lnTo>
                    <a:pt x="15729" y="5042"/>
                  </a:lnTo>
                  <a:lnTo>
                    <a:pt x="15841" y="5376"/>
                  </a:lnTo>
                  <a:lnTo>
                    <a:pt x="15927" y="5710"/>
                  </a:lnTo>
                  <a:lnTo>
                    <a:pt x="15927" y="5710"/>
                  </a:lnTo>
                  <a:lnTo>
                    <a:pt x="16039" y="6193"/>
                  </a:lnTo>
                  <a:lnTo>
                    <a:pt x="16126" y="6689"/>
                  </a:lnTo>
                  <a:lnTo>
                    <a:pt x="16200" y="7184"/>
                  </a:lnTo>
                  <a:lnTo>
                    <a:pt x="16237" y="7692"/>
                  </a:lnTo>
                  <a:lnTo>
                    <a:pt x="16262" y="8212"/>
                  </a:lnTo>
                  <a:lnTo>
                    <a:pt x="16274" y="8732"/>
                  </a:lnTo>
                  <a:lnTo>
                    <a:pt x="16249" y="9253"/>
                  </a:lnTo>
                  <a:lnTo>
                    <a:pt x="16212" y="9773"/>
                  </a:lnTo>
                  <a:lnTo>
                    <a:pt x="16212" y="9773"/>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5"/>
            <p:cNvSpPr/>
            <p:nvPr/>
          </p:nvSpPr>
          <p:spPr>
            <a:xfrm>
              <a:off x="1306972" y="2024882"/>
              <a:ext cx="93782" cy="143182"/>
            </a:xfrm>
            <a:custGeom>
              <a:avLst/>
              <a:gdLst/>
              <a:ahLst/>
              <a:cxnLst/>
              <a:rect l="l" t="t" r="r" b="b"/>
              <a:pathLst>
                <a:path w="2280" h="3481" extrusionOk="0">
                  <a:moveTo>
                    <a:pt x="1511" y="13"/>
                  </a:moveTo>
                  <a:lnTo>
                    <a:pt x="1511" y="13"/>
                  </a:lnTo>
                  <a:lnTo>
                    <a:pt x="1623" y="50"/>
                  </a:lnTo>
                  <a:lnTo>
                    <a:pt x="1722" y="99"/>
                  </a:lnTo>
                  <a:lnTo>
                    <a:pt x="1808" y="161"/>
                  </a:lnTo>
                  <a:lnTo>
                    <a:pt x="1895" y="236"/>
                  </a:lnTo>
                  <a:lnTo>
                    <a:pt x="1982" y="335"/>
                  </a:lnTo>
                  <a:lnTo>
                    <a:pt x="2044" y="434"/>
                  </a:lnTo>
                  <a:lnTo>
                    <a:pt x="2106" y="558"/>
                  </a:lnTo>
                  <a:lnTo>
                    <a:pt x="2168" y="681"/>
                  </a:lnTo>
                  <a:lnTo>
                    <a:pt x="2205" y="818"/>
                  </a:lnTo>
                  <a:lnTo>
                    <a:pt x="2242" y="966"/>
                  </a:lnTo>
                  <a:lnTo>
                    <a:pt x="2267" y="1127"/>
                  </a:lnTo>
                  <a:lnTo>
                    <a:pt x="2279" y="1288"/>
                  </a:lnTo>
                  <a:lnTo>
                    <a:pt x="2279" y="1449"/>
                  </a:lnTo>
                  <a:lnTo>
                    <a:pt x="2267" y="1623"/>
                  </a:lnTo>
                  <a:lnTo>
                    <a:pt x="2242" y="1796"/>
                  </a:lnTo>
                  <a:lnTo>
                    <a:pt x="2217" y="1970"/>
                  </a:lnTo>
                  <a:lnTo>
                    <a:pt x="2217" y="1970"/>
                  </a:lnTo>
                  <a:lnTo>
                    <a:pt x="2168" y="2155"/>
                  </a:lnTo>
                  <a:lnTo>
                    <a:pt x="2118" y="2316"/>
                  </a:lnTo>
                  <a:lnTo>
                    <a:pt x="2056" y="2477"/>
                  </a:lnTo>
                  <a:lnTo>
                    <a:pt x="1982" y="2626"/>
                  </a:lnTo>
                  <a:lnTo>
                    <a:pt x="1907" y="2775"/>
                  </a:lnTo>
                  <a:lnTo>
                    <a:pt x="1821" y="2898"/>
                  </a:lnTo>
                  <a:lnTo>
                    <a:pt x="1734" y="3022"/>
                  </a:lnTo>
                  <a:lnTo>
                    <a:pt x="1635" y="3134"/>
                  </a:lnTo>
                  <a:lnTo>
                    <a:pt x="1536" y="3220"/>
                  </a:lnTo>
                  <a:lnTo>
                    <a:pt x="1424" y="3307"/>
                  </a:lnTo>
                  <a:lnTo>
                    <a:pt x="1325" y="3369"/>
                  </a:lnTo>
                  <a:lnTo>
                    <a:pt x="1214" y="3419"/>
                  </a:lnTo>
                  <a:lnTo>
                    <a:pt x="1102" y="3456"/>
                  </a:lnTo>
                  <a:lnTo>
                    <a:pt x="991" y="3481"/>
                  </a:lnTo>
                  <a:lnTo>
                    <a:pt x="880" y="3481"/>
                  </a:lnTo>
                  <a:lnTo>
                    <a:pt x="768" y="3468"/>
                  </a:lnTo>
                  <a:lnTo>
                    <a:pt x="768" y="3468"/>
                  </a:lnTo>
                  <a:lnTo>
                    <a:pt x="657" y="3431"/>
                  </a:lnTo>
                  <a:lnTo>
                    <a:pt x="557" y="3394"/>
                  </a:lnTo>
                  <a:lnTo>
                    <a:pt x="458" y="3320"/>
                  </a:lnTo>
                  <a:lnTo>
                    <a:pt x="372" y="3245"/>
                  </a:lnTo>
                  <a:lnTo>
                    <a:pt x="297" y="3146"/>
                  </a:lnTo>
                  <a:lnTo>
                    <a:pt x="223" y="3047"/>
                  </a:lnTo>
                  <a:lnTo>
                    <a:pt x="161" y="2923"/>
                  </a:lnTo>
                  <a:lnTo>
                    <a:pt x="112" y="2799"/>
                  </a:lnTo>
                  <a:lnTo>
                    <a:pt x="74" y="2663"/>
                  </a:lnTo>
                  <a:lnTo>
                    <a:pt x="37" y="2514"/>
                  </a:lnTo>
                  <a:lnTo>
                    <a:pt x="13" y="2366"/>
                  </a:lnTo>
                  <a:lnTo>
                    <a:pt x="0" y="2205"/>
                  </a:lnTo>
                  <a:lnTo>
                    <a:pt x="0" y="2031"/>
                  </a:lnTo>
                  <a:lnTo>
                    <a:pt x="13" y="1858"/>
                  </a:lnTo>
                  <a:lnTo>
                    <a:pt x="25" y="1685"/>
                  </a:lnTo>
                  <a:lnTo>
                    <a:pt x="62" y="1511"/>
                  </a:lnTo>
                  <a:lnTo>
                    <a:pt x="62" y="1511"/>
                  </a:lnTo>
                  <a:lnTo>
                    <a:pt x="99" y="1338"/>
                  </a:lnTo>
                  <a:lnTo>
                    <a:pt x="161" y="1165"/>
                  </a:lnTo>
                  <a:lnTo>
                    <a:pt x="223" y="1004"/>
                  </a:lnTo>
                  <a:lnTo>
                    <a:pt x="285" y="855"/>
                  </a:lnTo>
                  <a:lnTo>
                    <a:pt x="372" y="719"/>
                  </a:lnTo>
                  <a:lnTo>
                    <a:pt x="458" y="582"/>
                  </a:lnTo>
                  <a:lnTo>
                    <a:pt x="545" y="459"/>
                  </a:lnTo>
                  <a:lnTo>
                    <a:pt x="644" y="359"/>
                  </a:lnTo>
                  <a:lnTo>
                    <a:pt x="743" y="260"/>
                  </a:lnTo>
                  <a:lnTo>
                    <a:pt x="842" y="174"/>
                  </a:lnTo>
                  <a:lnTo>
                    <a:pt x="954" y="112"/>
                  </a:lnTo>
                  <a:lnTo>
                    <a:pt x="1065" y="62"/>
                  </a:lnTo>
                  <a:lnTo>
                    <a:pt x="1177" y="25"/>
                  </a:lnTo>
                  <a:lnTo>
                    <a:pt x="1288" y="0"/>
                  </a:lnTo>
                  <a:lnTo>
                    <a:pt x="1400" y="0"/>
                  </a:lnTo>
                  <a:lnTo>
                    <a:pt x="1511" y="13"/>
                  </a:lnTo>
                  <a:lnTo>
                    <a:pt x="1511" y="13"/>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5"/>
            <p:cNvSpPr/>
            <p:nvPr/>
          </p:nvSpPr>
          <p:spPr>
            <a:xfrm>
              <a:off x="671669" y="2025376"/>
              <a:ext cx="94810" cy="142689"/>
            </a:xfrm>
            <a:custGeom>
              <a:avLst/>
              <a:gdLst/>
              <a:ahLst/>
              <a:cxnLst/>
              <a:rect l="l" t="t" r="r" b="b"/>
              <a:pathLst>
                <a:path w="2305" h="3469" extrusionOk="0">
                  <a:moveTo>
                    <a:pt x="732" y="13"/>
                  </a:moveTo>
                  <a:lnTo>
                    <a:pt x="732" y="13"/>
                  </a:lnTo>
                  <a:lnTo>
                    <a:pt x="620" y="50"/>
                  </a:lnTo>
                  <a:lnTo>
                    <a:pt x="521" y="100"/>
                  </a:lnTo>
                  <a:lnTo>
                    <a:pt x="434" y="174"/>
                  </a:lnTo>
                  <a:lnTo>
                    <a:pt x="348" y="248"/>
                  </a:lnTo>
                  <a:lnTo>
                    <a:pt x="273" y="347"/>
                  </a:lnTo>
                  <a:lnTo>
                    <a:pt x="211" y="459"/>
                  </a:lnTo>
                  <a:lnTo>
                    <a:pt x="150" y="570"/>
                  </a:lnTo>
                  <a:lnTo>
                    <a:pt x="100" y="707"/>
                  </a:lnTo>
                  <a:lnTo>
                    <a:pt x="63" y="843"/>
                  </a:lnTo>
                  <a:lnTo>
                    <a:pt x="26" y="992"/>
                  </a:lnTo>
                  <a:lnTo>
                    <a:pt x="13" y="1140"/>
                  </a:lnTo>
                  <a:lnTo>
                    <a:pt x="1" y="1301"/>
                  </a:lnTo>
                  <a:lnTo>
                    <a:pt x="1" y="1475"/>
                  </a:lnTo>
                  <a:lnTo>
                    <a:pt x="13" y="1648"/>
                  </a:lnTo>
                  <a:lnTo>
                    <a:pt x="38" y="1821"/>
                  </a:lnTo>
                  <a:lnTo>
                    <a:pt x="75" y="1995"/>
                  </a:lnTo>
                  <a:lnTo>
                    <a:pt x="75" y="1995"/>
                  </a:lnTo>
                  <a:lnTo>
                    <a:pt x="125" y="2168"/>
                  </a:lnTo>
                  <a:lnTo>
                    <a:pt x="187" y="2341"/>
                  </a:lnTo>
                  <a:lnTo>
                    <a:pt x="249" y="2490"/>
                  </a:lnTo>
                  <a:lnTo>
                    <a:pt x="323" y="2639"/>
                  </a:lnTo>
                  <a:lnTo>
                    <a:pt x="410" y="2787"/>
                  </a:lnTo>
                  <a:lnTo>
                    <a:pt x="496" y="2911"/>
                  </a:lnTo>
                  <a:lnTo>
                    <a:pt x="595" y="3023"/>
                  </a:lnTo>
                  <a:lnTo>
                    <a:pt x="694" y="3134"/>
                  </a:lnTo>
                  <a:lnTo>
                    <a:pt x="794" y="3221"/>
                  </a:lnTo>
                  <a:lnTo>
                    <a:pt x="905" y="3308"/>
                  </a:lnTo>
                  <a:lnTo>
                    <a:pt x="1004" y="3369"/>
                  </a:lnTo>
                  <a:lnTo>
                    <a:pt x="1116" y="3419"/>
                  </a:lnTo>
                  <a:lnTo>
                    <a:pt x="1227" y="3456"/>
                  </a:lnTo>
                  <a:lnTo>
                    <a:pt x="1338" y="3469"/>
                  </a:lnTo>
                  <a:lnTo>
                    <a:pt x="1462" y="3469"/>
                  </a:lnTo>
                  <a:lnTo>
                    <a:pt x="1574" y="3456"/>
                  </a:lnTo>
                  <a:lnTo>
                    <a:pt x="1574" y="3456"/>
                  </a:lnTo>
                  <a:lnTo>
                    <a:pt x="1673" y="3419"/>
                  </a:lnTo>
                  <a:lnTo>
                    <a:pt x="1772" y="3369"/>
                  </a:lnTo>
                  <a:lnTo>
                    <a:pt x="1871" y="3295"/>
                  </a:lnTo>
                  <a:lnTo>
                    <a:pt x="1958" y="3221"/>
                  </a:lnTo>
                  <a:lnTo>
                    <a:pt x="2032" y="3122"/>
                  </a:lnTo>
                  <a:lnTo>
                    <a:pt x="2094" y="3010"/>
                  </a:lnTo>
                  <a:lnTo>
                    <a:pt x="2156" y="2899"/>
                  </a:lnTo>
                  <a:lnTo>
                    <a:pt x="2205" y="2763"/>
                  </a:lnTo>
                  <a:lnTo>
                    <a:pt x="2243" y="2626"/>
                  </a:lnTo>
                  <a:lnTo>
                    <a:pt x="2267" y="2478"/>
                  </a:lnTo>
                  <a:lnTo>
                    <a:pt x="2292" y="2329"/>
                  </a:lnTo>
                  <a:lnTo>
                    <a:pt x="2305" y="2168"/>
                  </a:lnTo>
                  <a:lnTo>
                    <a:pt x="2292" y="1995"/>
                  </a:lnTo>
                  <a:lnTo>
                    <a:pt x="2280" y="1821"/>
                  </a:lnTo>
                  <a:lnTo>
                    <a:pt x="2255" y="1648"/>
                  </a:lnTo>
                  <a:lnTo>
                    <a:pt x="2218" y="1475"/>
                  </a:lnTo>
                  <a:lnTo>
                    <a:pt x="2218" y="1475"/>
                  </a:lnTo>
                  <a:lnTo>
                    <a:pt x="2168" y="1301"/>
                  </a:lnTo>
                  <a:lnTo>
                    <a:pt x="2119" y="1128"/>
                  </a:lnTo>
                  <a:lnTo>
                    <a:pt x="2044" y="979"/>
                  </a:lnTo>
                  <a:lnTo>
                    <a:pt x="1970" y="831"/>
                  </a:lnTo>
                  <a:lnTo>
                    <a:pt x="1896" y="682"/>
                  </a:lnTo>
                  <a:lnTo>
                    <a:pt x="1809" y="558"/>
                  </a:lnTo>
                  <a:lnTo>
                    <a:pt x="1710" y="447"/>
                  </a:lnTo>
                  <a:lnTo>
                    <a:pt x="1611" y="335"/>
                  </a:lnTo>
                  <a:lnTo>
                    <a:pt x="1512" y="248"/>
                  </a:lnTo>
                  <a:lnTo>
                    <a:pt x="1400" y="162"/>
                  </a:lnTo>
                  <a:lnTo>
                    <a:pt x="1289" y="100"/>
                  </a:lnTo>
                  <a:lnTo>
                    <a:pt x="1177" y="50"/>
                  </a:lnTo>
                  <a:lnTo>
                    <a:pt x="1066" y="13"/>
                  </a:lnTo>
                  <a:lnTo>
                    <a:pt x="955" y="1"/>
                  </a:lnTo>
                  <a:lnTo>
                    <a:pt x="843" y="1"/>
                  </a:lnTo>
                  <a:lnTo>
                    <a:pt x="732" y="13"/>
                  </a:lnTo>
                  <a:lnTo>
                    <a:pt x="732" y="13"/>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5"/>
            <p:cNvSpPr/>
            <p:nvPr/>
          </p:nvSpPr>
          <p:spPr>
            <a:xfrm>
              <a:off x="991604" y="2123725"/>
              <a:ext cx="95839" cy="95798"/>
            </a:xfrm>
            <a:custGeom>
              <a:avLst/>
              <a:gdLst/>
              <a:ahLst/>
              <a:cxnLst/>
              <a:rect l="l" t="t" r="r" b="b"/>
              <a:pathLst>
                <a:path w="2330" h="2329" extrusionOk="0">
                  <a:moveTo>
                    <a:pt x="1165" y="2328"/>
                  </a:moveTo>
                  <a:lnTo>
                    <a:pt x="1165" y="2328"/>
                  </a:lnTo>
                  <a:lnTo>
                    <a:pt x="1289" y="2316"/>
                  </a:lnTo>
                  <a:lnTo>
                    <a:pt x="1400" y="2304"/>
                  </a:lnTo>
                  <a:lnTo>
                    <a:pt x="1512" y="2279"/>
                  </a:lnTo>
                  <a:lnTo>
                    <a:pt x="1611" y="2229"/>
                  </a:lnTo>
                  <a:lnTo>
                    <a:pt x="1722" y="2192"/>
                  </a:lnTo>
                  <a:lnTo>
                    <a:pt x="1809" y="2130"/>
                  </a:lnTo>
                  <a:lnTo>
                    <a:pt x="1908" y="2056"/>
                  </a:lnTo>
                  <a:lnTo>
                    <a:pt x="1982" y="1982"/>
                  </a:lnTo>
                  <a:lnTo>
                    <a:pt x="2057" y="1907"/>
                  </a:lnTo>
                  <a:lnTo>
                    <a:pt x="2131" y="1808"/>
                  </a:lnTo>
                  <a:lnTo>
                    <a:pt x="2181" y="1722"/>
                  </a:lnTo>
                  <a:lnTo>
                    <a:pt x="2230" y="1622"/>
                  </a:lnTo>
                  <a:lnTo>
                    <a:pt x="2280" y="1511"/>
                  </a:lnTo>
                  <a:lnTo>
                    <a:pt x="2304" y="1400"/>
                  </a:lnTo>
                  <a:lnTo>
                    <a:pt x="2317" y="1288"/>
                  </a:lnTo>
                  <a:lnTo>
                    <a:pt x="2329" y="1164"/>
                  </a:lnTo>
                  <a:lnTo>
                    <a:pt x="2329" y="1164"/>
                  </a:lnTo>
                  <a:lnTo>
                    <a:pt x="2317" y="1053"/>
                  </a:lnTo>
                  <a:lnTo>
                    <a:pt x="2304" y="929"/>
                  </a:lnTo>
                  <a:lnTo>
                    <a:pt x="2280" y="817"/>
                  </a:lnTo>
                  <a:lnTo>
                    <a:pt x="2230" y="718"/>
                  </a:lnTo>
                  <a:lnTo>
                    <a:pt x="2181" y="607"/>
                  </a:lnTo>
                  <a:lnTo>
                    <a:pt x="2131" y="520"/>
                  </a:lnTo>
                  <a:lnTo>
                    <a:pt x="2057" y="434"/>
                  </a:lnTo>
                  <a:lnTo>
                    <a:pt x="1982" y="347"/>
                  </a:lnTo>
                  <a:lnTo>
                    <a:pt x="1908" y="273"/>
                  </a:lnTo>
                  <a:lnTo>
                    <a:pt x="1809" y="198"/>
                  </a:lnTo>
                  <a:lnTo>
                    <a:pt x="1722" y="149"/>
                  </a:lnTo>
                  <a:lnTo>
                    <a:pt x="1611" y="99"/>
                  </a:lnTo>
                  <a:lnTo>
                    <a:pt x="1512" y="62"/>
                  </a:lnTo>
                  <a:lnTo>
                    <a:pt x="1400" y="25"/>
                  </a:lnTo>
                  <a:lnTo>
                    <a:pt x="1289" y="12"/>
                  </a:lnTo>
                  <a:lnTo>
                    <a:pt x="1165" y="0"/>
                  </a:lnTo>
                  <a:lnTo>
                    <a:pt x="1165" y="0"/>
                  </a:lnTo>
                  <a:lnTo>
                    <a:pt x="1054" y="12"/>
                  </a:lnTo>
                  <a:lnTo>
                    <a:pt x="930" y="25"/>
                  </a:lnTo>
                  <a:lnTo>
                    <a:pt x="818" y="62"/>
                  </a:lnTo>
                  <a:lnTo>
                    <a:pt x="719" y="99"/>
                  </a:lnTo>
                  <a:lnTo>
                    <a:pt x="608" y="149"/>
                  </a:lnTo>
                  <a:lnTo>
                    <a:pt x="521" y="198"/>
                  </a:lnTo>
                  <a:lnTo>
                    <a:pt x="434" y="273"/>
                  </a:lnTo>
                  <a:lnTo>
                    <a:pt x="348" y="347"/>
                  </a:lnTo>
                  <a:lnTo>
                    <a:pt x="273" y="434"/>
                  </a:lnTo>
                  <a:lnTo>
                    <a:pt x="199" y="520"/>
                  </a:lnTo>
                  <a:lnTo>
                    <a:pt x="149" y="607"/>
                  </a:lnTo>
                  <a:lnTo>
                    <a:pt x="100" y="718"/>
                  </a:lnTo>
                  <a:lnTo>
                    <a:pt x="63" y="817"/>
                  </a:lnTo>
                  <a:lnTo>
                    <a:pt x="26" y="929"/>
                  </a:lnTo>
                  <a:lnTo>
                    <a:pt x="13" y="1053"/>
                  </a:lnTo>
                  <a:lnTo>
                    <a:pt x="1" y="1164"/>
                  </a:lnTo>
                  <a:lnTo>
                    <a:pt x="1" y="1164"/>
                  </a:lnTo>
                  <a:lnTo>
                    <a:pt x="13" y="1288"/>
                  </a:lnTo>
                  <a:lnTo>
                    <a:pt x="26" y="1400"/>
                  </a:lnTo>
                  <a:lnTo>
                    <a:pt x="63" y="1511"/>
                  </a:lnTo>
                  <a:lnTo>
                    <a:pt x="100" y="1622"/>
                  </a:lnTo>
                  <a:lnTo>
                    <a:pt x="149" y="1722"/>
                  </a:lnTo>
                  <a:lnTo>
                    <a:pt x="199" y="1808"/>
                  </a:lnTo>
                  <a:lnTo>
                    <a:pt x="273" y="1907"/>
                  </a:lnTo>
                  <a:lnTo>
                    <a:pt x="348" y="1982"/>
                  </a:lnTo>
                  <a:lnTo>
                    <a:pt x="434" y="2056"/>
                  </a:lnTo>
                  <a:lnTo>
                    <a:pt x="521" y="2130"/>
                  </a:lnTo>
                  <a:lnTo>
                    <a:pt x="608" y="2192"/>
                  </a:lnTo>
                  <a:lnTo>
                    <a:pt x="719" y="2229"/>
                  </a:lnTo>
                  <a:lnTo>
                    <a:pt x="818" y="2279"/>
                  </a:lnTo>
                  <a:lnTo>
                    <a:pt x="930" y="2304"/>
                  </a:lnTo>
                  <a:lnTo>
                    <a:pt x="1054" y="2316"/>
                  </a:lnTo>
                  <a:lnTo>
                    <a:pt x="1165" y="2328"/>
                  </a:lnTo>
                  <a:lnTo>
                    <a:pt x="1165" y="2328"/>
                  </a:lnTo>
                  <a:close/>
                </a:path>
              </a:pathLst>
            </a:custGeom>
            <a:solidFill>
              <a:srgbClr val="DBA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5"/>
            <p:cNvSpPr/>
            <p:nvPr/>
          </p:nvSpPr>
          <p:spPr>
            <a:xfrm>
              <a:off x="977865" y="2107930"/>
              <a:ext cx="123315" cy="95304"/>
            </a:xfrm>
            <a:custGeom>
              <a:avLst/>
              <a:gdLst/>
              <a:ahLst/>
              <a:cxnLst/>
              <a:rect l="l" t="t" r="r" b="b"/>
              <a:pathLst>
                <a:path w="2998" h="2317" extrusionOk="0">
                  <a:moveTo>
                    <a:pt x="1499" y="2316"/>
                  </a:moveTo>
                  <a:lnTo>
                    <a:pt x="1499" y="2316"/>
                  </a:lnTo>
                  <a:lnTo>
                    <a:pt x="1648" y="2316"/>
                  </a:lnTo>
                  <a:lnTo>
                    <a:pt x="1796" y="2291"/>
                  </a:lnTo>
                  <a:lnTo>
                    <a:pt x="1945" y="2267"/>
                  </a:lnTo>
                  <a:lnTo>
                    <a:pt x="2081" y="2229"/>
                  </a:lnTo>
                  <a:lnTo>
                    <a:pt x="2217" y="2180"/>
                  </a:lnTo>
                  <a:lnTo>
                    <a:pt x="2341" y="2118"/>
                  </a:lnTo>
                  <a:lnTo>
                    <a:pt x="2453" y="2056"/>
                  </a:lnTo>
                  <a:lnTo>
                    <a:pt x="2564" y="1982"/>
                  </a:lnTo>
                  <a:lnTo>
                    <a:pt x="2651" y="1895"/>
                  </a:lnTo>
                  <a:lnTo>
                    <a:pt x="2737" y="1808"/>
                  </a:lnTo>
                  <a:lnTo>
                    <a:pt x="2812" y="1709"/>
                  </a:lnTo>
                  <a:lnTo>
                    <a:pt x="2886" y="1610"/>
                  </a:lnTo>
                  <a:lnTo>
                    <a:pt x="2936" y="1499"/>
                  </a:lnTo>
                  <a:lnTo>
                    <a:pt x="2973" y="1387"/>
                  </a:lnTo>
                  <a:lnTo>
                    <a:pt x="2985" y="1276"/>
                  </a:lnTo>
                  <a:lnTo>
                    <a:pt x="2998" y="1152"/>
                  </a:lnTo>
                  <a:lnTo>
                    <a:pt x="2998" y="1152"/>
                  </a:lnTo>
                  <a:lnTo>
                    <a:pt x="2985" y="1040"/>
                  </a:lnTo>
                  <a:lnTo>
                    <a:pt x="2973" y="917"/>
                  </a:lnTo>
                  <a:lnTo>
                    <a:pt x="2936" y="818"/>
                  </a:lnTo>
                  <a:lnTo>
                    <a:pt x="2886" y="706"/>
                  </a:lnTo>
                  <a:lnTo>
                    <a:pt x="2812" y="607"/>
                  </a:lnTo>
                  <a:lnTo>
                    <a:pt x="2737" y="508"/>
                  </a:lnTo>
                  <a:lnTo>
                    <a:pt x="2651" y="421"/>
                  </a:lnTo>
                  <a:lnTo>
                    <a:pt x="2564" y="334"/>
                  </a:lnTo>
                  <a:lnTo>
                    <a:pt x="2453" y="260"/>
                  </a:lnTo>
                  <a:lnTo>
                    <a:pt x="2341" y="198"/>
                  </a:lnTo>
                  <a:lnTo>
                    <a:pt x="2217" y="136"/>
                  </a:lnTo>
                  <a:lnTo>
                    <a:pt x="2081" y="87"/>
                  </a:lnTo>
                  <a:lnTo>
                    <a:pt x="1945" y="50"/>
                  </a:lnTo>
                  <a:lnTo>
                    <a:pt x="1796" y="25"/>
                  </a:lnTo>
                  <a:lnTo>
                    <a:pt x="1648" y="0"/>
                  </a:lnTo>
                  <a:lnTo>
                    <a:pt x="1499" y="0"/>
                  </a:lnTo>
                  <a:lnTo>
                    <a:pt x="1499" y="0"/>
                  </a:lnTo>
                  <a:lnTo>
                    <a:pt x="1350" y="0"/>
                  </a:lnTo>
                  <a:lnTo>
                    <a:pt x="1202" y="25"/>
                  </a:lnTo>
                  <a:lnTo>
                    <a:pt x="1053" y="50"/>
                  </a:lnTo>
                  <a:lnTo>
                    <a:pt x="917" y="87"/>
                  </a:lnTo>
                  <a:lnTo>
                    <a:pt x="781" y="136"/>
                  </a:lnTo>
                  <a:lnTo>
                    <a:pt x="669" y="198"/>
                  </a:lnTo>
                  <a:lnTo>
                    <a:pt x="545" y="260"/>
                  </a:lnTo>
                  <a:lnTo>
                    <a:pt x="446" y="334"/>
                  </a:lnTo>
                  <a:lnTo>
                    <a:pt x="347" y="421"/>
                  </a:lnTo>
                  <a:lnTo>
                    <a:pt x="260" y="508"/>
                  </a:lnTo>
                  <a:lnTo>
                    <a:pt x="186" y="607"/>
                  </a:lnTo>
                  <a:lnTo>
                    <a:pt x="124" y="706"/>
                  </a:lnTo>
                  <a:lnTo>
                    <a:pt x="75" y="818"/>
                  </a:lnTo>
                  <a:lnTo>
                    <a:pt x="38" y="917"/>
                  </a:lnTo>
                  <a:lnTo>
                    <a:pt x="13" y="1040"/>
                  </a:lnTo>
                  <a:lnTo>
                    <a:pt x="0" y="1152"/>
                  </a:lnTo>
                  <a:lnTo>
                    <a:pt x="0" y="1152"/>
                  </a:lnTo>
                  <a:lnTo>
                    <a:pt x="13" y="1276"/>
                  </a:lnTo>
                  <a:lnTo>
                    <a:pt x="38" y="1387"/>
                  </a:lnTo>
                  <a:lnTo>
                    <a:pt x="75" y="1499"/>
                  </a:lnTo>
                  <a:lnTo>
                    <a:pt x="124" y="1610"/>
                  </a:lnTo>
                  <a:lnTo>
                    <a:pt x="186" y="1709"/>
                  </a:lnTo>
                  <a:lnTo>
                    <a:pt x="260" y="1808"/>
                  </a:lnTo>
                  <a:lnTo>
                    <a:pt x="347" y="1895"/>
                  </a:lnTo>
                  <a:lnTo>
                    <a:pt x="446" y="1982"/>
                  </a:lnTo>
                  <a:lnTo>
                    <a:pt x="545" y="2056"/>
                  </a:lnTo>
                  <a:lnTo>
                    <a:pt x="669" y="2118"/>
                  </a:lnTo>
                  <a:lnTo>
                    <a:pt x="781" y="2180"/>
                  </a:lnTo>
                  <a:lnTo>
                    <a:pt x="917" y="2229"/>
                  </a:lnTo>
                  <a:lnTo>
                    <a:pt x="1053" y="2267"/>
                  </a:lnTo>
                  <a:lnTo>
                    <a:pt x="1202" y="2291"/>
                  </a:lnTo>
                  <a:lnTo>
                    <a:pt x="1350" y="2316"/>
                  </a:lnTo>
                  <a:lnTo>
                    <a:pt x="1499" y="2316"/>
                  </a:lnTo>
                  <a:lnTo>
                    <a:pt x="1499" y="2316"/>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5"/>
            <p:cNvSpPr/>
            <p:nvPr/>
          </p:nvSpPr>
          <p:spPr>
            <a:xfrm>
              <a:off x="1193856" y="2524118"/>
              <a:ext cx="502845" cy="314376"/>
            </a:xfrm>
            <a:custGeom>
              <a:avLst/>
              <a:gdLst/>
              <a:ahLst/>
              <a:cxnLst/>
              <a:rect l="l" t="t" r="r" b="b"/>
              <a:pathLst>
                <a:path w="12225" h="7643" extrusionOk="0">
                  <a:moveTo>
                    <a:pt x="2849" y="137"/>
                  </a:moveTo>
                  <a:lnTo>
                    <a:pt x="12225" y="4410"/>
                  </a:lnTo>
                  <a:lnTo>
                    <a:pt x="11234" y="7642"/>
                  </a:lnTo>
                  <a:lnTo>
                    <a:pt x="3890" y="5487"/>
                  </a:lnTo>
                  <a:lnTo>
                    <a:pt x="3890" y="5487"/>
                  </a:lnTo>
                  <a:lnTo>
                    <a:pt x="3580" y="5401"/>
                  </a:lnTo>
                  <a:lnTo>
                    <a:pt x="3295" y="5302"/>
                  </a:lnTo>
                  <a:lnTo>
                    <a:pt x="3010" y="5202"/>
                  </a:lnTo>
                  <a:lnTo>
                    <a:pt x="2750" y="5103"/>
                  </a:lnTo>
                  <a:lnTo>
                    <a:pt x="2502" y="4992"/>
                  </a:lnTo>
                  <a:lnTo>
                    <a:pt x="2267" y="4880"/>
                  </a:lnTo>
                  <a:lnTo>
                    <a:pt x="2044" y="4769"/>
                  </a:lnTo>
                  <a:lnTo>
                    <a:pt x="1834" y="4658"/>
                  </a:lnTo>
                  <a:lnTo>
                    <a:pt x="1636" y="4546"/>
                  </a:lnTo>
                  <a:lnTo>
                    <a:pt x="1462" y="4435"/>
                  </a:lnTo>
                  <a:lnTo>
                    <a:pt x="1289" y="4311"/>
                  </a:lnTo>
                  <a:lnTo>
                    <a:pt x="1128" y="4187"/>
                  </a:lnTo>
                  <a:lnTo>
                    <a:pt x="979" y="4063"/>
                  </a:lnTo>
                  <a:lnTo>
                    <a:pt x="843" y="3939"/>
                  </a:lnTo>
                  <a:lnTo>
                    <a:pt x="719" y="3815"/>
                  </a:lnTo>
                  <a:lnTo>
                    <a:pt x="608" y="3691"/>
                  </a:lnTo>
                  <a:lnTo>
                    <a:pt x="496" y="3568"/>
                  </a:lnTo>
                  <a:lnTo>
                    <a:pt x="409" y="3444"/>
                  </a:lnTo>
                  <a:lnTo>
                    <a:pt x="323" y="3320"/>
                  </a:lnTo>
                  <a:lnTo>
                    <a:pt x="261" y="3184"/>
                  </a:lnTo>
                  <a:lnTo>
                    <a:pt x="186" y="3060"/>
                  </a:lnTo>
                  <a:lnTo>
                    <a:pt x="137" y="2936"/>
                  </a:lnTo>
                  <a:lnTo>
                    <a:pt x="100" y="2812"/>
                  </a:lnTo>
                  <a:lnTo>
                    <a:pt x="63" y="2688"/>
                  </a:lnTo>
                  <a:lnTo>
                    <a:pt x="38" y="2564"/>
                  </a:lnTo>
                  <a:lnTo>
                    <a:pt x="13" y="2441"/>
                  </a:lnTo>
                  <a:lnTo>
                    <a:pt x="1" y="2317"/>
                  </a:lnTo>
                  <a:lnTo>
                    <a:pt x="1" y="2193"/>
                  </a:lnTo>
                  <a:lnTo>
                    <a:pt x="1" y="2069"/>
                  </a:lnTo>
                  <a:lnTo>
                    <a:pt x="13" y="1958"/>
                  </a:lnTo>
                  <a:lnTo>
                    <a:pt x="63" y="1722"/>
                  </a:lnTo>
                  <a:lnTo>
                    <a:pt x="137" y="1499"/>
                  </a:lnTo>
                  <a:lnTo>
                    <a:pt x="224" y="1289"/>
                  </a:lnTo>
                  <a:lnTo>
                    <a:pt x="347" y="1078"/>
                  </a:lnTo>
                  <a:lnTo>
                    <a:pt x="484" y="892"/>
                  </a:lnTo>
                  <a:lnTo>
                    <a:pt x="632" y="719"/>
                  </a:lnTo>
                  <a:lnTo>
                    <a:pt x="806" y="558"/>
                  </a:lnTo>
                  <a:lnTo>
                    <a:pt x="979" y="422"/>
                  </a:lnTo>
                  <a:lnTo>
                    <a:pt x="1177" y="298"/>
                  </a:lnTo>
                  <a:lnTo>
                    <a:pt x="1375" y="187"/>
                  </a:lnTo>
                  <a:lnTo>
                    <a:pt x="1586" y="112"/>
                  </a:lnTo>
                  <a:lnTo>
                    <a:pt x="1797" y="50"/>
                  </a:lnTo>
                  <a:lnTo>
                    <a:pt x="2007" y="13"/>
                  </a:lnTo>
                  <a:lnTo>
                    <a:pt x="2230" y="1"/>
                  </a:lnTo>
                  <a:lnTo>
                    <a:pt x="2441" y="26"/>
                  </a:lnTo>
                  <a:lnTo>
                    <a:pt x="2540" y="38"/>
                  </a:lnTo>
                  <a:lnTo>
                    <a:pt x="2651" y="63"/>
                  </a:lnTo>
                  <a:lnTo>
                    <a:pt x="2750" y="100"/>
                  </a:lnTo>
                  <a:lnTo>
                    <a:pt x="2849" y="137"/>
                  </a:lnTo>
                  <a:lnTo>
                    <a:pt x="2849" y="137"/>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5"/>
            <p:cNvSpPr/>
            <p:nvPr/>
          </p:nvSpPr>
          <p:spPr>
            <a:xfrm>
              <a:off x="1788890" y="2250540"/>
              <a:ext cx="227257" cy="295537"/>
            </a:xfrm>
            <a:custGeom>
              <a:avLst/>
              <a:gdLst/>
              <a:ahLst/>
              <a:cxnLst/>
              <a:rect l="l" t="t" r="r" b="b"/>
              <a:pathLst>
                <a:path w="5525" h="7185" extrusionOk="0">
                  <a:moveTo>
                    <a:pt x="2205" y="1623"/>
                  </a:moveTo>
                  <a:lnTo>
                    <a:pt x="1289" y="3518"/>
                  </a:lnTo>
                  <a:lnTo>
                    <a:pt x="1276" y="3518"/>
                  </a:lnTo>
                  <a:lnTo>
                    <a:pt x="1177" y="3729"/>
                  </a:lnTo>
                  <a:lnTo>
                    <a:pt x="793" y="4521"/>
                  </a:lnTo>
                  <a:lnTo>
                    <a:pt x="793" y="4521"/>
                  </a:lnTo>
                  <a:lnTo>
                    <a:pt x="756" y="4633"/>
                  </a:lnTo>
                  <a:lnTo>
                    <a:pt x="533" y="5116"/>
                  </a:lnTo>
                  <a:lnTo>
                    <a:pt x="422" y="5265"/>
                  </a:lnTo>
                  <a:lnTo>
                    <a:pt x="459" y="5289"/>
                  </a:lnTo>
                  <a:lnTo>
                    <a:pt x="1" y="6268"/>
                  </a:lnTo>
                  <a:lnTo>
                    <a:pt x="1970" y="7184"/>
                  </a:lnTo>
                  <a:lnTo>
                    <a:pt x="1970" y="7184"/>
                  </a:lnTo>
                  <a:lnTo>
                    <a:pt x="2217" y="6677"/>
                  </a:lnTo>
                  <a:lnTo>
                    <a:pt x="2453" y="6206"/>
                  </a:lnTo>
                  <a:lnTo>
                    <a:pt x="2688" y="5735"/>
                  </a:lnTo>
                  <a:lnTo>
                    <a:pt x="2800" y="5488"/>
                  </a:lnTo>
                  <a:lnTo>
                    <a:pt x="2911" y="5227"/>
                  </a:lnTo>
                  <a:lnTo>
                    <a:pt x="2961" y="5153"/>
                  </a:lnTo>
                  <a:lnTo>
                    <a:pt x="2961" y="5153"/>
                  </a:lnTo>
                  <a:lnTo>
                    <a:pt x="3072" y="5166"/>
                  </a:lnTo>
                  <a:lnTo>
                    <a:pt x="3183" y="5141"/>
                  </a:lnTo>
                  <a:lnTo>
                    <a:pt x="3295" y="5104"/>
                  </a:lnTo>
                  <a:lnTo>
                    <a:pt x="3419" y="5054"/>
                  </a:lnTo>
                  <a:lnTo>
                    <a:pt x="3518" y="4992"/>
                  </a:lnTo>
                  <a:lnTo>
                    <a:pt x="3629" y="4930"/>
                  </a:lnTo>
                  <a:lnTo>
                    <a:pt x="3716" y="4856"/>
                  </a:lnTo>
                  <a:lnTo>
                    <a:pt x="3790" y="4794"/>
                  </a:lnTo>
                  <a:lnTo>
                    <a:pt x="5301" y="3283"/>
                  </a:lnTo>
                  <a:lnTo>
                    <a:pt x="5301" y="3283"/>
                  </a:lnTo>
                  <a:lnTo>
                    <a:pt x="5363" y="3221"/>
                  </a:lnTo>
                  <a:lnTo>
                    <a:pt x="5400" y="3147"/>
                  </a:lnTo>
                  <a:lnTo>
                    <a:pt x="5413" y="3072"/>
                  </a:lnTo>
                  <a:lnTo>
                    <a:pt x="5413" y="2998"/>
                  </a:lnTo>
                  <a:lnTo>
                    <a:pt x="5400" y="2936"/>
                  </a:lnTo>
                  <a:lnTo>
                    <a:pt x="5376" y="2862"/>
                  </a:lnTo>
                  <a:lnTo>
                    <a:pt x="5339" y="2800"/>
                  </a:lnTo>
                  <a:lnTo>
                    <a:pt x="5289" y="2750"/>
                  </a:lnTo>
                  <a:lnTo>
                    <a:pt x="5239" y="2701"/>
                  </a:lnTo>
                  <a:lnTo>
                    <a:pt x="5178" y="2664"/>
                  </a:lnTo>
                  <a:lnTo>
                    <a:pt x="5116" y="2639"/>
                  </a:lnTo>
                  <a:lnTo>
                    <a:pt x="5041" y="2639"/>
                  </a:lnTo>
                  <a:lnTo>
                    <a:pt x="4967" y="2639"/>
                  </a:lnTo>
                  <a:lnTo>
                    <a:pt x="4893" y="2664"/>
                  </a:lnTo>
                  <a:lnTo>
                    <a:pt x="4818" y="2701"/>
                  </a:lnTo>
                  <a:lnTo>
                    <a:pt x="4756" y="2750"/>
                  </a:lnTo>
                  <a:lnTo>
                    <a:pt x="4273" y="3209"/>
                  </a:lnTo>
                  <a:lnTo>
                    <a:pt x="4273" y="3209"/>
                  </a:lnTo>
                  <a:lnTo>
                    <a:pt x="4273" y="3209"/>
                  </a:lnTo>
                  <a:lnTo>
                    <a:pt x="4174" y="3295"/>
                  </a:lnTo>
                  <a:lnTo>
                    <a:pt x="4088" y="3370"/>
                  </a:lnTo>
                  <a:lnTo>
                    <a:pt x="3989" y="3419"/>
                  </a:lnTo>
                  <a:lnTo>
                    <a:pt x="3889" y="3456"/>
                  </a:lnTo>
                  <a:lnTo>
                    <a:pt x="3889" y="3456"/>
                  </a:lnTo>
                  <a:lnTo>
                    <a:pt x="3840" y="3432"/>
                  </a:lnTo>
                  <a:lnTo>
                    <a:pt x="3803" y="3394"/>
                  </a:lnTo>
                  <a:lnTo>
                    <a:pt x="3778" y="3333"/>
                  </a:lnTo>
                  <a:lnTo>
                    <a:pt x="3766" y="3258"/>
                  </a:lnTo>
                  <a:lnTo>
                    <a:pt x="3753" y="3172"/>
                  </a:lnTo>
                  <a:lnTo>
                    <a:pt x="3766" y="3060"/>
                  </a:lnTo>
                  <a:lnTo>
                    <a:pt x="3790" y="2949"/>
                  </a:lnTo>
                  <a:lnTo>
                    <a:pt x="3840" y="2825"/>
                  </a:lnTo>
                  <a:lnTo>
                    <a:pt x="3914" y="2627"/>
                  </a:lnTo>
                  <a:lnTo>
                    <a:pt x="4199" y="2144"/>
                  </a:lnTo>
                  <a:lnTo>
                    <a:pt x="4732" y="1475"/>
                  </a:lnTo>
                  <a:lnTo>
                    <a:pt x="5116" y="1351"/>
                  </a:lnTo>
                  <a:lnTo>
                    <a:pt x="5116" y="1351"/>
                  </a:lnTo>
                  <a:lnTo>
                    <a:pt x="5190" y="1314"/>
                  </a:lnTo>
                  <a:lnTo>
                    <a:pt x="5239" y="1277"/>
                  </a:lnTo>
                  <a:lnTo>
                    <a:pt x="5289" y="1227"/>
                  </a:lnTo>
                  <a:lnTo>
                    <a:pt x="5326" y="1165"/>
                  </a:lnTo>
                  <a:lnTo>
                    <a:pt x="5351" y="1103"/>
                  </a:lnTo>
                  <a:lnTo>
                    <a:pt x="5363" y="1041"/>
                  </a:lnTo>
                  <a:lnTo>
                    <a:pt x="5363" y="967"/>
                  </a:lnTo>
                  <a:lnTo>
                    <a:pt x="5351" y="893"/>
                  </a:lnTo>
                  <a:lnTo>
                    <a:pt x="5351" y="893"/>
                  </a:lnTo>
                  <a:lnTo>
                    <a:pt x="5351" y="893"/>
                  </a:lnTo>
                  <a:lnTo>
                    <a:pt x="5314" y="843"/>
                  </a:lnTo>
                  <a:lnTo>
                    <a:pt x="5289" y="781"/>
                  </a:lnTo>
                  <a:lnTo>
                    <a:pt x="5450" y="583"/>
                  </a:lnTo>
                  <a:lnTo>
                    <a:pt x="5450" y="583"/>
                  </a:lnTo>
                  <a:lnTo>
                    <a:pt x="5487" y="533"/>
                  </a:lnTo>
                  <a:lnTo>
                    <a:pt x="5512" y="472"/>
                  </a:lnTo>
                  <a:lnTo>
                    <a:pt x="5524" y="397"/>
                  </a:lnTo>
                  <a:lnTo>
                    <a:pt x="5524" y="335"/>
                  </a:lnTo>
                  <a:lnTo>
                    <a:pt x="5512" y="261"/>
                  </a:lnTo>
                  <a:lnTo>
                    <a:pt x="5487" y="199"/>
                  </a:lnTo>
                  <a:lnTo>
                    <a:pt x="5450" y="137"/>
                  </a:lnTo>
                  <a:lnTo>
                    <a:pt x="5400" y="88"/>
                  </a:lnTo>
                  <a:lnTo>
                    <a:pt x="5400" y="88"/>
                  </a:lnTo>
                  <a:lnTo>
                    <a:pt x="5400" y="88"/>
                  </a:lnTo>
                  <a:lnTo>
                    <a:pt x="5351" y="50"/>
                  </a:lnTo>
                  <a:lnTo>
                    <a:pt x="5277" y="26"/>
                  </a:lnTo>
                  <a:lnTo>
                    <a:pt x="5215" y="1"/>
                  </a:lnTo>
                  <a:lnTo>
                    <a:pt x="5153" y="1"/>
                  </a:lnTo>
                  <a:lnTo>
                    <a:pt x="5078" y="13"/>
                  </a:lnTo>
                  <a:lnTo>
                    <a:pt x="5016" y="38"/>
                  </a:lnTo>
                  <a:lnTo>
                    <a:pt x="4955" y="75"/>
                  </a:lnTo>
                  <a:lnTo>
                    <a:pt x="4905" y="125"/>
                  </a:lnTo>
                  <a:lnTo>
                    <a:pt x="4719" y="348"/>
                  </a:lnTo>
                  <a:lnTo>
                    <a:pt x="4719" y="348"/>
                  </a:lnTo>
                  <a:lnTo>
                    <a:pt x="4657" y="348"/>
                  </a:lnTo>
                  <a:lnTo>
                    <a:pt x="4595" y="360"/>
                  </a:lnTo>
                  <a:lnTo>
                    <a:pt x="4533" y="372"/>
                  </a:lnTo>
                  <a:lnTo>
                    <a:pt x="4484" y="410"/>
                  </a:lnTo>
                  <a:lnTo>
                    <a:pt x="3456" y="942"/>
                  </a:lnTo>
                  <a:lnTo>
                    <a:pt x="2577" y="1277"/>
                  </a:lnTo>
                  <a:lnTo>
                    <a:pt x="2589" y="1277"/>
                  </a:lnTo>
                  <a:lnTo>
                    <a:pt x="2589" y="1277"/>
                  </a:lnTo>
                  <a:lnTo>
                    <a:pt x="2465" y="1339"/>
                  </a:lnTo>
                  <a:lnTo>
                    <a:pt x="2366" y="1413"/>
                  </a:lnTo>
                  <a:lnTo>
                    <a:pt x="2279" y="1512"/>
                  </a:lnTo>
                  <a:lnTo>
                    <a:pt x="2242" y="1561"/>
                  </a:lnTo>
                  <a:lnTo>
                    <a:pt x="2205" y="1623"/>
                  </a:lnTo>
                  <a:lnTo>
                    <a:pt x="2205" y="1623"/>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5"/>
            <p:cNvSpPr/>
            <p:nvPr/>
          </p:nvSpPr>
          <p:spPr>
            <a:xfrm>
              <a:off x="1582072" y="2447692"/>
              <a:ext cx="321985" cy="390265"/>
            </a:xfrm>
            <a:custGeom>
              <a:avLst/>
              <a:gdLst/>
              <a:ahLst/>
              <a:cxnLst/>
              <a:rect l="l" t="t" r="r" b="b"/>
              <a:pathLst>
                <a:path w="7828" h="9488" extrusionOk="0">
                  <a:moveTo>
                    <a:pt x="248" y="6875"/>
                  </a:moveTo>
                  <a:lnTo>
                    <a:pt x="5499" y="1"/>
                  </a:lnTo>
                  <a:lnTo>
                    <a:pt x="7828" y="1252"/>
                  </a:lnTo>
                  <a:lnTo>
                    <a:pt x="5078" y="6751"/>
                  </a:lnTo>
                  <a:lnTo>
                    <a:pt x="5078" y="6751"/>
                  </a:lnTo>
                  <a:lnTo>
                    <a:pt x="4830" y="7209"/>
                  </a:lnTo>
                  <a:lnTo>
                    <a:pt x="4583" y="7630"/>
                  </a:lnTo>
                  <a:lnTo>
                    <a:pt x="4335" y="7989"/>
                  </a:lnTo>
                  <a:lnTo>
                    <a:pt x="4075" y="8311"/>
                  </a:lnTo>
                  <a:lnTo>
                    <a:pt x="3827" y="8596"/>
                  </a:lnTo>
                  <a:lnTo>
                    <a:pt x="3567" y="8832"/>
                  </a:lnTo>
                  <a:lnTo>
                    <a:pt x="3443" y="8931"/>
                  </a:lnTo>
                  <a:lnTo>
                    <a:pt x="3307" y="9030"/>
                  </a:lnTo>
                  <a:lnTo>
                    <a:pt x="3183" y="9104"/>
                  </a:lnTo>
                  <a:lnTo>
                    <a:pt x="3059" y="9178"/>
                  </a:lnTo>
                  <a:lnTo>
                    <a:pt x="2812" y="9302"/>
                  </a:lnTo>
                  <a:lnTo>
                    <a:pt x="2564" y="9401"/>
                  </a:lnTo>
                  <a:lnTo>
                    <a:pt x="2329" y="9451"/>
                  </a:lnTo>
                  <a:lnTo>
                    <a:pt x="2093" y="9488"/>
                  </a:lnTo>
                  <a:lnTo>
                    <a:pt x="1870" y="9488"/>
                  </a:lnTo>
                  <a:lnTo>
                    <a:pt x="1647" y="9463"/>
                  </a:lnTo>
                  <a:lnTo>
                    <a:pt x="1437" y="9414"/>
                  </a:lnTo>
                  <a:lnTo>
                    <a:pt x="1239" y="9339"/>
                  </a:lnTo>
                  <a:lnTo>
                    <a:pt x="1053" y="9253"/>
                  </a:lnTo>
                  <a:lnTo>
                    <a:pt x="879" y="9141"/>
                  </a:lnTo>
                  <a:lnTo>
                    <a:pt x="718" y="9030"/>
                  </a:lnTo>
                  <a:lnTo>
                    <a:pt x="570" y="8881"/>
                  </a:lnTo>
                  <a:lnTo>
                    <a:pt x="434" y="8732"/>
                  </a:lnTo>
                  <a:lnTo>
                    <a:pt x="310" y="8584"/>
                  </a:lnTo>
                  <a:lnTo>
                    <a:pt x="211" y="8410"/>
                  </a:lnTo>
                  <a:lnTo>
                    <a:pt x="136" y="8237"/>
                  </a:lnTo>
                  <a:lnTo>
                    <a:pt x="62" y="8064"/>
                  </a:lnTo>
                  <a:lnTo>
                    <a:pt x="25" y="7878"/>
                  </a:lnTo>
                  <a:lnTo>
                    <a:pt x="0" y="7705"/>
                  </a:lnTo>
                  <a:lnTo>
                    <a:pt x="0" y="7519"/>
                  </a:lnTo>
                  <a:lnTo>
                    <a:pt x="25" y="7345"/>
                  </a:lnTo>
                  <a:lnTo>
                    <a:pt x="74" y="7184"/>
                  </a:lnTo>
                  <a:lnTo>
                    <a:pt x="149" y="7023"/>
                  </a:lnTo>
                  <a:lnTo>
                    <a:pt x="248" y="6875"/>
                  </a:lnTo>
                  <a:lnTo>
                    <a:pt x="248" y="6875"/>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5"/>
            <p:cNvSpPr/>
            <p:nvPr/>
          </p:nvSpPr>
          <p:spPr>
            <a:xfrm>
              <a:off x="1155643" y="2829780"/>
              <a:ext cx="119778" cy="30603"/>
            </a:xfrm>
            <a:custGeom>
              <a:avLst/>
              <a:gdLst/>
              <a:ahLst/>
              <a:cxnLst/>
              <a:rect l="l" t="t" r="r" b="b"/>
              <a:pathLst>
                <a:path w="2912" h="744" extrusionOk="0">
                  <a:moveTo>
                    <a:pt x="1" y="744"/>
                  </a:moveTo>
                  <a:lnTo>
                    <a:pt x="2911" y="744"/>
                  </a:lnTo>
                  <a:lnTo>
                    <a:pt x="2911" y="1"/>
                  </a:lnTo>
                  <a:lnTo>
                    <a:pt x="1" y="1"/>
                  </a:lnTo>
                  <a:lnTo>
                    <a:pt x="1" y="744"/>
                  </a:lnTo>
                  <a:close/>
                </a:path>
              </a:pathLst>
            </a:custGeom>
            <a:solidFill>
              <a:srgbClr val="CFC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5"/>
            <p:cNvSpPr/>
            <p:nvPr/>
          </p:nvSpPr>
          <p:spPr>
            <a:xfrm>
              <a:off x="1238691" y="2763061"/>
              <a:ext cx="27559" cy="66758"/>
            </a:xfrm>
            <a:custGeom>
              <a:avLst/>
              <a:gdLst/>
              <a:ahLst/>
              <a:cxnLst/>
              <a:rect l="l" t="t" r="r" b="b"/>
              <a:pathLst>
                <a:path w="670" h="1623" extrusionOk="0">
                  <a:moveTo>
                    <a:pt x="1" y="1623"/>
                  </a:moveTo>
                  <a:lnTo>
                    <a:pt x="669" y="1623"/>
                  </a:lnTo>
                  <a:lnTo>
                    <a:pt x="669" y="0"/>
                  </a:lnTo>
                  <a:lnTo>
                    <a:pt x="1" y="0"/>
                  </a:lnTo>
                  <a:lnTo>
                    <a:pt x="1" y="1623"/>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5"/>
            <p:cNvSpPr/>
            <p:nvPr/>
          </p:nvSpPr>
          <p:spPr>
            <a:xfrm>
              <a:off x="1251936" y="2763061"/>
              <a:ext cx="14314" cy="88147"/>
            </a:xfrm>
            <a:custGeom>
              <a:avLst/>
              <a:gdLst/>
              <a:ahLst/>
              <a:cxnLst/>
              <a:rect l="l" t="t" r="r" b="b"/>
              <a:pathLst>
                <a:path w="348" h="2143" extrusionOk="0">
                  <a:moveTo>
                    <a:pt x="1" y="2143"/>
                  </a:moveTo>
                  <a:lnTo>
                    <a:pt x="347" y="2143"/>
                  </a:lnTo>
                  <a:lnTo>
                    <a:pt x="347" y="0"/>
                  </a:lnTo>
                  <a:lnTo>
                    <a:pt x="1" y="0"/>
                  </a:lnTo>
                  <a:lnTo>
                    <a:pt x="1" y="2143"/>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5"/>
            <p:cNvSpPr/>
            <p:nvPr/>
          </p:nvSpPr>
          <p:spPr>
            <a:xfrm>
              <a:off x="2485811" y="2471673"/>
              <a:ext cx="594529" cy="1285308"/>
            </a:xfrm>
            <a:custGeom>
              <a:avLst/>
              <a:gdLst/>
              <a:ahLst/>
              <a:cxnLst/>
              <a:rect l="l" t="t" r="r" b="b"/>
              <a:pathLst>
                <a:path w="14454" h="31248" extrusionOk="0">
                  <a:moveTo>
                    <a:pt x="174" y="27421"/>
                  </a:moveTo>
                  <a:lnTo>
                    <a:pt x="8794" y="1969"/>
                  </a:lnTo>
                  <a:lnTo>
                    <a:pt x="8794" y="1969"/>
                  </a:lnTo>
                  <a:lnTo>
                    <a:pt x="8856" y="1796"/>
                  </a:lnTo>
                  <a:lnTo>
                    <a:pt x="8918" y="1647"/>
                  </a:lnTo>
                  <a:lnTo>
                    <a:pt x="8992" y="1486"/>
                  </a:lnTo>
                  <a:lnTo>
                    <a:pt x="9079" y="1350"/>
                  </a:lnTo>
                  <a:lnTo>
                    <a:pt x="9153" y="1214"/>
                  </a:lnTo>
                  <a:lnTo>
                    <a:pt x="9240" y="1090"/>
                  </a:lnTo>
                  <a:lnTo>
                    <a:pt x="9339" y="966"/>
                  </a:lnTo>
                  <a:lnTo>
                    <a:pt x="9438" y="855"/>
                  </a:lnTo>
                  <a:lnTo>
                    <a:pt x="9537" y="756"/>
                  </a:lnTo>
                  <a:lnTo>
                    <a:pt x="9636" y="656"/>
                  </a:lnTo>
                  <a:lnTo>
                    <a:pt x="9747" y="557"/>
                  </a:lnTo>
                  <a:lnTo>
                    <a:pt x="9859" y="483"/>
                  </a:lnTo>
                  <a:lnTo>
                    <a:pt x="9983" y="409"/>
                  </a:lnTo>
                  <a:lnTo>
                    <a:pt x="10094" y="334"/>
                  </a:lnTo>
                  <a:lnTo>
                    <a:pt x="10342" y="211"/>
                  </a:lnTo>
                  <a:lnTo>
                    <a:pt x="10602" y="124"/>
                  </a:lnTo>
                  <a:lnTo>
                    <a:pt x="10862" y="62"/>
                  </a:lnTo>
                  <a:lnTo>
                    <a:pt x="11122" y="25"/>
                  </a:lnTo>
                  <a:lnTo>
                    <a:pt x="11395" y="0"/>
                  </a:lnTo>
                  <a:lnTo>
                    <a:pt x="11667" y="12"/>
                  </a:lnTo>
                  <a:lnTo>
                    <a:pt x="11927" y="50"/>
                  </a:lnTo>
                  <a:lnTo>
                    <a:pt x="12200" y="99"/>
                  </a:lnTo>
                  <a:lnTo>
                    <a:pt x="12460" y="173"/>
                  </a:lnTo>
                  <a:lnTo>
                    <a:pt x="12708" y="273"/>
                  </a:lnTo>
                  <a:lnTo>
                    <a:pt x="12955" y="384"/>
                  </a:lnTo>
                  <a:lnTo>
                    <a:pt x="13191" y="533"/>
                  </a:lnTo>
                  <a:lnTo>
                    <a:pt x="13401" y="681"/>
                  </a:lnTo>
                  <a:lnTo>
                    <a:pt x="13612" y="855"/>
                  </a:lnTo>
                  <a:lnTo>
                    <a:pt x="13797" y="1053"/>
                  </a:lnTo>
                  <a:lnTo>
                    <a:pt x="13958" y="1263"/>
                  </a:lnTo>
                  <a:lnTo>
                    <a:pt x="14107" y="1486"/>
                  </a:lnTo>
                  <a:lnTo>
                    <a:pt x="14231" y="1734"/>
                  </a:lnTo>
                  <a:lnTo>
                    <a:pt x="14280" y="1858"/>
                  </a:lnTo>
                  <a:lnTo>
                    <a:pt x="14330" y="1994"/>
                  </a:lnTo>
                  <a:lnTo>
                    <a:pt x="14367" y="2130"/>
                  </a:lnTo>
                  <a:lnTo>
                    <a:pt x="14404" y="2267"/>
                  </a:lnTo>
                  <a:lnTo>
                    <a:pt x="14429" y="2403"/>
                  </a:lnTo>
                  <a:lnTo>
                    <a:pt x="14441" y="2551"/>
                  </a:lnTo>
                  <a:lnTo>
                    <a:pt x="14454" y="2700"/>
                  </a:lnTo>
                  <a:lnTo>
                    <a:pt x="14454" y="2849"/>
                  </a:lnTo>
                  <a:lnTo>
                    <a:pt x="14441" y="3010"/>
                  </a:lnTo>
                  <a:lnTo>
                    <a:pt x="14429" y="3158"/>
                  </a:lnTo>
                  <a:lnTo>
                    <a:pt x="14404" y="3319"/>
                  </a:lnTo>
                  <a:lnTo>
                    <a:pt x="14367" y="3480"/>
                  </a:lnTo>
                  <a:lnTo>
                    <a:pt x="14330" y="3654"/>
                  </a:lnTo>
                  <a:lnTo>
                    <a:pt x="14280" y="3827"/>
                  </a:lnTo>
                  <a:lnTo>
                    <a:pt x="5660" y="29278"/>
                  </a:lnTo>
                  <a:lnTo>
                    <a:pt x="5660" y="29278"/>
                  </a:lnTo>
                  <a:lnTo>
                    <a:pt x="5598" y="29452"/>
                  </a:lnTo>
                  <a:lnTo>
                    <a:pt x="5537" y="29601"/>
                  </a:lnTo>
                  <a:lnTo>
                    <a:pt x="5462" y="29749"/>
                  </a:lnTo>
                  <a:lnTo>
                    <a:pt x="5388" y="29898"/>
                  </a:lnTo>
                  <a:lnTo>
                    <a:pt x="5301" y="30034"/>
                  </a:lnTo>
                  <a:lnTo>
                    <a:pt x="5215" y="30158"/>
                  </a:lnTo>
                  <a:lnTo>
                    <a:pt x="5115" y="30282"/>
                  </a:lnTo>
                  <a:lnTo>
                    <a:pt x="5029" y="30393"/>
                  </a:lnTo>
                  <a:lnTo>
                    <a:pt x="4917" y="30492"/>
                  </a:lnTo>
                  <a:lnTo>
                    <a:pt x="4818" y="30591"/>
                  </a:lnTo>
                  <a:lnTo>
                    <a:pt x="4707" y="30678"/>
                  </a:lnTo>
                  <a:lnTo>
                    <a:pt x="4595" y="30765"/>
                  </a:lnTo>
                  <a:lnTo>
                    <a:pt x="4484" y="30839"/>
                  </a:lnTo>
                  <a:lnTo>
                    <a:pt x="4360" y="30913"/>
                  </a:lnTo>
                  <a:lnTo>
                    <a:pt x="4112" y="31025"/>
                  </a:lnTo>
                  <a:lnTo>
                    <a:pt x="3865" y="31124"/>
                  </a:lnTo>
                  <a:lnTo>
                    <a:pt x="3604" y="31186"/>
                  </a:lnTo>
                  <a:lnTo>
                    <a:pt x="3332" y="31223"/>
                  </a:lnTo>
                  <a:lnTo>
                    <a:pt x="3060" y="31248"/>
                  </a:lnTo>
                  <a:lnTo>
                    <a:pt x="2799" y="31235"/>
                  </a:lnTo>
                  <a:lnTo>
                    <a:pt x="2527" y="31198"/>
                  </a:lnTo>
                  <a:lnTo>
                    <a:pt x="2254" y="31149"/>
                  </a:lnTo>
                  <a:lnTo>
                    <a:pt x="1994" y="31074"/>
                  </a:lnTo>
                  <a:lnTo>
                    <a:pt x="1747" y="30975"/>
                  </a:lnTo>
                  <a:lnTo>
                    <a:pt x="1499" y="30851"/>
                  </a:lnTo>
                  <a:lnTo>
                    <a:pt x="1276" y="30715"/>
                  </a:lnTo>
                  <a:lnTo>
                    <a:pt x="1053" y="30567"/>
                  </a:lnTo>
                  <a:lnTo>
                    <a:pt x="843" y="30381"/>
                  </a:lnTo>
                  <a:lnTo>
                    <a:pt x="657" y="30195"/>
                  </a:lnTo>
                  <a:lnTo>
                    <a:pt x="496" y="29984"/>
                  </a:lnTo>
                  <a:lnTo>
                    <a:pt x="347" y="29749"/>
                  </a:lnTo>
                  <a:lnTo>
                    <a:pt x="223" y="29514"/>
                  </a:lnTo>
                  <a:lnTo>
                    <a:pt x="174" y="29390"/>
                  </a:lnTo>
                  <a:lnTo>
                    <a:pt x="124" y="29254"/>
                  </a:lnTo>
                  <a:lnTo>
                    <a:pt x="87" y="29117"/>
                  </a:lnTo>
                  <a:lnTo>
                    <a:pt x="50" y="28981"/>
                  </a:lnTo>
                  <a:lnTo>
                    <a:pt x="25" y="28845"/>
                  </a:lnTo>
                  <a:lnTo>
                    <a:pt x="13" y="28696"/>
                  </a:lnTo>
                  <a:lnTo>
                    <a:pt x="0" y="28548"/>
                  </a:lnTo>
                  <a:lnTo>
                    <a:pt x="0" y="28399"/>
                  </a:lnTo>
                  <a:lnTo>
                    <a:pt x="13" y="28238"/>
                  </a:lnTo>
                  <a:lnTo>
                    <a:pt x="25" y="28090"/>
                  </a:lnTo>
                  <a:lnTo>
                    <a:pt x="50" y="27929"/>
                  </a:lnTo>
                  <a:lnTo>
                    <a:pt x="87" y="27755"/>
                  </a:lnTo>
                  <a:lnTo>
                    <a:pt x="124" y="27594"/>
                  </a:lnTo>
                  <a:lnTo>
                    <a:pt x="174" y="27421"/>
                  </a:lnTo>
                  <a:lnTo>
                    <a:pt x="174" y="27421"/>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5"/>
            <p:cNvSpPr/>
            <p:nvPr/>
          </p:nvSpPr>
          <p:spPr>
            <a:xfrm>
              <a:off x="2706409" y="2403885"/>
              <a:ext cx="604730" cy="1407102"/>
            </a:xfrm>
            <a:custGeom>
              <a:avLst/>
              <a:gdLst/>
              <a:ahLst/>
              <a:cxnLst/>
              <a:rect l="l" t="t" r="r" b="b"/>
              <a:pathLst>
                <a:path w="14702" h="34209" extrusionOk="0">
                  <a:moveTo>
                    <a:pt x="124" y="31087"/>
                  </a:moveTo>
                  <a:lnTo>
                    <a:pt x="10094" y="1611"/>
                  </a:lnTo>
                  <a:lnTo>
                    <a:pt x="10094" y="1611"/>
                  </a:lnTo>
                  <a:lnTo>
                    <a:pt x="10181" y="1388"/>
                  </a:lnTo>
                  <a:lnTo>
                    <a:pt x="10292" y="1177"/>
                  </a:lnTo>
                  <a:lnTo>
                    <a:pt x="10416" y="979"/>
                  </a:lnTo>
                  <a:lnTo>
                    <a:pt x="10565" y="793"/>
                  </a:lnTo>
                  <a:lnTo>
                    <a:pt x="10726" y="632"/>
                  </a:lnTo>
                  <a:lnTo>
                    <a:pt x="10899" y="484"/>
                  </a:lnTo>
                  <a:lnTo>
                    <a:pt x="11085" y="360"/>
                  </a:lnTo>
                  <a:lnTo>
                    <a:pt x="11283" y="249"/>
                  </a:lnTo>
                  <a:lnTo>
                    <a:pt x="11494" y="162"/>
                  </a:lnTo>
                  <a:lnTo>
                    <a:pt x="11717" y="88"/>
                  </a:lnTo>
                  <a:lnTo>
                    <a:pt x="11939" y="38"/>
                  </a:lnTo>
                  <a:lnTo>
                    <a:pt x="12162" y="13"/>
                  </a:lnTo>
                  <a:lnTo>
                    <a:pt x="12398" y="1"/>
                  </a:lnTo>
                  <a:lnTo>
                    <a:pt x="12633" y="26"/>
                  </a:lnTo>
                  <a:lnTo>
                    <a:pt x="12856" y="63"/>
                  </a:lnTo>
                  <a:lnTo>
                    <a:pt x="13091" y="125"/>
                  </a:lnTo>
                  <a:lnTo>
                    <a:pt x="13091" y="125"/>
                  </a:lnTo>
                  <a:lnTo>
                    <a:pt x="13091" y="125"/>
                  </a:lnTo>
                  <a:lnTo>
                    <a:pt x="13314" y="211"/>
                  </a:lnTo>
                  <a:lnTo>
                    <a:pt x="13525" y="323"/>
                  </a:lnTo>
                  <a:lnTo>
                    <a:pt x="13723" y="459"/>
                  </a:lnTo>
                  <a:lnTo>
                    <a:pt x="13896" y="595"/>
                  </a:lnTo>
                  <a:lnTo>
                    <a:pt x="14070" y="756"/>
                  </a:lnTo>
                  <a:lnTo>
                    <a:pt x="14218" y="930"/>
                  </a:lnTo>
                  <a:lnTo>
                    <a:pt x="14342" y="1128"/>
                  </a:lnTo>
                  <a:lnTo>
                    <a:pt x="14454" y="1326"/>
                  </a:lnTo>
                  <a:lnTo>
                    <a:pt x="14540" y="1524"/>
                  </a:lnTo>
                  <a:lnTo>
                    <a:pt x="14615" y="1747"/>
                  </a:lnTo>
                  <a:lnTo>
                    <a:pt x="14664" y="1970"/>
                  </a:lnTo>
                  <a:lnTo>
                    <a:pt x="14689" y="2193"/>
                  </a:lnTo>
                  <a:lnTo>
                    <a:pt x="14701" y="2428"/>
                  </a:lnTo>
                  <a:lnTo>
                    <a:pt x="14677" y="2664"/>
                  </a:lnTo>
                  <a:lnTo>
                    <a:pt x="14639" y="2887"/>
                  </a:lnTo>
                  <a:lnTo>
                    <a:pt x="14577" y="3122"/>
                  </a:lnTo>
                  <a:lnTo>
                    <a:pt x="4595" y="32598"/>
                  </a:lnTo>
                  <a:lnTo>
                    <a:pt x="4595" y="32598"/>
                  </a:lnTo>
                  <a:lnTo>
                    <a:pt x="4508" y="32834"/>
                  </a:lnTo>
                  <a:lnTo>
                    <a:pt x="4397" y="33044"/>
                  </a:lnTo>
                  <a:lnTo>
                    <a:pt x="4273" y="33230"/>
                  </a:lnTo>
                  <a:lnTo>
                    <a:pt x="4124" y="33416"/>
                  </a:lnTo>
                  <a:lnTo>
                    <a:pt x="3963" y="33577"/>
                  </a:lnTo>
                  <a:lnTo>
                    <a:pt x="3790" y="33726"/>
                  </a:lnTo>
                  <a:lnTo>
                    <a:pt x="3604" y="33849"/>
                  </a:lnTo>
                  <a:lnTo>
                    <a:pt x="3406" y="33961"/>
                  </a:lnTo>
                  <a:lnTo>
                    <a:pt x="3196" y="34048"/>
                  </a:lnTo>
                  <a:lnTo>
                    <a:pt x="2985" y="34122"/>
                  </a:lnTo>
                  <a:lnTo>
                    <a:pt x="2762" y="34171"/>
                  </a:lnTo>
                  <a:lnTo>
                    <a:pt x="2527" y="34209"/>
                  </a:lnTo>
                  <a:lnTo>
                    <a:pt x="2304" y="34209"/>
                  </a:lnTo>
                  <a:lnTo>
                    <a:pt x="2068" y="34196"/>
                  </a:lnTo>
                  <a:lnTo>
                    <a:pt x="1833" y="34147"/>
                  </a:lnTo>
                  <a:lnTo>
                    <a:pt x="1598" y="34085"/>
                  </a:lnTo>
                  <a:lnTo>
                    <a:pt x="1598" y="34085"/>
                  </a:lnTo>
                  <a:lnTo>
                    <a:pt x="1598" y="34085"/>
                  </a:lnTo>
                  <a:lnTo>
                    <a:pt x="1375" y="33998"/>
                  </a:lnTo>
                  <a:lnTo>
                    <a:pt x="1164" y="33887"/>
                  </a:lnTo>
                  <a:lnTo>
                    <a:pt x="966" y="33763"/>
                  </a:lnTo>
                  <a:lnTo>
                    <a:pt x="793" y="33614"/>
                  </a:lnTo>
                  <a:lnTo>
                    <a:pt x="632" y="33453"/>
                  </a:lnTo>
                  <a:lnTo>
                    <a:pt x="483" y="33280"/>
                  </a:lnTo>
                  <a:lnTo>
                    <a:pt x="347" y="33094"/>
                  </a:lnTo>
                  <a:lnTo>
                    <a:pt x="235" y="32896"/>
                  </a:lnTo>
                  <a:lnTo>
                    <a:pt x="149" y="32685"/>
                  </a:lnTo>
                  <a:lnTo>
                    <a:pt x="74" y="32462"/>
                  </a:lnTo>
                  <a:lnTo>
                    <a:pt x="25" y="32239"/>
                  </a:lnTo>
                  <a:lnTo>
                    <a:pt x="0" y="32016"/>
                  </a:lnTo>
                  <a:lnTo>
                    <a:pt x="0" y="31781"/>
                  </a:lnTo>
                  <a:lnTo>
                    <a:pt x="13" y="31558"/>
                  </a:lnTo>
                  <a:lnTo>
                    <a:pt x="50" y="31323"/>
                  </a:lnTo>
                  <a:lnTo>
                    <a:pt x="124" y="31087"/>
                  </a:lnTo>
                  <a:lnTo>
                    <a:pt x="124" y="31087"/>
                  </a:lnTo>
                  <a:close/>
                </a:path>
              </a:pathLst>
            </a:custGeom>
            <a:solidFill>
              <a:srgbClr val="CFC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5"/>
            <p:cNvSpPr/>
            <p:nvPr/>
          </p:nvSpPr>
          <p:spPr>
            <a:xfrm>
              <a:off x="2633562" y="2276536"/>
              <a:ext cx="180860" cy="510002"/>
            </a:xfrm>
            <a:custGeom>
              <a:avLst/>
              <a:gdLst/>
              <a:ahLst/>
              <a:cxnLst/>
              <a:rect l="l" t="t" r="r" b="b"/>
              <a:pathLst>
                <a:path w="4397" h="12399" extrusionOk="0">
                  <a:moveTo>
                    <a:pt x="4384" y="2118"/>
                  </a:moveTo>
                  <a:lnTo>
                    <a:pt x="4038" y="8150"/>
                  </a:lnTo>
                  <a:lnTo>
                    <a:pt x="4038" y="8150"/>
                  </a:lnTo>
                  <a:lnTo>
                    <a:pt x="4013" y="8336"/>
                  </a:lnTo>
                  <a:lnTo>
                    <a:pt x="3976" y="8534"/>
                  </a:lnTo>
                  <a:lnTo>
                    <a:pt x="3914" y="8732"/>
                  </a:lnTo>
                  <a:lnTo>
                    <a:pt x="3827" y="8943"/>
                  </a:lnTo>
                  <a:lnTo>
                    <a:pt x="3728" y="9153"/>
                  </a:lnTo>
                  <a:lnTo>
                    <a:pt x="3617" y="9364"/>
                  </a:lnTo>
                  <a:lnTo>
                    <a:pt x="3493" y="9587"/>
                  </a:lnTo>
                  <a:lnTo>
                    <a:pt x="3356" y="9797"/>
                  </a:lnTo>
                  <a:lnTo>
                    <a:pt x="3195" y="10020"/>
                  </a:lnTo>
                  <a:lnTo>
                    <a:pt x="3047" y="10231"/>
                  </a:lnTo>
                  <a:lnTo>
                    <a:pt x="2873" y="10441"/>
                  </a:lnTo>
                  <a:lnTo>
                    <a:pt x="2700" y="10652"/>
                  </a:lnTo>
                  <a:lnTo>
                    <a:pt x="2514" y="10850"/>
                  </a:lnTo>
                  <a:lnTo>
                    <a:pt x="2328" y="11048"/>
                  </a:lnTo>
                  <a:lnTo>
                    <a:pt x="1957" y="11407"/>
                  </a:lnTo>
                  <a:lnTo>
                    <a:pt x="1771" y="11581"/>
                  </a:lnTo>
                  <a:lnTo>
                    <a:pt x="1585" y="11729"/>
                  </a:lnTo>
                  <a:lnTo>
                    <a:pt x="1400" y="11878"/>
                  </a:lnTo>
                  <a:lnTo>
                    <a:pt x="1226" y="12002"/>
                  </a:lnTo>
                  <a:lnTo>
                    <a:pt x="1053" y="12113"/>
                  </a:lnTo>
                  <a:lnTo>
                    <a:pt x="892" y="12212"/>
                  </a:lnTo>
                  <a:lnTo>
                    <a:pt x="731" y="12287"/>
                  </a:lnTo>
                  <a:lnTo>
                    <a:pt x="595" y="12349"/>
                  </a:lnTo>
                  <a:lnTo>
                    <a:pt x="458" y="12386"/>
                  </a:lnTo>
                  <a:lnTo>
                    <a:pt x="347" y="12398"/>
                  </a:lnTo>
                  <a:lnTo>
                    <a:pt x="235" y="12398"/>
                  </a:lnTo>
                  <a:lnTo>
                    <a:pt x="161" y="12361"/>
                  </a:lnTo>
                  <a:lnTo>
                    <a:pt x="124" y="12336"/>
                  </a:lnTo>
                  <a:lnTo>
                    <a:pt x="87" y="12311"/>
                  </a:lnTo>
                  <a:lnTo>
                    <a:pt x="62" y="12274"/>
                  </a:lnTo>
                  <a:lnTo>
                    <a:pt x="37" y="12225"/>
                  </a:lnTo>
                  <a:lnTo>
                    <a:pt x="12" y="12126"/>
                  </a:lnTo>
                  <a:lnTo>
                    <a:pt x="0" y="11977"/>
                  </a:lnTo>
                  <a:lnTo>
                    <a:pt x="384" y="1871"/>
                  </a:lnTo>
                  <a:lnTo>
                    <a:pt x="384" y="1871"/>
                  </a:lnTo>
                  <a:lnTo>
                    <a:pt x="409" y="1623"/>
                  </a:lnTo>
                  <a:lnTo>
                    <a:pt x="458" y="1400"/>
                  </a:lnTo>
                  <a:lnTo>
                    <a:pt x="520" y="1202"/>
                  </a:lnTo>
                  <a:lnTo>
                    <a:pt x="595" y="1016"/>
                  </a:lnTo>
                  <a:lnTo>
                    <a:pt x="694" y="843"/>
                  </a:lnTo>
                  <a:lnTo>
                    <a:pt x="805" y="682"/>
                  </a:lnTo>
                  <a:lnTo>
                    <a:pt x="941" y="546"/>
                  </a:lnTo>
                  <a:lnTo>
                    <a:pt x="1078" y="422"/>
                  </a:lnTo>
                  <a:lnTo>
                    <a:pt x="1226" y="310"/>
                  </a:lnTo>
                  <a:lnTo>
                    <a:pt x="1387" y="223"/>
                  </a:lnTo>
                  <a:lnTo>
                    <a:pt x="1561" y="149"/>
                  </a:lnTo>
                  <a:lnTo>
                    <a:pt x="1734" y="87"/>
                  </a:lnTo>
                  <a:lnTo>
                    <a:pt x="1920" y="38"/>
                  </a:lnTo>
                  <a:lnTo>
                    <a:pt x="2106" y="13"/>
                  </a:lnTo>
                  <a:lnTo>
                    <a:pt x="2291" y="1"/>
                  </a:lnTo>
                  <a:lnTo>
                    <a:pt x="2489" y="1"/>
                  </a:lnTo>
                  <a:lnTo>
                    <a:pt x="2675" y="25"/>
                  </a:lnTo>
                  <a:lnTo>
                    <a:pt x="2861" y="62"/>
                  </a:lnTo>
                  <a:lnTo>
                    <a:pt x="3034" y="112"/>
                  </a:lnTo>
                  <a:lnTo>
                    <a:pt x="3220" y="174"/>
                  </a:lnTo>
                  <a:lnTo>
                    <a:pt x="3381" y="261"/>
                  </a:lnTo>
                  <a:lnTo>
                    <a:pt x="3555" y="347"/>
                  </a:lnTo>
                  <a:lnTo>
                    <a:pt x="3703" y="459"/>
                  </a:lnTo>
                  <a:lnTo>
                    <a:pt x="3839" y="583"/>
                  </a:lnTo>
                  <a:lnTo>
                    <a:pt x="3976" y="731"/>
                  </a:lnTo>
                  <a:lnTo>
                    <a:pt x="4087" y="880"/>
                  </a:lnTo>
                  <a:lnTo>
                    <a:pt x="4186" y="1053"/>
                  </a:lnTo>
                  <a:lnTo>
                    <a:pt x="4261" y="1239"/>
                  </a:lnTo>
                  <a:lnTo>
                    <a:pt x="4322" y="1437"/>
                  </a:lnTo>
                  <a:lnTo>
                    <a:pt x="4372" y="1648"/>
                  </a:lnTo>
                  <a:lnTo>
                    <a:pt x="4397" y="1871"/>
                  </a:lnTo>
                  <a:lnTo>
                    <a:pt x="4384" y="2118"/>
                  </a:lnTo>
                  <a:lnTo>
                    <a:pt x="4384" y="2118"/>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5"/>
            <p:cNvSpPr/>
            <p:nvPr/>
          </p:nvSpPr>
          <p:spPr>
            <a:xfrm>
              <a:off x="2324815" y="1846569"/>
              <a:ext cx="660259" cy="667910"/>
            </a:xfrm>
            <a:custGeom>
              <a:avLst/>
              <a:gdLst/>
              <a:ahLst/>
              <a:cxnLst/>
              <a:rect l="l" t="t" r="r" b="b"/>
              <a:pathLst>
                <a:path w="16052" h="16238" extrusionOk="0">
                  <a:moveTo>
                    <a:pt x="14120" y="12472"/>
                  </a:moveTo>
                  <a:lnTo>
                    <a:pt x="14120" y="12472"/>
                  </a:lnTo>
                  <a:lnTo>
                    <a:pt x="13773" y="12794"/>
                  </a:lnTo>
                  <a:lnTo>
                    <a:pt x="13426" y="13092"/>
                  </a:lnTo>
                  <a:lnTo>
                    <a:pt x="13055" y="13389"/>
                  </a:lnTo>
                  <a:lnTo>
                    <a:pt x="12683" y="13661"/>
                  </a:lnTo>
                  <a:lnTo>
                    <a:pt x="12299" y="13934"/>
                  </a:lnTo>
                  <a:lnTo>
                    <a:pt x="11903" y="14194"/>
                  </a:lnTo>
                  <a:lnTo>
                    <a:pt x="11494" y="14429"/>
                  </a:lnTo>
                  <a:lnTo>
                    <a:pt x="11085" y="14665"/>
                  </a:lnTo>
                  <a:lnTo>
                    <a:pt x="10677" y="14887"/>
                  </a:lnTo>
                  <a:lnTo>
                    <a:pt x="10256" y="15086"/>
                  </a:lnTo>
                  <a:lnTo>
                    <a:pt x="9834" y="15271"/>
                  </a:lnTo>
                  <a:lnTo>
                    <a:pt x="9413" y="15445"/>
                  </a:lnTo>
                  <a:lnTo>
                    <a:pt x="8980" y="15606"/>
                  </a:lnTo>
                  <a:lnTo>
                    <a:pt x="8546" y="15742"/>
                  </a:lnTo>
                  <a:lnTo>
                    <a:pt x="8125" y="15866"/>
                  </a:lnTo>
                  <a:lnTo>
                    <a:pt x="7692" y="15977"/>
                  </a:lnTo>
                  <a:lnTo>
                    <a:pt x="7271" y="16064"/>
                  </a:lnTo>
                  <a:lnTo>
                    <a:pt x="6837" y="16138"/>
                  </a:lnTo>
                  <a:lnTo>
                    <a:pt x="6416" y="16188"/>
                  </a:lnTo>
                  <a:lnTo>
                    <a:pt x="6007" y="16225"/>
                  </a:lnTo>
                  <a:lnTo>
                    <a:pt x="5599" y="16237"/>
                  </a:lnTo>
                  <a:lnTo>
                    <a:pt x="5190" y="16225"/>
                  </a:lnTo>
                  <a:lnTo>
                    <a:pt x="4794" y="16200"/>
                  </a:lnTo>
                  <a:lnTo>
                    <a:pt x="4410" y="16151"/>
                  </a:lnTo>
                  <a:lnTo>
                    <a:pt x="4026" y="16076"/>
                  </a:lnTo>
                  <a:lnTo>
                    <a:pt x="3667" y="15990"/>
                  </a:lnTo>
                  <a:lnTo>
                    <a:pt x="3308" y="15878"/>
                  </a:lnTo>
                  <a:lnTo>
                    <a:pt x="2961" y="15742"/>
                  </a:lnTo>
                  <a:lnTo>
                    <a:pt x="2626" y="15581"/>
                  </a:lnTo>
                  <a:lnTo>
                    <a:pt x="2317" y="15395"/>
                  </a:lnTo>
                  <a:lnTo>
                    <a:pt x="2007" y="15185"/>
                  </a:lnTo>
                  <a:lnTo>
                    <a:pt x="1871" y="15061"/>
                  </a:lnTo>
                  <a:lnTo>
                    <a:pt x="1722" y="14949"/>
                  </a:lnTo>
                  <a:lnTo>
                    <a:pt x="1722" y="14949"/>
                  </a:lnTo>
                  <a:lnTo>
                    <a:pt x="1586" y="14826"/>
                  </a:lnTo>
                  <a:lnTo>
                    <a:pt x="1462" y="14689"/>
                  </a:lnTo>
                  <a:lnTo>
                    <a:pt x="1214" y="14417"/>
                  </a:lnTo>
                  <a:lnTo>
                    <a:pt x="1004" y="14120"/>
                  </a:lnTo>
                  <a:lnTo>
                    <a:pt x="806" y="13810"/>
                  </a:lnTo>
                  <a:lnTo>
                    <a:pt x="632" y="13488"/>
                  </a:lnTo>
                  <a:lnTo>
                    <a:pt x="484" y="13154"/>
                  </a:lnTo>
                  <a:lnTo>
                    <a:pt x="347" y="12794"/>
                  </a:lnTo>
                  <a:lnTo>
                    <a:pt x="236" y="12435"/>
                  </a:lnTo>
                  <a:lnTo>
                    <a:pt x="149" y="12051"/>
                  </a:lnTo>
                  <a:lnTo>
                    <a:pt x="87" y="11667"/>
                  </a:lnTo>
                  <a:lnTo>
                    <a:pt x="38" y="11271"/>
                  </a:lnTo>
                  <a:lnTo>
                    <a:pt x="13" y="10862"/>
                  </a:lnTo>
                  <a:lnTo>
                    <a:pt x="1" y="10454"/>
                  </a:lnTo>
                  <a:lnTo>
                    <a:pt x="13" y="10032"/>
                  </a:lnTo>
                  <a:lnTo>
                    <a:pt x="38" y="9611"/>
                  </a:lnTo>
                  <a:lnTo>
                    <a:pt x="87" y="9178"/>
                  </a:lnTo>
                  <a:lnTo>
                    <a:pt x="149" y="8744"/>
                  </a:lnTo>
                  <a:lnTo>
                    <a:pt x="224" y="8311"/>
                  </a:lnTo>
                  <a:lnTo>
                    <a:pt x="323" y="7877"/>
                  </a:lnTo>
                  <a:lnTo>
                    <a:pt x="434" y="7432"/>
                  </a:lnTo>
                  <a:lnTo>
                    <a:pt x="570" y="6998"/>
                  </a:lnTo>
                  <a:lnTo>
                    <a:pt x="719" y="6565"/>
                  </a:lnTo>
                  <a:lnTo>
                    <a:pt x="880" y="6131"/>
                  </a:lnTo>
                  <a:lnTo>
                    <a:pt x="1053" y="5698"/>
                  </a:lnTo>
                  <a:lnTo>
                    <a:pt x="1239" y="5277"/>
                  </a:lnTo>
                  <a:lnTo>
                    <a:pt x="1450" y="4855"/>
                  </a:lnTo>
                  <a:lnTo>
                    <a:pt x="1660" y="4447"/>
                  </a:lnTo>
                  <a:lnTo>
                    <a:pt x="1896" y="4038"/>
                  </a:lnTo>
                  <a:lnTo>
                    <a:pt x="2143" y="3642"/>
                  </a:lnTo>
                  <a:lnTo>
                    <a:pt x="2391" y="3245"/>
                  </a:lnTo>
                  <a:lnTo>
                    <a:pt x="2663" y="2874"/>
                  </a:lnTo>
                  <a:lnTo>
                    <a:pt x="2948" y="2502"/>
                  </a:lnTo>
                  <a:lnTo>
                    <a:pt x="2948" y="2502"/>
                  </a:lnTo>
                  <a:lnTo>
                    <a:pt x="3171" y="2292"/>
                  </a:lnTo>
                  <a:lnTo>
                    <a:pt x="3407" y="2081"/>
                  </a:lnTo>
                  <a:lnTo>
                    <a:pt x="3642" y="1883"/>
                  </a:lnTo>
                  <a:lnTo>
                    <a:pt x="3877" y="1697"/>
                  </a:lnTo>
                  <a:lnTo>
                    <a:pt x="4113" y="1512"/>
                  </a:lnTo>
                  <a:lnTo>
                    <a:pt x="4360" y="1338"/>
                  </a:lnTo>
                  <a:lnTo>
                    <a:pt x="4608" y="1177"/>
                  </a:lnTo>
                  <a:lnTo>
                    <a:pt x="4868" y="1028"/>
                  </a:lnTo>
                  <a:lnTo>
                    <a:pt x="4868" y="1028"/>
                  </a:lnTo>
                  <a:lnTo>
                    <a:pt x="5165" y="855"/>
                  </a:lnTo>
                  <a:lnTo>
                    <a:pt x="5463" y="706"/>
                  </a:lnTo>
                  <a:lnTo>
                    <a:pt x="5760" y="570"/>
                  </a:lnTo>
                  <a:lnTo>
                    <a:pt x="6057" y="446"/>
                  </a:lnTo>
                  <a:lnTo>
                    <a:pt x="6354" y="347"/>
                  </a:lnTo>
                  <a:lnTo>
                    <a:pt x="6664" y="248"/>
                  </a:lnTo>
                  <a:lnTo>
                    <a:pt x="6961" y="174"/>
                  </a:lnTo>
                  <a:lnTo>
                    <a:pt x="7258" y="112"/>
                  </a:lnTo>
                  <a:lnTo>
                    <a:pt x="7568" y="62"/>
                  </a:lnTo>
                  <a:lnTo>
                    <a:pt x="7865" y="25"/>
                  </a:lnTo>
                  <a:lnTo>
                    <a:pt x="8162" y="1"/>
                  </a:lnTo>
                  <a:lnTo>
                    <a:pt x="8460" y="1"/>
                  </a:lnTo>
                  <a:lnTo>
                    <a:pt x="8757" y="1"/>
                  </a:lnTo>
                  <a:lnTo>
                    <a:pt x="9042" y="13"/>
                  </a:lnTo>
                  <a:lnTo>
                    <a:pt x="9339" y="38"/>
                  </a:lnTo>
                  <a:lnTo>
                    <a:pt x="9624" y="87"/>
                  </a:lnTo>
                  <a:lnTo>
                    <a:pt x="9909" y="137"/>
                  </a:lnTo>
                  <a:lnTo>
                    <a:pt x="10194" y="199"/>
                  </a:lnTo>
                  <a:lnTo>
                    <a:pt x="10479" y="273"/>
                  </a:lnTo>
                  <a:lnTo>
                    <a:pt x="10751" y="360"/>
                  </a:lnTo>
                  <a:lnTo>
                    <a:pt x="11023" y="459"/>
                  </a:lnTo>
                  <a:lnTo>
                    <a:pt x="11296" y="558"/>
                  </a:lnTo>
                  <a:lnTo>
                    <a:pt x="11556" y="682"/>
                  </a:lnTo>
                  <a:lnTo>
                    <a:pt x="11816" y="806"/>
                  </a:lnTo>
                  <a:lnTo>
                    <a:pt x="12076" y="942"/>
                  </a:lnTo>
                  <a:lnTo>
                    <a:pt x="12324" y="1090"/>
                  </a:lnTo>
                  <a:lnTo>
                    <a:pt x="12559" y="1239"/>
                  </a:lnTo>
                  <a:lnTo>
                    <a:pt x="12807" y="1412"/>
                  </a:lnTo>
                  <a:lnTo>
                    <a:pt x="13030" y="1586"/>
                  </a:lnTo>
                  <a:lnTo>
                    <a:pt x="13265" y="1759"/>
                  </a:lnTo>
                  <a:lnTo>
                    <a:pt x="13476" y="1945"/>
                  </a:lnTo>
                  <a:lnTo>
                    <a:pt x="13686" y="2143"/>
                  </a:lnTo>
                  <a:lnTo>
                    <a:pt x="13897" y="2354"/>
                  </a:lnTo>
                  <a:lnTo>
                    <a:pt x="14095" y="2564"/>
                  </a:lnTo>
                  <a:lnTo>
                    <a:pt x="14281" y="2775"/>
                  </a:lnTo>
                  <a:lnTo>
                    <a:pt x="14467" y="2998"/>
                  </a:lnTo>
                  <a:lnTo>
                    <a:pt x="14640" y="3233"/>
                  </a:lnTo>
                  <a:lnTo>
                    <a:pt x="14801" y="3468"/>
                  </a:lnTo>
                  <a:lnTo>
                    <a:pt x="14962" y="3716"/>
                  </a:lnTo>
                  <a:lnTo>
                    <a:pt x="15111" y="3964"/>
                  </a:lnTo>
                  <a:lnTo>
                    <a:pt x="15247" y="4211"/>
                  </a:lnTo>
                  <a:lnTo>
                    <a:pt x="15371" y="4472"/>
                  </a:lnTo>
                  <a:lnTo>
                    <a:pt x="15482" y="4732"/>
                  </a:lnTo>
                  <a:lnTo>
                    <a:pt x="15594" y="5004"/>
                  </a:lnTo>
                  <a:lnTo>
                    <a:pt x="15693" y="5277"/>
                  </a:lnTo>
                  <a:lnTo>
                    <a:pt x="15779" y="5549"/>
                  </a:lnTo>
                  <a:lnTo>
                    <a:pt x="15854" y="5834"/>
                  </a:lnTo>
                  <a:lnTo>
                    <a:pt x="15916" y="6119"/>
                  </a:lnTo>
                  <a:lnTo>
                    <a:pt x="15965" y="6404"/>
                  </a:lnTo>
                  <a:lnTo>
                    <a:pt x="16015" y="6688"/>
                  </a:lnTo>
                  <a:lnTo>
                    <a:pt x="16039" y="6986"/>
                  </a:lnTo>
                  <a:lnTo>
                    <a:pt x="16052" y="7283"/>
                  </a:lnTo>
                  <a:lnTo>
                    <a:pt x="16052" y="7580"/>
                  </a:lnTo>
                  <a:lnTo>
                    <a:pt x="16039" y="7877"/>
                  </a:lnTo>
                  <a:lnTo>
                    <a:pt x="16027" y="8175"/>
                  </a:lnTo>
                  <a:lnTo>
                    <a:pt x="15990" y="8472"/>
                  </a:lnTo>
                  <a:lnTo>
                    <a:pt x="15928" y="8782"/>
                  </a:lnTo>
                  <a:lnTo>
                    <a:pt x="15866" y="9079"/>
                  </a:lnTo>
                  <a:lnTo>
                    <a:pt x="15792" y="9388"/>
                  </a:lnTo>
                  <a:lnTo>
                    <a:pt x="15693" y="9686"/>
                  </a:lnTo>
                  <a:lnTo>
                    <a:pt x="15581" y="9995"/>
                  </a:lnTo>
                  <a:lnTo>
                    <a:pt x="15457" y="10293"/>
                  </a:lnTo>
                  <a:lnTo>
                    <a:pt x="15321" y="10602"/>
                  </a:lnTo>
                  <a:lnTo>
                    <a:pt x="15160" y="10899"/>
                  </a:lnTo>
                  <a:lnTo>
                    <a:pt x="15160" y="10899"/>
                  </a:lnTo>
                  <a:lnTo>
                    <a:pt x="14937" y="11308"/>
                  </a:lnTo>
                  <a:lnTo>
                    <a:pt x="14677" y="11704"/>
                  </a:lnTo>
                  <a:lnTo>
                    <a:pt x="14405" y="12088"/>
                  </a:lnTo>
                  <a:lnTo>
                    <a:pt x="14120" y="12472"/>
                  </a:lnTo>
                  <a:lnTo>
                    <a:pt x="14120" y="12472"/>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5"/>
            <p:cNvSpPr/>
            <p:nvPr/>
          </p:nvSpPr>
          <p:spPr>
            <a:xfrm>
              <a:off x="2336045" y="2288753"/>
              <a:ext cx="163543" cy="84610"/>
            </a:xfrm>
            <a:custGeom>
              <a:avLst/>
              <a:gdLst/>
              <a:ahLst/>
              <a:cxnLst/>
              <a:rect l="l" t="t" r="r" b="b"/>
              <a:pathLst>
                <a:path w="3976" h="2057" extrusionOk="0">
                  <a:moveTo>
                    <a:pt x="3790" y="1"/>
                  </a:moveTo>
                  <a:lnTo>
                    <a:pt x="3728" y="13"/>
                  </a:lnTo>
                  <a:lnTo>
                    <a:pt x="3666" y="63"/>
                  </a:lnTo>
                  <a:lnTo>
                    <a:pt x="3493" y="261"/>
                  </a:lnTo>
                  <a:lnTo>
                    <a:pt x="3295" y="447"/>
                  </a:lnTo>
                  <a:lnTo>
                    <a:pt x="3084" y="620"/>
                  </a:lnTo>
                  <a:lnTo>
                    <a:pt x="2874" y="793"/>
                  </a:lnTo>
                  <a:lnTo>
                    <a:pt x="2651" y="942"/>
                  </a:lnTo>
                  <a:lnTo>
                    <a:pt x="2428" y="1078"/>
                  </a:lnTo>
                  <a:lnTo>
                    <a:pt x="2192" y="1202"/>
                  </a:lnTo>
                  <a:lnTo>
                    <a:pt x="1957" y="1314"/>
                  </a:lnTo>
                  <a:lnTo>
                    <a:pt x="1709" y="1425"/>
                  </a:lnTo>
                  <a:lnTo>
                    <a:pt x="1462" y="1512"/>
                  </a:lnTo>
                  <a:lnTo>
                    <a:pt x="1214" y="1574"/>
                  </a:lnTo>
                  <a:lnTo>
                    <a:pt x="966" y="1636"/>
                  </a:lnTo>
                  <a:lnTo>
                    <a:pt x="718" y="1673"/>
                  </a:lnTo>
                  <a:lnTo>
                    <a:pt x="471" y="1698"/>
                  </a:lnTo>
                  <a:lnTo>
                    <a:pt x="235" y="1710"/>
                  </a:lnTo>
                  <a:lnTo>
                    <a:pt x="0" y="1698"/>
                  </a:lnTo>
                  <a:lnTo>
                    <a:pt x="74" y="2057"/>
                  </a:lnTo>
                  <a:lnTo>
                    <a:pt x="322" y="2057"/>
                  </a:lnTo>
                  <a:lnTo>
                    <a:pt x="570" y="2044"/>
                  </a:lnTo>
                  <a:lnTo>
                    <a:pt x="818" y="2020"/>
                  </a:lnTo>
                  <a:lnTo>
                    <a:pt x="1078" y="1970"/>
                  </a:lnTo>
                  <a:lnTo>
                    <a:pt x="1338" y="1908"/>
                  </a:lnTo>
                  <a:lnTo>
                    <a:pt x="1585" y="1834"/>
                  </a:lnTo>
                  <a:lnTo>
                    <a:pt x="1846" y="1747"/>
                  </a:lnTo>
                  <a:lnTo>
                    <a:pt x="2093" y="1636"/>
                  </a:lnTo>
                  <a:lnTo>
                    <a:pt x="2353" y="1524"/>
                  </a:lnTo>
                  <a:lnTo>
                    <a:pt x="2601" y="1388"/>
                  </a:lnTo>
                  <a:lnTo>
                    <a:pt x="2849" y="1239"/>
                  </a:lnTo>
                  <a:lnTo>
                    <a:pt x="3084" y="1078"/>
                  </a:lnTo>
                  <a:lnTo>
                    <a:pt x="3307" y="893"/>
                  </a:lnTo>
                  <a:lnTo>
                    <a:pt x="3530" y="707"/>
                  </a:lnTo>
                  <a:lnTo>
                    <a:pt x="3740" y="509"/>
                  </a:lnTo>
                  <a:lnTo>
                    <a:pt x="3939" y="286"/>
                  </a:lnTo>
                  <a:lnTo>
                    <a:pt x="3976" y="224"/>
                  </a:lnTo>
                  <a:lnTo>
                    <a:pt x="3976" y="162"/>
                  </a:lnTo>
                  <a:lnTo>
                    <a:pt x="3963" y="100"/>
                  </a:lnTo>
                  <a:lnTo>
                    <a:pt x="3914" y="38"/>
                  </a:lnTo>
                  <a:lnTo>
                    <a:pt x="3864" y="13"/>
                  </a:lnTo>
                  <a:lnTo>
                    <a:pt x="3790" y="1"/>
                  </a:lnTo>
                  <a:close/>
                </a:path>
              </a:pathLst>
            </a:custGeom>
            <a:solidFill>
              <a:srgbClr val="DBA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5"/>
            <p:cNvSpPr/>
            <p:nvPr/>
          </p:nvSpPr>
          <p:spPr>
            <a:xfrm>
              <a:off x="2442004" y="1841468"/>
              <a:ext cx="572647" cy="640392"/>
            </a:xfrm>
            <a:custGeom>
              <a:avLst/>
              <a:gdLst/>
              <a:ahLst/>
              <a:cxnLst/>
              <a:rect l="l" t="t" r="r" b="b"/>
              <a:pathLst>
                <a:path w="13922" h="15569" extrusionOk="0">
                  <a:moveTo>
                    <a:pt x="9153" y="15569"/>
                  </a:moveTo>
                  <a:lnTo>
                    <a:pt x="9153" y="15569"/>
                  </a:lnTo>
                  <a:lnTo>
                    <a:pt x="8905" y="15333"/>
                  </a:lnTo>
                  <a:lnTo>
                    <a:pt x="8670" y="15098"/>
                  </a:lnTo>
                  <a:lnTo>
                    <a:pt x="8459" y="14863"/>
                  </a:lnTo>
                  <a:lnTo>
                    <a:pt x="8249" y="14615"/>
                  </a:lnTo>
                  <a:lnTo>
                    <a:pt x="8051" y="14367"/>
                  </a:lnTo>
                  <a:lnTo>
                    <a:pt x="7877" y="14107"/>
                  </a:lnTo>
                  <a:lnTo>
                    <a:pt x="7704" y="13847"/>
                  </a:lnTo>
                  <a:lnTo>
                    <a:pt x="7543" y="13575"/>
                  </a:lnTo>
                  <a:lnTo>
                    <a:pt x="7394" y="13290"/>
                  </a:lnTo>
                  <a:lnTo>
                    <a:pt x="7258" y="13005"/>
                  </a:lnTo>
                  <a:lnTo>
                    <a:pt x="7134" y="12708"/>
                  </a:lnTo>
                  <a:lnTo>
                    <a:pt x="7023" y="12411"/>
                  </a:lnTo>
                  <a:lnTo>
                    <a:pt x="6911" y="12101"/>
                  </a:lnTo>
                  <a:lnTo>
                    <a:pt x="6812" y="11791"/>
                  </a:lnTo>
                  <a:lnTo>
                    <a:pt x="6725" y="11469"/>
                  </a:lnTo>
                  <a:lnTo>
                    <a:pt x="6639" y="11135"/>
                  </a:lnTo>
                  <a:lnTo>
                    <a:pt x="6577" y="10800"/>
                  </a:lnTo>
                  <a:lnTo>
                    <a:pt x="6502" y="10454"/>
                  </a:lnTo>
                  <a:lnTo>
                    <a:pt x="6453" y="10095"/>
                  </a:lnTo>
                  <a:lnTo>
                    <a:pt x="6391" y="9735"/>
                  </a:lnTo>
                  <a:lnTo>
                    <a:pt x="6317" y="8980"/>
                  </a:lnTo>
                  <a:lnTo>
                    <a:pt x="6255" y="8200"/>
                  </a:lnTo>
                  <a:lnTo>
                    <a:pt x="6205" y="7382"/>
                  </a:lnTo>
                  <a:lnTo>
                    <a:pt x="6180" y="6528"/>
                  </a:lnTo>
                  <a:lnTo>
                    <a:pt x="6156" y="5636"/>
                  </a:lnTo>
                  <a:lnTo>
                    <a:pt x="6156" y="4707"/>
                  </a:lnTo>
                  <a:lnTo>
                    <a:pt x="6156" y="4707"/>
                  </a:lnTo>
                  <a:lnTo>
                    <a:pt x="5524" y="4323"/>
                  </a:lnTo>
                  <a:lnTo>
                    <a:pt x="4942" y="4001"/>
                  </a:lnTo>
                  <a:lnTo>
                    <a:pt x="4397" y="3729"/>
                  </a:lnTo>
                  <a:lnTo>
                    <a:pt x="3889" y="3493"/>
                  </a:lnTo>
                  <a:lnTo>
                    <a:pt x="3431" y="3307"/>
                  </a:lnTo>
                  <a:lnTo>
                    <a:pt x="2997" y="3159"/>
                  </a:lnTo>
                  <a:lnTo>
                    <a:pt x="2601" y="3035"/>
                  </a:lnTo>
                  <a:lnTo>
                    <a:pt x="2230" y="2948"/>
                  </a:lnTo>
                  <a:lnTo>
                    <a:pt x="1883" y="2886"/>
                  </a:lnTo>
                  <a:lnTo>
                    <a:pt x="1573" y="2837"/>
                  </a:lnTo>
                  <a:lnTo>
                    <a:pt x="1276" y="2812"/>
                  </a:lnTo>
                  <a:lnTo>
                    <a:pt x="991" y="2787"/>
                  </a:lnTo>
                  <a:lnTo>
                    <a:pt x="483" y="2763"/>
                  </a:lnTo>
                  <a:lnTo>
                    <a:pt x="236" y="2750"/>
                  </a:lnTo>
                  <a:lnTo>
                    <a:pt x="0" y="2738"/>
                  </a:lnTo>
                  <a:lnTo>
                    <a:pt x="0" y="2738"/>
                  </a:lnTo>
                  <a:lnTo>
                    <a:pt x="236" y="2453"/>
                  </a:lnTo>
                  <a:lnTo>
                    <a:pt x="471" y="2205"/>
                  </a:lnTo>
                  <a:lnTo>
                    <a:pt x="719" y="1970"/>
                  </a:lnTo>
                  <a:lnTo>
                    <a:pt x="966" y="1747"/>
                  </a:lnTo>
                  <a:lnTo>
                    <a:pt x="1251" y="1536"/>
                  </a:lnTo>
                  <a:lnTo>
                    <a:pt x="1548" y="1326"/>
                  </a:lnTo>
                  <a:lnTo>
                    <a:pt x="1883" y="1115"/>
                  </a:lnTo>
                  <a:lnTo>
                    <a:pt x="2254" y="892"/>
                  </a:lnTo>
                  <a:lnTo>
                    <a:pt x="2254" y="892"/>
                  </a:lnTo>
                  <a:lnTo>
                    <a:pt x="2514" y="744"/>
                  </a:lnTo>
                  <a:lnTo>
                    <a:pt x="2775" y="620"/>
                  </a:lnTo>
                  <a:lnTo>
                    <a:pt x="3035" y="496"/>
                  </a:lnTo>
                  <a:lnTo>
                    <a:pt x="3295" y="397"/>
                  </a:lnTo>
                  <a:lnTo>
                    <a:pt x="3567" y="310"/>
                  </a:lnTo>
                  <a:lnTo>
                    <a:pt x="3840" y="224"/>
                  </a:lnTo>
                  <a:lnTo>
                    <a:pt x="4112" y="162"/>
                  </a:lnTo>
                  <a:lnTo>
                    <a:pt x="4385" y="100"/>
                  </a:lnTo>
                  <a:lnTo>
                    <a:pt x="4669" y="63"/>
                  </a:lnTo>
                  <a:lnTo>
                    <a:pt x="4954" y="25"/>
                  </a:lnTo>
                  <a:lnTo>
                    <a:pt x="5227" y="13"/>
                  </a:lnTo>
                  <a:lnTo>
                    <a:pt x="5512" y="1"/>
                  </a:lnTo>
                  <a:lnTo>
                    <a:pt x="5797" y="1"/>
                  </a:lnTo>
                  <a:lnTo>
                    <a:pt x="6081" y="13"/>
                  </a:lnTo>
                  <a:lnTo>
                    <a:pt x="6354" y="38"/>
                  </a:lnTo>
                  <a:lnTo>
                    <a:pt x="6639" y="63"/>
                  </a:lnTo>
                  <a:lnTo>
                    <a:pt x="6924" y="112"/>
                  </a:lnTo>
                  <a:lnTo>
                    <a:pt x="7208" y="162"/>
                  </a:lnTo>
                  <a:lnTo>
                    <a:pt x="7481" y="224"/>
                  </a:lnTo>
                  <a:lnTo>
                    <a:pt x="7766" y="298"/>
                  </a:lnTo>
                  <a:lnTo>
                    <a:pt x="8038" y="385"/>
                  </a:lnTo>
                  <a:lnTo>
                    <a:pt x="8311" y="471"/>
                  </a:lnTo>
                  <a:lnTo>
                    <a:pt x="8583" y="570"/>
                  </a:lnTo>
                  <a:lnTo>
                    <a:pt x="8843" y="682"/>
                  </a:lnTo>
                  <a:lnTo>
                    <a:pt x="9116" y="806"/>
                  </a:lnTo>
                  <a:lnTo>
                    <a:pt x="9376" y="930"/>
                  </a:lnTo>
                  <a:lnTo>
                    <a:pt x="9636" y="1066"/>
                  </a:lnTo>
                  <a:lnTo>
                    <a:pt x="9884" y="1214"/>
                  </a:lnTo>
                  <a:lnTo>
                    <a:pt x="10131" y="1363"/>
                  </a:lnTo>
                  <a:lnTo>
                    <a:pt x="10379" y="1524"/>
                  </a:lnTo>
                  <a:lnTo>
                    <a:pt x="10614" y="1697"/>
                  </a:lnTo>
                  <a:lnTo>
                    <a:pt x="10850" y="1871"/>
                  </a:lnTo>
                  <a:lnTo>
                    <a:pt x="11073" y="2057"/>
                  </a:lnTo>
                  <a:lnTo>
                    <a:pt x="11296" y="2255"/>
                  </a:lnTo>
                  <a:lnTo>
                    <a:pt x="11506" y="2453"/>
                  </a:lnTo>
                  <a:lnTo>
                    <a:pt x="11717" y="2663"/>
                  </a:lnTo>
                  <a:lnTo>
                    <a:pt x="11915" y="2874"/>
                  </a:lnTo>
                  <a:lnTo>
                    <a:pt x="12113" y="3097"/>
                  </a:lnTo>
                  <a:lnTo>
                    <a:pt x="12286" y="3320"/>
                  </a:lnTo>
                  <a:lnTo>
                    <a:pt x="12472" y="3555"/>
                  </a:lnTo>
                  <a:lnTo>
                    <a:pt x="12633" y="3803"/>
                  </a:lnTo>
                  <a:lnTo>
                    <a:pt x="12794" y="4038"/>
                  </a:lnTo>
                  <a:lnTo>
                    <a:pt x="12943" y="4298"/>
                  </a:lnTo>
                  <a:lnTo>
                    <a:pt x="13091" y="4558"/>
                  </a:lnTo>
                  <a:lnTo>
                    <a:pt x="13215" y="4818"/>
                  </a:lnTo>
                  <a:lnTo>
                    <a:pt x="13339" y="5091"/>
                  </a:lnTo>
                  <a:lnTo>
                    <a:pt x="13451" y="5363"/>
                  </a:lnTo>
                  <a:lnTo>
                    <a:pt x="13550" y="5636"/>
                  </a:lnTo>
                  <a:lnTo>
                    <a:pt x="13636" y="5921"/>
                  </a:lnTo>
                  <a:lnTo>
                    <a:pt x="13723" y="6218"/>
                  </a:lnTo>
                  <a:lnTo>
                    <a:pt x="13785" y="6503"/>
                  </a:lnTo>
                  <a:lnTo>
                    <a:pt x="13834" y="6800"/>
                  </a:lnTo>
                  <a:lnTo>
                    <a:pt x="13884" y="7110"/>
                  </a:lnTo>
                  <a:lnTo>
                    <a:pt x="13909" y="7419"/>
                  </a:lnTo>
                  <a:lnTo>
                    <a:pt x="13921" y="7729"/>
                  </a:lnTo>
                  <a:lnTo>
                    <a:pt x="13921" y="8039"/>
                  </a:lnTo>
                  <a:lnTo>
                    <a:pt x="13921" y="8361"/>
                  </a:lnTo>
                  <a:lnTo>
                    <a:pt x="13896" y="8683"/>
                  </a:lnTo>
                  <a:lnTo>
                    <a:pt x="13847" y="9005"/>
                  </a:lnTo>
                  <a:lnTo>
                    <a:pt x="13797" y="9327"/>
                  </a:lnTo>
                  <a:lnTo>
                    <a:pt x="13735" y="9661"/>
                  </a:lnTo>
                  <a:lnTo>
                    <a:pt x="13649" y="9995"/>
                  </a:lnTo>
                  <a:lnTo>
                    <a:pt x="13550" y="10330"/>
                  </a:lnTo>
                  <a:lnTo>
                    <a:pt x="13438" y="10664"/>
                  </a:lnTo>
                  <a:lnTo>
                    <a:pt x="13438" y="10664"/>
                  </a:lnTo>
                  <a:lnTo>
                    <a:pt x="13302" y="10986"/>
                  </a:lnTo>
                  <a:lnTo>
                    <a:pt x="13153" y="11308"/>
                  </a:lnTo>
                  <a:lnTo>
                    <a:pt x="12992" y="11630"/>
                  </a:lnTo>
                  <a:lnTo>
                    <a:pt x="12807" y="11940"/>
                  </a:lnTo>
                  <a:lnTo>
                    <a:pt x="12596" y="12250"/>
                  </a:lnTo>
                  <a:lnTo>
                    <a:pt x="12361" y="12572"/>
                  </a:lnTo>
                  <a:lnTo>
                    <a:pt x="12125" y="12881"/>
                  </a:lnTo>
                  <a:lnTo>
                    <a:pt x="11853" y="13178"/>
                  </a:lnTo>
                  <a:lnTo>
                    <a:pt x="11580" y="13488"/>
                  </a:lnTo>
                  <a:lnTo>
                    <a:pt x="11283" y="13798"/>
                  </a:lnTo>
                  <a:lnTo>
                    <a:pt x="10961" y="14095"/>
                  </a:lnTo>
                  <a:lnTo>
                    <a:pt x="10639" y="14392"/>
                  </a:lnTo>
                  <a:lnTo>
                    <a:pt x="10292" y="14689"/>
                  </a:lnTo>
                  <a:lnTo>
                    <a:pt x="9921" y="14987"/>
                  </a:lnTo>
                  <a:lnTo>
                    <a:pt x="9549" y="15272"/>
                  </a:lnTo>
                  <a:lnTo>
                    <a:pt x="9153" y="15569"/>
                  </a:lnTo>
                  <a:lnTo>
                    <a:pt x="9153" y="15569"/>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5"/>
            <p:cNvSpPr/>
            <p:nvPr/>
          </p:nvSpPr>
          <p:spPr>
            <a:xfrm>
              <a:off x="2699251" y="2292825"/>
              <a:ext cx="122822" cy="107027"/>
            </a:xfrm>
            <a:custGeom>
              <a:avLst/>
              <a:gdLst/>
              <a:ahLst/>
              <a:cxnLst/>
              <a:rect l="l" t="t" r="r" b="b"/>
              <a:pathLst>
                <a:path w="2986" h="2602" extrusionOk="0">
                  <a:moveTo>
                    <a:pt x="2862" y="311"/>
                  </a:moveTo>
                  <a:lnTo>
                    <a:pt x="2862" y="311"/>
                  </a:lnTo>
                  <a:lnTo>
                    <a:pt x="2911" y="397"/>
                  </a:lnTo>
                  <a:lnTo>
                    <a:pt x="2961" y="496"/>
                  </a:lnTo>
                  <a:lnTo>
                    <a:pt x="2986" y="608"/>
                  </a:lnTo>
                  <a:lnTo>
                    <a:pt x="2986" y="719"/>
                  </a:lnTo>
                  <a:lnTo>
                    <a:pt x="2986" y="831"/>
                  </a:lnTo>
                  <a:lnTo>
                    <a:pt x="2973" y="955"/>
                  </a:lnTo>
                  <a:lnTo>
                    <a:pt x="2936" y="1078"/>
                  </a:lnTo>
                  <a:lnTo>
                    <a:pt x="2899" y="1202"/>
                  </a:lnTo>
                  <a:lnTo>
                    <a:pt x="2837" y="1326"/>
                  </a:lnTo>
                  <a:lnTo>
                    <a:pt x="2775" y="1450"/>
                  </a:lnTo>
                  <a:lnTo>
                    <a:pt x="2688" y="1574"/>
                  </a:lnTo>
                  <a:lnTo>
                    <a:pt x="2602" y="1698"/>
                  </a:lnTo>
                  <a:lnTo>
                    <a:pt x="2490" y="1809"/>
                  </a:lnTo>
                  <a:lnTo>
                    <a:pt x="2379" y="1933"/>
                  </a:lnTo>
                  <a:lnTo>
                    <a:pt x="2255" y="2044"/>
                  </a:lnTo>
                  <a:lnTo>
                    <a:pt x="2119" y="2144"/>
                  </a:lnTo>
                  <a:lnTo>
                    <a:pt x="2119" y="2144"/>
                  </a:lnTo>
                  <a:lnTo>
                    <a:pt x="1970" y="2243"/>
                  </a:lnTo>
                  <a:lnTo>
                    <a:pt x="1834" y="2329"/>
                  </a:lnTo>
                  <a:lnTo>
                    <a:pt x="1685" y="2404"/>
                  </a:lnTo>
                  <a:lnTo>
                    <a:pt x="1537" y="2466"/>
                  </a:lnTo>
                  <a:lnTo>
                    <a:pt x="1388" y="2515"/>
                  </a:lnTo>
                  <a:lnTo>
                    <a:pt x="1252" y="2552"/>
                  </a:lnTo>
                  <a:lnTo>
                    <a:pt x="1103" y="2577"/>
                  </a:lnTo>
                  <a:lnTo>
                    <a:pt x="967" y="2602"/>
                  </a:lnTo>
                  <a:lnTo>
                    <a:pt x="843" y="2602"/>
                  </a:lnTo>
                  <a:lnTo>
                    <a:pt x="719" y="2589"/>
                  </a:lnTo>
                  <a:lnTo>
                    <a:pt x="595" y="2577"/>
                  </a:lnTo>
                  <a:lnTo>
                    <a:pt x="484" y="2540"/>
                  </a:lnTo>
                  <a:lnTo>
                    <a:pt x="385" y="2490"/>
                  </a:lnTo>
                  <a:lnTo>
                    <a:pt x="286" y="2441"/>
                  </a:lnTo>
                  <a:lnTo>
                    <a:pt x="211" y="2366"/>
                  </a:lnTo>
                  <a:lnTo>
                    <a:pt x="137" y="2292"/>
                  </a:lnTo>
                  <a:lnTo>
                    <a:pt x="137" y="2292"/>
                  </a:lnTo>
                  <a:lnTo>
                    <a:pt x="75" y="2193"/>
                  </a:lnTo>
                  <a:lnTo>
                    <a:pt x="38" y="2094"/>
                  </a:lnTo>
                  <a:lnTo>
                    <a:pt x="13" y="1995"/>
                  </a:lnTo>
                  <a:lnTo>
                    <a:pt x="1" y="1883"/>
                  </a:lnTo>
                  <a:lnTo>
                    <a:pt x="13" y="1760"/>
                  </a:lnTo>
                  <a:lnTo>
                    <a:pt x="26" y="1648"/>
                  </a:lnTo>
                  <a:lnTo>
                    <a:pt x="50" y="1524"/>
                  </a:lnTo>
                  <a:lnTo>
                    <a:pt x="100" y="1400"/>
                  </a:lnTo>
                  <a:lnTo>
                    <a:pt x="162" y="1277"/>
                  </a:lnTo>
                  <a:lnTo>
                    <a:pt x="224" y="1153"/>
                  </a:lnTo>
                  <a:lnTo>
                    <a:pt x="310" y="1029"/>
                  </a:lnTo>
                  <a:lnTo>
                    <a:pt x="397" y="905"/>
                  </a:lnTo>
                  <a:lnTo>
                    <a:pt x="509" y="781"/>
                  </a:lnTo>
                  <a:lnTo>
                    <a:pt x="620" y="670"/>
                  </a:lnTo>
                  <a:lnTo>
                    <a:pt x="744" y="558"/>
                  </a:lnTo>
                  <a:lnTo>
                    <a:pt x="880" y="447"/>
                  </a:lnTo>
                  <a:lnTo>
                    <a:pt x="880" y="447"/>
                  </a:lnTo>
                  <a:lnTo>
                    <a:pt x="1029" y="348"/>
                  </a:lnTo>
                  <a:lnTo>
                    <a:pt x="1165" y="273"/>
                  </a:lnTo>
                  <a:lnTo>
                    <a:pt x="1314" y="199"/>
                  </a:lnTo>
                  <a:lnTo>
                    <a:pt x="1462" y="137"/>
                  </a:lnTo>
                  <a:lnTo>
                    <a:pt x="1598" y="75"/>
                  </a:lnTo>
                  <a:lnTo>
                    <a:pt x="1747" y="38"/>
                  </a:lnTo>
                  <a:lnTo>
                    <a:pt x="1883" y="13"/>
                  </a:lnTo>
                  <a:lnTo>
                    <a:pt x="2020" y="1"/>
                  </a:lnTo>
                  <a:lnTo>
                    <a:pt x="2156" y="1"/>
                  </a:lnTo>
                  <a:lnTo>
                    <a:pt x="2280" y="1"/>
                  </a:lnTo>
                  <a:lnTo>
                    <a:pt x="2403" y="26"/>
                  </a:lnTo>
                  <a:lnTo>
                    <a:pt x="2515" y="50"/>
                  </a:lnTo>
                  <a:lnTo>
                    <a:pt x="2614" y="100"/>
                  </a:lnTo>
                  <a:lnTo>
                    <a:pt x="2701" y="162"/>
                  </a:lnTo>
                  <a:lnTo>
                    <a:pt x="2787" y="224"/>
                  </a:lnTo>
                  <a:lnTo>
                    <a:pt x="2862" y="311"/>
                  </a:lnTo>
                  <a:lnTo>
                    <a:pt x="2862" y="311"/>
                  </a:lnTo>
                  <a:close/>
                </a:path>
              </a:pathLst>
            </a:custGeom>
            <a:solidFill>
              <a:srgbClr val="DBA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5"/>
            <p:cNvSpPr/>
            <p:nvPr/>
          </p:nvSpPr>
          <p:spPr>
            <a:xfrm>
              <a:off x="2706409" y="2279086"/>
              <a:ext cx="122781" cy="107520"/>
            </a:xfrm>
            <a:custGeom>
              <a:avLst/>
              <a:gdLst/>
              <a:ahLst/>
              <a:cxnLst/>
              <a:rect l="l" t="t" r="r" b="b"/>
              <a:pathLst>
                <a:path w="2985" h="2614" extrusionOk="0">
                  <a:moveTo>
                    <a:pt x="2849" y="323"/>
                  </a:moveTo>
                  <a:lnTo>
                    <a:pt x="2849" y="323"/>
                  </a:lnTo>
                  <a:lnTo>
                    <a:pt x="2911" y="409"/>
                  </a:lnTo>
                  <a:lnTo>
                    <a:pt x="2948" y="508"/>
                  </a:lnTo>
                  <a:lnTo>
                    <a:pt x="2973" y="620"/>
                  </a:lnTo>
                  <a:lnTo>
                    <a:pt x="2985" y="731"/>
                  </a:lnTo>
                  <a:lnTo>
                    <a:pt x="2985" y="843"/>
                  </a:lnTo>
                  <a:lnTo>
                    <a:pt x="2960" y="967"/>
                  </a:lnTo>
                  <a:lnTo>
                    <a:pt x="2935" y="1078"/>
                  </a:lnTo>
                  <a:lnTo>
                    <a:pt x="2886" y="1202"/>
                  </a:lnTo>
                  <a:lnTo>
                    <a:pt x="2836" y="1338"/>
                  </a:lnTo>
                  <a:lnTo>
                    <a:pt x="2762" y="1462"/>
                  </a:lnTo>
                  <a:lnTo>
                    <a:pt x="2688" y="1586"/>
                  </a:lnTo>
                  <a:lnTo>
                    <a:pt x="2589" y="1710"/>
                  </a:lnTo>
                  <a:lnTo>
                    <a:pt x="2490" y="1821"/>
                  </a:lnTo>
                  <a:lnTo>
                    <a:pt x="2366" y="1945"/>
                  </a:lnTo>
                  <a:lnTo>
                    <a:pt x="2242" y="2056"/>
                  </a:lnTo>
                  <a:lnTo>
                    <a:pt x="2106" y="2156"/>
                  </a:lnTo>
                  <a:lnTo>
                    <a:pt x="2106" y="2156"/>
                  </a:lnTo>
                  <a:lnTo>
                    <a:pt x="1969" y="2255"/>
                  </a:lnTo>
                  <a:lnTo>
                    <a:pt x="1821" y="2341"/>
                  </a:lnTo>
                  <a:lnTo>
                    <a:pt x="1672" y="2416"/>
                  </a:lnTo>
                  <a:lnTo>
                    <a:pt x="1536" y="2478"/>
                  </a:lnTo>
                  <a:lnTo>
                    <a:pt x="1387" y="2527"/>
                  </a:lnTo>
                  <a:lnTo>
                    <a:pt x="1239" y="2564"/>
                  </a:lnTo>
                  <a:lnTo>
                    <a:pt x="1102" y="2589"/>
                  </a:lnTo>
                  <a:lnTo>
                    <a:pt x="966" y="2614"/>
                  </a:lnTo>
                  <a:lnTo>
                    <a:pt x="830" y="2614"/>
                  </a:lnTo>
                  <a:lnTo>
                    <a:pt x="706" y="2601"/>
                  </a:lnTo>
                  <a:lnTo>
                    <a:pt x="595" y="2577"/>
                  </a:lnTo>
                  <a:lnTo>
                    <a:pt x="483" y="2552"/>
                  </a:lnTo>
                  <a:lnTo>
                    <a:pt x="372" y="2502"/>
                  </a:lnTo>
                  <a:lnTo>
                    <a:pt x="285" y="2453"/>
                  </a:lnTo>
                  <a:lnTo>
                    <a:pt x="198" y="2378"/>
                  </a:lnTo>
                  <a:lnTo>
                    <a:pt x="136" y="2292"/>
                  </a:lnTo>
                  <a:lnTo>
                    <a:pt x="136" y="2292"/>
                  </a:lnTo>
                  <a:lnTo>
                    <a:pt x="74" y="2205"/>
                  </a:lnTo>
                  <a:lnTo>
                    <a:pt x="37" y="2106"/>
                  </a:lnTo>
                  <a:lnTo>
                    <a:pt x="13" y="2007"/>
                  </a:lnTo>
                  <a:lnTo>
                    <a:pt x="0" y="1895"/>
                  </a:lnTo>
                  <a:lnTo>
                    <a:pt x="0" y="1772"/>
                  </a:lnTo>
                  <a:lnTo>
                    <a:pt x="13" y="1660"/>
                  </a:lnTo>
                  <a:lnTo>
                    <a:pt x="50" y="1536"/>
                  </a:lnTo>
                  <a:lnTo>
                    <a:pt x="99" y="1412"/>
                  </a:lnTo>
                  <a:lnTo>
                    <a:pt x="149" y="1289"/>
                  </a:lnTo>
                  <a:lnTo>
                    <a:pt x="223" y="1152"/>
                  </a:lnTo>
                  <a:lnTo>
                    <a:pt x="297" y="1028"/>
                  </a:lnTo>
                  <a:lnTo>
                    <a:pt x="396" y="917"/>
                  </a:lnTo>
                  <a:lnTo>
                    <a:pt x="496" y="793"/>
                  </a:lnTo>
                  <a:lnTo>
                    <a:pt x="607" y="682"/>
                  </a:lnTo>
                  <a:lnTo>
                    <a:pt x="743" y="570"/>
                  </a:lnTo>
                  <a:lnTo>
                    <a:pt x="880" y="459"/>
                  </a:lnTo>
                  <a:lnTo>
                    <a:pt x="880" y="459"/>
                  </a:lnTo>
                  <a:lnTo>
                    <a:pt x="1016" y="360"/>
                  </a:lnTo>
                  <a:lnTo>
                    <a:pt x="1164" y="273"/>
                  </a:lnTo>
                  <a:lnTo>
                    <a:pt x="1313" y="199"/>
                  </a:lnTo>
                  <a:lnTo>
                    <a:pt x="1449" y="137"/>
                  </a:lnTo>
                  <a:lnTo>
                    <a:pt x="1598" y="87"/>
                  </a:lnTo>
                  <a:lnTo>
                    <a:pt x="1746" y="50"/>
                  </a:lnTo>
                  <a:lnTo>
                    <a:pt x="1883" y="25"/>
                  </a:lnTo>
                  <a:lnTo>
                    <a:pt x="2019" y="13"/>
                  </a:lnTo>
                  <a:lnTo>
                    <a:pt x="2155" y="0"/>
                  </a:lnTo>
                  <a:lnTo>
                    <a:pt x="2279" y="13"/>
                  </a:lnTo>
                  <a:lnTo>
                    <a:pt x="2390" y="38"/>
                  </a:lnTo>
                  <a:lnTo>
                    <a:pt x="2502" y="62"/>
                  </a:lnTo>
                  <a:lnTo>
                    <a:pt x="2613" y="112"/>
                  </a:lnTo>
                  <a:lnTo>
                    <a:pt x="2700" y="161"/>
                  </a:lnTo>
                  <a:lnTo>
                    <a:pt x="2787" y="236"/>
                  </a:lnTo>
                  <a:lnTo>
                    <a:pt x="2849" y="323"/>
                  </a:lnTo>
                  <a:lnTo>
                    <a:pt x="2849" y="323"/>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5"/>
            <p:cNvSpPr/>
            <p:nvPr/>
          </p:nvSpPr>
          <p:spPr>
            <a:xfrm>
              <a:off x="2315149" y="2180243"/>
              <a:ext cx="67786" cy="67786"/>
            </a:xfrm>
            <a:custGeom>
              <a:avLst/>
              <a:gdLst/>
              <a:ahLst/>
              <a:cxnLst/>
              <a:rect l="l" t="t" r="r" b="b"/>
              <a:pathLst>
                <a:path w="1648" h="1648" extrusionOk="0">
                  <a:moveTo>
                    <a:pt x="1388" y="187"/>
                  </a:moveTo>
                  <a:lnTo>
                    <a:pt x="1388" y="187"/>
                  </a:lnTo>
                  <a:lnTo>
                    <a:pt x="1449" y="248"/>
                  </a:lnTo>
                  <a:lnTo>
                    <a:pt x="1499" y="310"/>
                  </a:lnTo>
                  <a:lnTo>
                    <a:pt x="1536" y="372"/>
                  </a:lnTo>
                  <a:lnTo>
                    <a:pt x="1573" y="447"/>
                  </a:lnTo>
                  <a:lnTo>
                    <a:pt x="1598" y="521"/>
                  </a:lnTo>
                  <a:lnTo>
                    <a:pt x="1623" y="595"/>
                  </a:lnTo>
                  <a:lnTo>
                    <a:pt x="1635" y="670"/>
                  </a:lnTo>
                  <a:lnTo>
                    <a:pt x="1648" y="756"/>
                  </a:lnTo>
                  <a:lnTo>
                    <a:pt x="1648" y="831"/>
                  </a:lnTo>
                  <a:lnTo>
                    <a:pt x="1635" y="905"/>
                  </a:lnTo>
                  <a:lnTo>
                    <a:pt x="1610" y="992"/>
                  </a:lnTo>
                  <a:lnTo>
                    <a:pt x="1598" y="1066"/>
                  </a:lnTo>
                  <a:lnTo>
                    <a:pt x="1561" y="1140"/>
                  </a:lnTo>
                  <a:lnTo>
                    <a:pt x="1524" y="1215"/>
                  </a:lnTo>
                  <a:lnTo>
                    <a:pt x="1474" y="1289"/>
                  </a:lnTo>
                  <a:lnTo>
                    <a:pt x="1425" y="1351"/>
                  </a:lnTo>
                  <a:lnTo>
                    <a:pt x="1425" y="1351"/>
                  </a:lnTo>
                  <a:lnTo>
                    <a:pt x="1363" y="1413"/>
                  </a:lnTo>
                  <a:lnTo>
                    <a:pt x="1301" y="1475"/>
                  </a:lnTo>
                  <a:lnTo>
                    <a:pt x="1226" y="1512"/>
                  </a:lnTo>
                  <a:lnTo>
                    <a:pt x="1152" y="1561"/>
                  </a:lnTo>
                  <a:lnTo>
                    <a:pt x="1078" y="1586"/>
                  </a:lnTo>
                  <a:lnTo>
                    <a:pt x="1004" y="1611"/>
                  </a:lnTo>
                  <a:lnTo>
                    <a:pt x="929" y="1636"/>
                  </a:lnTo>
                  <a:lnTo>
                    <a:pt x="843" y="1648"/>
                  </a:lnTo>
                  <a:lnTo>
                    <a:pt x="768" y="1648"/>
                  </a:lnTo>
                  <a:lnTo>
                    <a:pt x="694" y="1636"/>
                  </a:lnTo>
                  <a:lnTo>
                    <a:pt x="620" y="1623"/>
                  </a:lnTo>
                  <a:lnTo>
                    <a:pt x="533" y="1611"/>
                  </a:lnTo>
                  <a:lnTo>
                    <a:pt x="459" y="1574"/>
                  </a:lnTo>
                  <a:lnTo>
                    <a:pt x="397" y="1549"/>
                  </a:lnTo>
                  <a:lnTo>
                    <a:pt x="322" y="1499"/>
                  </a:lnTo>
                  <a:lnTo>
                    <a:pt x="260" y="1450"/>
                  </a:lnTo>
                  <a:lnTo>
                    <a:pt x="260" y="1450"/>
                  </a:lnTo>
                  <a:lnTo>
                    <a:pt x="199" y="1388"/>
                  </a:lnTo>
                  <a:lnTo>
                    <a:pt x="149" y="1326"/>
                  </a:lnTo>
                  <a:lnTo>
                    <a:pt x="112" y="1264"/>
                  </a:lnTo>
                  <a:lnTo>
                    <a:pt x="75" y="1190"/>
                  </a:lnTo>
                  <a:lnTo>
                    <a:pt x="50" y="1115"/>
                  </a:lnTo>
                  <a:lnTo>
                    <a:pt x="25" y="1041"/>
                  </a:lnTo>
                  <a:lnTo>
                    <a:pt x="13" y="967"/>
                  </a:lnTo>
                  <a:lnTo>
                    <a:pt x="0" y="893"/>
                  </a:lnTo>
                  <a:lnTo>
                    <a:pt x="0" y="806"/>
                  </a:lnTo>
                  <a:lnTo>
                    <a:pt x="13" y="731"/>
                  </a:lnTo>
                  <a:lnTo>
                    <a:pt x="25" y="657"/>
                  </a:lnTo>
                  <a:lnTo>
                    <a:pt x="50" y="570"/>
                  </a:lnTo>
                  <a:lnTo>
                    <a:pt x="87" y="496"/>
                  </a:lnTo>
                  <a:lnTo>
                    <a:pt x="124" y="422"/>
                  </a:lnTo>
                  <a:lnTo>
                    <a:pt x="174" y="360"/>
                  </a:lnTo>
                  <a:lnTo>
                    <a:pt x="223" y="286"/>
                  </a:lnTo>
                  <a:lnTo>
                    <a:pt x="223" y="286"/>
                  </a:lnTo>
                  <a:lnTo>
                    <a:pt x="285" y="224"/>
                  </a:lnTo>
                  <a:lnTo>
                    <a:pt x="347" y="174"/>
                  </a:lnTo>
                  <a:lnTo>
                    <a:pt x="421" y="125"/>
                  </a:lnTo>
                  <a:lnTo>
                    <a:pt x="496" y="87"/>
                  </a:lnTo>
                  <a:lnTo>
                    <a:pt x="570" y="50"/>
                  </a:lnTo>
                  <a:lnTo>
                    <a:pt x="644" y="26"/>
                  </a:lnTo>
                  <a:lnTo>
                    <a:pt x="719" y="13"/>
                  </a:lnTo>
                  <a:lnTo>
                    <a:pt x="793" y="1"/>
                  </a:lnTo>
                  <a:lnTo>
                    <a:pt x="880" y="1"/>
                  </a:lnTo>
                  <a:lnTo>
                    <a:pt x="954" y="1"/>
                  </a:lnTo>
                  <a:lnTo>
                    <a:pt x="1028" y="13"/>
                  </a:lnTo>
                  <a:lnTo>
                    <a:pt x="1115" y="38"/>
                  </a:lnTo>
                  <a:lnTo>
                    <a:pt x="1177" y="63"/>
                  </a:lnTo>
                  <a:lnTo>
                    <a:pt x="1251" y="100"/>
                  </a:lnTo>
                  <a:lnTo>
                    <a:pt x="1326" y="137"/>
                  </a:lnTo>
                  <a:lnTo>
                    <a:pt x="1388" y="187"/>
                  </a:lnTo>
                  <a:lnTo>
                    <a:pt x="1388" y="187"/>
                  </a:lnTo>
                  <a:close/>
                </a:path>
              </a:pathLst>
            </a:custGeom>
            <a:solidFill>
              <a:srgbClr val="DBA8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5"/>
            <p:cNvSpPr/>
            <p:nvPr/>
          </p:nvSpPr>
          <p:spPr>
            <a:xfrm>
              <a:off x="2293760" y="2143593"/>
              <a:ext cx="96826" cy="96826"/>
            </a:xfrm>
            <a:custGeom>
              <a:avLst/>
              <a:gdLst/>
              <a:ahLst/>
              <a:cxnLst/>
              <a:rect l="l" t="t" r="r" b="b"/>
              <a:pathLst>
                <a:path w="2354" h="2354" extrusionOk="0">
                  <a:moveTo>
                    <a:pt x="1957" y="310"/>
                  </a:moveTo>
                  <a:lnTo>
                    <a:pt x="1957" y="310"/>
                  </a:lnTo>
                  <a:lnTo>
                    <a:pt x="2044" y="396"/>
                  </a:lnTo>
                  <a:lnTo>
                    <a:pt x="2118" y="483"/>
                  </a:lnTo>
                  <a:lnTo>
                    <a:pt x="2192" y="582"/>
                  </a:lnTo>
                  <a:lnTo>
                    <a:pt x="2242" y="681"/>
                  </a:lnTo>
                  <a:lnTo>
                    <a:pt x="2291" y="793"/>
                  </a:lnTo>
                  <a:lnTo>
                    <a:pt x="2316" y="892"/>
                  </a:lnTo>
                  <a:lnTo>
                    <a:pt x="2341" y="1003"/>
                  </a:lnTo>
                  <a:lnTo>
                    <a:pt x="2353" y="1115"/>
                  </a:lnTo>
                  <a:lnTo>
                    <a:pt x="2353" y="1239"/>
                  </a:lnTo>
                  <a:lnTo>
                    <a:pt x="2353" y="1350"/>
                  </a:lnTo>
                  <a:lnTo>
                    <a:pt x="2329" y="1461"/>
                  </a:lnTo>
                  <a:lnTo>
                    <a:pt x="2291" y="1573"/>
                  </a:lnTo>
                  <a:lnTo>
                    <a:pt x="2254" y="1672"/>
                  </a:lnTo>
                  <a:lnTo>
                    <a:pt x="2205" y="1784"/>
                  </a:lnTo>
                  <a:lnTo>
                    <a:pt x="2130" y="1883"/>
                  </a:lnTo>
                  <a:lnTo>
                    <a:pt x="2056" y="1969"/>
                  </a:lnTo>
                  <a:lnTo>
                    <a:pt x="2056" y="1969"/>
                  </a:lnTo>
                  <a:lnTo>
                    <a:pt x="1982" y="2056"/>
                  </a:lnTo>
                  <a:lnTo>
                    <a:pt x="1883" y="2130"/>
                  </a:lnTo>
                  <a:lnTo>
                    <a:pt x="1784" y="2192"/>
                  </a:lnTo>
                  <a:lnTo>
                    <a:pt x="1685" y="2254"/>
                  </a:lnTo>
                  <a:lnTo>
                    <a:pt x="1585" y="2291"/>
                  </a:lnTo>
                  <a:lnTo>
                    <a:pt x="1474" y="2328"/>
                  </a:lnTo>
                  <a:lnTo>
                    <a:pt x="1363" y="2341"/>
                  </a:lnTo>
                  <a:lnTo>
                    <a:pt x="1251" y="2353"/>
                  </a:lnTo>
                  <a:lnTo>
                    <a:pt x="1140" y="2353"/>
                  </a:lnTo>
                  <a:lnTo>
                    <a:pt x="1028" y="2353"/>
                  </a:lnTo>
                  <a:lnTo>
                    <a:pt x="917" y="2328"/>
                  </a:lnTo>
                  <a:lnTo>
                    <a:pt x="805" y="2291"/>
                  </a:lnTo>
                  <a:lnTo>
                    <a:pt x="694" y="2254"/>
                  </a:lnTo>
                  <a:lnTo>
                    <a:pt x="595" y="2192"/>
                  </a:lnTo>
                  <a:lnTo>
                    <a:pt x="483" y="2130"/>
                  </a:lnTo>
                  <a:lnTo>
                    <a:pt x="397" y="2056"/>
                  </a:lnTo>
                  <a:lnTo>
                    <a:pt x="397" y="2056"/>
                  </a:lnTo>
                  <a:lnTo>
                    <a:pt x="310" y="1969"/>
                  </a:lnTo>
                  <a:lnTo>
                    <a:pt x="236" y="1883"/>
                  </a:lnTo>
                  <a:lnTo>
                    <a:pt x="161" y="1784"/>
                  </a:lnTo>
                  <a:lnTo>
                    <a:pt x="112" y="1684"/>
                  </a:lnTo>
                  <a:lnTo>
                    <a:pt x="62" y="1573"/>
                  </a:lnTo>
                  <a:lnTo>
                    <a:pt x="37" y="1461"/>
                  </a:lnTo>
                  <a:lnTo>
                    <a:pt x="13" y="1350"/>
                  </a:lnTo>
                  <a:lnTo>
                    <a:pt x="0" y="1239"/>
                  </a:lnTo>
                  <a:lnTo>
                    <a:pt x="0" y="1127"/>
                  </a:lnTo>
                  <a:lnTo>
                    <a:pt x="0" y="1016"/>
                  </a:lnTo>
                  <a:lnTo>
                    <a:pt x="25" y="904"/>
                  </a:lnTo>
                  <a:lnTo>
                    <a:pt x="62" y="793"/>
                  </a:lnTo>
                  <a:lnTo>
                    <a:pt x="99" y="681"/>
                  </a:lnTo>
                  <a:lnTo>
                    <a:pt x="149" y="582"/>
                  </a:lnTo>
                  <a:lnTo>
                    <a:pt x="223" y="483"/>
                  </a:lnTo>
                  <a:lnTo>
                    <a:pt x="297" y="396"/>
                  </a:lnTo>
                  <a:lnTo>
                    <a:pt x="297" y="396"/>
                  </a:lnTo>
                  <a:lnTo>
                    <a:pt x="372" y="310"/>
                  </a:lnTo>
                  <a:lnTo>
                    <a:pt x="471" y="235"/>
                  </a:lnTo>
                  <a:lnTo>
                    <a:pt x="570" y="161"/>
                  </a:lnTo>
                  <a:lnTo>
                    <a:pt x="669" y="112"/>
                  </a:lnTo>
                  <a:lnTo>
                    <a:pt x="768" y="74"/>
                  </a:lnTo>
                  <a:lnTo>
                    <a:pt x="880" y="37"/>
                  </a:lnTo>
                  <a:lnTo>
                    <a:pt x="991" y="12"/>
                  </a:lnTo>
                  <a:lnTo>
                    <a:pt x="1102" y="0"/>
                  </a:lnTo>
                  <a:lnTo>
                    <a:pt x="1214" y="0"/>
                  </a:lnTo>
                  <a:lnTo>
                    <a:pt x="1325" y="12"/>
                  </a:lnTo>
                  <a:lnTo>
                    <a:pt x="1437" y="37"/>
                  </a:lnTo>
                  <a:lnTo>
                    <a:pt x="1548" y="62"/>
                  </a:lnTo>
                  <a:lnTo>
                    <a:pt x="1660" y="112"/>
                  </a:lnTo>
                  <a:lnTo>
                    <a:pt x="1759" y="161"/>
                  </a:lnTo>
                  <a:lnTo>
                    <a:pt x="1870" y="223"/>
                  </a:lnTo>
                  <a:lnTo>
                    <a:pt x="1957" y="310"/>
                  </a:lnTo>
                  <a:lnTo>
                    <a:pt x="1957" y="310"/>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5"/>
            <p:cNvSpPr/>
            <p:nvPr/>
          </p:nvSpPr>
          <p:spPr>
            <a:xfrm>
              <a:off x="2455249" y="2082428"/>
              <a:ext cx="57092" cy="57092"/>
            </a:xfrm>
            <a:custGeom>
              <a:avLst/>
              <a:gdLst/>
              <a:ahLst/>
              <a:cxnLst/>
              <a:rect l="l" t="t" r="r" b="b"/>
              <a:pathLst>
                <a:path w="1388" h="1388" extrusionOk="0">
                  <a:moveTo>
                    <a:pt x="1152" y="174"/>
                  </a:moveTo>
                  <a:lnTo>
                    <a:pt x="1152" y="174"/>
                  </a:lnTo>
                  <a:lnTo>
                    <a:pt x="1251" y="286"/>
                  </a:lnTo>
                  <a:lnTo>
                    <a:pt x="1325" y="397"/>
                  </a:lnTo>
                  <a:lnTo>
                    <a:pt x="1363" y="521"/>
                  </a:lnTo>
                  <a:lnTo>
                    <a:pt x="1387" y="657"/>
                  </a:lnTo>
                  <a:lnTo>
                    <a:pt x="1387" y="793"/>
                  </a:lnTo>
                  <a:lnTo>
                    <a:pt x="1350" y="917"/>
                  </a:lnTo>
                  <a:lnTo>
                    <a:pt x="1288" y="1041"/>
                  </a:lnTo>
                  <a:lnTo>
                    <a:pt x="1214" y="1165"/>
                  </a:lnTo>
                  <a:lnTo>
                    <a:pt x="1214" y="1165"/>
                  </a:lnTo>
                  <a:lnTo>
                    <a:pt x="1103" y="1252"/>
                  </a:lnTo>
                  <a:lnTo>
                    <a:pt x="991" y="1326"/>
                  </a:lnTo>
                  <a:lnTo>
                    <a:pt x="867" y="1376"/>
                  </a:lnTo>
                  <a:lnTo>
                    <a:pt x="731" y="1388"/>
                  </a:lnTo>
                  <a:lnTo>
                    <a:pt x="595" y="1388"/>
                  </a:lnTo>
                  <a:lnTo>
                    <a:pt x="471" y="1351"/>
                  </a:lnTo>
                  <a:lnTo>
                    <a:pt x="347" y="1301"/>
                  </a:lnTo>
                  <a:lnTo>
                    <a:pt x="223" y="1215"/>
                  </a:lnTo>
                  <a:lnTo>
                    <a:pt x="223" y="1215"/>
                  </a:lnTo>
                  <a:lnTo>
                    <a:pt x="137" y="1115"/>
                  </a:lnTo>
                  <a:lnTo>
                    <a:pt x="62" y="992"/>
                  </a:lnTo>
                  <a:lnTo>
                    <a:pt x="13" y="868"/>
                  </a:lnTo>
                  <a:lnTo>
                    <a:pt x="0" y="732"/>
                  </a:lnTo>
                  <a:lnTo>
                    <a:pt x="0" y="608"/>
                  </a:lnTo>
                  <a:lnTo>
                    <a:pt x="37" y="471"/>
                  </a:lnTo>
                  <a:lnTo>
                    <a:pt x="87" y="348"/>
                  </a:lnTo>
                  <a:lnTo>
                    <a:pt x="174" y="236"/>
                  </a:lnTo>
                  <a:lnTo>
                    <a:pt x="174" y="236"/>
                  </a:lnTo>
                  <a:lnTo>
                    <a:pt x="273" y="137"/>
                  </a:lnTo>
                  <a:lnTo>
                    <a:pt x="397" y="63"/>
                  </a:lnTo>
                  <a:lnTo>
                    <a:pt x="520" y="26"/>
                  </a:lnTo>
                  <a:lnTo>
                    <a:pt x="657" y="1"/>
                  </a:lnTo>
                  <a:lnTo>
                    <a:pt x="781" y="13"/>
                  </a:lnTo>
                  <a:lnTo>
                    <a:pt x="917" y="38"/>
                  </a:lnTo>
                  <a:lnTo>
                    <a:pt x="1041" y="100"/>
                  </a:lnTo>
                  <a:lnTo>
                    <a:pt x="1152" y="174"/>
                  </a:lnTo>
                  <a:lnTo>
                    <a:pt x="1152" y="174"/>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5"/>
            <p:cNvSpPr/>
            <p:nvPr/>
          </p:nvSpPr>
          <p:spPr>
            <a:xfrm>
              <a:off x="2080278" y="2528190"/>
              <a:ext cx="729567" cy="1085651"/>
            </a:xfrm>
            <a:custGeom>
              <a:avLst/>
              <a:gdLst/>
              <a:ahLst/>
              <a:cxnLst/>
              <a:rect l="l" t="t" r="r" b="b"/>
              <a:pathLst>
                <a:path w="17737" h="26394" extrusionOk="0">
                  <a:moveTo>
                    <a:pt x="15210" y="16981"/>
                  </a:moveTo>
                  <a:lnTo>
                    <a:pt x="15210" y="16981"/>
                  </a:lnTo>
                  <a:lnTo>
                    <a:pt x="14727" y="18591"/>
                  </a:lnTo>
                  <a:lnTo>
                    <a:pt x="14281" y="20065"/>
                  </a:lnTo>
                  <a:lnTo>
                    <a:pt x="14070" y="20734"/>
                  </a:lnTo>
                  <a:lnTo>
                    <a:pt x="13860" y="21378"/>
                  </a:lnTo>
                  <a:lnTo>
                    <a:pt x="13637" y="21984"/>
                  </a:lnTo>
                  <a:lnTo>
                    <a:pt x="13414" y="22542"/>
                  </a:lnTo>
                  <a:lnTo>
                    <a:pt x="13191" y="23062"/>
                  </a:lnTo>
                  <a:lnTo>
                    <a:pt x="12943" y="23557"/>
                  </a:lnTo>
                  <a:lnTo>
                    <a:pt x="12819" y="23780"/>
                  </a:lnTo>
                  <a:lnTo>
                    <a:pt x="12696" y="24003"/>
                  </a:lnTo>
                  <a:lnTo>
                    <a:pt x="12559" y="24201"/>
                  </a:lnTo>
                  <a:lnTo>
                    <a:pt x="12423" y="24412"/>
                  </a:lnTo>
                  <a:lnTo>
                    <a:pt x="12274" y="24598"/>
                  </a:lnTo>
                  <a:lnTo>
                    <a:pt x="12126" y="24771"/>
                  </a:lnTo>
                  <a:lnTo>
                    <a:pt x="11977" y="24944"/>
                  </a:lnTo>
                  <a:lnTo>
                    <a:pt x="11816" y="25105"/>
                  </a:lnTo>
                  <a:lnTo>
                    <a:pt x="11655" y="25254"/>
                  </a:lnTo>
                  <a:lnTo>
                    <a:pt x="11494" y="25390"/>
                  </a:lnTo>
                  <a:lnTo>
                    <a:pt x="11308" y="25514"/>
                  </a:lnTo>
                  <a:lnTo>
                    <a:pt x="11123" y="25638"/>
                  </a:lnTo>
                  <a:lnTo>
                    <a:pt x="11123" y="25638"/>
                  </a:lnTo>
                  <a:lnTo>
                    <a:pt x="10863" y="25787"/>
                  </a:lnTo>
                  <a:lnTo>
                    <a:pt x="10578" y="25923"/>
                  </a:lnTo>
                  <a:lnTo>
                    <a:pt x="10268" y="26034"/>
                  </a:lnTo>
                  <a:lnTo>
                    <a:pt x="9958" y="26133"/>
                  </a:lnTo>
                  <a:lnTo>
                    <a:pt x="9624" y="26208"/>
                  </a:lnTo>
                  <a:lnTo>
                    <a:pt x="9290" y="26282"/>
                  </a:lnTo>
                  <a:lnTo>
                    <a:pt x="8943" y="26332"/>
                  </a:lnTo>
                  <a:lnTo>
                    <a:pt x="8584" y="26369"/>
                  </a:lnTo>
                  <a:lnTo>
                    <a:pt x="8212" y="26394"/>
                  </a:lnTo>
                  <a:lnTo>
                    <a:pt x="7841" y="26394"/>
                  </a:lnTo>
                  <a:lnTo>
                    <a:pt x="7457" y="26394"/>
                  </a:lnTo>
                  <a:lnTo>
                    <a:pt x="7073" y="26381"/>
                  </a:lnTo>
                  <a:lnTo>
                    <a:pt x="6689" y="26356"/>
                  </a:lnTo>
                  <a:lnTo>
                    <a:pt x="6292" y="26332"/>
                  </a:lnTo>
                  <a:lnTo>
                    <a:pt x="5896" y="26282"/>
                  </a:lnTo>
                  <a:lnTo>
                    <a:pt x="5500" y="26232"/>
                  </a:lnTo>
                  <a:lnTo>
                    <a:pt x="5103" y="26183"/>
                  </a:lnTo>
                  <a:lnTo>
                    <a:pt x="4720" y="26109"/>
                  </a:lnTo>
                  <a:lnTo>
                    <a:pt x="3939" y="25960"/>
                  </a:lnTo>
                  <a:lnTo>
                    <a:pt x="3184" y="25787"/>
                  </a:lnTo>
                  <a:lnTo>
                    <a:pt x="2453" y="25601"/>
                  </a:lnTo>
                  <a:lnTo>
                    <a:pt x="1772" y="25415"/>
                  </a:lnTo>
                  <a:lnTo>
                    <a:pt x="1128" y="25217"/>
                  </a:lnTo>
                  <a:lnTo>
                    <a:pt x="533" y="25019"/>
                  </a:lnTo>
                  <a:lnTo>
                    <a:pt x="1" y="24833"/>
                  </a:lnTo>
                  <a:lnTo>
                    <a:pt x="533" y="16461"/>
                  </a:lnTo>
                  <a:lnTo>
                    <a:pt x="533" y="16461"/>
                  </a:lnTo>
                  <a:lnTo>
                    <a:pt x="558" y="16436"/>
                  </a:lnTo>
                  <a:lnTo>
                    <a:pt x="620" y="16411"/>
                  </a:lnTo>
                  <a:lnTo>
                    <a:pt x="781" y="16386"/>
                  </a:lnTo>
                  <a:lnTo>
                    <a:pt x="1029" y="16362"/>
                  </a:lnTo>
                  <a:lnTo>
                    <a:pt x="1326" y="16349"/>
                  </a:lnTo>
                  <a:lnTo>
                    <a:pt x="2044" y="16349"/>
                  </a:lnTo>
                  <a:lnTo>
                    <a:pt x="2874" y="16349"/>
                  </a:lnTo>
                  <a:lnTo>
                    <a:pt x="3679" y="16362"/>
                  </a:lnTo>
                  <a:lnTo>
                    <a:pt x="4051" y="16349"/>
                  </a:lnTo>
                  <a:lnTo>
                    <a:pt x="4398" y="16349"/>
                  </a:lnTo>
                  <a:lnTo>
                    <a:pt x="4682" y="16324"/>
                  </a:lnTo>
                  <a:lnTo>
                    <a:pt x="4918" y="16300"/>
                  </a:lnTo>
                  <a:lnTo>
                    <a:pt x="5004" y="16275"/>
                  </a:lnTo>
                  <a:lnTo>
                    <a:pt x="5066" y="16262"/>
                  </a:lnTo>
                  <a:lnTo>
                    <a:pt x="5116" y="16225"/>
                  </a:lnTo>
                  <a:lnTo>
                    <a:pt x="5141" y="16201"/>
                  </a:lnTo>
                  <a:lnTo>
                    <a:pt x="6577" y="13724"/>
                  </a:lnTo>
                  <a:lnTo>
                    <a:pt x="13600" y="2094"/>
                  </a:lnTo>
                  <a:lnTo>
                    <a:pt x="13600" y="2094"/>
                  </a:lnTo>
                  <a:lnTo>
                    <a:pt x="13699" y="2131"/>
                  </a:lnTo>
                  <a:lnTo>
                    <a:pt x="13810" y="2168"/>
                  </a:lnTo>
                  <a:lnTo>
                    <a:pt x="13934" y="2181"/>
                  </a:lnTo>
                  <a:lnTo>
                    <a:pt x="14058" y="2193"/>
                  </a:lnTo>
                  <a:lnTo>
                    <a:pt x="14182" y="2193"/>
                  </a:lnTo>
                  <a:lnTo>
                    <a:pt x="14318" y="2181"/>
                  </a:lnTo>
                  <a:lnTo>
                    <a:pt x="14603" y="2143"/>
                  </a:lnTo>
                  <a:lnTo>
                    <a:pt x="14900" y="2082"/>
                  </a:lnTo>
                  <a:lnTo>
                    <a:pt x="15210" y="1982"/>
                  </a:lnTo>
                  <a:lnTo>
                    <a:pt x="15507" y="1859"/>
                  </a:lnTo>
                  <a:lnTo>
                    <a:pt x="15817" y="1722"/>
                  </a:lnTo>
                  <a:lnTo>
                    <a:pt x="16114" y="1549"/>
                  </a:lnTo>
                  <a:lnTo>
                    <a:pt x="16399" y="1376"/>
                  </a:lnTo>
                  <a:lnTo>
                    <a:pt x="16659" y="1165"/>
                  </a:lnTo>
                  <a:lnTo>
                    <a:pt x="16894" y="954"/>
                  </a:lnTo>
                  <a:lnTo>
                    <a:pt x="17006" y="843"/>
                  </a:lnTo>
                  <a:lnTo>
                    <a:pt x="17105" y="732"/>
                  </a:lnTo>
                  <a:lnTo>
                    <a:pt x="17204" y="608"/>
                  </a:lnTo>
                  <a:lnTo>
                    <a:pt x="17290" y="496"/>
                  </a:lnTo>
                  <a:lnTo>
                    <a:pt x="17365" y="372"/>
                  </a:lnTo>
                  <a:lnTo>
                    <a:pt x="17427" y="249"/>
                  </a:lnTo>
                  <a:lnTo>
                    <a:pt x="17476" y="125"/>
                  </a:lnTo>
                  <a:lnTo>
                    <a:pt x="17513" y="1"/>
                  </a:lnTo>
                  <a:lnTo>
                    <a:pt x="17513" y="1"/>
                  </a:lnTo>
                  <a:lnTo>
                    <a:pt x="17563" y="125"/>
                  </a:lnTo>
                  <a:lnTo>
                    <a:pt x="17600" y="286"/>
                  </a:lnTo>
                  <a:lnTo>
                    <a:pt x="17637" y="471"/>
                  </a:lnTo>
                  <a:lnTo>
                    <a:pt x="17662" y="694"/>
                  </a:lnTo>
                  <a:lnTo>
                    <a:pt x="17687" y="954"/>
                  </a:lnTo>
                  <a:lnTo>
                    <a:pt x="17712" y="1227"/>
                  </a:lnTo>
                  <a:lnTo>
                    <a:pt x="17736" y="1871"/>
                  </a:lnTo>
                  <a:lnTo>
                    <a:pt x="17736" y="2626"/>
                  </a:lnTo>
                  <a:lnTo>
                    <a:pt x="17712" y="3493"/>
                  </a:lnTo>
                  <a:lnTo>
                    <a:pt x="17650" y="4459"/>
                  </a:lnTo>
                  <a:lnTo>
                    <a:pt x="17551" y="5512"/>
                  </a:lnTo>
                  <a:lnTo>
                    <a:pt x="17427" y="6664"/>
                  </a:lnTo>
                  <a:lnTo>
                    <a:pt x="17340" y="7271"/>
                  </a:lnTo>
                  <a:lnTo>
                    <a:pt x="17253" y="7903"/>
                  </a:lnTo>
                  <a:lnTo>
                    <a:pt x="17154" y="8559"/>
                  </a:lnTo>
                  <a:lnTo>
                    <a:pt x="17030" y="9228"/>
                  </a:lnTo>
                  <a:lnTo>
                    <a:pt x="16907" y="9921"/>
                  </a:lnTo>
                  <a:lnTo>
                    <a:pt x="16770" y="10640"/>
                  </a:lnTo>
                  <a:lnTo>
                    <a:pt x="16622" y="11370"/>
                  </a:lnTo>
                  <a:lnTo>
                    <a:pt x="16461" y="12126"/>
                  </a:lnTo>
                  <a:lnTo>
                    <a:pt x="16287" y="12894"/>
                  </a:lnTo>
                  <a:lnTo>
                    <a:pt x="16102" y="13674"/>
                  </a:lnTo>
                  <a:lnTo>
                    <a:pt x="15903" y="14479"/>
                  </a:lnTo>
                  <a:lnTo>
                    <a:pt x="15680" y="15296"/>
                  </a:lnTo>
                  <a:lnTo>
                    <a:pt x="15445" y="16126"/>
                  </a:lnTo>
                  <a:lnTo>
                    <a:pt x="15210" y="16981"/>
                  </a:lnTo>
                  <a:lnTo>
                    <a:pt x="15210" y="1698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5"/>
            <p:cNvSpPr/>
            <p:nvPr/>
          </p:nvSpPr>
          <p:spPr>
            <a:xfrm>
              <a:off x="2581076" y="2587792"/>
              <a:ext cx="168643" cy="123850"/>
            </a:xfrm>
            <a:custGeom>
              <a:avLst/>
              <a:gdLst/>
              <a:ahLst/>
              <a:cxnLst/>
              <a:rect l="l" t="t" r="r" b="b"/>
              <a:pathLst>
                <a:path w="4100" h="3011" extrusionOk="0">
                  <a:moveTo>
                    <a:pt x="0" y="3010"/>
                  </a:moveTo>
                  <a:lnTo>
                    <a:pt x="0" y="3010"/>
                  </a:lnTo>
                  <a:lnTo>
                    <a:pt x="372" y="2366"/>
                  </a:lnTo>
                  <a:lnTo>
                    <a:pt x="706" y="1784"/>
                  </a:lnTo>
                  <a:lnTo>
                    <a:pt x="1041" y="1215"/>
                  </a:lnTo>
                  <a:lnTo>
                    <a:pt x="1227" y="942"/>
                  </a:lnTo>
                  <a:lnTo>
                    <a:pt x="1425" y="645"/>
                  </a:lnTo>
                  <a:lnTo>
                    <a:pt x="1425" y="645"/>
                  </a:lnTo>
                  <a:lnTo>
                    <a:pt x="1672" y="645"/>
                  </a:lnTo>
                  <a:lnTo>
                    <a:pt x="1957" y="620"/>
                  </a:lnTo>
                  <a:lnTo>
                    <a:pt x="2292" y="571"/>
                  </a:lnTo>
                  <a:lnTo>
                    <a:pt x="2651" y="509"/>
                  </a:lnTo>
                  <a:lnTo>
                    <a:pt x="3022" y="422"/>
                  </a:lnTo>
                  <a:lnTo>
                    <a:pt x="3394" y="311"/>
                  </a:lnTo>
                  <a:lnTo>
                    <a:pt x="3580" y="249"/>
                  </a:lnTo>
                  <a:lnTo>
                    <a:pt x="3765" y="174"/>
                  </a:lnTo>
                  <a:lnTo>
                    <a:pt x="3939" y="88"/>
                  </a:lnTo>
                  <a:lnTo>
                    <a:pt x="4100" y="1"/>
                  </a:lnTo>
                  <a:lnTo>
                    <a:pt x="0" y="3010"/>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5"/>
            <p:cNvSpPr/>
            <p:nvPr/>
          </p:nvSpPr>
          <p:spPr>
            <a:xfrm>
              <a:off x="1065479" y="3614317"/>
              <a:ext cx="1280249" cy="824830"/>
            </a:xfrm>
            <a:custGeom>
              <a:avLst/>
              <a:gdLst/>
              <a:ahLst/>
              <a:cxnLst/>
              <a:rect l="l" t="t" r="r" b="b"/>
              <a:pathLst>
                <a:path w="31125" h="20053" extrusionOk="0">
                  <a:moveTo>
                    <a:pt x="1" y="20052"/>
                  </a:moveTo>
                  <a:lnTo>
                    <a:pt x="31124" y="20052"/>
                  </a:lnTo>
                  <a:lnTo>
                    <a:pt x="31124" y="1"/>
                  </a:lnTo>
                  <a:lnTo>
                    <a:pt x="1" y="1"/>
                  </a:lnTo>
                  <a:lnTo>
                    <a:pt x="1" y="20052"/>
                  </a:lnTo>
                  <a:close/>
                </a:path>
              </a:pathLst>
            </a:custGeom>
            <a:solidFill>
              <a:srgbClr val="CFC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672204" y="3614317"/>
              <a:ext cx="2066291" cy="202290"/>
            </a:xfrm>
            <a:custGeom>
              <a:avLst/>
              <a:gdLst/>
              <a:ahLst/>
              <a:cxnLst/>
              <a:rect l="l" t="t" r="r" b="b"/>
              <a:pathLst>
                <a:path w="50235" h="4918" extrusionOk="0">
                  <a:moveTo>
                    <a:pt x="50234" y="1"/>
                  </a:moveTo>
                  <a:lnTo>
                    <a:pt x="0" y="1"/>
                  </a:lnTo>
                  <a:lnTo>
                    <a:pt x="0" y="2453"/>
                  </a:lnTo>
                  <a:lnTo>
                    <a:pt x="0" y="2453"/>
                  </a:lnTo>
                  <a:lnTo>
                    <a:pt x="13" y="2713"/>
                  </a:lnTo>
                  <a:lnTo>
                    <a:pt x="62" y="2949"/>
                  </a:lnTo>
                  <a:lnTo>
                    <a:pt x="112" y="3184"/>
                  </a:lnTo>
                  <a:lnTo>
                    <a:pt x="198" y="3419"/>
                  </a:lnTo>
                  <a:lnTo>
                    <a:pt x="310" y="3630"/>
                  </a:lnTo>
                  <a:lnTo>
                    <a:pt x="434" y="3828"/>
                  </a:lnTo>
                  <a:lnTo>
                    <a:pt x="570" y="4026"/>
                  </a:lnTo>
                  <a:lnTo>
                    <a:pt x="731" y="4199"/>
                  </a:lnTo>
                  <a:lnTo>
                    <a:pt x="904" y="4360"/>
                  </a:lnTo>
                  <a:lnTo>
                    <a:pt x="1090" y="4497"/>
                  </a:lnTo>
                  <a:lnTo>
                    <a:pt x="1301" y="4621"/>
                  </a:lnTo>
                  <a:lnTo>
                    <a:pt x="1511" y="4732"/>
                  </a:lnTo>
                  <a:lnTo>
                    <a:pt x="1734" y="4806"/>
                  </a:lnTo>
                  <a:lnTo>
                    <a:pt x="1970" y="4868"/>
                  </a:lnTo>
                  <a:lnTo>
                    <a:pt x="2217" y="4905"/>
                  </a:lnTo>
                  <a:lnTo>
                    <a:pt x="2465" y="4918"/>
                  </a:lnTo>
                  <a:lnTo>
                    <a:pt x="47782" y="4918"/>
                  </a:lnTo>
                  <a:lnTo>
                    <a:pt x="47782" y="4918"/>
                  </a:lnTo>
                  <a:lnTo>
                    <a:pt x="48030" y="4905"/>
                  </a:lnTo>
                  <a:lnTo>
                    <a:pt x="48278" y="4868"/>
                  </a:lnTo>
                  <a:lnTo>
                    <a:pt x="48513" y="4806"/>
                  </a:lnTo>
                  <a:lnTo>
                    <a:pt x="48736" y="4732"/>
                  </a:lnTo>
                  <a:lnTo>
                    <a:pt x="48946" y="4621"/>
                  </a:lnTo>
                  <a:lnTo>
                    <a:pt x="49157" y="4497"/>
                  </a:lnTo>
                  <a:lnTo>
                    <a:pt x="49343" y="4360"/>
                  </a:lnTo>
                  <a:lnTo>
                    <a:pt x="49516" y="4199"/>
                  </a:lnTo>
                  <a:lnTo>
                    <a:pt x="49677" y="4026"/>
                  </a:lnTo>
                  <a:lnTo>
                    <a:pt x="49813" y="3828"/>
                  </a:lnTo>
                  <a:lnTo>
                    <a:pt x="49937" y="3630"/>
                  </a:lnTo>
                  <a:lnTo>
                    <a:pt x="50049" y="3419"/>
                  </a:lnTo>
                  <a:lnTo>
                    <a:pt x="50135" y="3184"/>
                  </a:lnTo>
                  <a:lnTo>
                    <a:pt x="50185" y="2949"/>
                  </a:lnTo>
                  <a:lnTo>
                    <a:pt x="50222" y="2713"/>
                  </a:lnTo>
                  <a:lnTo>
                    <a:pt x="50234" y="2453"/>
                  </a:lnTo>
                  <a:lnTo>
                    <a:pt x="50234" y="1"/>
                  </a:lnTo>
                  <a:close/>
                </a:path>
              </a:pathLst>
            </a:custGeom>
            <a:solidFill>
              <a:srgbClr val="CFC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672204" y="3210839"/>
              <a:ext cx="1599643" cy="552780"/>
            </a:xfrm>
            <a:custGeom>
              <a:avLst/>
              <a:gdLst/>
              <a:ahLst/>
              <a:cxnLst/>
              <a:rect l="l" t="t" r="r" b="b"/>
              <a:pathLst>
                <a:path w="38890" h="13439" extrusionOk="0">
                  <a:moveTo>
                    <a:pt x="2824" y="1"/>
                  </a:moveTo>
                  <a:lnTo>
                    <a:pt x="36078" y="1"/>
                  </a:lnTo>
                  <a:lnTo>
                    <a:pt x="36078" y="1"/>
                  </a:lnTo>
                  <a:lnTo>
                    <a:pt x="36375" y="13"/>
                  </a:lnTo>
                  <a:lnTo>
                    <a:pt x="36648" y="63"/>
                  </a:lnTo>
                  <a:lnTo>
                    <a:pt x="36920" y="125"/>
                  </a:lnTo>
                  <a:lnTo>
                    <a:pt x="37180" y="224"/>
                  </a:lnTo>
                  <a:lnTo>
                    <a:pt x="37416" y="348"/>
                  </a:lnTo>
                  <a:lnTo>
                    <a:pt x="37651" y="484"/>
                  </a:lnTo>
                  <a:lnTo>
                    <a:pt x="37874" y="645"/>
                  </a:lnTo>
                  <a:lnTo>
                    <a:pt x="38072" y="831"/>
                  </a:lnTo>
                  <a:lnTo>
                    <a:pt x="38246" y="1029"/>
                  </a:lnTo>
                  <a:lnTo>
                    <a:pt x="38419" y="1252"/>
                  </a:lnTo>
                  <a:lnTo>
                    <a:pt x="38555" y="1475"/>
                  </a:lnTo>
                  <a:lnTo>
                    <a:pt x="38679" y="1722"/>
                  </a:lnTo>
                  <a:lnTo>
                    <a:pt x="38766" y="1982"/>
                  </a:lnTo>
                  <a:lnTo>
                    <a:pt x="38840" y="2255"/>
                  </a:lnTo>
                  <a:lnTo>
                    <a:pt x="38877" y="2527"/>
                  </a:lnTo>
                  <a:lnTo>
                    <a:pt x="38890" y="2812"/>
                  </a:lnTo>
                  <a:lnTo>
                    <a:pt x="38890" y="10627"/>
                  </a:lnTo>
                  <a:lnTo>
                    <a:pt x="38890" y="10627"/>
                  </a:lnTo>
                  <a:lnTo>
                    <a:pt x="38877" y="10912"/>
                  </a:lnTo>
                  <a:lnTo>
                    <a:pt x="38840" y="11197"/>
                  </a:lnTo>
                  <a:lnTo>
                    <a:pt x="38766" y="11457"/>
                  </a:lnTo>
                  <a:lnTo>
                    <a:pt x="38679" y="11717"/>
                  </a:lnTo>
                  <a:lnTo>
                    <a:pt x="38555" y="11965"/>
                  </a:lnTo>
                  <a:lnTo>
                    <a:pt x="38419" y="12200"/>
                  </a:lnTo>
                  <a:lnTo>
                    <a:pt x="38246" y="12411"/>
                  </a:lnTo>
                  <a:lnTo>
                    <a:pt x="38072" y="12609"/>
                  </a:lnTo>
                  <a:lnTo>
                    <a:pt x="37874" y="12795"/>
                  </a:lnTo>
                  <a:lnTo>
                    <a:pt x="37651" y="12956"/>
                  </a:lnTo>
                  <a:lnTo>
                    <a:pt x="37416" y="13104"/>
                  </a:lnTo>
                  <a:lnTo>
                    <a:pt x="37180" y="13216"/>
                  </a:lnTo>
                  <a:lnTo>
                    <a:pt x="36920" y="13315"/>
                  </a:lnTo>
                  <a:lnTo>
                    <a:pt x="36648" y="13377"/>
                  </a:lnTo>
                  <a:lnTo>
                    <a:pt x="36375" y="13426"/>
                  </a:lnTo>
                  <a:lnTo>
                    <a:pt x="36078" y="13439"/>
                  </a:lnTo>
                  <a:lnTo>
                    <a:pt x="2824" y="13439"/>
                  </a:lnTo>
                  <a:lnTo>
                    <a:pt x="2824" y="13439"/>
                  </a:lnTo>
                  <a:lnTo>
                    <a:pt x="2527" y="13426"/>
                  </a:lnTo>
                  <a:lnTo>
                    <a:pt x="2254" y="13377"/>
                  </a:lnTo>
                  <a:lnTo>
                    <a:pt x="1982" y="13315"/>
                  </a:lnTo>
                  <a:lnTo>
                    <a:pt x="1722" y="13216"/>
                  </a:lnTo>
                  <a:lnTo>
                    <a:pt x="1486" y="13104"/>
                  </a:lnTo>
                  <a:lnTo>
                    <a:pt x="1251" y="12956"/>
                  </a:lnTo>
                  <a:lnTo>
                    <a:pt x="1028" y="12795"/>
                  </a:lnTo>
                  <a:lnTo>
                    <a:pt x="830" y="12609"/>
                  </a:lnTo>
                  <a:lnTo>
                    <a:pt x="644" y="12411"/>
                  </a:lnTo>
                  <a:lnTo>
                    <a:pt x="483" y="12200"/>
                  </a:lnTo>
                  <a:lnTo>
                    <a:pt x="347" y="11965"/>
                  </a:lnTo>
                  <a:lnTo>
                    <a:pt x="223" y="11717"/>
                  </a:lnTo>
                  <a:lnTo>
                    <a:pt x="137" y="11457"/>
                  </a:lnTo>
                  <a:lnTo>
                    <a:pt x="62" y="11197"/>
                  </a:lnTo>
                  <a:lnTo>
                    <a:pt x="25" y="10912"/>
                  </a:lnTo>
                  <a:lnTo>
                    <a:pt x="0" y="10627"/>
                  </a:lnTo>
                  <a:lnTo>
                    <a:pt x="0" y="2812"/>
                  </a:lnTo>
                  <a:lnTo>
                    <a:pt x="0" y="2812"/>
                  </a:lnTo>
                  <a:lnTo>
                    <a:pt x="25" y="2527"/>
                  </a:lnTo>
                  <a:lnTo>
                    <a:pt x="62" y="2255"/>
                  </a:lnTo>
                  <a:lnTo>
                    <a:pt x="137" y="1982"/>
                  </a:lnTo>
                  <a:lnTo>
                    <a:pt x="223" y="1722"/>
                  </a:lnTo>
                  <a:lnTo>
                    <a:pt x="347" y="1475"/>
                  </a:lnTo>
                  <a:lnTo>
                    <a:pt x="483" y="1252"/>
                  </a:lnTo>
                  <a:lnTo>
                    <a:pt x="644" y="1029"/>
                  </a:lnTo>
                  <a:lnTo>
                    <a:pt x="830" y="831"/>
                  </a:lnTo>
                  <a:lnTo>
                    <a:pt x="1028" y="645"/>
                  </a:lnTo>
                  <a:lnTo>
                    <a:pt x="1251" y="484"/>
                  </a:lnTo>
                  <a:lnTo>
                    <a:pt x="1486" y="348"/>
                  </a:lnTo>
                  <a:lnTo>
                    <a:pt x="1722" y="224"/>
                  </a:lnTo>
                  <a:lnTo>
                    <a:pt x="1982" y="125"/>
                  </a:lnTo>
                  <a:lnTo>
                    <a:pt x="2254" y="63"/>
                  </a:lnTo>
                  <a:lnTo>
                    <a:pt x="2527" y="13"/>
                  </a:lnTo>
                  <a:lnTo>
                    <a:pt x="2824" y="1"/>
                  </a:lnTo>
                  <a:lnTo>
                    <a:pt x="282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1815873" y="3120675"/>
              <a:ext cx="344937" cy="117721"/>
            </a:xfrm>
            <a:custGeom>
              <a:avLst/>
              <a:gdLst/>
              <a:ahLst/>
              <a:cxnLst/>
              <a:rect l="l" t="t" r="r" b="b"/>
              <a:pathLst>
                <a:path w="8386" h="2862" extrusionOk="0">
                  <a:moveTo>
                    <a:pt x="2850" y="174"/>
                  </a:moveTo>
                  <a:lnTo>
                    <a:pt x="5104" y="87"/>
                  </a:lnTo>
                  <a:lnTo>
                    <a:pt x="5104" y="87"/>
                  </a:lnTo>
                  <a:lnTo>
                    <a:pt x="5351" y="87"/>
                  </a:lnTo>
                  <a:lnTo>
                    <a:pt x="6305" y="50"/>
                  </a:lnTo>
                  <a:lnTo>
                    <a:pt x="6305" y="50"/>
                  </a:lnTo>
                  <a:lnTo>
                    <a:pt x="6416" y="63"/>
                  </a:lnTo>
                  <a:lnTo>
                    <a:pt x="6986" y="50"/>
                  </a:lnTo>
                  <a:lnTo>
                    <a:pt x="7184" y="1"/>
                  </a:lnTo>
                  <a:lnTo>
                    <a:pt x="7197" y="50"/>
                  </a:lnTo>
                  <a:lnTo>
                    <a:pt x="8349" y="25"/>
                  </a:lnTo>
                  <a:lnTo>
                    <a:pt x="8386" y="2354"/>
                  </a:lnTo>
                  <a:lnTo>
                    <a:pt x="7135" y="2379"/>
                  </a:lnTo>
                  <a:lnTo>
                    <a:pt x="7135" y="2379"/>
                  </a:lnTo>
                  <a:lnTo>
                    <a:pt x="7073" y="2403"/>
                  </a:lnTo>
                  <a:lnTo>
                    <a:pt x="6999" y="2428"/>
                  </a:lnTo>
                  <a:lnTo>
                    <a:pt x="6924" y="2453"/>
                  </a:lnTo>
                  <a:lnTo>
                    <a:pt x="6850" y="2453"/>
                  </a:lnTo>
                  <a:lnTo>
                    <a:pt x="6850" y="2453"/>
                  </a:lnTo>
                  <a:lnTo>
                    <a:pt x="6181" y="2465"/>
                  </a:lnTo>
                  <a:lnTo>
                    <a:pt x="5525" y="2465"/>
                  </a:lnTo>
                  <a:lnTo>
                    <a:pt x="4212" y="2465"/>
                  </a:lnTo>
                  <a:lnTo>
                    <a:pt x="3568" y="2465"/>
                  </a:lnTo>
                  <a:lnTo>
                    <a:pt x="2924" y="2478"/>
                  </a:lnTo>
                  <a:lnTo>
                    <a:pt x="2267" y="2490"/>
                  </a:lnTo>
                  <a:lnTo>
                    <a:pt x="1623" y="2527"/>
                  </a:lnTo>
                  <a:lnTo>
                    <a:pt x="1277" y="2787"/>
                  </a:lnTo>
                  <a:lnTo>
                    <a:pt x="1277" y="2787"/>
                  </a:lnTo>
                  <a:lnTo>
                    <a:pt x="1215" y="2825"/>
                  </a:lnTo>
                  <a:lnTo>
                    <a:pt x="1153" y="2849"/>
                  </a:lnTo>
                  <a:lnTo>
                    <a:pt x="1078" y="2862"/>
                  </a:lnTo>
                  <a:lnTo>
                    <a:pt x="1004" y="2862"/>
                  </a:lnTo>
                  <a:lnTo>
                    <a:pt x="930" y="2849"/>
                  </a:lnTo>
                  <a:lnTo>
                    <a:pt x="868" y="2812"/>
                  </a:lnTo>
                  <a:lnTo>
                    <a:pt x="806" y="2775"/>
                  </a:lnTo>
                  <a:lnTo>
                    <a:pt x="744" y="2713"/>
                  </a:lnTo>
                  <a:lnTo>
                    <a:pt x="744" y="2713"/>
                  </a:lnTo>
                  <a:lnTo>
                    <a:pt x="744" y="2713"/>
                  </a:lnTo>
                  <a:lnTo>
                    <a:pt x="719" y="2664"/>
                  </a:lnTo>
                  <a:lnTo>
                    <a:pt x="694" y="2602"/>
                  </a:lnTo>
                  <a:lnTo>
                    <a:pt x="422" y="2614"/>
                  </a:lnTo>
                  <a:lnTo>
                    <a:pt x="422" y="2614"/>
                  </a:lnTo>
                  <a:lnTo>
                    <a:pt x="348" y="2626"/>
                  </a:lnTo>
                  <a:lnTo>
                    <a:pt x="273" y="2602"/>
                  </a:lnTo>
                  <a:lnTo>
                    <a:pt x="199" y="2577"/>
                  </a:lnTo>
                  <a:lnTo>
                    <a:pt x="137" y="2540"/>
                  </a:lnTo>
                  <a:lnTo>
                    <a:pt x="88" y="2490"/>
                  </a:lnTo>
                  <a:lnTo>
                    <a:pt x="50" y="2428"/>
                  </a:lnTo>
                  <a:lnTo>
                    <a:pt x="13" y="2354"/>
                  </a:lnTo>
                  <a:lnTo>
                    <a:pt x="1" y="2280"/>
                  </a:lnTo>
                  <a:lnTo>
                    <a:pt x="1" y="2280"/>
                  </a:lnTo>
                  <a:lnTo>
                    <a:pt x="1" y="2280"/>
                  </a:lnTo>
                  <a:lnTo>
                    <a:pt x="1" y="2205"/>
                  </a:lnTo>
                  <a:lnTo>
                    <a:pt x="13" y="2131"/>
                  </a:lnTo>
                  <a:lnTo>
                    <a:pt x="38" y="2069"/>
                  </a:lnTo>
                  <a:lnTo>
                    <a:pt x="88" y="2007"/>
                  </a:lnTo>
                  <a:lnTo>
                    <a:pt x="137" y="1958"/>
                  </a:lnTo>
                  <a:lnTo>
                    <a:pt x="199" y="1908"/>
                  </a:lnTo>
                  <a:lnTo>
                    <a:pt x="261" y="1883"/>
                  </a:lnTo>
                  <a:lnTo>
                    <a:pt x="335" y="1871"/>
                  </a:lnTo>
                  <a:lnTo>
                    <a:pt x="645" y="1834"/>
                  </a:lnTo>
                  <a:lnTo>
                    <a:pt x="645" y="1834"/>
                  </a:lnTo>
                  <a:lnTo>
                    <a:pt x="682" y="1784"/>
                  </a:lnTo>
                  <a:lnTo>
                    <a:pt x="719" y="1735"/>
                  </a:lnTo>
                  <a:lnTo>
                    <a:pt x="781" y="1697"/>
                  </a:lnTo>
                  <a:lnTo>
                    <a:pt x="831" y="1660"/>
                  </a:lnTo>
                  <a:lnTo>
                    <a:pt x="1685" y="1202"/>
                  </a:lnTo>
                  <a:lnTo>
                    <a:pt x="2354" y="372"/>
                  </a:lnTo>
                  <a:lnTo>
                    <a:pt x="2354" y="397"/>
                  </a:lnTo>
                  <a:lnTo>
                    <a:pt x="2354" y="397"/>
                  </a:lnTo>
                  <a:lnTo>
                    <a:pt x="2453" y="310"/>
                  </a:lnTo>
                  <a:lnTo>
                    <a:pt x="2577" y="236"/>
                  </a:lnTo>
                  <a:lnTo>
                    <a:pt x="2639" y="211"/>
                  </a:lnTo>
                  <a:lnTo>
                    <a:pt x="2713" y="186"/>
                  </a:lnTo>
                  <a:lnTo>
                    <a:pt x="2775" y="174"/>
                  </a:lnTo>
                  <a:lnTo>
                    <a:pt x="2850" y="174"/>
                  </a:lnTo>
                  <a:lnTo>
                    <a:pt x="2850" y="174"/>
                  </a:lnTo>
                  <a:close/>
                </a:path>
              </a:pathLst>
            </a:custGeom>
            <a:solidFill>
              <a:srgbClr val="FCC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2096073" y="2696302"/>
              <a:ext cx="693905" cy="582848"/>
            </a:xfrm>
            <a:custGeom>
              <a:avLst/>
              <a:gdLst/>
              <a:ahLst/>
              <a:cxnLst/>
              <a:rect l="l" t="t" r="r" b="b"/>
              <a:pathLst>
                <a:path w="16870" h="14170" extrusionOk="0">
                  <a:moveTo>
                    <a:pt x="11296" y="2329"/>
                  </a:moveTo>
                  <a:lnTo>
                    <a:pt x="8138" y="9934"/>
                  </a:lnTo>
                  <a:lnTo>
                    <a:pt x="5425" y="10689"/>
                  </a:lnTo>
                  <a:lnTo>
                    <a:pt x="1" y="14169"/>
                  </a:lnTo>
                  <a:lnTo>
                    <a:pt x="10962" y="13996"/>
                  </a:lnTo>
                  <a:lnTo>
                    <a:pt x="15953" y="5302"/>
                  </a:lnTo>
                  <a:lnTo>
                    <a:pt x="15953" y="5302"/>
                  </a:lnTo>
                  <a:lnTo>
                    <a:pt x="16089" y="5042"/>
                  </a:lnTo>
                  <a:lnTo>
                    <a:pt x="16225" y="4782"/>
                  </a:lnTo>
                  <a:lnTo>
                    <a:pt x="16337" y="4534"/>
                  </a:lnTo>
                  <a:lnTo>
                    <a:pt x="16448" y="4299"/>
                  </a:lnTo>
                  <a:lnTo>
                    <a:pt x="16535" y="4063"/>
                  </a:lnTo>
                  <a:lnTo>
                    <a:pt x="16622" y="3828"/>
                  </a:lnTo>
                  <a:lnTo>
                    <a:pt x="16684" y="3605"/>
                  </a:lnTo>
                  <a:lnTo>
                    <a:pt x="16745" y="3394"/>
                  </a:lnTo>
                  <a:lnTo>
                    <a:pt x="16795" y="3184"/>
                  </a:lnTo>
                  <a:lnTo>
                    <a:pt x="16820" y="2973"/>
                  </a:lnTo>
                  <a:lnTo>
                    <a:pt x="16845" y="2775"/>
                  </a:lnTo>
                  <a:lnTo>
                    <a:pt x="16857" y="2589"/>
                  </a:lnTo>
                  <a:lnTo>
                    <a:pt x="16869" y="2404"/>
                  </a:lnTo>
                  <a:lnTo>
                    <a:pt x="16857" y="2230"/>
                  </a:lnTo>
                  <a:lnTo>
                    <a:pt x="16845" y="2057"/>
                  </a:lnTo>
                  <a:lnTo>
                    <a:pt x="16820" y="1896"/>
                  </a:lnTo>
                  <a:lnTo>
                    <a:pt x="16783" y="1735"/>
                  </a:lnTo>
                  <a:lnTo>
                    <a:pt x="16745" y="1586"/>
                  </a:lnTo>
                  <a:lnTo>
                    <a:pt x="16696" y="1438"/>
                  </a:lnTo>
                  <a:lnTo>
                    <a:pt x="16634" y="1301"/>
                  </a:lnTo>
                  <a:lnTo>
                    <a:pt x="16572" y="1165"/>
                  </a:lnTo>
                  <a:lnTo>
                    <a:pt x="16498" y="1041"/>
                  </a:lnTo>
                  <a:lnTo>
                    <a:pt x="16423" y="930"/>
                  </a:lnTo>
                  <a:lnTo>
                    <a:pt x="16337" y="818"/>
                  </a:lnTo>
                  <a:lnTo>
                    <a:pt x="16250" y="719"/>
                  </a:lnTo>
                  <a:lnTo>
                    <a:pt x="16151" y="620"/>
                  </a:lnTo>
                  <a:lnTo>
                    <a:pt x="16052" y="533"/>
                  </a:lnTo>
                  <a:lnTo>
                    <a:pt x="15940" y="447"/>
                  </a:lnTo>
                  <a:lnTo>
                    <a:pt x="15829" y="372"/>
                  </a:lnTo>
                  <a:lnTo>
                    <a:pt x="15718" y="298"/>
                  </a:lnTo>
                  <a:lnTo>
                    <a:pt x="15594" y="236"/>
                  </a:lnTo>
                  <a:lnTo>
                    <a:pt x="15470" y="187"/>
                  </a:lnTo>
                  <a:lnTo>
                    <a:pt x="15334" y="137"/>
                  </a:lnTo>
                  <a:lnTo>
                    <a:pt x="15210" y="100"/>
                  </a:lnTo>
                  <a:lnTo>
                    <a:pt x="15073" y="63"/>
                  </a:lnTo>
                  <a:lnTo>
                    <a:pt x="14937" y="38"/>
                  </a:lnTo>
                  <a:lnTo>
                    <a:pt x="14652" y="1"/>
                  </a:lnTo>
                  <a:lnTo>
                    <a:pt x="14368" y="1"/>
                  </a:lnTo>
                  <a:lnTo>
                    <a:pt x="14070" y="38"/>
                  </a:lnTo>
                  <a:lnTo>
                    <a:pt x="13773" y="88"/>
                  </a:lnTo>
                  <a:lnTo>
                    <a:pt x="13476" y="174"/>
                  </a:lnTo>
                  <a:lnTo>
                    <a:pt x="13340" y="224"/>
                  </a:lnTo>
                  <a:lnTo>
                    <a:pt x="13191" y="286"/>
                  </a:lnTo>
                  <a:lnTo>
                    <a:pt x="13042" y="360"/>
                  </a:lnTo>
                  <a:lnTo>
                    <a:pt x="12906" y="434"/>
                  </a:lnTo>
                  <a:lnTo>
                    <a:pt x="12770" y="521"/>
                  </a:lnTo>
                  <a:lnTo>
                    <a:pt x="12634" y="620"/>
                  </a:lnTo>
                  <a:lnTo>
                    <a:pt x="12497" y="719"/>
                  </a:lnTo>
                  <a:lnTo>
                    <a:pt x="12361" y="818"/>
                  </a:lnTo>
                  <a:lnTo>
                    <a:pt x="12237" y="942"/>
                  </a:lnTo>
                  <a:lnTo>
                    <a:pt x="12113" y="1066"/>
                  </a:lnTo>
                  <a:lnTo>
                    <a:pt x="12002" y="1190"/>
                  </a:lnTo>
                  <a:lnTo>
                    <a:pt x="11878" y="1326"/>
                  </a:lnTo>
                  <a:lnTo>
                    <a:pt x="11767" y="1475"/>
                  </a:lnTo>
                  <a:lnTo>
                    <a:pt x="11668" y="1623"/>
                  </a:lnTo>
                  <a:lnTo>
                    <a:pt x="11568" y="1797"/>
                  </a:lnTo>
                  <a:lnTo>
                    <a:pt x="11469" y="1958"/>
                  </a:lnTo>
                  <a:lnTo>
                    <a:pt x="11383" y="2144"/>
                  </a:lnTo>
                  <a:lnTo>
                    <a:pt x="11296" y="2329"/>
                  </a:lnTo>
                  <a:lnTo>
                    <a:pt x="11296" y="2329"/>
                  </a:lnTo>
                  <a:close/>
                </a:path>
              </a:pathLst>
            </a:custGeom>
            <a:solidFill>
              <a:srgbClr val="E6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5"/>
            <p:cNvSpPr/>
            <p:nvPr/>
          </p:nvSpPr>
          <p:spPr>
            <a:xfrm>
              <a:off x="2420615" y="2719748"/>
              <a:ext cx="354603" cy="525262"/>
            </a:xfrm>
            <a:custGeom>
              <a:avLst/>
              <a:gdLst/>
              <a:ahLst/>
              <a:cxnLst/>
              <a:rect l="l" t="t" r="r" b="b"/>
              <a:pathLst>
                <a:path w="8621" h="12770" extrusionOk="0">
                  <a:moveTo>
                    <a:pt x="3740" y="1883"/>
                  </a:moveTo>
                  <a:lnTo>
                    <a:pt x="0" y="11085"/>
                  </a:lnTo>
                  <a:lnTo>
                    <a:pt x="3072" y="12770"/>
                  </a:lnTo>
                  <a:lnTo>
                    <a:pt x="8063" y="3964"/>
                  </a:lnTo>
                  <a:lnTo>
                    <a:pt x="8063" y="3964"/>
                  </a:lnTo>
                  <a:lnTo>
                    <a:pt x="8162" y="3778"/>
                  </a:lnTo>
                  <a:lnTo>
                    <a:pt x="8249" y="3592"/>
                  </a:lnTo>
                  <a:lnTo>
                    <a:pt x="8323" y="3419"/>
                  </a:lnTo>
                  <a:lnTo>
                    <a:pt x="8397" y="3246"/>
                  </a:lnTo>
                  <a:lnTo>
                    <a:pt x="8459" y="3072"/>
                  </a:lnTo>
                  <a:lnTo>
                    <a:pt x="8509" y="2911"/>
                  </a:lnTo>
                  <a:lnTo>
                    <a:pt x="8546" y="2750"/>
                  </a:lnTo>
                  <a:lnTo>
                    <a:pt x="8583" y="2589"/>
                  </a:lnTo>
                  <a:lnTo>
                    <a:pt x="8595" y="2440"/>
                  </a:lnTo>
                  <a:lnTo>
                    <a:pt x="8608" y="2292"/>
                  </a:lnTo>
                  <a:lnTo>
                    <a:pt x="8620" y="2143"/>
                  </a:lnTo>
                  <a:lnTo>
                    <a:pt x="8620" y="1995"/>
                  </a:lnTo>
                  <a:lnTo>
                    <a:pt x="8608" y="1858"/>
                  </a:lnTo>
                  <a:lnTo>
                    <a:pt x="8583" y="1735"/>
                  </a:lnTo>
                  <a:lnTo>
                    <a:pt x="8558" y="1598"/>
                  </a:lnTo>
                  <a:lnTo>
                    <a:pt x="8533" y="1474"/>
                  </a:lnTo>
                  <a:lnTo>
                    <a:pt x="8496" y="1363"/>
                  </a:lnTo>
                  <a:lnTo>
                    <a:pt x="8447" y="1239"/>
                  </a:lnTo>
                  <a:lnTo>
                    <a:pt x="8397" y="1140"/>
                  </a:lnTo>
                  <a:lnTo>
                    <a:pt x="8335" y="1029"/>
                  </a:lnTo>
                  <a:lnTo>
                    <a:pt x="8199" y="830"/>
                  </a:lnTo>
                  <a:lnTo>
                    <a:pt x="8050" y="657"/>
                  </a:lnTo>
                  <a:lnTo>
                    <a:pt x="7877" y="496"/>
                  </a:lnTo>
                  <a:lnTo>
                    <a:pt x="7691" y="360"/>
                  </a:lnTo>
                  <a:lnTo>
                    <a:pt x="7481" y="248"/>
                  </a:lnTo>
                  <a:lnTo>
                    <a:pt x="7270" y="149"/>
                  </a:lnTo>
                  <a:lnTo>
                    <a:pt x="7035" y="75"/>
                  </a:lnTo>
                  <a:lnTo>
                    <a:pt x="6800" y="25"/>
                  </a:lnTo>
                  <a:lnTo>
                    <a:pt x="6552" y="1"/>
                  </a:lnTo>
                  <a:lnTo>
                    <a:pt x="6317" y="1"/>
                  </a:lnTo>
                  <a:lnTo>
                    <a:pt x="6056" y="13"/>
                  </a:lnTo>
                  <a:lnTo>
                    <a:pt x="5809" y="50"/>
                  </a:lnTo>
                  <a:lnTo>
                    <a:pt x="5561" y="124"/>
                  </a:lnTo>
                  <a:lnTo>
                    <a:pt x="5313" y="211"/>
                  </a:lnTo>
                  <a:lnTo>
                    <a:pt x="5078" y="323"/>
                  </a:lnTo>
                  <a:lnTo>
                    <a:pt x="4843" y="471"/>
                  </a:lnTo>
                  <a:lnTo>
                    <a:pt x="4632" y="632"/>
                  </a:lnTo>
                  <a:lnTo>
                    <a:pt x="4422" y="830"/>
                  </a:lnTo>
                  <a:lnTo>
                    <a:pt x="4223" y="1053"/>
                  </a:lnTo>
                  <a:lnTo>
                    <a:pt x="4137" y="1165"/>
                  </a:lnTo>
                  <a:lnTo>
                    <a:pt x="4050" y="1301"/>
                  </a:lnTo>
                  <a:lnTo>
                    <a:pt x="3963" y="1437"/>
                  </a:lnTo>
                  <a:lnTo>
                    <a:pt x="3889" y="1574"/>
                  </a:lnTo>
                  <a:lnTo>
                    <a:pt x="3815" y="1722"/>
                  </a:lnTo>
                  <a:lnTo>
                    <a:pt x="3740" y="1883"/>
                  </a:lnTo>
                  <a:lnTo>
                    <a:pt x="3740" y="1883"/>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2093523" y="3118125"/>
              <a:ext cx="453445" cy="126894"/>
            </a:xfrm>
            <a:custGeom>
              <a:avLst/>
              <a:gdLst/>
              <a:ahLst/>
              <a:cxnLst/>
              <a:rect l="l" t="t" r="r" b="b"/>
              <a:pathLst>
                <a:path w="11024" h="3085" extrusionOk="0">
                  <a:moveTo>
                    <a:pt x="1" y="1"/>
                  </a:moveTo>
                  <a:lnTo>
                    <a:pt x="50" y="2837"/>
                  </a:lnTo>
                  <a:lnTo>
                    <a:pt x="11024" y="3085"/>
                  </a:lnTo>
                  <a:lnTo>
                    <a:pt x="8670" y="11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1908094" y="3272992"/>
              <a:ext cx="1029094" cy="97854"/>
            </a:xfrm>
            <a:custGeom>
              <a:avLst/>
              <a:gdLst/>
              <a:ahLst/>
              <a:cxnLst/>
              <a:rect l="l" t="t" r="r" b="b"/>
              <a:pathLst>
                <a:path w="25019" h="2379" extrusionOk="0">
                  <a:moveTo>
                    <a:pt x="23830" y="1"/>
                  </a:moveTo>
                  <a:lnTo>
                    <a:pt x="1190" y="1"/>
                  </a:lnTo>
                  <a:lnTo>
                    <a:pt x="1190" y="1"/>
                  </a:lnTo>
                  <a:lnTo>
                    <a:pt x="1066" y="1"/>
                  </a:lnTo>
                  <a:lnTo>
                    <a:pt x="942" y="13"/>
                  </a:lnTo>
                  <a:lnTo>
                    <a:pt x="830" y="50"/>
                  </a:lnTo>
                  <a:lnTo>
                    <a:pt x="719" y="88"/>
                  </a:lnTo>
                  <a:lnTo>
                    <a:pt x="620" y="137"/>
                  </a:lnTo>
                  <a:lnTo>
                    <a:pt x="521" y="199"/>
                  </a:lnTo>
                  <a:lnTo>
                    <a:pt x="434" y="273"/>
                  </a:lnTo>
                  <a:lnTo>
                    <a:pt x="347" y="348"/>
                  </a:lnTo>
                  <a:lnTo>
                    <a:pt x="273" y="434"/>
                  </a:lnTo>
                  <a:lnTo>
                    <a:pt x="199" y="521"/>
                  </a:lnTo>
                  <a:lnTo>
                    <a:pt x="137" y="620"/>
                  </a:lnTo>
                  <a:lnTo>
                    <a:pt x="87" y="719"/>
                  </a:lnTo>
                  <a:lnTo>
                    <a:pt x="50" y="831"/>
                  </a:lnTo>
                  <a:lnTo>
                    <a:pt x="25" y="942"/>
                  </a:lnTo>
                  <a:lnTo>
                    <a:pt x="1" y="1066"/>
                  </a:lnTo>
                  <a:lnTo>
                    <a:pt x="1" y="1190"/>
                  </a:lnTo>
                  <a:lnTo>
                    <a:pt x="1" y="1190"/>
                  </a:lnTo>
                  <a:lnTo>
                    <a:pt x="1" y="1190"/>
                  </a:lnTo>
                  <a:lnTo>
                    <a:pt x="1" y="1301"/>
                  </a:lnTo>
                  <a:lnTo>
                    <a:pt x="25" y="1425"/>
                  </a:lnTo>
                  <a:lnTo>
                    <a:pt x="50" y="1537"/>
                  </a:lnTo>
                  <a:lnTo>
                    <a:pt x="87" y="1648"/>
                  </a:lnTo>
                  <a:lnTo>
                    <a:pt x="137" y="1747"/>
                  </a:lnTo>
                  <a:lnTo>
                    <a:pt x="199" y="1846"/>
                  </a:lnTo>
                  <a:lnTo>
                    <a:pt x="273" y="1945"/>
                  </a:lnTo>
                  <a:lnTo>
                    <a:pt x="347" y="2020"/>
                  </a:lnTo>
                  <a:lnTo>
                    <a:pt x="434" y="2106"/>
                  </a:lnTo>
                  <a:lnTo>
                    <a:pt x="521" y="2168"/>
                  </a:lnTo>
                  <a:lnTo>
                    <a:pt x="620" y="2230"/>
                  </a:lnTo>
                  <a:lnTo>
                    <a:pt x="719" y="2280"/>
                  </a:lnTo>
                  <a:lnTo>
                    <a:pt x="830" y="2317"/>
                  </a:lnTo>
                  <a:lnTo>
                    <a:pt x="942" y="2354"/>
                  </a:lnTo>
                  <a:lnTo>
                    <a:pt x="1066" y="2366"/>
                  </a:lnTo>
                  <a:lnTo>
                    <a:pt x="1190" y="2379"/>
                  </a:lnTo>
                  <a:lnTo>
                    <a:pt x="23830" y="2379"/>
                  </a:lnTo>
                  <a:lnTo>
                    <a:pt x="23830" y="2379"/>
                  </a:lnTo>
                  <a:lnTo>
                    <a:pt x="23954" y="2366"/>
                  </a:lnTo>
                  <a:lnTo>
                    <a:pt x="24077" y="2354"/>
                  </a:lnTo>
                  <a:lnTo>
                    <a:pt x="24189" y="2317"/>
                  </a:lnTo>
                  <a:lnTo>
                    <a:pt x="24300" y="2280"/>
                  </a:lnTo>
                  <a:lnTo>
                    <a:pt x="24399" y="2230"/>
                  </a:lnTo>
                  <a:lnTo>
                    <a:pt x="24498" y="2168"/>
                  </a:lnTo>
                  <a:lnTo>
                    <a:pt x="24585" y="2106"/>
                  </a:lnTo>
                  <a:lnTo>
                    <a:pt x="24672" y="2020"/>
                  </a:lnTo>
                  <a:lnTo>
                    <a:pt x="24746" y="1945"/>
                  </a:lnTo>
                  <a:lnTo>
                    <a:pt x="24820" y="1846"/>
                  </a:lnTo>
                  <a:lnTo>
                    <a:pt x="24882" y="1747"/>
                  </a:lnTo>
                  <a:lnTo>
                    <a:pt x="24932" y="1648"/>
                  </a:lnTo>
                  <a:lnTo>
                    <a:pt x="24969" y="1537"/>
                  </a:lnTo>
                  <a:lnTo>
                    <a:pt x="24994" y="1425"/>
                  </a:lnTo>
                  <a:lnTo>
                    <a:pt x="25019" y="1301"/>
                  </a:lnTo>
                  <a:lnTo>
                    <a:pt x="25019" y="1190"/>
                  </a:lnTo>
                  <a:lnTo>
                    <a:pt x="25019" y="1190"/>
                  </a:lnTo>
                  <a:lnTo>
                    <a:pt x="25019" y="1190"/>
                  </a:lnTo>
                  <a:lnTo>
                    <a:pt x="25019" y="1066"/>
                  </a:lnTo>
                  <a:lnTo>
                    <a:pt x="24994" y="942"/>
                  </a:lnTo>
                  <a:lnTo>
                    <a:pt x="24969" y="831"/>
                  </a:lnTo>
                  <a:lnTo>
                    <a:pt x="24932" y="719"/>
                  </a:lnTo>
                  <a:lnTo>
                    <a:pt x="24882" y="620"/>
                  </a:lnTo>
                  <a:lnTo>
                    <a:pt x="24820" y="521"/>
                  </a:lnTo>
                  <a:lnTo>
                    <a:pt x="24746" y="434"/>
                  </a:lnTo>
                  <a:lnTo>
                    <a:pt x="24672" y="348"/>
                  </a:lnTo>
                  <a:lnTo>
                    <a:pt x="24585" y="273"/>
                  </a:lnTo>
                  <a:lnTo>
                    <a:pt x="24498" y="199"/>
                  </a:lnTo>
                  <a:lnTo>
                    <a:pt x="24399" y="137"/>
                  </a:lnTo>
                  <a:lnTo>
                    <a:pt x="24300" y="88"/>
                  </a:lnTo>
                  <a:lnTo>
                    <a:pt x="24189" y="50"/>
                  </a:lnTo>
                  <a:lnTo>
                    <a:pt x="24077" y="13"/>
                  </a:lnTo>
                  <a:lnTo>
                    <a:pt x="23954" y="1"/>
                  </a:lnTo>
                  <a:lnTo>
                    <a:pt x="23830" y="1"/>
                  </a:lnTo>
                  <a:lnTo>
                    <a:pt x="23830" y="1"/>
                  </a:lnTo>
                  <a:close/>
                </a:path>
              </a:pathLst>
            </a:custGeom>
            <a:solidFill>
              <a:srgbClr val="CFC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672204" y="4371376"/>
              <a:ext cx="2066291" cy="255762"/>
            </a:xfrm>
            <a:custGeom>
              <a:avLst/>
              <a:gdLst/>
              <a:ahLst/>
              <a:cxnLst/>
              <a:rect l="l" t="t" r="r" b="b"/>
              <a:pathLst>
                <a:path w="50235" h="6218" extrusionOk="0">
                  <a:moveTo>
                    <a:pt x="47138" y="6218"/>
                  </a:moveTo>
                  <a:lnTo>
                    <a:pt x="3109" y="6218"/>
                  </a:lnTo>
                  <a:lnTo>
                    <a:pt x="3109" y="6218"/>
                  </a:lnTo>
                  <a:lnTo>
                    <a:pt x="2948" y="6218"/>
                  </a:lnTo>
                  <a:lnTo>
                    <a:pt x="2799" y="6205"/>
                  </a:lnTo>
                  <a:lnTo>
                    <a:pt x="2638" y="6180"/>
                  </a:lnTo>
                  <a:lnTo>
                    <a:pt x="2490" y="6156"/>
                  </a:lnTo>
                  <a:lnTo>
                    <a:pt x="2341" y="6118"/>
                  </a:lnTo>
                  <a:lnTo>
                    <a:pt x="2192" y="6081"/>
                  </a:lnTo>
                  <a:lnTo>
                    <a:pt x="2044" y="6032"/>
                  </a:lnTo>
                  <a:lnTo>
                    <a:pt x="1908" y="5970"/>
                  </a:lnTo>
                  <a:lnTo>
                    <a:pt x="1635" y="5846"/>
                  </a:lnTo>
                  <a:lnTo>
                    <a:pt x="1375" y="5685"/>
                  </a:lnTo>
                  <a:lnTo>
                    <a:pt x="1140" y="5512"/>
                  </a:lnTo>
                  <a:lnTo>
                    <a:pt x="917" y="5301"/>
                  </a:lnTo>
                  <a:lnTo>
                    <a:pt x="719" y="5090"/>
                  </a:lnTo>
                  <a:lnTo>
                    <a:pt x="533" y="4843"/>
                  </a:lnTo>
                  <a:lnTo>
                    <a:pt x="384" y="4595"/>
                  </a:lnTo>
                  <a:lnTo>
                    <a:pt x="248" y="4323"/>
                  </a:lnTo>
                  <a:lnTo>
                    <a:pt x="198" y="4174"/>
                  </a:lnTo>
                  <a:lnTo>
                    <a:pt x="149" y="4038"/>
                  </a:lnTo>
                  <a:lnTo>
                    <a:pt x="99" y="3889"/>
                  </a:lnTo>
                  <a:lnTo>
                    <a:pt x="75" y="3740"/>
                  </a:lnTo>
                  <a:lnTo>
                    <a:pt x="37" y="3579"/>
                  </a:lnTo>
                  <a:lnTo>
                    <a:pt x="25" y="3431"/>
                  </a:lnTo>
                  <a:lnTo>
                    <a:pt x="13" y="3270"/>
                  </a:lnTo>
                  <a:lnTo>
                    <a:pt x="0" y="3109"/>
                  </a:lnTo>
                  <a:lnTo>
                    <a:pt x="0" y="3109"/>
                  </a:lnTo>
                  <a:lnTo>
                    <a:pt x="0" y="3109"/>
                  </a:lnTo>
                  <a:lnTo>
                    <a:pt x="13" y="2948"/>
                  </a:lnTo>
                  <a:lnTo>
                    <a:pt x="25" y="2799"/>
                  </a:lnTo>
                  <a:lnTo>
                    <a:pt x="37" y="2638"/>
                  </a:lnTo>
                  <a:lnTo>
                    <a:pt x="75" y="2490"/>
                  </a:lnTo>
                  <a:lnTo>
                    <a:pt x="99" y="2341"/>
                  </a:lnTo>
                  <a:lnTo>
                    <a:pt x="149" y="2192"/>
                  </a:lnTo>
                  <a:lnTo>
                    <a:pt x="198" y="2044"/>
                  </a:lnTo>
                  <a:lnTo>
                    <a:pt x="248" y="1907"/>
                  </a:lnTo>
                  <a:lnTo>
                    <a:pt x="384" y="1635"/>
                  </a:lnTo>
                  <a:lnTo>
                    <a:pt x="533" y="1375"/>
                  </a:lnTo>
                  <a:lnTo>
                    <a:pt x="719" y="1140"/>
                  </a:lnTo>
                  <a:lnTo>
                    <a:pt x="917" y="917"/>
                  </a:lnTo>
                  <a:lnTo>
                    <a:pt x="1140" y="719"/>
                  </a:lnTo>
                  <a:lnTo>
                    <a:pt x="1375" y="533"/>
                  </a:lnTo>
                  <a:lnTo>
                    <a:pt x="1635" y="384"/>
                  </a:lnTo>
                  <a:lnTo>
                    <a:pt x="1908" y="248"/>
                  </a:lnTo>
                  <a:lnTo>
                    <a:pt x="2044" y="198"/>
                  </a:lnTo>
                  <a:lnTo>
                    <a:pt x="2192" y="149"/>
                  </a:lnTo>
                  <a:lnTo>
                    <a:pt x="2341" y="99"/>
                  </a:lnTo>
                  <a:lnTo>
                    <a:pt x="2490" y="74"/>
                  </a:lnTo>
                  <a:lnTo>
                    <a:pt x="2638" y="37"/>
                  </a:lnTo>
                  <a:lnTo>
                    <a:pt x="2799" y="25"/>
                  </a:lnTo>
                  <a:lnTo>
                    <a:pt x="2948" y="13"/>
                  </a:lnTo>
                  <a:lnTo>
                    <a:pt x="3109" y="0"/>
                  </a:lnTo>
                  <a:lnTo>
                    <a:pt x="47138" y="0"/>
                  </a:lnTo>
                  <a:lnTo>
                    <a:pt x="47138" y="0"/>
                  </a:lnTo>
                  <a:lnTo>
                    <a:pt x="47299" y="13"/>
                  </a:lnTo>
                  <a:lnTo>
                    <a:pt x="47448" y="25"/>
                  </a:lnTo>
                  <a:lnTo>
                    <a:pt x="47609" y="37"/>
                  </a:lnTo>
                  <a:lnTo>
                    <a:pt x="47757" y="74"/>
                  </a:lnTo>
                  <a:lnTo>
                    <a:pt x="47906" y="99"/>
                  </a:lnTo>
                  <a:lnTo>
                    <a:pt x="48055" y="149"/>
                  </a:lnTo>
                  <a:lnTo>
                    <a:pt x="48203" y="198"/>
                  </a:lnTo>
                  <a:lnTo>
                    <a:pt x="48339" y="248"/>
                  </a:lnTo>
                  <a:lnTo>
                    <a:pt x="48612" y="384"/>
                  </a:lnTo>
                  <a:lnTo>
                    <a:pt x="48872" y="533"/>
                  </a:lnTo>
                  <a:lnTo>
                    <a:pt x="49107" y="719"/>
                  </a:lnTo>
                  <a:lnTo>
                    <a:pt x="49330" y="917"/>
                  </a:lnTo>
                  <a:lnTo>
                    <a:pt x="49528" y="1140"/>
                  </a:lnTo>
                  <a:lnTo>
                    <a:pt x="49714" y="1375"/>
                  </a:lnTo>
                  <a:lnTo>
                    <a:pt x="49863" y="1635"/>
                  </a:lnTo>
                  <a:lnTo>
                    <a:pt x="49999" y="1907"/>
                  </a:lnTo>
                  <a:lnTo>
                    <a:pt x="50049" y="2044"/>
                  </a:lnTo>
                  <a:lnTo>
                    <a:pt x="50098" y="2192"/>
                  </a:lnTo>
                  <a:lnTo>
                    <a:pt x="50148" y="2341"/>
                  </a:lnTo>
                  <a:lnTo>
                    <a:pt x="50172" y="2490"/>
                  </a:lnTo>
                  <a:lnTo>
                    <a:pt x="50210" y="2638"/>
                  </a:lnTo>
                  <a:lnTo>
                    <a:pt x="50222" y="2799"/>
                  </a:lnTo>
                  <a:lnTo>
                    <a:pt x="50234" y="2948"/>
                  </a:lnTo>
                  <a:lnTo>
                    <a:pt x="50234" y="3109"/>
                  </a:lnTo>
                  <a:lnTo>
                    <a:pt x="50234" y="3109"/>
                  </a:lnTo>
                  <a:lnTo>
                    <a:pt x="50234" y="3109"/>
                  </a:lnTo>
                  <a:lnTo>
                    <a:pt x="50234" y="3270"/>
                  </a:lnTo>
                  <a:lnTo>
                    <a:pt x="50222" y="3431"/>
                  </a:lnTo>
                  <a:lnTo>
                    <a:pt x="50210" y="3579"/>
                  </a:lnTo>
                  <a:lnTo>
                    <a:pt x="50172" y="3740"/>
                  </a:lnTo>
                  <a:lnTo>
                    <a:pt x="50148" y="3889"/>
                  </a:lnTo>
                  <a:lnTo>
                    <a:pt x="50098" y="4038"/>
                  </a:lnTo>
                  <a:lnTo>
                    <a:pt x="50049" y="4174"/>
                  </a:lnTo>
                  <a:lnTo>
                    <a:pt x="49999" y="4323"/>
                  </a:lnTo>
                  <a:lnTo>
                    <a:pt x="49863" y="4595"/>
                  </a:lnTo>
                  <a:lnTo>
                    <a:pt x="49714" y="4843"/>
                  </a:lnTo>
                  <a:lnTo>
                    <a:pt x="49528" y="5090"/>
                  </a:lnTo>
                  <a:lnTo>
                    <a:pt x="49330" y="5301"/>
                  </a:lnTo>
                  <a:lnTo>
                    <a:pt x="49107" y="5512"/>
                  </a:lnTo>
                  <a:lnTo>
                    <a:pt x="48872" y="5685"/>
                  </a:lnTo>
                  <a:lnTo>
                    <a:pt x="48612" y="5846"/>
                  </a:lnTo>
                  <a:lnTo>
                    <a:pt x="48339" y="5970"/>
                  </a:lnTo>
                  <a:lnTo>
                    <a:pt x="48203" y="6032"/>
                  </a:lnTo>
                  <a:lnTo>
                    <a:pt x="48055" y="6081"/>
                  </a:lnTo>
                  <a:lnTo>
                    <a:pt x="47906" y="6118"/>
                  </a:lnTo>
                  <a:lnTo>
                    <a:pt x="47757" y="6156"/>
                  </a:lnTo>
                  <a:lnTo>
                    <a:pt x="47609" y="6180"/>
                  </a:lnTo>
                  <a:lnTo>
                    <a:pt x="47448" y="6205"/>
                  </a:lnTo>
                  <a:lnTo>
                    <a:pt x="47299" y="6218"/>
                  </a:lnTo>
                  <a:lnTo>
                    <a:pt x="47138" y="6218"/>
                  </a:lnTo>
                  <a:lnTo>
                    <a:pt x="47138" y="6218"/>
                  </a:lnTo>
                  <a:close/>
                </a:path>
              </a:pathLst>
            </a:custGeom>
            <a:solidFill>
              <a:srgbClr val="B0A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826536" y="2042199"/>
              <a:ext cx="426462" cy="141660"/>
            </a:xfrm>
            <a:custGeom>
              <a:avLst/>
              <a:gdLst/>
              <a:ahLst/>
              <a:cxnLst/>
              <a:rect l="l" t="t" r="r" b="b"/>
              <a:pathLst>
                <a:path w="10368" h="3444" extrusionOk="0">
                  <a:moveTo>
                    <a:pt x="7816" y="3443"/>
                  </a:moveTo>
                  <a:lnTo>
                    <a:pt x="7816" y="3443"/>
                  </a:lnTo>
                  <a:lnTo>
                    <a:pt x="7989" y="3431"/>
                  </a:lnTo>
                  <a:lnTo>
                    <a:pt x="7989" y="3431"/>
                  </a:lnTo>
                  <a:lnTo>
                    <a:pt x="8237" y="3406"/>
                  </a:lnTo>
                  <a:lnTo>
                    <a:pt x="8460" y="3369"/>
                  </a:lnTo>
                  <a:lnTo>
                    <a:pt x="8658" y="3320"/>
                  </a:lnTo>
                  <a:lnTo>
                    <a:pt x="8832" y="3270"/>
                  </a:lnTo>
                  <a:lnTo>
                    <a:pt x="8993" y="3208"/>
                  </a:lnTo>
                  <a:lnTo>
                    <a:pt x="9141" y="3134"/>
                  </a:lnTo>
                  <a:lnTo>
                    <a:pt x="9265" y="3047"/>
                  </a:lnTo>
                  <a:lnTo>
                    <a:pt x="9364" y="2960"/>
                  </a:lnTo>
                  <a:lnTo>
                    <a:pt x="9463" y="2861"/>
                  </a:lnTo>
                  <a:lnTo>
                    <a:pt x="9538" y="2762"/>
                  </a:lnTo>
                  <a:lnTo>
                    <a:pt x="9612" y="2651"/>
                  </a:lnTo>
                  <a:lnTo>
                    <a:pt x="9661" y="2539"/>
                  </a:lnTo>
                  <a:lnTo>
                    <a:pt x="9711" y="2416"/>
                  </a:lnTo>
                  <a:lnTo>
                    <a:pt x="9748" y="2292"/>
                  </a:lnTo>
                  <a:lnTo>
                    <a:pt x="9810" y="2032"/>
                  </a:lnTo>
                  <a:lnTo>
                    <a:pt x="9810" y="2032"/>
                  </a:lnTo>
                  <a:lnTo>
                    <a:pt x="9897" y="1524"/>
                  </a:lnTo>
                  <a:lnTo>
                    <a:pt x="9934" y="1338"/>
                  </a:lnTo>
                  <a:lnTo>
                    <a:pt x="9971" y="1189"/>
                  </a:lnTo>
                  <a:lnTo>
                    <a:pt x="10008" y="1066"/>
                  </a:lnTo>
                  <a:lnTo>
                    <a:pt x="10045" y="979"/>
                  </a:lnTo>
                  <a:lnTo>
                    <a:pt x="10107" y="929"/>
                  </a:lnTo>
                  <a:lnTo>
                    <a:pt x="10182" y="892"/>
                  </a:lnTo>
                  <a:lnTo>
                    <a:pt x="10182" y="892"/>
                  </a:lnTo>
                  <a:lnTo>
                    <a:pt x="10231" y="855"/>
                  </a:lnTo>
                  <a:lnTo>
                    <a:pt x="10281" y="830"/>
                  </a:lnTo>
                  <a:lnTo>
                    <a:pt x="10305" y="781"/>
                  </a:lnTo>
                  <a:lnTo>
                    <a:pt x="10330" y="731"/>
                  </a:lnTo>
                  <a:lnTo>
                    <a:pt x="10355" y="669"/>
                  </a:lnTo>
                  <a:lnTo>
                    <a:pt x="10355" y="595"/>
                  </a:lnTo>
                  <a:lnTo>
                    <a:pt x="10367" y="446"/>
                  </a:lnTo>
                  <a:lnTo>
                    <a:pt x="10367" y="446"/>
                  </a:lnTo>
                  <a:lnTo>
                    <a:pt x="10355" y="322"/>
                  </a:lnTo>
                  <a:lnTo>
                    <a:pt x="10330" y="285"/>
                  </a:lnTo>
                  <a:lnTo>
                    <a:pt x="10318" y="248"/>
                  </a:lnTo>
                  <a:lnTo>
                    <a:pt x="10281" y="211"/>
                  </a:lnTo>
                  <a:lnTo>
                    <a:pt x="10231" y="186"/>
                  </a:lnTo>
                  <a:lnTo>
                    <a:pt x="10070" y="137"/>
                  </a:lnTo>
                  <a:lnTo>
                    <a:pt x="10070" y="137"/>
                  </a:lnTo>
                  <a:lnTo>
                    <a:pt x="9946" y="99"/>
                  </a:lnTo>
                  <a:lnTo>
                    <a:pt x="9748" y="75"/>
                  </a:lnTo>
                  <a:lnTo>
                    <a:pt x="9488" y="50"/>
                  </a:lnTo>
                  <a:lnTo>
                    <a:pt x="9191" y="25"/>
                  </a:lnTo>
                  <a:lnTo>
                    <a:pt x="8856" y="13"/>
                  </a:lnTo>
                  <a:lnTo>
                    <a:pt x="8510" y="0"/>
                  </a:lnTo>
                  <a:lnTo>
                    <a:pt x="8150" y="0"/>
                  </a:lnTo>
                  <a:lnTo>
                    <a:pt x="7816" y="13"/>
                  </a:lnTo>
                  <a:lnTo>
                    <a:pt x="7816" y="223"/>
                  </a:lnTo>
                  <a:lnTo>
                    <a:pt x="7816" y="223"/>
                  </a:lnTo>
                  <a:lnTo>
                    <a:pt x="8064" y="223"/>
                  </a:lnTo>
                  <a:lnTo>
                    <a:pt x="8324" y="223"/>
                  </a:lnTo>
                  <a:lnTo>
                    <a:pt x="8559" y="236"/>
                  </a:lnTo>
                  <a:lnTo>
                    <a:pt x="8770" y="248"/>
                  </a:lnTo>
                  <a:lnTo>
                    <a:pt x="8968" y="273"/>
                  </a:lnTo>
                  <a:lnTo>
                    <a:pt x="9129" y="310"/>
                  </a:lnTo>
                  <a:lnTo>
                    <a:pt x="9265" y="347"/>
                  </a:lnTo>
                  <a:lnTo>
                    <a:pt x="9364" y="384"/>
                  </a:lnTo>
                  <a:lnTo>
                    <a:pt x="9364" y="384"/>
                  </a:lnTo>
                  <a:lnTo>
                    <a:pt x="9438" y="446"/>
                  </a:lnTo>
                  <a:lnTo>
                    <a:pt x="9513" y="533"/>
                  </a:lnTo>
                  <a:lnTo>
                    <a:pt x="9562" y="632"/>
                  </a:lnTo>
                  <a:lnTo>
                    <a:pt x="9599" y="756"/>
                  </a:lnTo>
                  <a:lnTo>
                    <a:pt x="9637" y="880"/>
                  </a:lnTo>
                  <a:lnTo>
                    <a:pt x="9661" y="1028"/>
                  </a:lnTo>
                  <a:lnTo>
                    <a:pt x="9674" y="1177"/>
                  </a:lnTo>
                  <a:lnTo>
                    <a:pt x="9674" y="1338"/>
                  </a:lnTo>
                  <a:lnTo>
                    <a:pt x="9661" y="1499"/>
                  </a:lnTo>
                  <a:lnTo>
                    <a:pt x="9649" y="1672"/>
                  </a:lnTo>
                  <a:lnTo>
                    <a:pt x="9624" y="1833"/>
                  </a:lnTo>
                  <a:lnTo>
                    <a:pt x="9587" y="1994"/>
                  </a:lnTo>
                  <a:lnTo>
                    <a:pt x="9538" y="2155"/>
                  </a:lnTo>
                  <a:lnTo>
                    <a:pt x="9500" y="2304"/>
                  </a:lnTo>
                  <a:lnTo>
                    <a:pt x="9438" y="2440"/>
                  </a:lnTo>
                  <a:lnTo>
                    <a:pt x="9377" y="2564"/>
                  </a:lnTo>
                  <a:lnTo>
                    <a:pt x="9377" y="2564"/>
                  </a:lnTo>
                  <a:lnTo>
                    <a:pt x="9327" y="2651"/>
                  </a:lnTo>
                  <a:lnTo>
                    <a:pt x="9265" y="2725"/>
                  </a:lnTo>
                  <a:lnTo>
                    <a:pt x="9191" y="2799"/>
                  </a:lnTo>
                  <a:lnTo>
                    <a:pt x="9116" y="2861"/>
                  </a:lnTo>
                  <a:lnTo>
                    <a:pt x="9030" y="2923"/>
                  </a:lnTo>
                  <a:lnTo>
                    <a:pt x="8931" y="2973"/>
                  </a:lnTo>
                  <a:lnTo>
                    <a:pt x="8733" y="3072"/>
                  </a:lnTo>
                  <a:lnTo>
                    <a:pt x="8510" y="3146"/>
                  </a:lnTo>
                  <a:lnTo>
                    <a:pt x="8287" y="3196"/>
                  </a:lnTo>
                  <a:lnTo>
                    <a:pt x="8051" y="3221"/>
                  </a:lnTo>
                  <a:lnTo>
                    <a:pt x="7816" y="3233"/>
                  </a:lnTo>
                  <a:lnTo>
                    <a:pt x="7816" y="3443"/>
                  </a:lnTo>
                  <a:close/>
                  <a:moveTo>
                    <a:pt x="5166" y="422"/>
                  </a:moveTo>
                  <a:lnTo>
                    <a:pt x="5166" y="422"/>
                  </a:lnTo>
                  <a:lnTo>
                    <a:pt x="5017" y="409"/>
                  </a:lnTo>
                  <a:lnTo>
                    <a:pt x="4782" y="372"/>
                  </a:lnTo>
                  <a:lnTo>
                    <a:pt x="4162" y="248"/>
                  </a:lnTo>
                  <a:lnTo>
                    <a:pt x="3432" y="112"/>
                  </a:lnTo>
                  <a:lnTo>
                    <a:pt x="3072" y="62"/>
                  </a:lnTo>
                  <a:lnTo>
                    <a:pt x="2726" y="25"/>
                  </a:lnTo>
                  <a:lnTo>
                    <a:pt x="2726" y="25"/>
                  </a:lnTo>
                  <a:lnTo>
                    <a:pt x="2540" y="13"/>
                  </a:lnTo>
                  <a:lnTo>
                    <a:pt x="2540" y="223"/>
                  </a:lnTo>
                  <a:lnTo>
                    <a:pt x="2540" y="223"/>
                  </a:lnTo>
                  <a:lnTo>
                    <a:pt x="2812" y="248"/>
                  </a:lnTo>
                  <a:lnTo>
                    <a:pt x="3085" y="273"/>
                  </a:lnTo>
                  <a:lnTo>
                    <a:pt x="3333" y="322"/>
                  </a:lnTo>
                  <a:lnTo>
                    <a:pt x="3580" y="372"/>
                  </a:lnTo>
                  <a:lnTo>
                    <a:pt x="3791" y="446"/>
                  </a:lnTo>
                  <a:lnTo>
                    <a:pt x="3989" y="533"/>
                  </a:lnTo>
                  <a:lnTo>
                    <a:pt x="4076" y="583"/>
                  </a:lnTo>
                  <a:lnTo>
                    <a:pt x="4150" y="644"/>
                  </a:lnTo>
                  <a:lnTo>
                    <a:pt x="4212" y="706"/>
                  </a:lnTo>
                  <a:lnTo>
                    <a:pt x="4274" y="768"/>
                  </a:lnTo>
                  <a:lnTo>
                    <a:pt x="4274" y="768"/>
                  </a:lnTo>
                  <a:lnTo>
                    <a:pt x="4311" y="818"/>
                  </a:lnTo>
                  <a:lnTo>
                    <a:pt x="4336" y="880"/>
                  </a:lnTo>
                  <a:lnTo>
                    <a:pt x="4385" y="1016"/>
                  </a:lnTo>
                  <a:lnTo>
                    <a:pt x="4398" y="1165"/>
                  </a:lnTo>
                  <a:lnTo>
                    <a:pt x="4398" y="1326"/>
                  </a:lnTo>
                  <a:lnTo>
                    <a:pt x="4385" y="1499"/>
                  </a:lnTo>
                  <a:lnTo>
                    <a:pt x="4336" y="1672"/>
                  </a:lnTo>
                  <a:lnTo>
                    <a:pt x="4286" y="1846"/>
                  </a:lnTo>
                  <a:lnTo>
                    <a:pt x="4212" y="2032"/>
                  </a:lnTo>
                  <a:lnTo>
                    <a:pt x="4138" y="2205"/>
                  </a:lnTo>
                  <a:lnTo>
                    <a:pt x="4039" y="2366"/>
                  </a:lnTo>
                  <a:lnTo>
                    <a:pt x="3939" y="2527"/>
                  </a:lnTo>
                  <a:lnTo>
                    <a:pt x="3816" y="2676"/>
                  </a:lnTo>
                  <a:lnTo>
                    <a:pt x="3704" y="2812"/>
                  </a:lnTo>
                  <a:lnTo>
                    <a:pt x="3580" y="2923"/>
                  </a:lnTo>
                  <a:lnTo>
                    <a:pt x="3456" y="3022"/>
                  </a:lnTo>
                  <a:lnTo>
                    <a:pt x="3333" y="3084"/>
                  </a:lnTo>
                  <a:lnTo>
                    <a:pt x="3333" y="3084"/>
                  </a:lnTo>
                  <a:lnTo>
                    <a:pt x="3159" y="3159"/>
                  </a:lnTo>
                  <a:lnTo>
                    <a:pt x="2973" y="3196"/>
                  </a:lnTo>
                  <a:lnTo>
                    <a:pt x="2763" y="3233"/>
                  </a:lnTo>
                  <a:lnTo>
                    <a:pt x="2540" y="3233"/>
                  </a:lnTo>
                  <a:lnTo>
                    <a:pt x="2540" y="3443"/>
                  </a:lnTo>
                  <a:lnTo>
                    <a:pt x="2540" y="3443"/>
                  </a:lnTo>
                  <a:lnTo>
                    <a:pt x="2763" y="3431"/>
                  </a:lnTo>
                  <a:lnTo>
                    <a:pt x="2961" y="3406"/>
                  </a:lnTo>
                  <a:lnTo>
                    <a:pt x="3147" y="3369"/>
                  </a:lnTo>
                  <a:lnTo>
                    <a:pt x="3320" y="3320"/>
                  </a:lnTo>
                  <a:lnTo>
                    <a:pt x="3469" y="3258"/>
                  </a:lnTo>
                  <a:lnTo>
                    <a:pt x="3605" y="3183"/>
                  </a:lnTo>
                  <a:lnTo>
                    <a:pt x="3729" y="3109"/>
                  </a:lnTo>
                  <a:lnTo>
                    <a:pt x="3828" y="3022"/>
                  </a:lnTo>
                  <a:lnTo>
                    <a:pt x="3927" y="2923"/>
                  </a:lnTo>
                  <a:lnTo>
                    <a:pt x="4014" y="2837"/>
                  </a:lnTo>
                  <a:lnTo>
                    <a:pt x="4150" y="2663"/>
                  </a:lnTo>
                  <a:lnTo>
                    <a:pt x="4249" y="2502"/>
                  </a:lnTo>
                  <a:lnTo>
                    <a:pt x="4311" y="2378"/>
                  </a:lnTo>
                  <a:lnTo>
                    <a:pt x="4311" y="2378"/>
                  </a:lnTo>
                  <a:lnTo>
                    <a:pt x="4361" y="2292"/>
                  </a:lnTo>
                  <a:lnTo>
                    <a:pt x="4398" y="2193"/>
                  </a:lnTo>
                  <a:lnTo>
                    <a:pt x="4460" y="1982"/>
                  </a:lnTo>
                  <a:lnTo>
                    <a:pt x="4522" y="1784"/>
                  </a:lnTo>
                  <a:lnTo>
                    <a:pt x="4596" y="1598"/>
                  </a:lnTo>
                  <a:lnTo>
                    <a:pt x="4633" y="1524"/>
                  </a:lnTo>
                  <a:lnTo>
                    <a:pt x="4670" y="1437"/>
                  </a:lnTo>
                  <a:lnTo>
                    <a:pt x="4732" y="1375"/>
                  </a:lnTo>
                  <a:lnTo>
                    <a:pt x="4794" y="1313"/>
                  </a:lnTo>
                  <a:lnTo>
                    <a:pt x="4868" y="1264"/>
                  </a:lnTo>
                  <a:lnTo>
                    <a:pt x="4955" y="1227"/>
                  </a:lnTo>
                  <a:lnTo>
                    <a:pt x="5054" y="1202"/>
                  </a:lnTo>
                  <a:lnTo>
                    <a:pt x="5178" y="1202"/>
                  </a:lnTo>
                  <a:lnTo>
                    <a:pt x="5178" y="1202"/>
                  </a:lnTo>
                  <a:lnTo>
                    <a:pt x="5302" y="1202"/>
                  </a:lnTo>
                  <a:lnTo>
                    <a:pt x="5401" y="1227"/>
                  </a:lnTo>
                  <a:lnTo>
                    <a:pt x="5488" y="1264"/>
                  </a:lnTo>
                  <a:lnTo>
                    <a:pt x="5562" y="1313"/>
                  </a:lnTo>
                  <a:lnTo>
                    <a:pt x="5636" y="1363"/>
                  </a:lnTo>
                  <a:lnTo>
                    <a:pt x="5686" y="1437"/>
                  </a:lnTo>
                  <a:lnTo>
                    <a:pt x="5735" y="1511"/>
                  </a:lnTo>
                  <a:lnTo>
                    <a:pt x="5772" y="1598"/>
                  </a:lnTo>
                  <a:lnTo>
                    <a:pt x="5847" y="1784"/>
                  </a:lnTo>
                  <a:lnTo>
                    <a:pt x="5896" y="1982"/>
                  </a:lnTo>
                  <a:lnTo>
                    <a:pt x="5971" y="2180"/>
                  </a:lnTo>
                  <a:lnTo>
                    <a:pt x="6057" y="2366"/>
                  </a:lnTo>
                  <a:lnTo>
                    <a:pt x="6057" y="2366"/>
                  </a:lnTo>
                  <a:lnTo>
                    <a:pt x="6119" y="2490"/>
                  </a:lnTo>
                  <a:lnTo>
                    <a:pt x="6218" y="2651"/>
                  </a:lnTo>
                  <a:lnTo>
                    <a:pt x="6355" y="2837"/>
                  </a:lnTo>
                  <a:lnTo>
                    <a:pt x="6429" y="2923"/>
                  </a:lnTo>
                  <a:lnTo>
                    <a:pt x="6528" y="3010"/>
                  </a:lnTo>
                  <a:lnTo>
                    <a:pt x="6639" y="3097"/>
                  </a:lnTo>
                  <a:lnTo>
                    <a:pt x="6763" y="3183"/>
                  </a:lnTo>
                  <a:lnTo>
                    <a:pt x="6900" y="3258"/>
                  </a:lnTo>
                  <a:lnTo>
                    <a:pt x="7048" y="3320"/>
                  </a:lnTo>
                  <a:lnTo>
                    <a:pt x="7209" y="3369"/>
                  </a:lnTo>
                  <a:lnTo>
                    <a:pt x="7395" y="3406"/>
                  </a:lnTo>
                  <a:lnTo>
                    <a:pt x="7593" y="3431"/>
                  </a:lnTo>
                  <a:lnTo>
                    <a:pt x="7816" y="3443"/>
                  </a:lnTo>
                  <a:lnTo>
                    <a:pt x="7816" y="3233"/>
                  </a:lnTo>
                  <a:lnTo>
                    <a:pt x="7816" y="3233"/>
                  </a:lnTo>
                  <a:lnTo>
                    <a:pt x="7593" y="3233"/>
                  </a:lnTo>
                  <a:lnTo>
                    <a:pt x="7383" y="3196"/>
                  </a:lnTo>
                  <a:lnTo>
                    <a:pt x="7197" y="3159"/>
                  </a:lnTo>
                  <a:lnTo>
                    <a:pt x="7023" y="3084"/>
                  </a:lnTo>
                  <a:lnTo>
                    <a:pt x="7023" y="3084"/>
                  </a:lnTo>
                  <a:lnTo>
                    <a:pt x="6900" y="3022"/>
                  </a:lnTo>
                  <a:lnTo>
                    <a:pt x="6776" y="2923"/>
                  </a:lnTo>
                  <a:lnTo>
                    <a:pt x="6652" y="2812"/>
                  </a:lnTo>
                  <a:lnTo>
                    <a:pt x="6540" y="2676"/>
                  </a:lnTo>
                  <a:lnTo>
                    <a:pt x="6429" y="2527"/>
                  </a:lnTo>
                  <a:lnTo>
                    <a:pt x="6317" y="2366"/>
                  </a:lnTo>
                  <a:lnTo>
                    <a:pt x="6231" y="2205"/>
                  </a:lnTo>
                  <a:lnTo>
                    <a:pt x="6144" y="2032"/>
                  </a:lnTo>
                  <a:lnTo>
                    <a:pt x="6070" y="1846"/>
                  </a:lnTo>
                  <a:lnTo>
                    <a:pt x="6020" y="1672"/>
                  </a:lnTo>
                  <a:lnTo>
                    <a:pt x="5983" y="1499"/>
                  </a:lnTo>
                  <a:lnTo>
                    <a:pt x="5958" y="1326"/>
                  </a:lnTo>
                  <a:lnTo>
                    <a:pt x="5958" y="1165"/>
                  </a:lnTo>
                  <a:lnTo>
                    <a:pt x="5971" y="1016"/>
                  </a:lnTo>
                  <a:lnTo>
                    <a:pt x="6020" y="880"/>
                  </a:lnTo>
                  <a:lnTo>
                    <a:pt x="6057" y="818"/>
                  </a:lnTo>
                  <a:lnTo>
                    <a:pt x="6094" y="768"/>
                  </a:lnTo>
                  <a:lnTo>
                    <a:pt x="6094" y="768"/>
                  </a:lnTo>
                  <a:lnTo>
                    <a:pt x="6144" y="706"/>
                  </a:lnTo>
                  <a:lnTo>
                    <a:pt x="6206" y="644"/>
                  </a:lnTo>
                  <a:lnTo>
                    <a:pt x="6280" y="583"/>
                  </a:lnTo>
                  <a:lnTo>
                    <a:pt x="6367" y="533"/>
                  </a:lnTo>
                  <a:lnTo>
                    <a:pt x="6565" y="446"/>
                  </a:lnTo>
                  <a:lnTo>
                    <a:pt x="6788" y="372"/>
                  </a:lnTo>
                  <a:lnTo>
                    <a:pt x="7023" y="322"/>
                  </a:lnTo>
                  <a:lnTo>
                    <a:pt x="7283" y="273"/>
                  </a:lnTo>
                  <a:lnTo>
                    <a:pt x="7544" y="248"/>
                  </a:lnTo>
                  <a:lnTo>
                    <a:pt x="7816" y="223"/>
                  </a:lnTo>
                  <a:lnTo>
                    <a:pt x="7816" y="13"/>
                  </a:lnTo>
                  <a:lnTo>
                    <a:pt x="7816" y="13"/>
                  </a:lnTo>
                  <a:lnTo>
                    <a:pt x="7630" y="25"/>
                  </a:lnTo>
                  <a:lnTo>
                    <a:pt x="7630" y="25"/>
                  </a:lnTo>
                  <a:lnTo>
                    <a:pt x="7333" y="62"/>
                  </a:lnTo>
                  <a:lnTo>
                    <a:pt x="7011" y="112"/>
                  </a:lnTo>
                  <a:lnTo>
                    <a:pt x="6367" y="248"/>
                  </a:lnTo>
                  <a:lnTo>
                    <a:pt x="6057" y="310"/>
                  </a:lnTo>
                  <a:lnTo>
                    <a:pt x="5748" y="360"/>
                  </a:lnTo>
                  <a:lnTo>
                    <a:pt x="5450" y="409"/>
                  </a:lnTo>
                  <a:lnTo>
                    <a:pt x="5166" y="422"/>
                  </a:lnTo>
                  <a:lnTo>
                    <a:pt x="5166" y="422"/>
                  </a:lnTo>
                  <a:close/>
                  <a:moveTo>
                    <a:pt x="2540" y="13"/>
                  </a:moveTo>
                  <a:lnTo>
                    <a:pt x="2540" y="13"/>
                  </a:lnTo>
                  <a:lnTo>
                    <a:pt x="2206" y="0"/>
                  </a:lnTo>
                  <a:lnTo>
                    <a:pt x="1859" y="0"/>
                  </a:lnTo>
                  <a:lnTo>
                    <a:pt x="1500" y="13"/>
                  </a:lnTo>
                  <a:lnTo>
                    <a:pt x="1165" y="25"/>
                  </a:lnTo>
                  <a:lnTo>
                    <a:pt x="868" y="50"/>
                  </a:lnTo>
                  <a:lnTo>
                    <a:pt x="608" y="75"/>
                  </a:lnTo>
                  <a:lnTo>
                    <a:pt x="410" y="99"/>
                  </a:lnTo>
                  <a:lnTo>
                    <a:pt x="286" y="137"/>
                  </a:lnTo>
                  <a:lnTo>
                    <a:pt x="286" y="137"/>
                  </a:lnTo>
                  <a:lnTo>
                    <a:pt x="125" y="186"/>
                  </a:lnTo>
                  <a:lnTo>
                    <a:pt x="75" y="211"/>
                  </a:lnTo>
                  <a:lnTo>
                    <a:pt x="51" y="248"/>
                  </a:lnTo>
                  <a:lnTo>
                    <a:pt x="26" y="285"/>
                  </a:lnTo>
                  <a:lnTo>
                    <a:pt x="13" y="322"/>
                  </a:lnTo>
                  <a:lnTo>
                    <a:pt x="1" y="446"/>
                  </a:lnTo>
                  <a:lnTo>
                    <a:pt x="1" y="446"/>
                  </a:lnTo>
                  <a:lnTo>
                    <a:pt x="1" y="595"/>
                  </a:lnTo>
                  <a:lnTo>
                    <a:pt x="1" y="669"/>
                  </a:lnTo>
                  <a:lnTo>
                    <a:pt x="26" y="731"/>
                  </a:lnTo>
                  <a:lnTo>
                    <a:pt x="51" y="781"/>
                  </a:lnTo>
                  <a:lnTo>
                    <a:pt x="75" y="830"/>
                  </a:lnTo>
                  <a:lnTo>
                    <a:pt x="125" y="855"/>
                  </a:lnTo>
                  <a:lnTo>
                    <a:pt x="174" y="892"/>
                  </a:lnTo>
                  <a:lnTo>
                    <a:pt x="174" y="892"/>
                  </a:lnTo>
                  <a:lnTo>
                    <a:pt x="249" y="929"/>
                  </a:lnTo>
                  <a:lnTo>
                    <a:pt x="311" y="979"/>
                  </a:lnTo>
                  <a:lnTo>
                    <a:pt x="348" y="1066"/>
                  </a:lnTo>
                  <a:lnTo>
                    <a:pt x="385" y="1189"/>
                  </a:lnTo>
                  <a:lnTo>
                    <a:pt x="422" y="1338"/>
                  </a:lnTo>
                  <a:lnTo>
                    <a:pt x="459" y="1524"/>
                  </a:lnTo>
                  <a:lnTo>
                    <a:pt x="546" y="2032"/>
                  </a:lnTo>
                  <a:lnTo>
                    <a:pt x="546" y="2032"/>
                  </a:lnTo>
                  <a:lnTo>
                    <a:pt x="608" y="2292"/>
                  </a:lnTo>
                  <a:lnTo>
                    <a:pt x="645" y="2416"/>
                  </a:lnTo>
                  <a:lnTo>
                    <a:pt x="695" y="2539"/>
                  </a:lnTo>
                  <a:lnTo>
                    <a:pt x="744" y="2651"/>
                  </a:lnTo>
                  <a:lnTo>
                    <a:pt x="818" y="2762"/>
                  </a:lnTo>
                  <a:lnTo>
                    <a:pt x="893" y="2861"/>
                  </a:lnTo>
                  <a:lnTo>
                    <a:pt x="992" y="2960"/>
                  </a:lnTo>
                  <a:lnTo>
                    <a:pt x="1103" y="3047"/>
                  </a:lnTo>
                  <a:lnTo>
                    <a:pt x="1227" y="3134"/>
                  </a:lnTo>
                  <a:lnTo>
                    <a:pt x="1363" y="3208"/>
                  </a:lnTo>
                  <a:lnTo>
                    <a:pt x="1524" y="3270"/>
                  </a:lnTo>
                  <a:lnTo>
                    <a:pt x="1698" y="3320"/>
                  </a:lnTo>
                  <a:lnTo>
                    <a:pt x="1896" y="3369"/>
                  </a:lnTo>
                  <a:lnTo>
                    <a:pt x="2119" y="3406"/>
                  </a:lnTo>
                  <a:lnTo>
                    <a:pt x="2367" y="3431"/>
                  </a:lnTo>
                  <a:lnTo>
                    <a:pt x="2367" y="3431"/>
                  </a:lnTo>
                  <a:lnTo>
                    <a:pt x="2540" y="3443"/>
                  </a:lnTo>
                  <a:lnTo>
                    <a:pt x="2540" y="3233"/>
                  </a:lnTo>
                  <a:lnTo>
                    <a:pt x="2540" y="3233"/>
                  </a:lnTo>
                  <a:lnTo>
                    <a:pt x="2305" y="3221"/>
                  </a:lnTo>
                  <a:lnTo>
                    <a:pt x="2069" y="3196"/>
                  </a:lnTo>
                  <a:lnTo>
                    <a:pt x="1846" y="3146"/>
                  </a:lnTo>
                  <a:lnTo>
                    <a:pt x="1623" y="3072"/>
                  </a:lnTo>
                  <a:lnTo>
                    <a:pt x="1425" y="2973"/>
                  </a:lnTo>
                  <a:lnTo>
                    <a:pt x="1326" y="2923"/>
                  </a:lnTo>
                  <a:lnTo>
                    <a:pt x="1239" y="2861"/>
                  </a:lnTo>
                  <a:lnTo>
                    <a:pt x="1165" y="2799"/>
                  </a:lnTo>
                  <a:lnTo>
                    <a:pt x="1091" y="2725"/>
                  </a:lnTo>
                  <a:lnTo>
                    <a:pt x="1029" y="2651"/>
                  </a:lnTo>
                  <a:lnTo>
                    <a:pt x="979" y="2564"/>
                  </a:lnTo>
                  <a:lnTo>
                    <a:pt x="979" y="2564"/>
                  </a:lnTo>
                  <a:lnTo>
                    <a:pt x="917" y="2440"/>
                  </a:lnTo>
                  <a:lnTo>
                    <a:pt x="868" y="2304"/>
                  </a:lnTo>
                  <a:lnTo>
                    <a:pt x="818" y="2155"/>
                  </a:lnTo>
                  <a:lnTo>
                    <a:pt x="769" y="1994"/>
                  </a:lnTo>
                  <a:lnTo>
                    <a:pt x="744" y="1833"/>
                  </a:lnTo>
                  <a:lnTo>
                    <a:pt x="707" y="1672"/>
                  </a:lnTo>
                  <a:lnTo>
                    <a:pt x="695" y="1499"/>
                  </a:lnTo>
                  <a:lnTo>
                    <a:pt x="682" y="1338"/>
                  </a:lnTo>
                  <a:lnTo>
                    <a:pt x="695" y="1177"/>
                  </a:lnTo>
                  <a:lnTo>
                    <a:pt x="695" y="1028"/>
                  </a:lnTo>
                  <a:lnTo>
                    <a:pt x="719" y="880"/>
                  </a:lnTo>
                  <a:lnTo>
                    <a:pt x="756" y="756"/>
                  </a:lnTo>
                  <a:lnTo>
                    <a:pt x="794" y="632"/>
                  </a:lnTo>
                  <a:lnTo>
                    <a:pt x="856" y="533"/>
                  </a:lnTo>
                  <a:lnTo>
                    <a:pt x="917" y="446"/>
                  </a:lnTo>
                  <a:lnTo>
                    <a:pt x="992" y="384"/>
                  </a:lnTo>
                  <a:lnTo>
                    <a:pt x="992" y="384"/>
                  </a:lnTo>
                  <a:lnTo>
                    <a:pt x="1091" y="347"/>
                  </a:lnTo>
                  <a:lnTo>
                    <a:pt x="1227" y="310"/>
                  </a:lnTo>
                  <a:lnTo>
                    <a:pt x="1388" y="273"/>
                  </a:lnTo>
                  <a:lnTo>
                    <a:pt x="1586" y="248"/>
                  </a:lnTo>
                  <a:lnTo>
                    <a:pt x="1809" y="236"/>
                  </a:lnTo>
                  <a:lnTo>
                    <a:pt x="2045" y="223"/>
                  </a:lnTo>
                  <a:lnTo>
                    <a:pt x="2292" y="223"/>
                  </a:lnTo>
                  <a:lnTo>
                    <a:pt x="2540" y="223"/>
                  </a:lnTo>
                  <a:lnTo>
                    <a:pt x="2540" y="13"/>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1126603" y="2431938"/>
              <a:ext cx="118750" cy="268472"/>
            </a:xfrm>
            <a:custGeom>
              <a:avLst/>
              <a:gdLst/>
              <a:ahLst/>
              <a:cxnLst/>
              <a:rect l="l" t="t" r="r" b="b"/>
              <a:pathLst>
                <a:path w="2887" h="6527" extrusionOk="0">
                  <a:moveTo>
                    <a:pt x="1" y="0"/>
                  </a:moveTo>
                  <a:lnTo>
                    <a:pt x="1" y="595"/>
                  </a:lnTo>
                  <a:lnTo>
                    <a:pt x="100" y="656"/>
                  </a:lnTo>
                  <a:lnTo>
                    <a:pt x="187" y="718"/>
                  </a:lnTo>
                  <a:lnTo>
                    <a:pt x="286" y="805"/>
                  </a:lnTo>
                  <a:lnTo>
                    <a:pt x="385" y="892"/>
                  </a:lnTo>
                  <a:lnTo>
                    <a:pt x="583" y="1115"/>
                  </a:lnTo>
                  <a:lnTo>
                    <a:pt x="781" y="1387"/>
                  </a:lnTo>
                  <a:lnTo>
                    <a:pt x="992" y="1697"/>
                  </a:lnTo>
                  <a:lnTo>
                    <a:pt x="1190" y="2031"/>
                  </a:lnTo>
                  <a:lnTo>
                    <a:pt x="1376" y="2403"/>
                  </a:lnTo>
                  <a:lnTo>
                    <a:pt x="1561" y="2799"/>
                  </a:lnTo>
                  <a:lnTo>
                    <a:pt x="1747" y="3233"/>
                  </a:lnTo>
                  <a:lnTo>
                    <a:pt x="1908" y="3666"/>
                  </a:lnTo>
                  <a:lnTo>
                    <a:pt x="2044" y="4112"/>
                  </a:lnTo>
                  <a:lnTo>
                    <a:pt x="2156" y="4558"/>
                  </a:lnTo>
                  <a:lnTo>
                    <a:pt x="2243" y="4991"/>
                  </a:lnTo>
                  <a:lnTo>
                    <a:pt x="2280" y="5214"/>
                  </a:lnTo>
                  <a:lnTo>
                    <a:pt x="2292" y="5425"/>
                  </a:lnTo>
                  <a:lnTo>
                    <a:pt x="2317" y="5623"/>
                  </a:lnTo>
                  <a:lnTo>
                    <a:pt x="2317" y="5833"/>
                  </a:lnTo>
                  <a:lnTo>
                    <a:pt x="2317" y="6032"/>
                  </a:lnTo>
                  <a:lnTo>
                    <a:pt x="2304" y="6217"/>
                  </a:lnTo>
                  <a:lnTo>
                    <a:pt x="2304" y="6279"/>
                  </a:lnTo>
                  <a:lnTo>
                    <a:pt x="2317" y="6329"/>
                  </a:lnTo>
                  <a:lnTo>
                    <a:pt x="2342" y="6378"/>
                  </a:lnTo>
                  <a:lnTo>
                    <a:pt x="2366" y="6428"/>
                  </a:lnTo>
                  <a:lnTo>
                    <a:pt x="2404" y="6465"/>
                  </a:lnTo>
                  <a:lnTo>
                    <a:pt x="2453" y="6490"/>
                  </a:lnTo>
                  <a:lnTo>
                    <a:pt x="2503" y="6515"/>
                  </a:lnTo>
                  <a:lnTo>
                    <a:pt x="2565" y="6527"/>
                  </a:lnTo>
                  <a:lnTo>
                    <a:pt x="2614" y="6527"/>
                  </a:lnTo>
                  <a:lnTo>
                    <a:pt x="2676" y="6515"/>
                  </a:lnTo>
                  <a:lnTo>
                    <a:pt x="2726" y="6490"/>
                  </a:lnTo>
                  <a:lnTo>
                    <a:pt x="2775" y="6465"/>
                  </a:lnTo>
                  <a:lnTo>
                    <a:pt x="2812" y="6428"/>
                  </a:lnTo>
                  <a:lnTo>
                    <a:pt x="2837" y="6378"/>
                  </a:lnTo>
                  <a:lnTo>
                    <a:pt x="2862" y="6329"/>
                  </a:lnTo>
                  <a:lnTo>
                    <a:pt x="2874" y="6267"/>
                  </a:lnTo>
                  <a:lnTo>
                    <a:pt x="2887" y="6056"/>
                  </a:lnTo>
                  <a:lnTo>
                    <a:pt x="2887" y="5846"/>
                  </a:lnTo>
                  <a:lnTo>
                    <a:pt x="2887" y="5623"/>
                  </a:lnTo>
                  <a:lnTo>
                    <a:pt x="2874" y="5400"/>
                  </a:lnTo>
                  <a:lnTo>
                    <a:pt x="2849" y="5165"/>
                  </a:lnTo>
                  <a:lnTo>
                    <a:pt x="2812" y="4942"/>
                  </a:lnTo>
                  <a:lnTo>
                    <a:pt x="2775" y="4694"/>
                  </a:lnTo>
                  <a:lnTo>
                    <a:pt x="2726" y="4459"/>
                  </a:lnTo>
                  <a:lnTo>
                    <a:pt x="2602" y="3976"/>
                  </a:lnTo>
                  <a:lnTo>
                    <a:pt x="2453" y="3505"/>
                  </a:lnTo>
                  <a:lnTo>
                    <a:pt x="2280" y="3022"/>
                  </a:lnTo>
                  <a:lnTo>
                    <a:pt x="2082" y="2564"/>
                  </a:lnTo>
                  <a:lnTo>
                    <a:pt x="1859" y="2081"/>
                  </a:lnTo>
                  <a:lnTo>
                    <a:pt x="1735" y="1858"/>
                  </a:lnTo>
                  <a:lnTo>
                    <a:pt x="1611" y="1635"/>
                  </a:lnTo>
                  <a:lnTo>
                    <a:pt x="1475" y="1412"/>
                  </a:lnTo>
                  <a:lnTo>
                    <a:pt x="1351" y="1214"/>
                  </a:lnTo>
                  <a:lnTo>
                    <a:pt x="1215" y="1028"/>
                  </a:lnTo>
                  <a:lnTo>
                    <a:pt x="1078" y="842"/>
                  </a:lnTo>
                  <a:lnTo>
                    <a:pt x="942" y="681"/>
                  </a:lnTo>
                  <a:lnTo>
                    <a:pt x="806" y="533"/>
                  </a:lnTo>
                  <a:lnTo>
                    <a:pt x="670" y="396"/>
                  </a:lnTo>
                  <a:lnTo>
                    <a:pt x="533" y="285"/>
                  </a:lnTo>
                  <a:lnTo>
                    <a:pt x="397" y="173"/>
                  </a:lnTo>
                  <a:lnTo>
                    <a:pt x="261" y="99"/>
                  </a:lnTo>
                  <a:lnTo>
                    <a:pt x="137" y="37"/>
                  </a:lnTo>
                  <a:lnTo>
                    <a:pt x="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855082" y="2431938"/>
              <a:ext cx="98883" cy="139604"/>
            </a:xfrm>
            <a:custGeom>
              <a:avLst/>
              <a:gdLst/>
              <a:ahLst/>
              <a:cxnLst/>
              <a:rect l="l" t="t" r="r" b="b"/>
              <a:pathLst>
                <a:path w="2404" h="3394" extrusionOk="0">
                  <a:moveTo>
                    <a:pt x="2403" y="0"/>
                  </a:moveTo>
                  <a:lnTo>
                    <a:pt x="2279" y="37"/>
                  </a:lnTo>
                  <a:lnTo>
                    <a:pt x="2143" y="99"/>
                  </a:lnTo>
                  <a:lnTo>
                    <a:pt x="2007" y="186"/>
                  </a:lnTo>
                  <a:lnTo>
                    <a:pt x="1883" y="285"/>
                  </a:lnTo>
                  <a:lnTo>
                    <a:pt x="1747" y="409"/>
                  </a:lnTo>
                  <a:lnTo>
                    <a:pt x="1611" y="533"/>
                  </a:lnTo>
                  <a:lnTo>
                    <a:pt x="1474" y="681"/>
                  </a:lnTo>
                  <a:lnTo>
                    <a:pt x="1338" y="855"/>
                  </a:lnTo>
                  <a:lnTo>
                    <a:pt x="1202" y="1028"/>
                  </a:lnTo>
                  <a:lnTo>
                    <a:pt x="1066" y="1226"/>
                  </a:lnTo>
                  <a:lnTo>
                    <a:pt x="929" y="1424"/>
                  </a:lnTo>
                  <a:lnTo>
                    <a:pt x="806" y="1635"/>
                  </a:lnTo>
                  <a:lnTo>
                    <a:pt x="558" y="2081"/>
                  </a:lnTo>
                  <a:lnTo>
                    <a:pt x="335" y="2564"/>
                  </a:lnTo>
                  <a:lnTo>
                    <a:pt x="162" y="2972"/>
                  </a:lnTo>
                  <a:lnTo>
                    <a:pt x="1" y="3394"/>
                  </a:lnTo>
                  <a:lnTo>
                    <a:pt x="607" y="3394"/>
                  </a:lnTo>
                  <a:lnTo>
                    <a:pt x="731" y="3096"/>
                  </a:lnTo>
                  <a:lnTo>
                    <a:pt x="855" y="2799"/>
                  </a:lnTo>
                  <a:lnTo>
                    <a:pt x="1041" y="2403"/>
                  </a:lnTo>
                  <a:lnTo>
                    <a:pt x="1227" y="2044"/>
                  </a:lnTo>
                  <a:lnTo>
                    <a:pt x="1425" y="1697"/>
                  </a:lnTo>
                  <a:lnTo>
                    <a:pt x="1623" y="1400"/>
                  </a:lnTo>
                  <a:lnTo>
                    <a:pt x="1821" y="1127"/>
                  </a:lnTo>
                  <a:lnTo>
                    <a:pt x="2019" y="904"/>
                  </a:lnTo>
                  <a:lnTo>
                    <a:pt x="2118" y="805"/>
                  </a:lnTo>
                  <a:lnTo>
                    <a:pt x="2217" y="731"/>
                  </a:lnTo>
                  <a:lnTo>
                    <a:pt x="2304" y="656"/>
                  </a:lnTo>
                  <a:lnTo>
                    <a:pt x="2403" y="607"/>
                  </a:lnTo>
                  <a:lnTo>
                    <a:pt x="2403"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1187768" y="2670840"/>
              <a:ext cx="71858" cy="71365"/>
            </a:xfrm>
            <a:custGeom>
              <a:avLst/>
              <a:gdLst/>
              <a:ahLst/>
              <a:cxnLst/>
              <a:rect l="l" t="t" r="r" b="b"/>
              <a:pathLst>
                <a:path w="1747" h="1735" extrusionOk="0">
                  <a:moveTo>
                    <a:pt x="867" y="1735"/>
                  </a:moveTo>
                  <a:lnTo>
                    <a:pt x="867" y="1735"/>
                  </a:lnTo>
                  <a:lnTo>
                    <a:pt x="966" y="1735"/>
                  </a:lnTo>
                  <a:lnTo>
                    <a:pt x="1053" y="1722"/>
                  </a:lnTo>
                  <a:lnTo>
                    <a:pt x="1127" y="1697"/>
                  </a:lnTo>
                  <a:lnTo>
                    <a:pt x="1214" y="1673"/>
                  </a:lnTo>
                  <a:lnTo>
                    <a:pt x="1288" y="1635"/>
                  </a:lnTo>
                  <a:lnTo>
                    <a:pt x="1362" y="1586"/>
                  </a:lnTo>
                  <a:lnTo>
                    <a:pt x="1424" y="1536"/>
                  </a:lnTo>
                  <a:lnTo>
                    <a:pt x="1486" y="1487"/>
                  </a:lnTo>
                  <a:lnTo>
                    <a:pt x="1548" y="1425"/>
                  </a:lnTo>
                  <a:lnTo>
                    <a:pt x="1598" y="1351"/>
                  </a:lnTo>
                  <a:lnTo>
                    <a:pt x="1635" y="1276"/>
                  </a:lnTo>
                  <a:lnTo>
                    <a:pt x="1672" y="1202"/>
                  </a:lnTo>
                  <a:lnTo>
                    <a:pt x="1697" y="1128"/>
                  </a:lnTo>
                  <a:lnTo>
                    <a:pt x="1722" y="1041"/>
                  </a:lnTo>
                  <a:lnTo>
                    <a:pt x="1734" y="954"/>
                  </a:lnTo>
                  <a:lnTo>
                    <a:pt x="1746" y="868"/>
                  </a:lnTo>
                  <a:lnTo>
                    <a:pt x="1746" y="868"/>
                  </a:lnTo>
                  <a:lnTo>
                    <a:pt x="1734" y="781"/>
                  </a:lnTo>
                  <a:lnTo>
                    <a:pt x="1722" y="694"/>
                  </a:lnTo>
                  <a:lnTo>
                    <a:pt x="1697" y="608"/>
                  </a:lnTo>
                  <a:lnTo>
                    <a:pt x="1672" y="533"/>
                  </a:lnTo>
                  <a:lnTo>
                    <a:pt x="1635" y="459"/>
                  </a:lnTo>
                  <a:lnTo>
                    <a:pt x="1598" y="385"/>
                  </a:lnTo>
                  <a:lnTo>
                    <a:pt x="1548" y="310"/>
                  </a:lnTo>
                  <a:lnTo>
                    <a:pt x="1486" y="248"/>
                  </a:lnTo>
                  <a:lnTo>
                    <a:pt x="1424" y="199"/>
                  </a:lnTo>
                  <a:lnTo>
                    <a:pt x="1362" y="149"/>
                  </a:lnTo>
                  <a:lnTo>
                    <a:pt x="1288" y="100"/>
                  </a:lnTo>
                  <a:lnTo>
                    <a:pt x="1214" y="63"/>
                  </a:lnTo>
                  <a:lnTo>
                    <a:pt x="1127" y="38"/>
                  </a:lnTo>
                  <a:lnTo>
                    <a:pt x="1053" y="13"/>
                  </a:lnTo>
                  <a:lnTo>
                    <a:pt x="966" y="1"/>
                  </a:lnTo>
                  <a:lnTo>
                    <a:pt x="867" y="1"/>
                  </a:lnTo>
                  <a:lnTo>
                    <a:pt x="867" y="1"/>
                  </a:lnTo>
                  <a:lnTo>
                    <a:pt x="780" y="1"/>
                  </a:lnTo>
                  <a:lnTo>
                    <a:pt x="694" y="13"/>
                  </a:lnTo>
                  <a:lnTo>
                    <a:pt x="619" y="38"/>
                  </a:lnTo>
                  <a:lnTo>
                    <a:pt x="533" y="63"/>
                  </a:lnTo>
                  <a:lnTo>
                    <a:pt x="458" y="100"/>
                  </a:lnTo>
                  <a:lnTo>
                    <a:pt x="384" y="149"/>
                  </a:lnTo>
                  <a:lnTo>
                    <a:pt x="322" y="199"/>
                  </a:lnTo>
                  <a:lnTo>
                    <a:pt x="260" y="248"/>
                  </a:lnTo>
                  <a:lnTo>
                    <a:pt x="198" y="310"/>
                  </a:lnTo>
                  <a:lnTo>
                    <a:pt x="149" y="385"/>
                  </a:lnTo>
                  <a:lnTo>
                    <a:pt x="112" y="459"/>
                  </a:lnTo>
                  <a:lnTo>
                    <a:pt x="74" y="533"/>
                  </a:lnTo>
                  <a:lnTo>
                    <a:pt x="37" y="608"/>
                  </a:lnTo>
                  <a:lnTo>
                    <a:pt x="25" y="694"/>
                  </a:lnTo>
                  <a:lnTo>
                    <a:pt x="12" y="781"/>
                  </a:lnTo>
                  <a:lnTo>
                    <a:pt x="0" y="868"/>
                  </a:lnTo>
                  <a:lnTo>
                    <a:pt x="0" y="868"/>
                  </a:lnTo>
                  <a:lnTo>
                    <a:pt x="12" y="954"/>
                  </a:lnTo>
                  <a:lnTo>
                    <a:pt x="25" y="1041"/>
                  </a:lnTo>
                  <a:lnTo>
                    <a:pt x="37" y="1128"/>
                  </a:lnTo>
                  <a:lnTo>
                    <a:pt x="74" y="1202"/>
                  </a:lnTo>
                  <a:lnTo>
                    <a:pt x="112" y="1276"/>
                  </a:lnTo>
                  <a:lnTo>
                    <a:pt x="149" y="1351"/>
                  </a:lnTo>
                  <a:lnTo>
                    <a:pt x="198" y="1425"/>
                  </a:lnTo>
                  <a:lnTo>
                    <a:pt x="260" y="1487"/>
                  </a:lnTo>
                  <a:lnTo>
                    <a:pt x="322" y="1536"/>
                  </a:lnTo>
                  <a:lnTo>
                    <a:pt x="384" y="1586"/>
                  </a:lnTo>
                  <a:lnTo>
                    <a:pt x="458" y="1635"/>
                  </a:lnTo>
                  <a:lnTo>
                    <a:pt x="533" y="1673"/>
                  </a:lnTo>
                  <a:lnTo>
                    <a:pt x="619" y="1697"/>
                  </a:lnTo>
                  <a:lnTo>
                    <a:pt x="694" y="1722"/>
                  </a:lnTo>
                  <a:lnTo>
                    <a:pt x="780" y="1735"/>
                  </a:lnTo>
                  <a:lnTo>
                    <a:pt x="867" y="1735"/>
                  </a:lnTo>
                  <a:lnTo>
                    <a:pt x="867" y="173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1200478" y="2683592"/>
              <a:ext cx="46397" cy="45863"/>
            </a:xfrm>
            <a:custGeom>
              <a:avLst/>
              <a:gdLst/>
              <a:ahLst/>
              <a:cxnLst/>
              <a:rect l="l" t="t" r="r" b="b"/>
              <a:pathLst>
                <a:path w="1128" h="1115" extrusionOk="0">
                  <a:moveTo>
                    <a:pt x="558" y="1115"/>
                  </a:moveTo>
                  <a:lnTo>
                    <a:pt x="558" y="1115"/>
                  </a:lnTo>
                  <a:lnTo>
                    <a:pt x="682" y="1103"/>
                  </a:lnTo>
                  <a:lnTo>
                    <a:pt x="781" y="1078"/>
                  </a:lnTo>
                  <a:lnTo>
                    <a:pt x="880" y="1028"/>
                  </a:lnTo>
                  <a:lnTo>
                    <a:pt x="954" y="954"/>
                  </a:lnTo>
                  <a:lnTo>
                    <a:pt x="1029" y="867"/>
                  </a:lnTo>
                  <a:lnTo>
                    <a:pt x="1078" y="781"/>
                  </a:lnTo>
                  <a:lnTo>
                    <a:pt x="1115" y="669"/>
                  </a:lnTo>
                  <a:lnTo>
                    <a:pt x="1128" y="558"/>
                  </a:lnTo>
                  <a:lnTo>
                    <a:pt x="1128" y="558"/>
                  </a:lnTo>
                  <a:lnTo>
                    <a:pt x="1115" y="446"/>
                  </a:lnTo>
                  <a:lnTo>
                    <a:pt x="1078" y="335"/>
                  </a:lnTo>
                  <a:lnTo>
                    <a:pt x="1029" y="248"/>
                  </a:lnTo>
                  <a:lnTo>
                    <a:pt x="954" y="161"/>
                  </a:lnTo>
                  <a:lnTo>
                    <a:pt x="880" y="87"/>
                  </a:lnTo>
                  <a:lnTo>
                    <a:pt x="781" y="37"/>
                  </a:lnTo>
                  <a:lnTo>
                    <a:pt x="682" y="13"/>
                  </a:lnTo>
                  <a:lnTo>
                    <a:pt x="558" y="0"/>
                  </a:lnTo>
                  <a:lnTo>
                    <a:pt x="558" y="0"/>
                  </a:lnTo>
                  <a:lnTo>
                    <a:pt x="447" y="13"/>
                  </a:lnTo>
                  <a:lnTo>
                    <a:pt x="347" y="37"/>
                  </a:lnTo>
                  <a:lnTo>
                    <a:pt x="248" y="87"/>
                  </a:lnTo>
                  <a:lnTo>
                    <a:pt x="162" y="161"/>
                  </a:lnTo>
                  <a:lnTo>
                    <a:pt x="100" y="248"/>
                  </a:lnTo>
                  <a:lnTo>
                    <a:pt x="50" y="335"/>
                  </a:lnTo>
                  <a:lnTo>
                    <a:pt x="13" y="446"/>
                  </a:lnTo>
                  <a:lnTo>
                    <a:pt x="1" y="558"/>
                  </a:lnTo>
                  <a:lnTo>
                    <a:pt x="1" y="558"/>
                  </a:lnTo>
                  <a:lnTo>
                    <a:pt x="13" y="669"/>
                  </a:lnTo>
                  <a:lnTo>
                    <a:pt x="50" y="781"/>
                  </a:lnTo>
                  <a:lnTo>
                    <a:pt x="100" y="867"/>
                  </a:lnTo>
                  <a:lnTo>
                    <a:pt x="162" y="954"/>
                  </a:lnTo>
                  <a:lnTo>
                    <a:pt x="248" y="1028"/>
                  </a:lnTo>
                  <a:lnTo>
                    <a:pt x="347" y="1078"/>
                  </a:lnTo>
                  <a:lnTo>
                    <a:pt x="447" y="1103"/>
                  </a:lnTo>
                  <a:lnTo>
                    <a:pt x="558" y="1115"/>
                  </a:lnTo>
                  <a:lnTo>
                    <a:pt x="558" y="1115"/>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812797" y="2627033"/>
              <a:ext cx="71858" cy="200768"/>
            </a:xfrm>
            <a:custGeom>
              <a:avLst/>
              <a:gdLst/>
              <a:ahLst/>
              <a:cxnLst/>
              <a:rect l="l" t="t" r="r" b="b"/>
              <a:pathLst>
                <a:path w="1747" h="4881" extrusionOk="0">
                  <a:moveTo>
                    <a:pt x="100" y="1"/>
                  </a:moveTo>
                  <a:lnTo>
                    <a:pt x="50" y="496"/>
                  </a:lnTo>
                  <a:lnTo>
                    <a:pt x="25" y="818"/>
                  </a:lnTo>
                  <a:lnTo>
                    <a:pt x="13" y="1165"/>
                  </a:lnTo>
                  <a:lnTo>
                    <a:pt x="1" y="1536"/>
                  </a:lnTo>
                  <a:lnTo>
                    <a:pt x="1" y="1920"/>
                  </a:lnTo>
                  <a:lnTo>
                    <a:pt x="25" y="2317"/>
                  </a:lnTo>
                  <a:lnTo>
                    <a:pt x="75" y="2713"/>
                  </a:lnTo>
                  <a:lnTo>
                    <a:pt x="100" y="2911"/>
                  </a:lnTo>
                  <a:lnTo>
                    <a:pt x="149" y="3109"/>
                  </a:lnTo>
                  <a:lnTo>
                    <a:pt x="186" y="3307"/>
                  </a:lnTo>
                  <a:lnTo>
                    <a:pt x="248" y="3493"/>
                  </a:lnTo>
                  <a:lnTo>
                    <a:pt x="310" y="3667"/>
                  </a:lnTo>
                  <a:lnTo>
                    <a:pt x="385" y="3840"/>
                  </a:lnTo>
                  <a:lnTo>
                    <a:pt x="471" y="4001"/>
                  </a:lnTo>
                  <a:lnTo>
                    <a:pt x="558" y="4162"/>
                  </a:lnTo>
                  <a:lnTo>
                    <a:pt x="657" y="4298"/>
                  </a:lnTo>
                  <a:lnTo>
                    <a:pt x="781" y="4434"/>
                  </a:lnTo>
                  <a:lnTo>
                    <a:pt x="905" y="4546"/>
                  </a:lnTo>
                  <a:lnTo>
                    <a:pt x="1041" y="4645"/>
                  </a:lnTo>
                  <a:lnTo>
                    <a:pt x="1190" y="4732"/>
                  </a:lnTo>
                  <a:lnTo>
                    <a:pt x="1351" y="4806"/>
                  </a:lnTo>
                  <a:lnTo>
                    <a:pt x="1536" y="4855"/>
                  </a:lnTo>
                  <a:lnTo>
                    <a:pt x="1722" y="4880"/>
                  </a:lnTo>
                  <a:lnTo>
                    <a:pt x="1747" y="4645"/>
                  </a:lnTo>
                  <a:lnTo>
                    <a:pt x="1586" y="4620"/>
                  </a:lnTo>
                  <a:lnTo>
                    <a:pt x="1437" y="4571"/>
                  </a:lnTo>
                  <a:lnTo>
                    <a:pt x="1289" y="4509"/>
                  </a:lnTo>
                  <a:lnTo>
                    <a:pt x="1165" y="4434"/>
                  </a:lnTo>
                  <a:lnTo>
                    <a:pt x="1041" y="4348"/>
                  </a:lnTo>
                  <a:lnTo>
                    <a:pt x="929" y="4236"/>
                  </a:lnTo>
                  <a:lnTo>
                    <a:pt x="830" y="4125"/>
                  </a:lnTo>
                  <a:lnTo>
                    <a:pt x="744" y="3989"/>
                  </a:lnTo>
                  <a:lnTo>
                    <a:pt x="657" y="3852"/>
                  </a:lnTo>
                  <a:lnTo>
                    <a:pt x="583" y="3704"/>
                  </a:lnTo>
                  <a:lnTo>
                    <a:pt x="521" y="3555"/>
                  </a:lnTo>
                  <a:lnTo>
                    <a:pt x="459" y="3382"/>
                  </a:lnTo>
                  <a:lnTo>
                    <a:pt x="409" y="3221"/>
                  </a:lnTo>
                  <a:lnTo>
                    <a:pt x="372" y="3047"/>
                  </a:lnTo>
                  <a:lnTo>
                    <a:pt x="310" y="2676"/>
                  </a:lnTo>
                  <a:lnTo>
                    <a:pt x="261" y="2292"/>
                  </a:lnTo>
                  <a:lnTo>
                    <a:pt x="248" y="1908"/>
                  </a:lnTo>
                  <a:lnTo>
                    <a:pt x="236" y="1536"/>
                  </a:lnTo>
                  <a:lnTo>
                    <a:pt x="248" y="1165"/>
                  </a:lnTo>
                  <a:lnTo>
                    <a:pt x="261" y="830"/>
                  </a:lnTo>
                  <a:lnTo>
                    <a:pt x="285" y="521"/>
                  </a:lnTo>
                  <a:lnTo>
                    <a:pt x="335" y="25"/>
                  </a:lnTo>
                  <a:lnTo>
                    <a:pt x="1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882066" y="2813985"/>
              <a:ext cx="31137" cy="19415"/>
            </a:xfrm>
            <a:custGeom>
              <a:avLst/>
              <a:gdLst/>
              <a:ahLst/>
              <a:cxnLst/>
              <a:rect l="l" t="t" r="r" b="b"/>
              <a:pathLst>
                <a:path w="757" h="472" extrusionOk="0">
                  <a:moveTo>
                    <a:pt x="236" y="1"/>
                  </a:moveTo>
                  <a:lnTo>
                    <a:pt x="558" y="38"/>
                  </a:lnTo>
                  <a:lnTo>
                    <a:pt x="558" y="38"/>
                  </a:lnTo>
                  <a:lnTo>
                    <a:pt x="608" y="50"/>
                  </a:lnTo>
                  <a:lnTo>
                    <a:pt x="645" y="63"/>
                  </a:lnTo>
                  <a:lnTo>
                    <a:pt x="682" y="88"/>
                  </a:lnTo>
                  <a:lnTo>
                    <a:pt x="707" y="112"/>
                  </a:lnTo>
                  <a:lnTo>
                    <a:pt x="732" y="149"/>
                  </a:lnTo>
                  <a:lnTo>
                    <a:pt x="744" y="187"/>
                  </a:lnTo>
                  <a:lnTo>
                    <a:pt x="756" y="236"/>
                  </a:lnTo>
                  <a:lnTo>
                    <a:pt x="756" y="273"/>
                  </a:lnTo>
                  <a:lnTo>
                    <a:pt x="756" y="273"/>
                  </a:lnTo>
                  <a:lnTo>
                    <a:pt x="756" y="273"/>
                  </a:lnTo>
                  <a:lnTo>
                    <a:pt x="744" y="323"/>
                  </a:lnTo>
                  <a:lnTo>
                    <a:pt x="732" y="360"/>
                  </a:lnTo>
                  <a:lnTo>
                    <a:pt x="707" y="397"/>
                  </a:lnTo>
                  <a:lnTo>
                    <a:pt x="670" y="422"/>
                  </a:lnTo>
                  <a:lnTo>
                    <a:pt x="633" y="447"/>
                  </a:lnTo>
                  <a:lnTo>
                    <a:pt x="595" y="459"/>
                  </a:lnTo>
                  <a:lnTo>
                    <a:pt x="558" y="472"/>
                  </a:lnTo>
                  <a:lnTo>
                    <a:pt x="509" y="472"/>
                  </a:lnTo>
                  <a:lnTo>
                    <a:pt x="187" y="434"/>
                  </a:lnTo>
                  <a:lnTo>
                    <a:pt x="187" y="434"/>
                  </a:lnTo>
                  <a:lnTo>
                    <a:pt x="150" y="422"/>
                  </a:lnTo>
                  <a:lnTo>
                    <a:pt x="112" y="410"/>
                  </a:lnTo>
                  <a:lnTo>
                    <a:pt x="75" y="385"/>
                  </a:lnTo>
                  <a:lnTo>
                    <a:pt x="38" y="348"/>
                  </a:lnTo>
                  <a:lnTo>
                    <a:pt x="26" y="323"/>
                  </a:lnTo>
                  <a:lnTo>
                    <a:pt x="1" y="273"/>
                  </a:lnTo>
                  <a:lnTo>
                    <a:pt x="1" y="236"/>
                  </a:lnTo>
                  <a:lnTo>
                    <a:pt x="1" y="187"/>
                  </a:lnTo>
                  <a:lnTo>
                    <a:pt x="1" y="187"/>
                  </a:lnTo>
                  <a:lnTo>
                    <a:pt x="1" y="187"/>
                  </a:lnTo>
                  <a:lnTo>
                    <a:pt x="1" y="149"/>
                  </a:lnTo>
                  <a:lnTo>
                    <a:pt x="26" y="112"/>
                  </a:lnTo>
                  <a:lnTo>
                    <a:pt x="51" y="75"/>
                  </a:lnTo>
                  <a:lnTo>
                    <a:pt x="75" y="38"/>
                  </a:lnTo>
                  <a:lnTo>
                    <a:pt x="112" y="26"/>
                  </a:lnTo>
                  <a:lnTo>
                    <a:pt x="150" y="1"/>
                  </a:lnTo>
                  <a:lnTo>
                    <a:pt x="199" y="1"/>
                  </a:lnTo>
                  <a:lnTo>
                    <a:pt x="236" y="1"/>
                  </a:lnTo>
                  <a:lnTo>
                    <a:pt x="2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790380" y="2635713"/>
              <a:ext cx="111099" cy="181888"/>
            </a:xfrm>
            <a:custGeom>
              <a:avLst/>
              <a:gdLst/>
              <a:ahLst/>
              <a:cxnLst/>
              <a:rect l="l" t="t" r="r" b="b"/>
              <a:pathLst>
                <a:path w="2701" h="4422" extrusionOk="0">
                  <a:moveTo>
                    <a:pt x="2465" y="0"/>
                  </a:moveTo>
                  <a:lnTo>
                    <a:pt x="2391" y="483"/>
                  </a:lnTo>
                  <a:lnTo>
                    <a:pt x="2354" y="793"/>
                  </a:lnTo>
                  <a:lnTo>
                    <a:pt x="2292" y="1127"/>
                  </a:lnTo>
                  <a:lnTo>
                    <a:pt x="2218" y="1486"/>
                  </a:lnTo>
                  <a:lnTo>
                    <a:pt x="2118" y="1858"/>
                  </a:lnTo>
                  <a:lnTo>
                    <a:pt x="2007" y="2229"/>
                  </a:lnTo>
                  <a:lnTo>
                    <a:pt x="1883" y="2589"/>
                  </a:lnTo>
                  <a:lnTo>
                    <a:pt x="1735" y="2923"/>
                  </a:lnTo>
                  <a:lnTo>
                    <a:pt x="1660" y="3084"/>
                  </a:lnTo>
                  <a:lnTo>
                    <a:pt x="1574" y="3245"/>
                  </a:lnTo>
                  <a:lnTo>
                    <a:pt x="1474" y="3381"/>
                  </a:lnTo>
                  <a:lnTo>
                    <a:pt x="1375" y="3530"/>
                  </a:lnTo>
                  <a:lnTo>
                    <a:pt x="1276" y="3654"/>
                  </a:lnTo>
                  <a:lnTo>
                    <a:pt x="1165" y="3765"/>
                  </a:lnTo>
                  <a:lnTo>
                    <a:pt x="1053" y="3877"/>
                  </a:lnTo>
                  <a:lnTo>
                    <a:pt x="930" y="3963"/>
                  </a:lnTo>
                  <a:lnTo>
                    <a:pt x="793" y="4038"/>
                  </a:lnTo>
                  <a:lnTo>
                    <a:pt x="657" y="4100"/>
                  </a:lnTo>
                  <a:lnTo>
                    <a:pt x="508" y="4149"/>
                  </a:lnTo>
                  <a:lnTo>
                    <a:pt x="360" y="4174"/>
                  </a:lnTo>
                  <a:lnTo>
                    <a:pt x="199" y="4186"/>
                  </a:lnTo>
                  <a:lnTo>
                    <a:pt x="25" y="4174"/>
                  </a:lnTo>
                  <a:lnTo>
                    <a:pt x="1" y="4409"/>
                  </a:lnTo>
                  <a:lnTo>
                    <a:pt x="199" y="4422"/>
                  </a:lnTo>
                  <a:lnTo>
                    <a:pt x="385" y="4409"/>
                  </a:lnTo>
                  <a:lnTo>
                    <a:pt x="558" y="4384"/>
                  </a:lnTo>
                  <a:lnTo>
                    <a:pt x="719" y="4335"/>
                  </a:lnTo>
                  <a:lnTo>
                    <a:pt x="880" y="4273"/>
                  </a:lnTo>
                  <a:lnTo>
                    <a:pt x="1029" y="4186"/>
                  </a:lnTo>
                  <a:lnTo>
                    <a:pt x="1165" y="4087"/>
                  </a:lnTo>
                  <a:lnTo>
                    <a:pt x="1301" y="3976"/>
                  </a:lnTo>
                  <a:lnTo>
                    <a:pt x="1425" y="3839"/>
                  </a:lnTo>
                  <a:lnTo>
                    <a:pt x="1549" y="3703"/>
                  </a:lnTo>
                  <a:lnTo>
                    <a:pt x="1660" y="3555"/>
                  </a:lnTo>
                  <a:lnTo>
                    <a:pt x="1759" y="3394"/>
                  </a:lnTo>
                  <a:lnTo>
                    <a:pt x="1858" y="3220"/>
                  </a:lnTo>
                  <a:lnTo>
                    <a:pt x="1945" y="3047"/>
                  </a:lnTo>
                  <a:lnTo>
                    <a:pt x="2032" y="2861"/>
                  </a:lnTo>
                  <a:lnTo>
                    <a:pt x="2106" y="2675"/>
                  </a:lnTo>
                  <a:lnTo>
                    <a:pt x="2242" y="2304"/>
                  </a:lnTo>
                  <a:lnTo>
                    <a:pt x="2354" y="1920"/>
                  </a:lnTo>
                  <a:lnTo>
                    <a:pt x="2441" y="1548"/>
                  </a:lnTo>
                  <a:lnTo>
                    <a:pt x="2527" y="1177"/>
                  </a:lnTo>
                  <a:lnTo>
                    <a:pt x="2589" y="842"/>
                  </a:lnTo>
                  <a:lnTo>
                    <a:pt x="2626" y="520"/>
                  </a:lnTo>
                  <a:lnTo>
                    <a:pt x="2701" y="25"/>
                  </a:lnTo>
                  <a:lnTo>
                    <a:pt x="246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5"/>
            <p:cNvSpPr/>
            <p:nvPr/>
          </p:nvSpPr>
          <p:spPr>
            <a:xfrm>
              <a:off x="762861" y="2800740"/>
              <a:ext cx="31631" cy="19908"/>
            </a:xfrm>
            <a:custGeom>
              <a:avLst/>
              <a:gdLst/>
              <a:ahLst/>
              <a:cxnLst/>
              <a:rect l="l" t="t" r="r" b="b"/>
              <a:pathLst>
                <a:path w="769" h="484" extrusionOk="0">
                  <a:moveTo>
                    <a:pt x="571" y="38"/>
                  </a:moveTo>
                  <a:lnTo>
                    <a:pt x="249" y="1"/>
                  </a:lnTo>
                  <a:lnTo>
                    <a:pt x="249" y="1"/>
                  </a:lnTo>
                  <a:lnTo>
                    <a:pt x="211" y="1"/>
                  </a:lnTo>
                  <a:lnTo>
                    <a:pt x="162" y="13"/>
                  </a:lnTo>
                  <a:lnTo>
                    <a:pt x="125" y="26"/>
                  </a:lnTo>
                  <a:lnTo>
                    <a:pt x="88" y="50"/>
                  </a:lnTo>
                  <a:lnTo>
                    <a:pt x="63" y="75"/>
                  </a:lnTo>
                  <a:lnTo>
                    <a:pt x="38" y="112"/>
                  </a:lnTo>
                  <a:lnTo>
                    <a:pt x="13" y="149"/>
                  </a:lnTo>
                  <a:lnTo>
                    <a:pt x="1" y="199"/>
                  </a:lnTo>
                  <a:lnTo>
                    <a:pt x="1" y="199"/>
                  </a:lnTo>
                  <a:lnTo>
                    <a:pt x="1" y="199"/>
                  </a:lnTo>
                  <a:lnTo>
                    <a:pt x="1" y="249"/>
                  </a:lnTo>
                  <a:lnTo>
                    <a:pt x="13" y="286"/>
                  </a:lnTo>
                  <a:lnTo>
                    <a:pt x="26" y="323"/>
                  </a:lnTo>
                  <a:lnTo>
                    <a:pt x="50" y="360"/>
                  </a:lnTo>
                  <a:lnTo>
                    <a:pt x="88" y="385"/>
                  </a:lnTo>
                  <a:lnTo>
                    <a:pt x="112" y="410"/>
                  </a:lnTo>
                  <a:lnTo>
                    <a:pt x="162" y="434"/>
                  </a:lnTo>
                  <a:lnTo>
                    <a:pt x="199" y="447"/>
                  </a:lnTo>
                  <a:lnTo>
                    <a:pt x="521" y="484"/>
                  </a:lnTo>
                  <a:lnTo>
                    <a:pt x="521" y="484"/>
                  </a:lnTo>
                  <a:lnTo>
                    <a:pt x="571" y="484"/>
                  </a:lnTo>
                  <a:lnTo>
                    <a:pt x="608" y="471"/>
                  </a:lnTo>
                  <a:lnTo>
                    <a:pt x="645" y="459"/>
                  </a:lnTo>
                  <a:lnTo>
                    <a:pt x="682" y="434"/>
                  </a:lnTo>
                  <a:lnTo>
                    <a:pt x="719" y="397"/>
                  </a:lnTo>
                  <a:lnTo>
                    <a:pt x="744" y="372"/>
                  </a:lnTo>
                  <a:lnTo>
                    <a:pt x="756" y="335"/>
                  </a:lnTo>
                  <a:lnTo>
                    <a:pt x="769" y="286"/>
                  </a:lnTo>
                  <a:lnTo>
                    <a:pt x="769" y="286"/>
                  </a:lnTo>
                  <a:lnTo>
                    <a:pt x="769" y="286"/>
                  </a:lnTo>
                  <a:lnTo>
                    <a:pt x="769" y="236"/>
                  </a:lnTo>
                  <a:lnTo>
                    <a:pt x="756" y="199"/>
                  </a:lnTo>
                  <a:lnTo>
                    <a:pt x="744" y="162"/>
                  </a:lnTo>
                  <a:lnTo>
                    <a:pt x="719" y="125"/>
                  </a:lnTo>
                  <a:lnTo>
                    <a:pt x="694" y="100"/>
                  </a:lnTo>
                  <a:lnTo>
                    <a:pt x="657" y="75"/>
                  </a:lnTo>
                  <a:lnTo>
                    <a:pt x="620" y="50"/>
                  </a:lnTo>
                  <a:lnTo>
                    <a:pt x="571" y="38"/>
                  </a:lnTo>
                  <a:lnTo>
                    <a:pt x="571" y="38"/>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5"/>
            <p:cNvSpPr/>
            <p:nvPr/>
          </p:nvSpPr>
          <p:spPr>
            <a:xfrm>
              <a:off x="805146" y="2548592"/>
              <a:ext cx="106533" cy="149805"/>
            </a:xfrm>
            <a:custGeom>
              <a:avLst/>
              <a:gdLst/>
              <a:ahLst/>
              <a:cxnLst/>
              <a:rect l="l" t="t" r="r" b="b"/>
              <a:pathLst>
                <a:path w="2590" h="3642" extrusionOk="0">
                  <a:moveTo>
                    <a:pt x="1301" y="0"/>
                  </a:moveTo>
                  <a:lnTo>
                    <a:pt x="1190" y="13"/>
                  </a:lnTo>
                  <a:lnTo>
                    <a:pt x="1078" y="50"/>
                  </a:lnTo>
                  <a:lnTo>
                    <a:pt x="967" y="87"/>
                  </a:lnTo>
                  <a:lnTo>
                    <a:pt x="868" y="136"/>
                  </a:lnTo>
                  <a:lnTo>
                    <a:pt x="769" y="186"/>
                  </a:lnTo>
                  <a:lnTo>
                    <a:pt x="682" y="248"/>
                  </a:lnTo>
                  <a:lnTo>
                    <a:pt x="595" y="335"/>
                  </a:lnTo>
                  <a:lnTo>
                    <a:pt x="509" y="409"/>
                  </a:lnTo>
                  <a:lnTo>
                    <a:pt x="447" y="496"/>
                  </a:lnTo>
                  <a:lnTo>
                    <a:pt x="385" y="595"/>
                  </a:lnTo>
                  <a:lnTo>
                    <a:pt x="335" y="694"/>
                  </a:lnTo>
                  <a:lnTo>
                    <a:pt x="286" y="805"/>
                  </a:lnTo>
                  <a:lnTo>
                    <a:pt x="261" y="917"/>
                  </a:lnTo>
                  <a:lnTo>
                    <a:pt x="236" y="1041"/>
                  </a:lnTo>
                  <a:lnTo>
                    <a:pt x="1" y="3134"/>
                  </a:lnTo>
                  <a:lnTo>
                    <a:pt x="1" y="3183"/>
                  </a:lnTo>
                  <a:lnTo>
                    <a:pt x="1" y="3245"/>
                  </a:lnTo>
                  <a:lnTo>
                    <a:pt x="26" y="3282"/>
                  </a:lnTo>
                  <a:lnTo>
                    <a:pt x="50" y="3332"/>
                  </a:lnTo>
                  <a:lnTo>
                    <a:pt x="87" y="3369"/>
                  </a:lnTo>
                  <a:lnTo>
                    <a:pt x="125" y="3394"/>
                  </a:lnTo>
                  <a:lnTo>
                    <a:pt x="174" y="3419"/>
                  </a:lnTo>
                  <a:lnTo>
                    <a:pt x="236" y="3431"/>
                  </a:lnTo>
                  <a:lnTo>
                    <a:pt x="286" y="3431"/>
                  </a:lnTo>
                  <a:lnTo>
                    <a:pt x="335" y="3419"/>
                  </a:lnTo>
                  <a:lnTo>
                    <a:pt x="385" y="3406"/>
                  </a:lnTo>
                  <a:lnTo>
                    <a:pt x="434" y="3369"/>
                  </a:lnTo>
                  <a:lnTo>
                    <a:pt x="471" y="3344"/>
                  </a:lnTo>
                  <a:lnTo>
                    <a:pt x="496" y="3295"/>
                  </a:lnTo>
                  <a:lnTo>
                    <a:pt x="521" y="3245"/>
                  </a:lnTo>
                  <a:lnTo>
                    <a:pt x="533" y="3196"/>
                  </a:lnTo>
                  <a:lnTo>
                    <a:pt x="769" y="1102"/>
                  </a:lnTo>
                  <a:lnTo>
                    <a:pt x="793" y="979"/>
                  </a:lnTo>
                  <a:lnTo>
                    <a:pt x="843" y="855"/>
                  </a:lnTo>
                  <a:lnTo>
                    <a:pt x="917" y="756"/>
                  </a:lnTo>
                  <a:lnTo>
                    <a:pt x="1004" y="669"/>
                  </a:lnTo>
                  <a:lnTo>
                    <a:pt x="1115" y="607"/>
                  </a:lnTo>
                  <a:lnTo>
                    <a:pt x="1227" y="558"/>
                  </a:lnTo>
                  <a:lnTo>
                    <a:pt x="1351" y="533"/>
                  </a:lnTo>
                  <a:lnTo>
                    <a:pt x="1487" y="533"/>
                  </a:lnTo>
                  <a:lnTo>
                    <a:pt x="1611" y="570"/>
                  </a:lnTo>
                  <a:lnTo>
                    <a:pt x="1722" y="619"/>
                  </a:lnTo>
                  <a:lnTo>
                    <a:pt x="1821" y="694"/>
                  </a:lnTo>
                  <a:lnTo>
                    <a:pt x="1908" y="780"/>
                  </a:lnTo>
                  <a:lnTo>
                    <a:pt x="1982" y="880"/>
                  </a:lnTo>
                  <a:lnTo>
                    <a:pt x="2020" y="991"/>
                  </a:lnTo>
                  <a:lnTo>
                    <a:pt x="2044" y="1115"/>
                  </a:lnTo>
                  <a:lnTo>
                    <a:pt x="2044" y="1251"/>
                  </a:lnTo>
                  <a:lnTo>
                    <a:pt x="1809" y="3344"/>
                  </a:lnTo>
                  <a:lnTo>
                    <a:pt x="1809" y="3394"/>
                  </a:lnTo>
                  <a:lnTo>
                    <a:pt x="1809" y="3443"/>
                  </a:lnTo>
                  <a:lnTo>
                    <a:pt x="1834" y="3493"/>
                  </a:lnTo>
                  <a:lnTo>
                    <a:pt x="1859" y="3542"/>
                  </a:lnTo>
                  <a:lnTo>
                    <a:pt x="1896" y="3580"/>
                  </a:lnTo>
                  <a:lnTo>
                    <a:pt x="1933" y="3604"/>
                  </a:lnTo>
                  <a:lnTo>
                    <a:pt x="1982" y="3629"/>
                  </a:lnTo>
                  <a:lnTo>
                    <a:pt x="2044" y="3641"/>
                  </a:lnTo>
                  <a:lnTo>
                    <a:pt x="2094" y="3641"/>
                  </a:lnTo>
                  <a:lnTo>
                    <a:pt x="2143" y="3629"/>
                  </a:lnTo>
                  <a:lnTo>
                    <a:pt x="2193" y="3617"/>
                  </a:lnTo>
                  <a:lnTo>
                    <a:pt x="2243" y="3580"/>
                  </a:lnTo>
                  <a:lnTo>
                    <a:pt x="2280" y="3542"/>
                  </a:lnTo>
                  <a:lnTo>
                    <a:pt x="2304" y="3505"/>
                  </a:lnTo>
                  <a:lnTo>
                    <a:pt x="2329" y="3456"/>
                  </a:lnTo>
                  <a:lnTo>
                    <a:pt x="2342" y="3406"/>
                  </a:lnTo>
                  <a:lnTo>
                    <a:pt x="2577" y="1313"/>
                  </a:lnTo>
                  <a:lnTo>
                    <a:pt x="2589" y="1189"/>
                  </a:lnTo>
                  <a:lnTo>
                    <a:pt x="2577" y="1078"/>
                  </a:lnTo>
                  <a:lnTo>
                    <a:pt x="2565" y="954"/>
                  </a:lnTo>
                  <a:lnTo>
                    <a:pt x="2540" y="842"/>
                  </a:lnTo>
                  <a:lnTo>
                    <a:pt x="2503" y="743"/>
                  </a:lnTo>
                  <a:lnTo>
                    <a:pt x="2453" y="632"/>
                  </a:lnTo>
                  <a:lnTo>
                    <a:pt x="2391" y="533"/>
                  </a:lnTo>
                  <a:lnTo>
                    <a:pt x="2329" y="446"/>
                  </a:lnTo>
                  <a:lnTo>
                    <a:pt x="2255" y="359"/>
                  </a:lnTo>
                  <a:lnTo>
                    <a:pt x="2168" y="285"/>
                  </a:lnTo>
                  <a:lnTo>
                    <a:pt x="2082" y="211"/>
                  </a:lnTo>
                  <a:lnTo>
                    <a:pt x="1982" y="149"/>
                  </a:lnTo>
                  <a:lnTo>
                    <a:pt x="1883" y="99"/>
                  </a:lnTo>
                  <a:lnTo>
                    <a:pt x="1772" y="62"/>
                  </a:lnTo>
                  <a:lnTo>
                    <a:pt x="1660" y="25"/>
                  </a:lnTo>
                  <a:lnTo>
                    <a:pt x="15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1103692" y="1983090"/>
              <a:ext cx="122287" cy="32124"/>
            </a:xfrm>
            <a:custGeom>
              <a:avLst/>
              <a:gdLst/>
              <a:ahLst/>
              <a:cxnLst/>
              <a:rect l="l" t="t" r="r" b="b"/>
              <a:pathLst>
                <a:path w="2973" h="781" extrusionOk="0">
                  <a:moveTo>
                    <a:pt x="1586" y="1"/>
                  </a:moveTo>
                  <a:lnTo>
                    <a:pt x="1375" y="13"/>
                  </a:lnTo>
                  <a:lnTo>
                    <a:pt x="1165" y="38"/>
                  </a:lnTo>
                  <a:lnTo>
                    <a:pt x="967" y="63"/>
                  </a:lnTo>
                  <a:lnTo>
                    <a:pt x="781" y="112"/>
                  </a:lnTo>
                  <a:lnTo>
                    <a:pt x="607" y="162"/>
                  </a:lnTo>
                  <a:lnTo>
                    <a:pt x="446" y="224"/>
                  </a:lnTo>
                  <a:lnTo>
                    <a:pt x="298" y="286"/>
                  </a:lnTo>
                  <a:lnTo>
                    <a:pt x="174" y="360"/>
                  </a:lnTo>
                  <a:lnTo>
                    <a:pt x="75" y="422"/>
                  </a:lnTo>
                  <a:lnTo>
                    <a:pt x="50" y="459"/>
                  </a:lnTo>
                  <a:lnTo>
                    <a:pt x="25" y="484"/>
                  </a:lnTo>
                  <a:lnTo>
                    <a:pt x="13" y="521"/>
                  </a:lnTo>
                  <a:lnTo>
                    <a:pt x="0" y="558"/>
                  </a:lnTo>
                  <a:lnTo>
                    <a:pt x="0" y="595"/>
                  </a:lnTo>
                  <a:lnTo>
                    <a:pt x="0" y="632"/>
                  </a:lnTo>
                  <a:lnTo>
                    <a:pt x="25" y="670"/>
                  </a:lnTo>
                  <a:lnTo>
                    <a:pt x="38" y="707"/>
                  </a:lnTo>
                  <a:lnTo>
                    <a:pt x="75" y="744"/>
                  </a:lnTo>
                  <a:lnTo>
                    <a:pt x="112" y="769"/>
                  </a:lnTo>
                  <a:lnTo>
                    <a:pt x="149" y="781"/>
                  </a:lnTo>
                  <a:lnTo>
                    <a:pt x="199" y="781"/>
                  </a:lnTo>
                  <a:lnTo>
                    <a:pt x="261" y="769"/>
                  </a:lnTo>
                  <a:lnTo>
                    <a:pt x="323" y="744"/>
                  </a:lnTo>
                  <a:lnTo>
                    <a:pt x="409" y="682"/>
                  </a:lnTo>
                  <a:lnTo>
                    <a:pt x="508" y="632"/>
                  </a:lnTo>
                  <a:lnTo>
                    <a:pt x="620" y="583"/>
                  </a:lnTo>
                  <a:lnTo>
                    <a:pt x="756" y="533"/>
                  </a:lnTo>
                  <a:lnTo>
                    <a:pt x="905" y="496"/>
                  </a:lnTo>
                  <a:lnTo>
                    <a:pt x="1066" y="459"/>
                  </a:lnTo>
                  <a:lnTo>
                    <a:pt x="1227" y="434"/>
                  </a:lnTo>
                  <a:lnTo>
                    <a:pt x="1400" y="409"/>
                  </a:lnTo>
                  <a:lnTo>
                    <a:pt x="1573" y="397"/>
                  </a:lnTo>
                  <a:lnTo>
                    <a:pt x="1747" y="409"/>
                  </a:lnTo>
                  <a:lnTo>
                    <a:pt x="1908" y="422"/>
                  </a:lnTo>
                  <a:lnTo>
                    <a:pt x="2081" y="447"/>
                  </a:lnTo>
                  <a:lnTo>
                    <a:pt x="2230" y="496"/>
                  </a:lnTo>
                  <a:lnTo>
                    <a:pt x="2378" y="546"/>
                  </a:lnTo>
                  <a:lnTo>
                    <a:pt x="2515" y="632"/>
                  </a:lnTo>
                  <a:lnTo>
                    <a:pt x="2639" y="731"/>
                  </a:lnTo>
                  <a:lnTo>
                    <a:pt x="2663" y="756"/>
                  </a:lnTo>
                  <a:lnTo>
                    <a:pt x="2700" y="769"/>
                  </a:lnTo>
                  <a:lnTo>
                    <a:pt x="2738" y="781"/>
                  </a:lnTo>
                  <a:lnTo>
                    <a:pt x="2812" y="781"/>
                  </a:lnTo>
                  <a:lnTo>
                    <a:pt x="2849" y="769"/>
                  </a:lnTo>
                  <a:lnTo>
                    <a:pt x="2886" y="744"/>
                  </a:lnTo>
                  <a:lnTo>
                    <a:pt x="2911" y="719"/>
                  </a:lnTo>
                  <a:lnTo>
                    <a:pt x="2948" y="694"/>
                  </a:lnTo>
                  <a:lnTo>
                    <a:pt x="2961" y="657"/>
                  </a:lnTo>
                  <a:lnTo>
                    <a:pt x="2973" y="620"/>
                  </a:lnTo>
                  <a:lnTo>
                    <a:pt x="2973" y="583"/>
                  </a:lnTo>
                  <a:lnTo>
                    <a:pt x="2973" y="546"/>
                  </a:lnTo>
                  <a:lnTo>
                    <a:pt x="2961" y="509"/>
                  </a:lnTo>
                  <a:lnTo>
                    <a:pt x="2936" y="471"/>
                  </a:lnTo>
                  <a:lnTo>
                    <a:pt x="2911" y="434"/>
                  </a:lnTo>
                  <a:lnTo>
                    <a:pt x="2837" y="372"/>
                  </a:lnTo>
                  <a:lnTo>
                    <a:pt x="2762" y="310"/>
                  </a:lnTo>
                  <a:lnTo>
                    <a:pt x="2589" y="199"/>
                  </a:lnTo>
                  <a:lnTo>
                    <a:pt x="2403" y="125"/>
                  </a:lnTo>
                  <a:lnTo>
                    <a:pt x="2205" y="63"/>
                  </a:lnTo>
                  <a:lnTo>
                    <a:pt x="1995" y="26"/>
                  </a:lnTo>
                  <a:lnTo>
                    <a:pt x="179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853067" y="1983090"/>
              <a:ext cx="122287" cy="32124"/>
            </a:xfrm>
            <a:custGeom>
              <a:avLst/>
              <a:gdLst/>
              <a:ahLst/>
              <a:cxnLst/>
              <a:rect l="l" t="t" r="r" b="b"/>
              <a:pathLst>
                <a:path w="2973" h="781" extrusionOk="0">
                  <a:moveTo>
                    <a:pt x="1350" y="1"/>
                  </a:moveTo>
                  <a:lnTo>
                    <a:pt x="1127" y="13"/>
                  </a:lnTo>
                  <a:lnTo>
                    <a:pt x="904" y="38"/>
                  </a:lnTo>
                  <a:lnTo>
                    <a:pt x="706" y="87"/>
                  </a:lnTo>
                  <a:lnTo>
                    <a:pt x="520" y="149"/>
                  </a:lnTo>
                  <a:lnTo>
                    <a:pt x="347" y="224"/>
                  </a:lnTo>
                  <a:lnTo>
                    <a:pt x="198" y="323"/>
                  </a:lnTo>
                  <a:lnTo>
                    <a:pt x="62" y="434"/>
                  </a:lnTo>
                  <a:lnTo>
                    <a:pt x="37" y="471"/>
                  </a:lnTo>
                  <a:lnTo>
                    <a:pt x="12" y="509"/>
                  </a:lnTo>
                  <a:lnTo>
                    <a:pt x="0" y="546"/>
                  </a:lnTo>
                  <a:lnTo>
                    <a:pt x="0" y="583"/>
                  </a:lnTo>
                  <a:lnTo>
                    <a:pt x="0" y="620"/>
                  </a:lnTo>
                  <a:lnTo>
                    <a:pt x="12" y="657"/>
                  </a:lnTo>
                  <a:lnTo>
                    <a:pt x="37" y="694"/>
                  </a:lnTo>
                  <a:lnTo>
                    <a:pt x="62" y="719"/>
                  </a:lnTo>
                  <a:lnTo>
                    <a:pt x="87" y="744"/>
                  </a:lnTo>
                  <a:lnTo>
                    <a:pt x="124" y="769"/>
                  </a:lnTo>
                  <a:lnTo>
                    <a:pt x="161" y="781"/>
                  </a:lnTo>
                  <a:lnTo>
                    <a:pt x="235" y="781"/>
                  </a:lnTo>
                  <a:lnTo>
                    <a:pt x="272" y="769"/>
                  </a:lnTo>
                  <a:lnTo>
                    <a:pt x="310" y="756"/>
                  </a:lnTo>
                  <a:lnTo>
                    <a:pt x="347" y="731"/>
                  </a:lnTo>
                  <a:lnTo>
                    <a:pt x="458" y="632"/>
                  </a:lnTo>
                  <a:lnTo>
                    <a:pt x="594" y="558"/>
                  </a:lnTo>
                  <a:lnTo>
                    <a:pt x="743" y="496"/>
                  </a:lnTo>
                  <a:lnTo>
                    <a:pt x="892" y="447"/>
                  </a:lnTo>
                  <a:lnTo>
                    <a:pt x="1065" y="422"/>
                  </a:lnTo>
                  <a:lnTo>
                    <a:pt x="1226" y="409"/>
                  </a:lnTo>
                  <a:lnTo>
                    <a:pt x="1400" y="397"/>
                  </a:lnTo>
                  <a:lnTo>
                    <a:pt x="1573" y="409"/>
                  </a:lnTo>
                  <a:lnTo>
                    <a:pt x="1746" y="434"/>
                  </a:lnTo>
                  <a:lnTo>
                    <a:pt x="1907" y="459"/>
                  </a:lnTo>
                  <a:lnTo>
                    <a:pt x="2068" y="496"/>
                  </a:lnTo>
                  <a:lnTo>
                    <a:pt x="2217" y="533"/>
                  </a:lnTo>
                  <a:lnTo>
                    <a:pt x="2353" y="583"/>
                  </a:lnTo>
                  <a:lnTo>
                    <a:pt x="2465" y="632"/>
                  </a:lnTo>
                  <a:lnTo>
                    <a:pt x="2576" y="682"/>
                  </a:lnTo>
                  <a:lnTo>
                    <a:pt x="2650" y="744"/>
                  </a:lnTo>
                  <a:lnTo>
                    <a:pt x="2712" y="769"/>
                  </a:lnTo>
                  <a:lnTo>
                    <a:pt x="2774" y="781"/>
                  </a:lnTo>
                  <a:lnTo>
                    <a:pt x="2824" y="781"/>
                  </a:lnTo>
                  <a:lnTo>
                    <a:pt x="2861" y="769"/>
                  </a:lnTo>
                  <a:lnTo>
                    <a:pt x="2898" y="744"/>
                  </a:lnTo>
                  <a:lnTo>
                    <a:pt x="2935" y="707"/>
                  </a:lnTo>
                  <a:lnTo>
                    <a:pt x="2960" y="670"/>
                  </a:lnTo>
                  <a:lnTo>
                    <a:pt x="2972" y="632"/>
                  </a:lnTo>
                  <a:lnTo>
                    <a:pt x="2972" y="595"/>
                  </a:lnTo>
                  <a:lnTo>
                    <a:pt x="2972" y="558"/>
                  </a:lnTo>
                  <a:lnTo>
                    <a:pt x="2972" y="521"/>
                  </a:lnTo>
                  <a:lnTo>
                    <a:pt x="2948" y="484"/>
                  </a:lnTo>
                  <a:lnTo>
                    <a:pt x="2935" y="459"/>
                  </a:lnTo>
                  <a:lnTo>
                    <a:pt x="2898" y="422"/>
                  </a:lnTo>
                  <a:lnTo>
                    <a:pt x="2787" y="348"/>
                  </a:lnTo>
                  <a:lnTo>
                    <a:pt x="2663" y="273"/>
                  </a:lnTo>
                  <a:lnTo>
                    <a:pt x="2502" y="211"/>
                  </a:lnTo>
                  <a:lnTo>
                    <a:pt x="2341" y="149"/>
                  </a:lnTo>
                  <a:lnTo>
                    <a:pt x="2167" y="100"/>
                  </a:lnTo>
                  <a:lnTo>
                    <a:pt x="1982" y="63"/>
                  </a:lnTo>
                  <a:lnTo>
                    <a:pt x="1783" y="38"/>
                  </a:lnTo>
                  <a:lnTo>
                    <a:pt x="1598" y="13"/>
                  </a:lnTo>
                  <a:lnTo>
                    <a:pt x="1350" y="1"/>
                  </a:lnTo>
                  <a:close/>
                </a:path>
              </a:pathLst>
            </a:custGeom>
            <a:solidFill>
              <a:srgbClr val="343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2456277" y="2017231"/>
              <a:ext cx="119737" cy="45904"/>
            </a:xfrm>
            <a:custGeom>
              <a:avLst/>
              <a:gdLst/>
              <a:ahLst/>
              <a:cxnLst/>
              <a:rect l="l" t="t" r="r" b="b"/>
              <a:pathLst>
                <a:path w="2911" h="1116" extrusionOk="0">
                  <a:moveTo>
                    <a:pt x="694" y="1"/>
                  </a:moveTo>
                  <a:lnTo>
                    <a:pt x="520" y="25"/>
                  </a:lnTo>
                  <a:lnTo>
                    <a:pt x="372" y="50"/>
                  </a:lnTo>
                  <a:lnTo>
                    <a:pt x="235" y="87"/>
                  </a:lnTo>
                  <a:lnTo>
                    <a:pt x="124" y="137"/>
                  </a:lnTo>
                  <a:lnTo>
                    <a:pt x="87" y="162"/>
                  </a:lnTo>
                  <a:lnTo>
                    <a:pt x="62" y="186"/>
                  </a:lnTo>
                  <a:lnTo>
                    <a:pt x="37" y="211"/>
                  </a:lnTo>
                  <a:lnTo>
                    <a:pt x="12" y="248"/>
                  </a:lnTo>
                  <a:lnTo>
                    <a:pt x="12" y="285"/>
                  </a:lnTo>
                  <a:lnTo>
                    <a:pt x="0" y="323"/>
                  </a:lnTo>
                  <a:lnTo>
                    <a:pt x="12" y="360"/>
                  </a:lnTo>
                  <a:lnTo>
                    <a:pt x="25" y="397"/>
                  </a:lnTo>
                  <a:lnTo>
                    <a:pt x="50" y="434"/>
                  </a:lnTo>
                  <a:lnTo>
                    <a:pt x="74" y="471"/>
                  </a:lnTo>
                  <a:lnTo>
                    <a:pt x="99" y="496"/>
                  </a:lnTo>
                  <a:lnTo>
                    <a:pt x="136" y="508"/>
                  </a:lnTo>
                  <a:lnTo>
                    <a:pt x="173" y="521"/>
                  </a:lnTo>
                  <a:lnTo>
                    <a:pt x="211" y="521"/>
                  </a:lnTo>
                  <a:lnTo>
                    <a:pt x="248" y="508"/>
                  </a:lnTo>
                  <a:lnTo>
                    <a:pt x="285" y="496"/>
                  </a:lnTo>
                  <a:lnTo>
                    <a:pt x="384" y="471"/>
                  </a:lnTo>
                  <a:lnTo>
                    <a:pt x="495" y="434"/>
                  </a:lnTo>
                  <a:lnTo>
                    <a:pt x="619" y="409"/>
                  </a:lnTo>
                  <a:lnTo>
                    <a:pt x="756" y="397"/>
                  </a:lnTo>
                  <a:lnTo>
                    <a:pt x="1078" y="397"/>
                  </a:lnTo>
                  <a:lnTo>
                    <a:pt x="1239" y="409"/>
                  </a:lnTo>
                  <a:lnTo>
                    <a:pt x="1412" y="422"/>
                  </a:lnTo>
                  <a:lnTo>
                    <a:pt x="1585" y="459"/>
                  </a:lnTo>
                  <a:lnTo>
                    <a:pt x="1746" y="496"/>
                  </a:lnTo>
                  <a:lnTo>
                    <a:pt x="1907" y="558"/>
                  </a:lnTo>
                  <a:lnTo>
                    <a:pt x="2068" y="620"/>
                  </a:lnTo>
                  <a:lnTo>
                    <a:pt x="2205" y="694"/>
                  </a:lnTo>
                  <a:lnTo>
                    <a:pt x="2341" y="793"/>
                  </a:lnTo>
                  <a:lnTo>
                    <a:pt x="2452" y="905"/>
                  </a:lnTo>
                  <a:lnTo>
                    <a:pt x="2539" y="1016"/>
                  </a:lnTo>
                  <a:lnTo>
                    <a:pt x="2576" y="1066"/>
                  </a:lnTo>
                  <a:lnTo>
                    <a:pt x="2613" y="1090"/>
                  </a:lnTo>
                  <a:lnTo>
                    <a:pt x="2663" y="1103"/>
                  </a:lnTo>
                  <a:lnTo>
                    <a:pt x="2712" y="1115"/>
                  </a:lnTo>
                  <a:lnTo>
                    <a:pt x="2762" y="1103"/>
                  </a:lnTo>
                  <a:lnTo>
                    <a:pt x="2811" y="1078"/>
                  </a:lnTo>
                  <a:lnTo>
                    <a:pt x="2849" y="1053"/>
                  </a:lnTo>
                  <a:lnTo>
                    <a:pt x="2873" y="1029"/>
                  </a:lnTo>
                  <a:lnTo>
                    <a:pt x="2898" y="991"/>
                  </a:lnTo>
                  <a:lnTo>
                    <a:pt x="2911" y="954"/>
                  </a:lnTo>
                  <a:lnTo>
                    <a:pt x="2911" y="917"/>
                  </a:lnTo>
                  <a:lnTo>
                    <a:pt x="2911" y="880"/>
                  </a:lnTo>
                  <a:lnTo>
                    <a:pt x="2898" y="843"/>
                  </a:lnTo>
                  <a:lnTo>
                    <a:pt x="2873" y="806"/>
                  </a:lnTo>
                  <a:lnTo>
                    <a:pt x="2824" y="719"/>
                  </a:lnTo>
                  <a:lnTo>
                    <a:pt x="2762" y="645"/>
                  </a:lnTo>
                  <a:lnTo>
                    <a:pt x="2613" y="496"/>
                  </a:lnTo>
                  <a:lnTo>
                    <a:pt x="2452" y="384"/>
                  </a:lnTo>
                  <a:lnTo>
                    <a:pt x="2279" y="273"/>
                  </a:lnTo>
                  <a:lnTo>
                    <a:pt x="2093" y="186"/>
                  </a:lnTo>
                  <a:lnTo>
                    <a:pt x="1895" y="124"/>
                  </a:lnTo>
                  <a:lnTo>
                    <a:pt x="1684" y="75"/>
                  </a:lnTo>
                  <a:lnTo>
                    <a:pt x="1486" y="25"/>
                  </a:lnTo>
                  <a:lnTo>
                    <a:pt x="1276" y="13"/>
                  </a:lnTo>
                  <a:lnTo>
                    <a:pt x="107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8" name="Google Shape;338;p15"/>
          <p:cNvSpPr txBox="1">
            <a:spLocks noGrp="1"/>
          </p:cNvSpPr>
          <p:nvPr>
            <p:ph type="ctrTitle"/>
          </p:nvPr>
        </p:nvSpPr>
        <p:spPr>
          <a:xfrm>
            <a:off x="4509000" y="1297225"/>
            <a:ext cx="46350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SzPts val="990"/>
              <a:buNone/>
            </a:pPr>
            <a:r>
              <a:rPr lang="en" sz="4580" b="1"/>
              <a:t>PART 1</a:t>
            </a:r>
            <a:endParaRPr sz="4580" b="1"/>
          </a:p>
          <a:p>
            <a:pPr marL="0" lvl="0" indent="0" algn="ctr" rtl="0">
              <a:spcBef>
                <a:spcPts val="0"/>
              </a:spcBef>
              <a:spcAft>
                <a:spcPts val="0"/>
              </a:spcAft>
              <a:buSzPts val="990"/>
              <a:buNone/>
            </a:pPr>
            <a:r>
              <a:rPr lang="en" sz="4580" b="1"/>
              <a:t>The Problem</a:t>
            </a:r>
            <a:endParaRPr sz="458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16"/>
          <p:cNvSpPr/>
          <p:nvPr/>
        </p:nvSpPr>
        <p:spPr>
          <a:xfrm>
            <a:off x="646675" y="2296876"/>
            <a:ext cx="2848500" cy="2336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344" name="Google Shape;344;p16"/>
          <p:cNvSpPr/>
          <p:nvPr/>
        </p:nvSpPr>
        <p:spPr>
          <a:xfrm rot="10800000">
            <a:off x="1288300" y="3884800"/>
            <a:ext cx="1595700" cy="626700"/>
          </a:xfrm>
          <a:prstGeom prst="uturnArrow">
            <a:avLst>
              <a:gd name="adj1" fmla="val 31985"/>
              <a:gd name="adj2" fmla="val 25000"/>
              <a:gd name="adj3" fmla="val 33212"/>
              <a:gd name="adj4" fmla="val 45858"/>
              <a:gd name="adj5" fmla="val 84693"/>
            </a:avLst>
          </a:prstGeom>
          <a:solidFill>
            <a:srgbClr val="00CCB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345" name="Google Shape;345;p16"/>
          <p:cNvSpPr/>
          <p:nvPr/>
        </p:nvSpPr>
        <p:spPr>
          <a:xfrm>
            <a:off x="2116225" y="3673225"/>
            <a:ext cx="4436100" cy="421200"/>
          </a:xfrm>
          <a:prstGeom prst="rightArrow">
            <a:avLst>
              <a:gd name="adj1" fmla="val 50000"/>
              <a:gd name="adj2" fmla="val 50000"/>
            </a:avLst>
          </a:prstGeom>
          <a:solidFill>
            <a:srgbClr val="00CCB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346" name="Google Shape;34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American hospitals spent over $41B on diabetic patients readmitted within 30 days of discharge</a:t>
            </a:r>
            <a:endParaRPr b="1"/>
          </a:p>
        </p:txBody>
      </p:sp>
      <p:pic>
        <p:nvPicPr>
          <p:cNvPr id="347" name="Google Shape;347;p16"/>
          <p:cNvPicPr preferRelativeResize="0"/>
          <p:nvPr/>
        </p:nvPicPr>
        <p:blipFill>
          <a:blip r:embed="rId3">
            <a:alphaModFix/>
          </a:blip>
          <a:stretch>
            <a:fillRect/>
          </a:stretch>
        </p:blipFill>
        <p:spPr>
          <a:xfrm>
            <a:off x="2281075" y="2561875"/>
            <a:ext cx="572700" cy="572700"/>
          </a:xfrm>
          <a:prstGeom prst="rect">
            <a:avLst/>
          </a:prstGeom>
          <a:noFill/>
          <a:ln>
            <a:noFill/>
          </a:ln>
        </p:spPr>
      </p:pic>
      <p:pic>
        <p:nvPicPr>
          <p:cNvPr id="348" name="Google Shape;348;p16"/>
          <p:cNvPicPr preferRelativeResize="0"/>
          <p:nvPr/>
        </p:nvPicPr>
        <p:blipFill>
          <a:blip r:embed="rId4">
            <a:alphaModFix/>
          </a:blip>
          <a:stretch>
            <a:fillRect/>
          </a:stretch>
        </p:blipFill>
        <p:spPr>
          <a:xfrm>
            <a:off x="1844825" y="1724175"/>
            <a:ext cx="572700" cy="572700"/>
          </a:xfrm>
          <a:prstGeom prst="rect">
            <a:avLst/>
          </a:prstGeom>
          <a:noFill/>
          <a:ln>
            <a:noFill/>
          </a:ln>
        </p:spPr>
      </p:pic>
      <p:pic>
        <p:nvPicPr>
          <p:cNvPr id="349" name="Google Shape;349;p16"/>
          <p:cNvPicPr preferRelativeResize="0"/>
          <p:nvPr/>
        </p:nvPicPr>
        <p:blipFill>
          <a:blip r:embed="rId5">
            <a:alphaModFix/>
          </a:blip>
          <a:stretch>
            <a:fillRect/>
          </a:stretch>
        </p:blipFill>
        <p:spPr>
          <a:xfrm>
            <a:off x="915025" y="2890700"/>
            <a:ext cx="1036850" cy="1036850"/>
          </a:xfrm>
          <a:prstGeom prst="rect">
            <a:avLst/>
          </a:prstGeom>
          <a:noFill/>
          <a:ln>
            <a:noFill/>
          </a:ln>
        </p:spPr>
      </p:pic>
      <p:pic>
        <p:nvPicPr>
          <p:cNvPr id="350" name="Google Shape;350;p16"/>
          <p:cNvPicPr preferRelativeResize="0"/>
          <p:nvPr/>
        </p:nvPicPr>
        <p:blipFill>
          <a:blip r:embed="rId6">
            <a:alphaModFix/>
          </a:blip>
          <a:stretch>
            <a:fillRect/>
          </a:stretch>
        </p:blipFill>
        <p:spPr>
          <a:xfrm>
            <a:off x="2729825" y="2561875"/>
            <a:ext cx="572700" cy="572700"/>
          </a:xfrm>
          <a:prstGeom prst="rect">
            <a:avLst/>
          </a:prstGeom>
          <a:noFill/>
          <a:ln>
            <a:noFill/>
          </a:ln>
        </p:spPr>
      </p:pic>
      <p:sp>
        <p:nvSpPr>
          <p:cNvPr id="351" name="Google Shape;351;p16"/>
          <p:cNvSpPr/>
          <p:nvPr/>
        </p:nvSpPr>
        <p:spPr>
          <a:xfrm>
            <a:off x="2397475" y="3424875"/>
            <a:ext cx="816425" cy="825500"/>
          </a:xfrm>
          <a:prstGeom prst="flowChartDecision">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b="1">
                <a:solidFill>
                  <a:schemeClr val="lt1"/>
                </a:solidFill>
                <a:latin typeface="Proxima Nova"/>
                <a:ea typeface="Proxima Nova"/>
                <a:cs typeface="Proxima Nova"/>
                <a:sym typeface="Proxima Nova"/>
              </a:rPr>
              <a:t>?</a:t>
            </a:r>
            <a:endParaRPr sz="2600" b="1">
              <a:solidFill>
                <a:schemeClr val="lt1"/>
              </a:solidFill>
              <a:latin typeface="Proxima Nova"/>
              <a:ea typeface="Proxima Nova"/>
              <a:cs typeface="Proxima Nova"/>
              <a:sym typeface="Proxima Nova"/>
            </a:endParaRPr>
          </a:p>
        </p:txBody>
      </p:sp>
      <p:sp>
        <p:nvSpPr>
          <p:cNvPr id="352" name="Google Shape;352;p16"/>
          <p:cNvSpPr txBox="1"/>
          <p:nvPr/>
        </p:nvSpPr>
        <p:spPr>
          <a:xfrm>
            <a:off x="2286850" y="3123988"/>
            <a:ext cx="1197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Discharge?</a:t>
            </a:r>
            <a:endParaRPr>
              <a:latin typeface="Proxima Nova"/>
              <a:ea typeface="Proxima Nova"/>
              <a:cs typeface="Proxima Nova"/>
              <a:sym typeface="Proxima Nova"/>
            </a:endParaRPr>
          </a:p>
        </p:txBody>
      </p:sp>
      <p:sp>
        <p:nvSpPr>
          <p:cNvPr id="353" name="Google Shape;353;p16"/>
          <p:cNvSpPr txBox="1"/>
          <p:nvPr/>
        </p:nvSpPr>
        <p:spPr>
          <a:xfrm>
            <a:off x="5265475" y="2497400"/>
            <a:ext cx="3002700" cy="1046700"/>
          </a:xfrm>
          <a:prstGeom prst="rect">
            <a:avLst/>
          </a:prstGeom>
          <a:solidFill>
            <a:schemeClr val="lt1"/>
          </a:solid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Extra costs for health system</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Health risks for patient </a:t>
            </a:r>
            <a:endParaRPr>
              <a:latin typeface="Proxima Nova"/>
              <a:ea typeface="Proxima Nova"/>
              <a:cs typeface="Proxima Nova"/>
              <a:sym typeface="Proxima Nova"/>
            </a:endParaRPr>
          </a:p>
          <a:p>
            <a:pPr marL="457200" lvl="0" indent="-317500" algn="l" rtl="0">
              <a:spcBef>
                <a:spcPts val="0"/>
              </a:spcBef>
              <a:spcAft>
                <a:spcPts val="0"/>
              </a:spcAft>
              <a:buSzPts val="1400"/>
              <a:buFont typeface="Proxima Nova"/>
              <a:buChar char="●"/>
            </a:pPr>
            <a:r>
              <a:rPr lang="en">
                <a:latin typeface="Proxima Nova"/>
                <a:ea typeface="Proxima Nova"/>
                <a:cs typeface="Proxima Nova"/>
                <a:sym typeface="Proxima Nova"/>
              </a:rPr>
              <a:t>Bad experience for patients + families</a:t>
            </a:r>
            <a:endParaRPr>
              <a:latin typeface="Proxima Nova"/>
              <a:ea typeface="Proxima Nova"/>
              <a:cs typeface="Proxima Nova"/>
              <a:sym typeface="Proxima Nova"/>
            </a:endParaRPr>
          </a:p>
        </p:txBody>
      </p:sp>
      <p:pic>
        <p:nvPicPr>
          <p:cNvPr id="354" name="Google Shape;354;p16"/>
          <p:cNvPicPr preferRelativeResize="0"/>
          <p:nvPr/>
        </p:nvPicPr>
        <p:blipFill>
          <a:blip r:embed="rId7">
            <a:alphaModFix/>
          </a:blip>
          <a:stretch>
            <a:fillRect/>
          </a:stretch>
        </p:blipFill>
        <p:spPr>
          <a:xfrm>
            <a:off x="5898963" y="1844175"/>
            <a:ext cx="671400" cy="671400"/>
          </a:xfrm>
          <a:prstGeom prst="rect">
            <a:avLst/>
          </a:prstGeom>
          <a:noFill/>
          <a:ln>
            <a:noFill/>
          </a:ln>
        </p:spPr>
      </p:pic>
      <p:sp>
        <p:nvSpPr>
          <p:cNvPr id="355" name="Google Shape;355;p16"/>
          <p:cNvSpPr txBox="1"/>
          <p:nvPr/>
        </p:nvSpPr>
        <p:spPr>
          <a:xfrm>
            <a:off x="6561263" y="1872063"/>
            <a:ext cx="1197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Proxima Nova"/>
                <a:ea typeface="Proxima Nova"/>
                <a:cs typeface="Proxima Nova"/>
                <a:sym typeface="Proxima Nova"/>
              </a:rPr>
              <a:t>Readmitted &lt; 30 days</a:t>
            </a:r>
            <a:endParaRPr>
              <a:latin typeface="Proxima Nova"/>
              <a:ea typeface="Proxima Nova"/>
              <a:cs typeface="Proxima Nova"/>
              <a:sym typeface="Proxima Nova"/>
            </a:endParaRPr>
          </a:p>
        </p:txBody>
      </p:sp>
      <p:sp>
        <p:nvSpPr>
          <p:cNvPr id="356" name="Google Shape;356;p16"/>
          <p:cNvSpPr txBox="1"/>
          <p:nvPr/>
        </p:nvSpPr>
        <p:spPr>
          <a:xfrm>
            <a:off x="1532525" y="2218663"/>
            <a:ext cx="11973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Proxima Nova"/>
                <a:ea typeface="Proxima Nova"/>
                <a:cs typeface="Proxima Nova"/>
                <a:sym typeface="Proxima Nova"/>
              </a:rPr>
              <a:t>Hospital</a:t>
            </a:r>
            <a:endParaRPr sz="1200">
              <a:latin typeface="Proxima Nova"/>
              <a:ea typeface="Proxima Nova"/>
              <a:cs typeface="Proxima Nova"/>
              <a:sym typeface="Proxima Nova"/>
            </a:endParaRPr>
          </a:p>
        </p:txBody>
      </p:sp>
      <p:sp>
        <p:nvSpPr>
          <p:cNvPr id="357" name="Google Shape;357;p16"/>
          <p:cNvSpPr/>
          <p:nvPr/>
        </p:nvSpPr>
        <p:spPr>
          <a:xfrm flipH="1">
            <a:off x="3495150" y="2631725"/>
            <a:ext cx="1676700" cy="1154100"/>
          </a:xfrm>
          <a:prstGeom prst="bentArrow">
            <a:avLst>
              <a:gd name="adj1" fmla="val 25000"/>
              <a:gd name="adj2" fmla="val 25203"/>
              <a:gd name="adj3" fmla="val 25000"/>
              <a:gd name="adj4" fmla="val 43750"/>
            </a:avLst>
          </a:prstGeom>
          <a:solidFill>
            <a:srgbClr val="D53D2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grpSp>
        <p:nvGrpSpPr>
          <p:cNvPr id="358" name="Google Shape;358;p16"/>
          <p:cNvGrpSpPr/>
          <p:nvPr/>
        </p:nvGrpSpPr>
        <p:grpSpPr>
          <a:xfrm>
            <a:off x="3901363" y="4174075"/>
            <a:ext cx="2496638" cy="500750"/>
            <a:chOff x="3901363" y="4174075"/>
            <a:chExt cx="2496638" cy="500750"/>
          </a:xfrm>
        </p:grpSpPr>
        <p:cxnSp>
          <p:nvCxnSpPr>
            <p:cNvPr id="359" name="Google Shape;359;p16"/>
            <p:cNvCxnSpPr/>
            <p:nvPr/>
          </p:nvCxnSpPr>
          <p:spPr>
            <a:xfrm>
              <a:off x="4229900" y="4289925"/>
              <a:ext cx="2168100" cy="0"/>
            </a:xfrm>
            <a:prstGeom prst="straightConnector1">
              <a:avLst/>
            </a:prstGeom>
            <a:noFill/>
            <a:ln w="9525" cap="flat" cmpd="sng">
              <a:solidFill>
                <a:schemeClr val="dk1"/>
              </a:solidFill>
              <a:prstDash val="solid"/>
              <a:round/>
              <a:headEnd type="none" w="med" len="med"/>
              <a:tailEnd type="triangle" w="med" len="med"/>
            </a:ln>
          </p:spPr>
        </p:cxnSp>
        <p:sp>
          <p:nvSpPr>
            <p:cNvPr id="360" name="Google Shape;360;p16"/>
            <p:cNvSpPr txBox="1"/>
            <p:nvPr/>
          </p:nvSpPr>
          <p:spPr>
            <a:xfrm>
              <a:off x="5372950" y="4289925"/>
              <a:ext cx="816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Proxima Nova"/>
                  <a:ea typeface="Proxima Nova"/>
                  <a:cs typeface="Proxima Nova"/>
                  <a:sym typeface="Proxima Nova"/>
                </a:rPr>
                <a:t>30 days</a:t>
              </a:r>
              <a:endParaRPr sz="1300">
                <a:latin typeface="Proxima Nova"/>
                <a:ea typeface="Proxima Nova"/>
                <a:cs typeface="Proxima Nova"/>
                <a:sym typeface="Proxima Nova"/>
              </a:endParaRPr>
            </a:p>
          </p:txBody>
        </p:sp>
        <p:cxnSp>
          <p:nvCxnSpPr>
            <p:cNvPr id="361" name="Google Shape;361;p16"/>
            <p:cNvCxnSpPr/>
            <p:nvPr/>
          </p:nvCxnSpPr>
          <p:spPr>
            <a:xfrm>
              <a:off x="5781100" y="4223546"/>
              <a:ext cx="0" cy="136200"/>
            </a:xfrm>
            <a:prstGeom prst="straightConnector1">
              <a:avLst/>
            </a:prstGeom>
            <a:noFill/>
            <a:ln w="9525" cap="flat" cmpd="sng">
              <a:solidFill>
                <a:schemeClr val="dk2"/>
              </a:solidFill>
              <a:prstDash val="solid"/>
              <a:round/>
              <a:headEnd type="none" w="med" len="med"/>
              <a:tailEnd type="none" w="med" len="med"/>
            </a:ln>
          </p:spPr>
        </p:cxnSp>
        <p:pic>
          <p:nvPicPr>
            <p:cNvPr id="362" name="Google Shape;362;p16"/>
            <p:cNvPicPr preferRelativeResize="0"/>
            <p:nvPr/>
          </p:nvPicPr>
          <p:blipFill>
            <a:blip r:embed="rId8">
              <a:alphaModFix/>
            </a:blip>
            <a:stretch>
              <a:fillRect/>
            </a:stretch>
          </p:blipFill>
          <p:spPr>
            <a:xfrm>
              <a:off x="3901363" y="4174075"/>
              <a:ext cx="231700" cy="231700"/>
            </a:xfrm>
            <a:prstGeom prst="rect">
              <a:avLst/>
            </a:prstGeom>
            <a:noFill/>
            <a:ln>
              <a:noFill/>
            </a:ln>
          </p:spPr>
        </p:pic>
        <p:cxnSp>
          <p:nvCxnSpPr>
            <p:cNvPr id="363" name="Google Shape;363;p16"/>
            <p:cNvCxnSpPr/>
            <p:nvPr/>
          </p:nvCxnSpPr>
          <p:spPr>
            <a:xfrm>
              <a:off x="4232792" y="4223546"/>
              <a:ext cx="0" cy="136200"/>
            </a:xfrm>
            <a:prstGeom prst="straightConnector1">
              <a:avLst/>
            </a:prstGeom>
            <a:noFill/>
            <a:ln w="9525" cap="flat" cmpd="sng">
              <a:solidFill>
                <a:schemeClr val="dk2"/>
              </a:solidFill>
              <a:prstDash val="solid"/>
              <a:round/>
              <a:headEnd type="none" w="med" len="med"/>
              <a:tailEnd type="none" w="med" len="med"/>
            </a:ln>
          </p:spPr>
        </p:cxnSp>
      </p:grpSp>
      <p:sp>
        <p:nvSpPr>
          <p:cNvPr id="364" name="Google Shape;364;p16"/>
          <p:cNvSpPr txBox="1"/>
          <p:nvPr/>
        </p:nvSpPr>
        <p:spPr>
          <a:xfrm>
            <a:off x="165300" y="4746775"/>
            <a:ext cx="87702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a:latin typeface="Proxima Nova"/>
                <a:ea typeface="Proxima Nova"/>
                <a:cs typeface="Proxima Nova"/>
                <a:sym typeface="Proxima Nova"/>
              </a:rPr>
              <a:t>Source: Auerbach, et al, “Preventability and Causes of Readmissions in a National Cohort of General Medicine Patients,” </a:t>
            </a:r>
            <a:r>
              <a:rPr lang="en" sz="700" u="sng">
                <a:solidFill>
                  <a:schemeClr val="hlink"/>
                </a:solidFill>
                <a:latin typeface="Proxima Nova"/>
                <a:ea typeface="Proxima Nova"/>
                <a:cs typeface="Proxima Nova"/>
                <a:sym typeface="Proxima Nova"/>
                <a:hlinkClick r:id="rId9"/>
              </a:rPr>
              <a:t>https://jamanetwork.com/journals/jamainternalmedicine/fullarticle/2498846</a:t>
            </a:r>
            <a:r>
              <a:rPr lang="en" sz="700">
                <a:latin typeface="Proxima Nova"/>
                <a:ea typeface="Proxima Nova"/>
                <a:cs typeface="Proxima Nova"/>
                <a:sym typeface="Proxima Nova"/>
              </a:rPr>
              <a:t> </a:t>
            </a:r>
            <a:endParaRPr sz="700">
              <a:latin typeface="Proxima Nova"/>
              <a:ea typeface="Proxima Nova"/>
              <a:cs typeface="Proxima Nova"/>
              <a:sym typeface="Proxima Nov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17"/>
          <p:cNvSpPr txBox="1">
            <a:spLocks noGrp="1"/>
          </p:cNvSpPr>
          <p:nvPr>
            <p:ph type="title"/>
          </p:nvPr>
        </p:nvSpPr>
        <p:spPr>
          <a:xfrm>
            <a:off x="311700" y="311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Framing the problem of hospital readmission</a:t>
            </a:r>
            <a:endParaRPr b="1"/>
          </a:p>
        </p:txBody>
      </p:sp>
      <p:sp>
        <p:nvSpPr>
          <p:cNvPr id="370" name="Google Shape;370;p17"/>
          <p:cNvSpPr txBox="1">
            <a:spLocks noGrp="1"/>
          </p:cNvSpPr>
          <p:nvPr>
            <p:ph type="body" idx="1"/>
          </p:nvPr>
        </p:nvSpPr>
        <p:spPr>
          <a:xfrm>
            <a:off x="1507600" y="1079150"/>
            <a:ext cx="7214100" cy="39672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sz="2800" b="1">
                <a:solidFill>
                  <a:schemeClr val="dk1"/>
                </a:solidFill>
              </a:rPr>
              <a:t>Decision to be improved</a:t>
            </a:r>
            <a:br>
              <a:rPr lang="en" sz="2800" b="1">
                <a:solidFill>
                  <a:schemeClr val="dk1"/>
                </a:solidFill>
              </a:rPr>
            </a:br>
            <a:r>
              <a:rPr lang="en" sz="2447">
                <a:solidFill>
                  <a:schemeClr val="dk1"/>
                </a:solidFill>
              </a:rPr>
              <a:t>Whether a diabetic patient should be discharged from the hospital</a:t>
            </a:r>
            <a:br>
              <a:rPr lang="en" sz="2447">
                <a:solidFill>
                  <a:schemeClr val="dk1"/>
                </a:solidFill>
              </a:rPr>
            </a:br>
            <a:endParaRPr sz="2447">
              <a:solidFill>
                <a:schemeClr val="dk1"/>
              </a:solidFill>
            </a:endParaRPr>
          </a:p>
          <a:p>
            <a:pPr marL="0" lvl="0" indent="0" algn="l" rtl="0">
              <a:spcBef>
                <a:spcPts val="1200"/>
              </a:spcBef>
              <a:spcAft>
                <a:spcPts val="0"/>
              </a:spcAft>
              <a:buNone/>
            </a:pPr>
            <a:r>
              <a:rPr lang="en" sz="2800" b="1">
                <a:solidFill>
                  <a:schemeClr val="dk1"/>
                </a:solidFill>
              </a:rPr>
              <a:t>Decision maker</a:t>
            </a:r>
            <a:br>
              <a:rPr lang="en" sz="2800" b="1">
                <a:solidFill>
                  <a:schemeClr val="dk1"/>
                </a:solidFill>
              </a:rPr>
            </a:br>
            <a:r>
              <a:rPr lang="en" sz="2447">
                <a:solidFill>
                  <a:schemeClr val="dk1"/>
                </a:solidFill>
              </a:rPr>
              <a:t>Medical staff involved in the day-to-day functioning of a hospital</a:t>
            </a:r>
            <a:br>
              <a:rPr lang="en" sz="2447">
                <a:solidFill>
                  <a:schemeClr val="dk1"/>
                </a:solidFill>
              </a:rPr>
            </a:br>
            <a:endParaRPr sz="2447">
              <a:solidFill>
                <a:schemeClr val="dk1"/>
              </a:solidFill>
            </a:endParaRPr>
          </a:p>
          <a:p>
            <a:pPr marL="0" lvl="0" indent="0" algn="l" rtl="0">
              <a:spcBef>
                <a:spcPts val="1200"/>
              </a:spcBef>
              <a:spcAft>
                <a:spcPts val="0"/>
              </a:spcAft>
              <a:buNone/>
            </a:pPr>
            <a:r>
              <a:rPr lang="en" sz="2800" b="1">
                <a:solidFill>
                  <a:schemeClr val="dk1"/>
                </a:solidFill>
              </a:rPr>
              <a:t>Value of improved decision</a:t>
            </a:r>
            <a:br>
              <a:rPr lang="en" sz="2800" b="1">
                <a:solidFill>
                  <a:schemeClr val="dk1"/>
                </a:solidFill>
              </a:rPr>
            </a:br>
            <a:r>
              <a:rPr lang="en" sz="2447">
                <a:solidFill>
                  <a:schemeClr val="dk1"/>
                </a:solidFill>
              </a:rPr>
              <a:t>Less health risk for patients</a:t>
            </a:r>
            <a:br>
              <a:rPr lang="en" sz="2447">
                <a:solidFill>
                  <a:schemeClr val="dk1"/>
                </a:solidFill>
              </a:rPr>
            </a:br>
            <a:r>
              <a:rPr lang="en" sz="2447">
                <a:solidFill>
                  <a:schemeClr val="dk1"/>
                </a:solidFill>
              </a:rPr>
              <a:t>Lower cost for health system</a:t>
            </a:r>
            <a:br>
              <a:rPr lang="en" sz="2447">
                <a:solidFill>
                  <a:schemeClr val="dk1"/>
                </a:solidFill>
              </a:rPr>
            </a:br>
            <a:r>
              <a:rPr lang="en" sz="2447">
                <a:solidFill>
                  <a:schemeClr val="dk1"/>
                </a:solidFill>
              </a:rPr>
              <a:t>Better experience: patients + families</a:t>
            </a:r>
            <a:br>
              <a:rPr lang="en" sz="2447">
                <a:solidFill>
                  <a:schemeClr val="dk1"/>
                </a:solidFill>
              </a:rPr>
            </a:br>
            <a:endParaRPr sz="2447">
              <a:solidFill>
                <a:schemeClr val="dk1"/>
              </a:solidFill>
            </a:endParaRPr>
          </a:p>
          <a:p>
            <a:pPr marL="0" lvl="0" indent="0" algn="l" rtl="0">
              <a:spcBef>
                <a:spcPts val="1200"/>
              </a:spcBef>
              <a:spcAft>
                <a:spcPts val="1200"/>
              </a:spcAft>
              <a:buClr>
                <a:schemeClr val="dk1"/>
              </a:buClr>
              <a:buSzPct val="39285"/>
              <a:buFont typeface="Arial"/>
              <a:buNone/>
            </a:pPr>
            <a:r>
              <a:rPr lang="en" sz="2800" b="1">
                <a:solidFill>
                  <a:schemeClr val="dk1"/>
                </a:solidFill>
              </a:rPr>
              <a:t>Hypothesis</a:t>
            </a:r>
            <a:br>
              <a:rPr lang="en" sz="2800" b="1">
                <a:solidFill>
                  <a:schemeClr val="dk1"/>
                </a:solidFill>
              </a:rPr>
            </a:br>
            <a:r>
              <a:rPr lang="en" sz="2447">
                <a:solidFill>
                  <a:schemeClr val="dk1"/>
                </a:solidFill>
              </a:rPr>
              <a:t>The strongest predictors that contribute to hospital readmission of diabetic patients will be identified - help to improve the decision</a:t>
            </a:r>
            <a:endParaRPr sz="2447">
              <a:solidFill>
                <a:schemeClr val="dk1"/>
              </a:solidFill>
            </a:endParaRPr>
          </a:p>
        </p:txBody>
      </p:sp>
      <p:sp>
        <p:nvSpPr>
          <p:cNvPr id="371" name="Google Shape;371;p17"/>
          <p:cNvSpPr/>
          <p:nvPr/>
        </p:nvSpPr>
        <p:spPr>
          <a:xfrm>
            <a:off x="640363" y="1153431"/>
            <a:ext cx="586755" cy="585810"/>
          </a:xfrm>
          <a:prstGeom prst="flowChartDecision">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2300" b="1">
                <a:solidFill>
                  <a:schemeClr val="lt1"/>
                </a:solidFill>
                <a:latin typeface="Proxima Nova"/>
                <a:ea typeface="Proxima Nova"/>
                <a:cs typeface="Proxima Nova"/>
                <a:sym typeface="Proxima Nova"/>
              </a:rPr>
              <a:t>?</a:t>
            </a:r>
            <a:endParaRPr sz="2300" b="1">
              <a:solidFill>
                <a:schemeClr val="lt1"/>
              </a:solidFill>
              <a:latin typeface="Proxima Nova"/>
              <a:ea typeface="Proxima Nova"/>
              <a:cs typeface="Proxima Nova"/>
              <a:sym typeface="Proxima Nova"/>
            </a:endParaRPr>
          </a:p>
        </p:txBody>
      </p:sp>
      <p:pic>
        <p:nvPicPr>
          <p:cNvPr id="372" name="Google Shape;372;p17"/>
          <p:cNvPicPr preferRelativeResize="0"/>
          <p:nvPr/>
        </p:nvPicPr>
        <p:blipFill>
          <a:blip r:embed="rId3">
            <a:alphaModFix/>
          </a:blip>
          <a:stretch>
            <a:fillRect/>
          </a:stretch>
        </p:blipFill>
        <p:spPr>
          <a:xfrm>
            <a:off x="536088" y="2029255"/>
            <a:ext cx="445920" cy="445921"/>
          </a:xfrm>
          <a:prstGeom prst="rect">
            <a:avLst/>
          </a:prstGeom>
          <a:noFill/>
          <a:ln>
            <a:noFill/>
          </a:ln>
        </p:spPr>
      </p:pic>
      <p:pic>
        <p:nvPicPr>
          <p:cNvPr id="373" name="Google Shape;373;p17"/>
          <p:cNvPicPr preferRelativeResize="0"/>
          <p:nvPr/>
        </p:nvPicPr>
        <p:blipFill>
          <a:blip r:embed="rId4">
            <a:alphaModFix/>
          </a:blip>
          <a:stretch>
            <a:fillRect/>
          </a:stretch>
        </p:blipFill>
        <p:spPr>
          <a:xfrm>
            <a:off x="885497" y="2029255"/>
            <a:ext cx="445920" cy="445921"/>
          </a:xfrm>
          <a:prstGeom prst="rect">
            <a:avLst/>
          </a:prstGeom>
          <a:noFill/>
          <a:ln>
            <a:noFill/>
          </a:ln>
        </p:spPr>
      </p:pic>
      <p:pic>
        <p:nvPicPr>
          <p:cNvPr id="374" name="Google Shape;374;p17"/>
          <p:cNvPicPr preferRelativeResize="0"/>
          <p:nvPr/>
        </p:nvPicPr>
        <p:blipFill>
          <a:blip r:embed="rId5">
            <a:alphaModFix/>
          </a:blip>
          <a:stretch>
            <a:fillRect/>
          </a:stretch>
        </p:blipFill>
        <p:spPr>
          <a:xfrm>
            <a:off x="672364" y="3068380"/>
            <a:ext cx="522771" cy="522772"/>
          </a:xfrm>
          <a:prstGeom prst="rect">
            <a:avLst/>
          </a:prstGeom>
          <a:noFill/>
          <a:ln>
            <a:noFill/>
          </a:ln>
        </p:spPr>
      </p:pic>
      <p:pic>
        <p:nvPicPr>
          <p:cNvPr id="375" name="Google Shape;375;p17"/>
          <p:cNvPicPr preferRelativeResize="0"/>
          <p:nvPr/>
        </p:nvPicPr>
        <p:blipFill>
          <a:blip r:embed="rId6">
            <a:alphaModFix/>
          </a:blip>
          <a:stretch>
            <a:fillRect/>
          </a:stretch>
        </p:blipFill>
        <p:spPr>
          <a:xfrm>
            <a:off x="616238" y="4184350"/>
            <a:ext cx="635025" cy="635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18"/>
          <p:cNvSpPr txBox="1">
            <a:spLocks noGrp="1"/>
          </p:cNvSpPr>
          <p:nvPr>
            <p:ph type="title"/>
          </p:nvPr>
        </p:nvSpPr>
        <p:spPr>
          <a:xfrm>
            <a:off x="311700" y="3111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For a successful deployment in real hospitals, the analytic model should be interpretable and fast</a:t>
            </a:r>
            <a:endParaRPr b="1"/>
          </a:p>
        </p:txBody>
      </p:sp>
      <p:pic>
        <p:nvPicPr>
          <p:cNvPr id="381" name="Google Shape;381;p18"/>
          <p:cNvPicPr preferRelativeResize="0"/>
          <p:nvPr/>
        </p:nvPicPr>
        <p:blipFill>
          <a:blip r:embed="rId3">
            <a:alphaModFix/>
          </a:blip>
          <a:stretch>
            <a:fillRect/>
          </a:stretch>
        </p:blipFill>
        <p:spPr>
          <a:xfrm>
            <a:off x="1434125" y="1645825"/>
            <a:ext cx="1590077" cy="1590075"/>
          </a:xfrm>
          <a:prstGeom prst="rect">
            <a:avLst/>
          </a:prstGeom>
          <a:noFill/>
          <a:ln>
            <a:noFill/>
          </a:ln>
        </p:spPr>
      </p:pic>
      <p:pic>
        <p:nvPicPr>
          <p:cNvPr id="382" name="Google Shape;382;p18"/>
          <p:cNvPicPr preferRelativeResize="0"/>
          <p:nvPr/>
        </p:nvPicPr>
        <p:blipFill>
          <a:blip r:embed="rId4">
            <a:alphaModFix/>
          </a:blip>
          <a:stretch>
            <a:fillRect/>
          </a:stretch>
        </p:blipFill>
        <p:spPr>
          <a:xfrm>
            <a:off x="5849335" y="1645825"/>
            <a:ext cx="1590077" cy="1590075"/>
          </a:xfrm>
          <a:prstGeom prst="rect">
            <a:avLst/>
          </a:prstGeom>
          <a:noFill/>
          <a:ln>
            <a:noFill/>
          </a:ln>
        </p:spPr>
      </p:pic>
      <p:sp>
        <p:nvSpPr>
          <p:cNvPr id="383" name="Google Shape;383;p18"/>
          <p:cNvSpPr txBox="1"/>
          <p:nvPr/>
        </p:nvSpPr>
        <p:spPr>
          <a:xfrm>
            <a:off x="626299" y="3639350"/>
            <a:ext cx="35229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solidFill>
                  <a:schemeClr val="dk1"/>
                </a:solidFill>
                <a:latin typeface="Proxima Nova"/>
                <a:ea typeface="Proxima Nova"/>
                <a:cs typeface="Proxima Nova"/>
                <a:sym typeface="Proxima Nova"/>
              </a:rPr>
              <a:t>Health personnel prefer </a:t>
            </a:r>
            <a:r>
              <a:rPr lang="en" sz="2000">
                <a:latin typeface="Proxima Nova"/>
                <a:ea typeface="Proxima Nova"/>
                <a:cs typeface="Proxima Nova"/>
                <a:sym typeface="Proxima Nova"/>
              </a:rPr>
              <a:t>an interpretable model rather than a “black box” model </a:t>
            </a:r>
            <a:endParaRPr sz="2000">
              <a:latin typeface="Proxima Nova"/>
              <a:ea typeface="Proxima Nova"/>
              <a:cs typeface="Proxima Nova"/>
              <a:sym typeface="Proxima Nova"/>
            </a:endParaRPr>
          </a:p>
        </p:txBody>
      </p:sp>
      <p:sp>
        <p:nvSpPr>
          <p:cNvPr id="384" name="Google Shape;384;p18"/>
          <p:cNvSpPr txBox="1"/>
          <p:nvPr/>
        </p:nvSpPr>
        <p:spPr>
          <a:xfrm>
            <a:off x="4882937" y="3639350"/>
            <a:ext cx="3522900" cy="1108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a:latin typeface="Proxima Nova"/>
                <a:ea typeface="Proxima Nova"/>
                <a:cs typeface="Proxima Nova"/>
                <a:sym typeface="Proxima Nova"/>
              </a:rPr>
              <a:t>Results should be available in human response times - less than 10 seconds</a:t>
            </a:r>
            <a:endParaRPr sz="2000">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9"/>
          <p:cNvSpPr/>
          <p:nvPr/>
        </p:nvSpPr>
        <p:spPr>
          <a:xfrm>
            <a:off x="0" y="0"/>
            <a:ext cx="4635000" cy="5143500"/>
          </a:xfrm>
          <a:prstGeom prst="rect">
            <a:avLst/>
          </a:prstGeom>
          <a:solidFill>
            <a:srgbClr val="68FFE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roxima Nova"/>
              <a:ea typeface="Proxima Nova"/>
              <a:cs typeface="Proxima Nova"/>
              <a:sym typeface="Proxima Nova"/>
            </a:endParaRPr>
          </a:p>
        </p:txBody>
      </p:sp>
      <p:sp>
        <p:nvSpPr>
          <p:cNvPr id="390" name="Google Shape;390;p19"/>
          <p:cNvSpPr txBox="1">
            <a:spLocks noGrp="1"/>
          </p:cNvSpPr>
          <p:nvPr>
            <p:ph type="ctrTitle"/>
          </p:nvPr>
        </p:nvSpPr>
        <p:spPr>
          <a:xfrm>
            <a:off x="0" y="1311000"/>
            <a:ext cx="45093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SzPts val="891"/>
              <a:buNone/>
            </a:pPr>
            <a:r>
              <a:rPr lang="en" sz="4580" b="1"/>
              <a:t>PART 2</a:t>
            </a:r>
            <a:endParaRPr sz="4580" b="1"/>
          </a:p>
          <a:p>
            <a:pPr marL="0" lvl="0" indent="0" algn="ctr" rtl="0">
              <a:spcBef>
                <a:spcPts val="0"/>
              </a:spcBef>
              <a:spcAft>
                <a:spcPts val="0"/>
              </a:spcAft>
              <a:buSzPts val="891"/>
              <a:buNone/>
            </a:pPr>
            <a:r>
              <a:rPr lang="en" sz="4580" b="1"/>
              <a:t>Exploratory Data</a:t>
            </a:r>
            <a:endParaRPr sz="4580" b="1"/>
          </a:p>
          <a:p>
            <a:pPr marL="0" lvl="0" indent="0" algn="ctr" rtl="0">
              <a:spcBef>
                <a:spcPts val="0"/>
              </a:spcBef>
              <a:spcAft>
                <a:spcPts val="0"/>
              </a:spcAft>
              <a:buSzPts val="891"/>
              <a:buNone/>
            </a:pPr>
            <a:r>
              <a:rPr lang="en" sz="4580" b="1"/>
              <a:t>Analysis</a:t>
            </a:r>
            <a:endParaRPr sz="4580" b="1"/>
          </a:p>
        </p:txBody>
      </p:sp>
      <p:grpSp>
        <p:nvGrpSpPr>
          <p:cNvPr id="391" name="Google Shape;391;p19"/>
          <p:cNvGrpSpPr/>
          <p:nvPr/>
        </p:nvGrpSpPr>
        <p:grpSpPr>
          <a:xfrm>
            <a:off x="5551127" y="371176"/>
            <a:ext cx="2846667" cy="4401155"/>
            <a:chOff x="5934000" y="1504950"/>
            <a:chExt cx="2087306" cy="3227126"/>
          </a:xfrm>
        </p:grpSpPr>
        <p:sp>
          <p:nvSpPr>
            <p:cNvPr id="392" name="Google Shape;392;p19"/>
            <p:cNvSpPr/>
            <p:nvPr/>
          </p:nvSpPr>
          <p:spPr>
            <a:xfrm>
              <a:off x="6284032" y="2362432"/>
              <a:ext cx="11827" cy="359322"/>
            </a:xfrm>
            <a:custGeom>
              <a:avLst/>
              <a:gdLst/>
              <a:ahLst/>
              <a:cxnLst/>
              <a:rect l="l" t="t" r="r" b="b"/>
              <a:pathLst>
                <a:path w="481" h="14614" extrusionOk="0">
                  <a:moveTo>
                    <a:pt x="1" y="0"/>
                  </a:moveTo>
                  <a:lnTo>
                    <a:pt x="1" y="14614"/>
                  </a:lnTo>
                  <a:lnTo>
                    <a:pt x="480" y="14614"/>
                  </a:lnTo>
                  <a:lnTo>
                    <a:pt x="480" y="0"/>
                  </a:lnTo>
                  <a:close/>
                </a:path>
              </a:pathLst>
            </a:custGeom>
            <a:solidFill>
              <a:srgbClr val="0226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9"/>
            <p:cNvSpPr/>
            <p:nvPr/>
          </p:nvSpPr>
          <p:spPr>
            <a:xfrm>
              <a:off x="7023290" y="2167621"/>
              <a:ext cx="253300" cy="262988"/>
            </a:xfrm>
            <a:custGeom>
              <a:avLst/>
              <a:gdLst/>
              <a:ahLst/>
              <a:cxnLst/>
              <a:rect l="l" t="t" r="r" b="b"/>
              <a:pathLst>
                <a:path w="10302" h="10696" extrusionOk="0">
                  <a:moveTo>
                    <a:pt x="7991" y="1"/>
                  </a:moveTo>
                  <a:lnTo>
                    <a:pt x="7872" y="18"/>
                  </a:lnTo>
                  <a:lnTo>
                    <a:pt x="7752" y="69"/>
                  </a:lnTo>
                  <a:lnTo>
                    <a:pt x="7598" y="138"/>
                  </a:lnTo>
                  <a:lnTo>
                    <a:pt x="7461" y="240"/>
                  </a:lnTo>
                  <a:lnTo>
                    <a:pt x="7204" y="446"/>
                  </a:lnTo>
                  <a:lnTo>
                    <a:pt x="6965" y="668"/>
                  </a:lnTo>
                  <a:lnTo>
                    <a:pt x="6725" y="908"/>
                  </a:lnTo>
                  <a:lnTo>
                    <a:pt x="4090" y="3697"/>
                  </a:lnTo>
                  <a:lnTo>
                    <a:pt x="4090" y="3697"/>
                  </a:lnTo>
                  <a:lnTo>
                    <a:pt x="4466" y="2003"/>
                  </a:lnTo>
                  <a:lnTo>
                    <a:pt x="4501" y="1797"/>
                  </a:lnTo>
                  <a:lnTo>
                    <a:pt x="4501" y="1695"/>
                  </a:lnTo>
                  <a:lnTo>
                    <a:pt x="4483" y="1592"/>
                  </a:lnTo>
                  <a:lnTo>
                    <a:pt x="4466" y="1506"/>
                  </a:lnTo>
                  <a:lnTo>
                    <a:pt x="4432" y="1421"/>
                  </a:lnTo>
                  <a:lnTo>
                    <a:pt x="4364" y="1352"/>
                  </a:lnTo>
                  <a:lnTo>
                    <a:pt x="4295" y="1301"/>
                  </a:lnTo>
                  <a:lnTo>
                    <a:pt x="4210" y="1284"/>
                  </a:lnTo>
                  <a:lnTo>
                    <a:pt x="4124" y="1301"/>
                  </a:lnTo>
                  <a:lnTo>
                    <a:pt x="4039" y="1318"/>
                  </a:lnTo>
                  <a:lnTo>
                    <a:pt x="3970" y="1370"/>
                  </a:lnTo>
                  <a:lnTo>
                    <a:pt x="3885" y="1421"/>
                  </a:lnTo>
                  <a:lnTo>
                    <a:pt x="3816" y="1489"/>
                  </a:lnTo>
                  <a:lnTo>
                    <a:pt x="3696" y="1643"/>
                  </a:lnTo>
                  <a:lnTo>
                    <a:pt x="3423" y="2071"/>
                  </a:lnTo>
                  <a:lnTo>
                    <a:pt x="3149" y="2499"/>
                  </a:lnTo>
                  <a:lnTo>
                    <a:pt x="2909" y="2944"/>
                  </a:lnTo>
                  <a:lnTo>
                    <a:pt x="2670" y="3389"/>
                  </a:lnTo>
                  <a:lnTo>
                    <a:pt x="2225" y="4279"/>
                  </a:lnTo>
                  <a:lnTo>
                    <a:pt x="1797" y="5185"/>
                  </a:lnTo>
                  <a:lnTo>
                    <a:pt x="993" y="7016"/>
                  </a:lnTo>
                  <a:lnTo>
                    <a:pt x="565" y="7923"/>
                  </a:lnTo>
                  <a:lnTo>
                    <a:pt x="325" y="8368"/>
                  </a:lnTo>
                  <a:lnTo>
                    <a:pt x="86" y="8813"/>
                  </a:lnTo>
                  <a:lnTo>
                    <a:pt x="34" y="8933"/>
                  </a:lnTo>
                  <a:lnTo>
                    <a:pt x="0" y="9001"/>
                  </a:lnTo>
                  <a:lnTo>
                    <a:pt x="0" y="9070"/>
                  </a:lnTo>
                  <a:lnTo>
                    <a:pt x="0" y="9138"/>
                  </a:lnTo>
                  <a:lnTo>
                    <a:pt x="0" y="9190"/>
                  </a:lnTo>
                  <a:lnTo>
                    <a:pt x="52" y="9309"/>
                  </a:lnTo>
                  <a:lnTo>
                    <a:pt x="137" y="9412"/>
                  </a:lnTo>
                  <a:lnTo>
                    <a:pt x="206" y="9515"/>
                  </a:lnTo>
                  <a:lnTo>
                    <a:pt x="411" y="9703"/>
                  </a:lnTo>
                  <a:lnTo>
                    <a:pt x="633" y="9891"/>
                  </a:lnTo>
                  <a:lnTo>
                    <a:pt x="873" y="10062"/>
                  </a:lnTo>
                  <a:lnTo>
                    <a:pt x="1112" y="10216"/>
                  </a:lnTo>
                  <a:lnTo>
                    <a:pt x="1369" y="10370"/>
                  </a:lnTo>
                  <a:lnTo>
                    <a:pt x="1626" y="10490"/>
                  </a:lnTo>
                  <a:lnTo>
                    <a:pt x="1882" y="10593"/>
                  </a:lnTo>
                  <a:lnTo>
                    <a:pt x="2173" y="10661"/>
                  </a:lnTo>
                  <a:lnTo>
                    <a:pt x="2242" y="10695"/>
                  </a:lnTo>
                  <a:lnTo>
                    <a:pt x="2396" y="10695"/>
                  </a:lnTo>
                  <a:lnTo>
                    <a:pt x="2481" y="10661"/>
                  </a:lnTo>
                  <a:lnTo>
                    <a:pt x="2516" y="10627"/>
                  </a:lnTo>
                  <a:lnTo>
                    <a:pt x="2567" y="10576"/>
                  </a:lnTo>
                  <a:lnTo>
                    <a:pt x="2635" y="10473"/>
                  </a:lnTo>
                  <a:lnTo>
                    <a:pt x="2755" y="10268"/>
                  </a:lnTo>
                  <a:lnTo>
                    <a:pt x="2892" y="10062"/>
                  </a:lnTo>
                  <a:lnTo>
                    <a:pt x="3046" y="9874"/>
                  </a:lnTo>
                  <a:lnTo>
                    <a:pt x="3217" y="9686"/>
                  </a:lnTo>
                  <a:lnTo>
                    <a:pt x="3388" y="9515"/>
                  </a:lnTo>
                  <a:lnTo>
                    <a:pt x="3577" y="9361"/>
                  </a:lnTo>
                  <a:lnTo>
                    <a:pt x="3765" y="9207"/>
                  </a:lnTo>
                  <a:lnTo>
                    <a:pt x="3953" y="9053"/>
                  </a:lnTo>
                  <a:lnTo>
                    <a:pt x="4295" y="8796"/>
                  </a:lnTo>
                  <a:lnTo>
                    <a:pt x="4466" y="8676"/>
                  </a:lnTo>
                  <a:lnTo>
                    <a:pt x="4637" y="8574"/>
                  </a:lnTo>
                  <a:lnTo>
                    <a:pt x="5117" y="8351"/>
                  </a:lnTo>
                  <a:lnTo>
                    <a:pt x="5356" y="8248"/>
                  </a:lnTo>
                  <a:lnTo>
                    <a:pt x="5579" y="8112"/>
                  </a:lnTo>
                  <a:lnTo>
                    <a:pt x="6126" y="7752"/>
                  </a:lnTo>
                  <a:lnTo>
                    <a:pt x="6657" y="7393"/>
                  </a:lnTo>
                  <a:lnTo>
                    <a:pt x="7170" y="6999"/>
                  </a:lnTo>
                  <a:lnTo>
                    <a:pt x="7666" y="6589"/>
                  </a:lnTo>
                  <a:lnTo>
                    <a:pt x="8162" y="6161"/>
                  </a:lnTo>
                  <a:lnTo>
                    <a:pt x="8642" y="5733"/>
                  </a:lnTo>
                  <a:lnTo>
                    <a:pt x="9086" y="5271"/>
                  </a:lnTo>
                  <a:lnTo>
                    <a:pt x="9531" y="4792"/>
                  </a:lnTo>
                  <a:lnTo>
                    <a:pt x="9651" y="4655"/>
                  </a:lnTo>
                  <a:lnTo>
                    <a:pt x="9754" y="4501"/>
                  </a:lnTo>
                  <a:lnTo>
                    <a:pt x="9788" y="4415"/>
                  </a:lnTo>
                  <a:lnTo>
                    <a:pt x="9805" y="4330"/>
                  </a:lnTo>
                  <a:lnTo>
                    <a:pt x="9805" y="4244"/>
                  </a:lnTo>
                  <a:lnTo>
                    <a:pt x="9788" y="4176"/>
                  </a:lnTo>
                  <a:lnTo>
                    <a:pt x="9754" y="4125"/>
                  </a:lnTo>
                  <a:lnTo>
                    <a:pt x="9720" y="4090"/>
                  </a:lnTo>
                  <a:lnTo>
                    <a:pt x="9685" y="4073"/>
                  </a:lnTo>
                  <a:lnTo>
                    <a:pt x="9634" y="4056"/>
                  </a:lnTo>
                  <a:lnTo>
                    <a:pt x="9463" y="4073"/>
                  </a:lnTo>
                  <a:lnTo>
                    <a:pt x="9292" y="4107"/>
                  </a:lnTo>
                  <a:lnTo>
                    <a:pt x="9138" y="4176"/>
                  </a:lnTo>
                  <a:lnTo>
                    <a:pt x="8984" y="4244"/>
                  </a:lnTo>
                  <a:lnTo>
                    <a:pt x="8642" y="4415"/>
                  </a:lnTo>
                  <a:lnTo>
                    <a:pt x="8299" y="4604"/>
                  </a:lnTo>
                  <a:lnTo>
                    <a:pt x="7974" y="4809"/>
                  </a:lnTo>
                  <a:lnTo>
                    <a:pt x="7649" y="5031"/>
                  </a:lnTo>
                  <a:lnTo>
                    <a:pt x="8008" y="4604"/>
                  </a:lnTo>
                  <a:lnTo>
                    <a:pt x="8197" y="4398"/>
                  </a:lnTo>
                  <a:lnTo>
                    <a:pt x="8385" y="4227"/>
                  </a:lnTo>
                  <a:lnTo>
                    <a:pt x="8727" y="3936"/>
                  </a:lnTo>
                  <a:lnTo>
                    <a:pt x="9052" y="3645"/>
                  </a:lnTo>
                  <a:lnTo>
                    <a:pt x="9429" y="3252"/>
                  </a:lnTo>
                  <a:lnTo>
                    <a:pt x="9822" y="2841"/>
                  </a:lnTo>
                  <a:lnTo>
                    <a:pt x="9976" y="2670"/>
                  </a:lnTo>
                  <a:lnTo>
                    <a:pt x="10147" y="2499"/>
                  </a:lnTo>
                  <a:lnTo>
                    <a:pt x="10216" y="2396"/>
                  </a:lnTo>
                  <a:lnTo>
                    <a:pt x="10267" y="2294"/>
                  </a:lnTo>
                  <a:lnTo>
                    <a:pt x="10301" y="2191"/>
                  </a:lnTo>
                  <a:lnTo>
                    <a:pt x="10301" y="2071"/>
                  </a:lnTo>
                  <a:lnTo>
                    <a:pt x="10301" y="1986"/>
                  </a:lnTo>
                  <a:lnTo>
                    <a:pt x="10284" y="1917"/>
                  </a:lnTo>
                  <a:lnTo>
                    <a:pt x="10267" y="1849"/>
                  </a:lnTo>
                  <a:lnTo>
                    <a:pt x="10216" y="1780"/>
                  </a:lnTo>
                  <a:lnTo>
                    <a:pt x="10165" y="1729"/>
                  </a:lnTo>
                  <a:lnTo>
                    <a:pt x="10096" y="1695"/>
                  </a:lnTo>
                  <a:lnTo>
                    <a:pt x="10028" y="1660"/>
                  </a:lnTo>
                  <a:lnTo>
                    <a:pt x="9959" y="1660"/>
                  </a:lnTo>
                  <a:lnTo>
                    <a:pt x="9874" y="1678"/>
                  </a:lnTo>
                  <a:lnTo>
                    <a:pt x="9805" y="1712"/>
                  </a:lnTo>
                  <a:lnTo>
                    <a:pt x="9757" y="1736"/>
                  </a:lnTo>
                  <a:lnTo>
                    <a:pt x="9857" y="1592"/>
                  </a:lnTo>
                  <a:lnTo>
                    <a:pt x="9942" y="1489"/>
                  </a:lnTo>
                  <a:lnTo>
                    <a:pt x="9993" y="1370"/>
                  </a:lnTo>
                  <a:lnTo>
                    <a:pt x="10045" y="1250"/>
                  </a:lnTo>
                  <a:lnTo>
                    <a:pt x="10079" y="1096"/>
                  </a:lnTo>
                  <a:lnTo>
                    <a:pt x="10079" y="942"/>
                  </a:lnTo>
                  <a:lnTo>
                    <a:pt x="10062" y="873"/>
                  </a:lnTo>
                  <a:lnTo>
                    <a:pt x="10028" y="822"/>
                  </a:lnTo>
                  <a:lnTo>
                    <a:pt x="9993" y="788"/>
                  </a:lnTo>
                  <a:lnTo>
                    <a:pt x="9942" y="771"/>
                  </a:lnTo>
                  <a:lnTo>
                    <a:pt x="9805" y="771"/>
                  </a:lnTo>
                  <a:lnTo>
                    <a:pt x="9651" y="788"/>
                  </a:lnTo>
                  <a:lnTo>
                    <a:pt x="9531" y="805"/>
                  </a:lnTo>
                  <a:lnTo>
                    <a:pt x="9412" y="856"/>
                  </a:lnTo>
                  <a:lnTo>
                    <a:pt x="9275" y="908"/>
                  </a:lnTo>
                  <a:lnTo>
                    <a:pt x="9155" y="976"/>
                  </a:lnTo>
                  <a:lnTo>
                    <a:pt x="9052" y="1044"/>
                  </a:lnTo>
                  <a:lnTo>
                    <a:pt x="8830" y="1216"/>
                  </a:lnTo>
                  <a:lnTo>
                    <a:pt x="8607" y="1387"/>
                  </a:lnTo>
                  <a:lnTo>
                    <a:pt x="6331" y="3406"/>
                  </a:lnTo>
                  <a:lnTo>
                    <a:pt x="6930" y="2602"/>
                  </a:lnTo>
                  <a:lnTo>
                    <a:pt x="7512" y="1780"/>
                  </a:lnTo>
                  <a:lnTo>
                    <a:pt x="7718" y="1455"/>
                  </a:lnTo>
                  <a:lnTo>
                    <a:pt x="7923" y="1130"/>
                  </a:lnTo>
                  <a:lnTo>
                    <a:pt x="8008" y="959"/>
                  </a:lnTo>
                  <a:lnTo>
                    <a:pt x="8094" y="788"/>
                  </a:lnTo>
                  <a:lnTo>
                    <a:pt x="8162" y="600"/>
                  </a:lnTo>
                  <a:lnTo>
                    <a:pt x="8231" y="428"/>
                  </a:lnTo>
                  <a:lnTo>
                    <a:pt x="8248" y="343"/>
                  </a:lnTo>
                  <a:lnTo>
                    <a:pt x="8265" y="240"/>
                  </a:lnTo>
                  <a:lnTo>
                    <a:pt x="8248" y="155"/>
                  </a:lnTo>
                  <a:lnTo>
                    <a:pt x="8214" y="86"/>
                  </a:lnTo>
                  <a:lnTo>
                    <a:pt x="8162" y="35"/>
                  </a:lnTo>
                  <a:lnTo>
                    <a:pt x="8111" y="18"/>
                  </a:lnTo>
                  <a:lnTo>
                    <a:pt x="8060" y="1"/>
                  </a:lnTo>
                  <a:close/>
                </a:path>
              </a:pathLst>
            </a:custGeom>
            <a:solidFill>
              <a:srgbClr val="E2C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9"/>
            <p:cNvSpPr/>
            <p:nvPr/>
          </p:nvSpPr>
          <p:spPr>
            <a:xfrm>
              <a:off x="6039162" y="4614253"/>
              <a:ext cx="737994" cy="117823"/>
            </a:xfrm>
            <a:custGeom>
              <a:avLst/>
              <a:gdLst/>
              <a:ahLst/>
              <a:cxnLst/>
              <a:rect l="l" t="t" r="r" b="b"/>
              <a:pathLst>
                <a:path w="30015" h="4792" extrusionOk="0">
                  <a:moveTo>
                    <a:pt x="15008" y="0"/>
                  </a:moveTo>
                  <a:lnTo>
                    <a:pt x="13331" y="17"/>
                  </a:lnTo>
                  <a:lnTo>
                    <a:pt x="13297" y="616"/>
                  </a:lnTo>
                  <a:lnTo>
                    <a:pt x="13228" y="1215"/>
                  </a:lnTo>
                  <a:lnTo>
                    <a:pt x="13211" y="1352"/>
                  </a:lnTo>
                  <a:lnTo>
                    <a:pt x="13177" y="1472"/>
                  </a:lnTo>
                  <a:lnTo>
                    <a:pt x="13126" y="1592"/>
                  </a:lnTo>
                  <a:lnTo>
                    <a:pt x="13040" y="1694"/>
                  </a:lnTo>
                  <a:lnTo>
                    <a:pt x="12989" y="1746"/>
                  </a:lnTo>
                  <a:lnTo>
                    <a:pt x="12937" y="1780"/>
                  </a:lnTo>
                  <a:lnTo>
                    <a:pt x="12818" y="1814"/>
                  </a:lnTo>
                  <a:lnTo>
                    <a:pt x="12681" y="1831"/>
                  </a:lnTo>
                  <a:lnTo>
                    <a:pt x="12544" y="1848"/>
                  </a:lnTo>
                  <a:lnTo>
                    <a:pt x="12458" y="1848"/>
                  </a:lnTo>
                  <a:lnTo>
                    <a:pt x="12441" y="1831"/>
                  </a:lnTo>
                  <a:lnTo>
                    <a:pt x="12099" y="1831"/>
                  </a:lnTo>
                  <a:lnTo>
                    <a:pt x="11449" y="1848"/>
                  </a:lnTo>
                  <a:lnTo>
                    <a:pt x="10781" y="1883"/>
                  </a:lnTo>
                  <a:lnTo>
                    <a:pt x="10131" y="1934"/>
                  </a:lnTo>
                  <a:lnTo>
                    <a:pt x="9464" y="2002"/>
                  </a:lnTo>
                  <a:lnTo>
                    <a:pt x="8488" y="2122"/>
                  </a:lnTo>
                  <a:lnTo>
                    <a:pt x="8437" y="2122"/>
                  </a:lnTo>
                  <a:lnTo>
                    <a:pt x="7547" y="2225"/>
                  </a:lnTo>
                  <a:lnTo>
                    <a:pt x="6657" y="2310"/>
                  </a:lnTo>
                  <a:lnTo>
                    <a:pt x="5768" y="2379"/>
                  </a:lnTo>
                  <a:lnTo>
                    <a:pt x="5323" y="2396"/>
                  </a:lnTo>
                  <a:lnTo>
                    <a:pt x="4210" y="2396"/>
                  </a:lnTo>
                  <a:lnTo>
                    <a:pt x="3543" y="2345"/>
                  </a:lnTo>
                  <a:lnTo>
                    <a:pt x="3201" y="2293"/>
                  </a:lnTo>
                  <a:lnTo>
                    <a:pt x="2876" y="2242"/>
                  </a:lnTo>
                  <a:lnTo>
                    <a:pt x="2551" y="2173"/>
                  </a:lnTo>
                  <a:lnTo>
                    <a:pt x="2208" y="2105"/>
                  </a:lnTo>
                  <a:lnTo>
                    <a:pt x="2174" y="2088"/>
                  </a:lnTo>
                  <a:lnTo>
                    <a:pt x="2157" y="2088"/>
                  </a:lnTo>
                  <a:lnTo>
                    <a:pt x="1969" y="2037"/>
                  </a:lnTo>
                  <a:lnTo>
                    <a:pt x="1883" y="1985"/>
                  </a:lnTo>
                  <a:lnTo>
                    <a:pt x="1815" y="1917"/>
                  </a:lnTo>
                  <a:lnTo>
                    <a:pt x="1746" y="1831"/>
                  </a:lnTo>
                  <a:lnTo>
                    <a:pt x="1712" y="1746"/>
                  </a:lnTo>
                  <a:lnTo>
                    <a:pt x="1695" y="1643"/>
                  </a:lnTo>
                  <a:lnTo>
                    <a:pt x="1678" y="1540"/>
                  </a:lnTo>
                  <a:lnTo>
                    <a:pt x="1661" y="1301"/>
                  </a:lnTo>
                  <a:lnTo>
                    <a:pt x="1284" y="1438"/>
                  </a:lnTo>
                  <a:lnTo>
                    <a:pt x="959" y="1557"/>
                  </a:lnTo>
                  <a:lnTo>
                    <a:pt x="668" y="1694"/>
                  </a:lnTo>
                  <a:lnTo>
                    <a:pt x="429" y="1831"/>
                  </a:lnTo>
                  <a:lnTo>
                    <a:pt x="240" y="1968"/>
                  </a:lnTo>
                  <a:lnTo>
                    <a:pt x="104" y="2105"/>
                  </a:lnTo>
                  <a:lnTo>
                    <a:pt x="52" y="2191"/>
                  </a:lnTo>
                  <a:lnTo>
                    <a:pt x="18" y="2259"/>
                  </a:lnTo>
                  <a:lnTo>
                    <a:pt x="1" y="2327"/>
                  </a:lnTo>
                  <a:lnTo>
                    <a:pt x="1" y="2396"/>
                  </a:lnTo>
                  <a:lnTo>
                    <a:pt x="18" y="2533"/>
                  </a:lnTo>
                  <a:lnTo>
                    <a:pt x="69" y="2653"/>
                  </a:lnTo>
                  <a:lnTo>
                    <a:pt x="172" y="2772"/>
                  </a:lnTo>
                  <a:lnTo>
                    <a:pt x="309" y="2892"/>
                  </a:lnTo>
                  <a:lnTo>
                    <a:pt x="463" y="2995"/>
                  </a:lnTo>
                  <a:lnTo>
                    <a:pt x="668" y="3115"/>
                  </a:lnTo>
                  <a:lnTo>
                    <a:pt x="908" y="3234"/>
                  </a:lnTo>
                  <a:lnTo>
                    <a:pt x="1182" y="3337"/>
                  </a:lnTo>
                  <a:lnTo>
                    <a:pt x="1473" y="3440"/>
                  </a:lnTo>
                  <a:lnTo>
                    <a:pt x="1815" y="3542"/>
                  </a:lnTo>
                  <a:lnTo>
                    <a:pt x="2174" y="3645"/>
                  </a:lnTo>
                  <a:lnTo>
                    <a:pt x="2568" y="3748"/>
                  </a:lnTo>
                  <a:lnTo>
                    <a:pt x="3423" y="3936"/>
                  </a:lnTo>
                  <a:lnTo>
                    <a:pt x="4399" y="4090"/>
                  </a:lnTo>
                  <a:lnTo>
                    <a:pt x="5460" y="4261"/>
                  </a:lnTo>
                  <a:lnTo>
                    <a:pt x="6623" y="4398"/>
                  </a:lnTo>
                  <a:lnTo>
                    <a:pt x="7855" y="4518"/>
                  </a:lnTo>
                  <a:lnTo>
                    <a:pt x="9156" y="4603"/>
                  </a:lnTo>
                  <a:lnTo>
                    <a:pt x="10542" y="4689"/>
                  </a:lnTo>
                  <a:lnTo>
                    <a:pt x="11979" y="4757"/>
                  </a:lnTo>
                  <a:lnTo>
                    <a:pt x="13468" y="4792"/>
                  </a:lnTo>
                  <a:lnTo>
                    <a:pt x="16548" y="4792"/>
                  </a:lnTo>
                  <a:lnTo>
                    <a:pt x="18037" y="4757"/>
                  </a:lnTo>
                  <a:lnTo>
                    <a:pt x="19474" y="4689"/>
                  </a:lnTo>
                  <a:lnTo>
                    <a:pt x="20843" y="4603"/>
                  </a:lnTo>
                  <a:lnTo>
                    <a:pt x="22161" y="4518"/>
                  </a:lnTo>
                  <a:lnTo>
                    <a:pt x="23393" y="4398"/>
                  </a:lnTo>
                  <a:lnTo>
                    <a:pt x="24556" y="4261"/>
                  </a:lnTo>
                  <a:lnTo>
                    <a:pt x="25617" y="4090"/>
                  </a:lnTo>
                  <a:lnTo>
                    <a:pt x="26592" y="3936"/>
                  </a:lnTo>
                  <a:lnTo>
                    <a:pt x="27448" y="3748"/>
                  </a:lnTo>
                  <a:lnTo>
                    <a:pt x="27842" y="3645"/>
                  </a:lnTo>
                  <a:lnTo>
                    <a:pt x="28201" y="3542"/>
                  </a:lnTo>
                  <a:lnTo>
                    <a:pt x="28543" y="3440"/>
                  </a:lnTo>
                  <a:lnTo>
                    <a:pt x="28834" y="3337"/>
                  </a:lnTo>
                  <a:lnTo>
                    <a:pt x="29108" y="3234"/>
                  </a:lnTo>
                  <a:lnTo>
                    <a:pt x="29347" y="3115"/>
                  </a:lnTo>
                  <a:lnTo>
                    <a:pt x="29536" y="2995"/>
                  </a:lnTo>
                  <a:lnTo>
                    <a:pt x="29707" y="2892"/>
                  </a:lnTo>
                  <a:lnTo>
                    <a:pt x="29844" y="2772"/>
                  </a:lnTo>
                  <a:lnTo>
                    <a:pt x="29946" y="2653"/>
                  </a:lnTo>
                  <a:lnTo>
                    <a:pt x="29998" y="2533"/>
                  </a:lnTo>
                  <a:lnTo>
                    <a:pt x="30015" y="2396"/>
                  </a:lnTo>
                  <a:lnTo>
                    <a:pt x="30015" y="2327"/>
                  </a:lnTo>
                  <a:lnTo>
                    <a:pt x="29981" y="2242"/>
                  </a:lnTo>
                  <a:lnTo>
                    <a:pt x="29929" y="2156"/>
                  </a:lnTo>
                  <a:lnTo>
                    <a:pt x="29878" y="2071"/>
                  </a:lnTo>
                  <a:lnTo>
                    <a:pt x="29792" y="1985"/>
                  </a:lnTo>
                  <a:lnTo>
                    <a:pt x="29690" y="1900"/>
                  </a:lnTo>
                  <a:lnTo>
                    <a:pt x="29450" y="1746"/>
                  </a:lnTo>
                  <a:lnTo>
                    <a:pt x="29142" y="1592"/>
                  </a:lnTo>
                  <a:lnTo>
                    <a:pt x="28766" y="1455"/>
                  </a:lnTo>
                  <a:lnTo>
                    <a:pt x="28338" y="1301"/>
                  </a:lnTo>
                  <a:lnTo>
                    <a:pt x="27859" y="1164"/>
                  </a:lnTo>
                  <a:lnTo>
                    <a:pt x="27807" y="1540"/>
                  </a:lnTo>
                  <a:lnTo>
                    <a:pt x="27807" y="1643"/>
                  </a:lnTo>
                  <a:lnTo>
                    <a:pt x="27773" y="1746"/>
                  </a:lnTo>
                  <a:lnTo>
                    <a:pt x="27739" y="1831"/>
                  </a:lnTo>
                  <a:lnTo>
                    <a:pt x="27688" y="1917"/>
                  </a:lnTo>
                  <a:lnTo>
                    <a:pt x="27619" y="1985"/>
                  </a:lnTo>
                  <a:lnTo>
                    <a:pt x="27534" y="2037"/>
                  </a:lnTo>
                  <a:lnTo>
                    <a:pt x="27345" y="2088"/>
                  </a:lnTo>
                  <a:lnTo>
                    <a:pt x="27328" y="2088"/>
                  </a:lnTo>
                  <a:lnTo>
                    <a:pt x="27294" y="2105"/>
                  </a:lnTo>
                  <a:lnTo>
                    <a:pt x="26969" y="2173"/>
                  </a:lnTo>
                  <a:lnTo>
                    <a:pt x="26644" y="2242"/>
                  </a:lnTo>
                  <a:lnTo>
                    <a:pt x="26302" y="2293"/>
                  </a:lnTo>
                  <a:lnTo>
                    <a:pt x="25976" y="2327"/>
                  </a:lnTo>
                  <a:lnTo>
                    <a:pt x="25292" y="2396"/>
                  </a:lnTo>
                  <a:lnTo>
                    <a:pt x="24197" y="2396"/>
                  </a:lnTo>
                  <a:lnTo>
                    <a:pt x="23769" y="2379"/>
                  </a:lnTo>
                  <a:lnTo>
                    <a:pt x="22913" y="2327"/>
                  </a:lnTo>
                  <a:lnTo>
                    <a:pt x="22058" y="2242"/>
                  </a:lnTo>
                  <a:lnTo>
                    <a:pt x="21202" y="2139"/>
                  </a:lnTo>
                  <a:lnTo>
                    <a:pt x="21065" y="2122"/>
                  </a:lnTo>
                  <a:lnTo>
                    <a:pt x="21014" y="2122"/>
                  </a:lnTo>
                  <a:lnTo>
                    <a:pt x="20039" y="2002"/>
                  </a:lnTo>
                  <a:lnTo>
                    <a:pt x="19371" y="1934"/>
                  </a:lnTo>
                  <a:lnTo>
                    <a:pt x="18721" y="1883"/>
                  </a:lnTo>
                  <a:lnTo>
                    <a:pt x="18054" y="1848"/>
                  </a:lnTo>
                  <a:lnTo>
                    <a:pt x="17386" y="1831"/>
                  </a:lnTo>
                  <a:lnTo>
                    <a:pt x="17061" y="1831"/>
                  </a:lnTo>
                  <a:lnTo>
                    <a:pt x="17044" y="1848"/>
                  </a:lnTo>
                  <a:lnTo>
                    <a:pt x="16959" y="1848"/>
                  </a:lnTo>
                  <a:lnTo>
                    <a:pt x="16822" y="1831"/>
                  </a:lnTo>
                  <a:lnTo>
                    <a:pt x="16702" y="1814"/>
                  </a:lnTo>
                  <a:lnTo>
                    <a:pt x="16565" y="1780"/>
                  </a:lnTo>
                  <a:lnTo>
                    <a:pt x="16462" y="1711"/>
                  </a:lnTo>
                  <a:lnTo>
                    <a:pt x="16462" y="1694"/>
                  </a:lnTo>
                  <a:lnTo>
                    <a:pt x="16377" y="1592"/>
                  </a:lnTo>
                  <a:lnTo>
                    <a:pt x="16325" y="1472"/>
                  </a:lnTo>
                  <a:lnTo>
                    <a:pt x="16291" y="1352"/>
                  </a:lnTo>
                  <a:lnTo>
                    <a:pt x="16274" y="1215"/>
                  </a:lnTo>
                  <a:lnTo>
                    <a:pt x="16206" y="616"/>
                  </a:lnTo>
                  <a:lnTo>
                    <a:pt x="16171" y="17"/>
                  </a:lnTo>
                  <a:lnTo>
                    <a:pt x="1500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9"/>
            <p:cNvSpPr/>
            <p:nvPr/>
          </p:nvSpPr>
          <p:spPr>
            <a:xfrm>
              <a:off x="6455287" y="4490550"/>
              <a:ext cx="71132" cy="50085"/>
            </a:xfrm>
            <a:custGeom>
              <a:avLst/>
              <a:gdLst/>
              <a:ahLst/>
              <a:cxnLst/>
              <a:rect l="l" t="t" r="r" b="b"/>
              <a:pathLst>
                <a:path w="2893" h="2037" extrusionOk="0">
                  <a:moveTo>
                    <a:pt x="69" y="0"/>
                  </a:moveTo>
                  <a:lnTo>
                    <a:pt x="0" y="1866"/>
                  </a:lnTo>
                  <a:lnTo>
                    <a:pt x="189" y="1900"/>
                  </a:lnTo>
                  <a:lnTo>
                    <a:pt x="377" y="1934"/>
                  </a:lnTo>
                  <a:lnTo>
                    <a:pt x="565" y="1968"/>
                  </a:lnTo>
                  <a:lnTo>
                    <a:pt x="736" y="1985"/>
                  </a:lnTo>
                  <a:lnTo>
                    <a:pt x="1232" y="2020"/>
                  </a:lnTo>
                  <a:lnTo>
                    <a:pt x="1746" y="2037"/>
                  </a:lnTo>
                  <a:lnTo>
                    <a:pt x="2054" y="2020"/>
                  </a:lnTo>
                  <a:lnTo>
                    <a:pt x="2225" y="2002"/>
                  </a:lnTo>
                  <a:lnTo>
                    <a:pt x="2293" y="1985"/>
                  </a:lnTo>
                  <a:lnTo>
                    <a:pt x="2345" y="1934"/>
                  </a:lnTo>
                  <a:lnTo>
                    <a:pt x="2379" y="1883"/>
                  </a:lnTo>
                  <a:lnTo>
                    <a:pt x="2413" y="1831"/>
                  </a:lnTo>
                  <a:lnTo>
                    <a:pt x="2447" y="1694"/>
                  </a:lnTo>
                  <a:lnTo>
                    <a:pt x="2499" y="1558"/>
                  </a:lnTo>
                  <a:lnTo>
                    <a:pt x="2584" y="1455"/>
                  </a:lnTo>
                  <a:lnTo>
                    <a:pt x="2670" y="1369"/>
                  </a:lnTo>
                  <a:lnTo>
                    <a:pt x="2790" y="1318"/>
                  </a:lnTo>
                  <a:lnTo>
                    <a:pt x="2824" y="668"/>
                  </a:lnTo>
                  <a:lnTo>
                    <a:pt x="2892" y="35"/>
                  </a:lnTo>
                  <a:lnTo>
                    <a:pt x="69" y="0"/>
                  </a:lnTo>
                  <a:close/>
                </a:path>
              </a:pathLst>
            </a:custGeom>
            <a:solidFill>
              <a:srgbClr val="D49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9"/>
            <p:cNvSpPr/>
            <p:nvPr/>
          </p:nvSpPr>
          <p:spPr>
            <a:xfrm>
              <a:off x="6455287" y="4490550"/>
              <a:ext cx="71132" cy="50085"/>
            </a:xfrm>
            <a:custGeom>
              <a:avLst/>
              <a:gdLst/>
              <a:ahLst/>
              <a:cxnLst/>
              <a:rect l="l" t="t" r="r" b="b"/>
              <a:pathLst>
                <a:path w="2893" h="2037" fill="none" extrusionOk="0">
                  <a:moveTo>
                    <a:pt x="69" y="0"/>
                  </a:moveTo>
                  <a:lnTo>
                    <a:pt x="69" y="0"/>
                  </a:lnTo>
                  <a:lnTo>
                    <a:pt x="0" y="1866"/>
                  </a:lnTo>
                  <a:lnTo>
                    <a:pt x="0" y="1866"/>
                  </a:lnTo>
                  <a:lnTo>
                    <a:pt x="189" y="1900"/>
                  </a:lnTo>
                  <a:lnTo>
                    <a:pt x="377" y="1934"/>
                  </a:lnTo>
                  <a:lnTo>
                    <a:pt x="565" y="1968"/>
                  </a:lnTo>
                  <a:lnTo>
                    <a:pt x="736" y="1985"/>
                  </a:lnTo>
                  <a:lnTo>
                    <a:pt x="736" y="1985"/>
                  </a:lnTo>
                  <a:lnTo>
                    <a:pt x="1232" y="2020"/>
                  </a:lnTo>
                  <a:lnTo>
                    <a:pt x="1746" y="2037"/>
                  </a:lnTo>
                  <a:lnTo>
                    <a:pt x="1746" y="2037"/>
                  </a:lnTo>
                  <a:lnTo>
                    <a:pt x="2054" y="2020"/>
                  </a:lnTo>
                  <a:lnTo>
                    <a:pt x="2054" y="2020"/>
                  </a:lnTo>
                  <a:lnTo>
                    <a:pt x="2225" y="2002"/>
                  </a:lnTo>
                  <a:lnTo>
                    <a:pt x="2293" y="1985"/>
                  </a:lnTo>
                  <a:lnTo>
                    <a:pt x="2345" y="1934"/>
                  </a:lnTo>
                  <a:lnTo>
                    <a:pt x="2345" y="1934"/>
                  </a:lnTo>
                  <a:lnTo>
                    <a:pt x="2379" y="1883"/>
                  </a:lnTo>
                  <a:lnTo>
                    <a:pt x="2413" y="1831"/>
                  </a:lnTo>
                  <a:lnTo>
                    <a:pt x="2447" y="1694"/>
                  </a:lnTo>
                  <a:lnTo>
                    <a:pt x="2447" y="1694"/>
                  </a:lnTo>
                  <a:lnTo>
                    <a:pt x="2499" y="1558"/>
                  </a:lnTo>
                  <a:lnTo>
                    <a:pt x="2584" y="1455"/>
                  </a:lnTo>
                  <a:lnTo>
                    <a:pt x="2670" y="1369"/>
                  </a:lnTo>
                  <a:lnTo>
                    <a:pt x="2790" y="1318"/>
                  </a:lnTo>
                  <a:lnTo>
                    <a:pt x="2790" y="1318"/>
                  </a:lnTo>
                  <a:lnTo>
                    <a:pt x="2824" y="668"/>
                  </a:lnTo>
                  <a:lnTo>
                    <a:pt x="2892" y="35"/>
                  </a:lnTo>
                  <a:lnTo>
                    <a:pt x="6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9"/>
            <p:cNvSpPr/>
            <p:nvPr/>
          </p:nvSpPr>
          <p:spPr>
            <a:xfrm>
              <a:off x="6436354" y="4522515"/>
              <a:ext cx="287797" cy="150648"/>
            </a:xfrm>
            <a:custGeom>
              <a:avLst/>
              <a:gdLst/>
              <a:ahLst/>
              <a:cxnLst/>
              <a:rect l="l" t="t" r="r" b="b"/>
              <a:pathLst>
                <a:path w="11705" h="6127" extrusionOk="0">
                  <a:moveTo>
                    <a:pt x="3594" y="1"/>
                  </a:moveTo>
                  <a:lnTo>
                    <a:pt x="3525" y="35"/>
                  </a:lnTo>
                  <a:lnTo>
                    <a:pt x="3440" y="69"/>
                  </a:lnTo>
                  <a:lnTo>
                    <a:pt x="3371" y="138"/>
                  </a:lnTo>
                  <a:lnTo>
                    <a:pt x="3303" y="206"/>
                  </a:lnTo>
                  <a:lnTo>
                    <a:pt x="3252" y="292"/>
                  </a:lnTo>
                  <a:lnTo>
                    <a:pt x="3217" y="394"/>
                  </a:lnTo>
                  <a:lnTo>
                    <a:pt x="3183" y="531"/>
                  </a:lnTo>
                  <a:lnTo>
                    <a:pt x="3149" y="583"/>
                  </a:lnTo>
                  <a:lnTo>
                    <a:pt x="3115" y="634"/>
                  </a:lnTo>
                  <a:lnTo>
                    <a:pt x="3063" y="685"/>
                  </a:lnTo>
                  <a:lnTo>
                    <a:pt x="2995" y="702"/>
                  </a:lnTo>
                  <a:lnTo>
                    <a:pt x="2824" y="720"/>
                  </a:lnTo>
                  <a:lnTo>
                    <a:pt x="2174" y="720"/>
                  </a:lnTo>
                  <a:lnTo>
                    <a:pt x="1506" y="685"/>
                  </a:lnTo>
                  <a:lnTo>
                    <a:pt x="1215" y="634"/>
                  </a:lnTo>
                  <a:lnTo>
                    <a:pt x="907" y="583"/>
                  </a:lnTo>
                  <a:lnTo>
                    <a:pt x="753" y="566"/>
                  </a:lnTo>
                  <a:lnTo>
                    <a:pt x="599" y="566"/>
                  </a:lnTo>
                  <a:lnTo>
                    <a:pt x="445" y="583"/>
                  </a:lnTo>
                  <a:lnTo>
                    <a:pt x="308" y="617"/>
                  </a:lnTo>
                  <a:lnTo>
                    <a:pt x="257" y="634"/>
                  </a:lnTo>
                  <a:lnTo>
                    <a:pt x="206" y="668"/>
                  </a:lnTo>
                  <a:lnTo>
                    <a:pt x="154" y="754"/>
                  </a:lnTo>
                  <a:lnTo>
                    <a:pt x="103" y="856"/>
                  </a:lnTo>
                  <a:lnTo>
                    <a:pt x="86" y="976"/>
                  </a:lnTo>
                  <a:lnTo>
                    <a:pt x="69" y="1216"/>
                  </a:lnTo>
                  <a:lnTo>
                    <a:pt x="69" y="1438"/>
                  </a:lnTo>
                  <a:lnTo>
                    <a:pt x="17" y="2037"/>
                  </a:lnTo>
                  <a:lnTo>
                    <a:pt x="0" y="2619"/>
                  </a:lnTo>
                  <a:lnTo>
                    <a:pt x="0" y="3201"/>
                  </a:lnTo>
                  <a:lnTo>
                    <a:pt x="17" y="3783"/>
                  </a:lnTo>
                  <a:lnTo>
                    <a:pt x="52" y="4364"/>
                  </a:lnTo>
                  <a:lnTo>
                    <a:pt x="120" y="4946"/>
                  </a:lnTo>
                  <a:lnTo>
                    <a:pt x="137" y="5083"/>
                  </a:lnTo>
                  <a:lnTo>
                    <a:pt x="171" y="5203"/>
                  </a:lnTo>
                  <a:lnTo>
                    <a:pt x="223" y="5323"/>
                  </a:lnTo>
                  <a:lnTo>
                    <a:pt x="308" y="5425"/>
                  </a:lnTo>
                  <a:lnTo>
                    <a:pt x="360" y="5477"/>
                  </a:lnTo>
                  <a:lnTo>
                    <a:pt x="428" y="5511"/>
                  </a:lnTo>
                  <a:lnTo>
                    <a:pt x="582" y="5562"/>
                  </a:lnTo>
                  <a:lnTo>
                    <a:pt x="736" y="5579"/>
                  </a:lnTo>
                  <a:lnTo>
                    <a:pt x="907" y="5562"/>
                  </a:lnTo>
                  <a:lnTo>
                    <a:pt x="1386" y="5562"/>
                  </a:lnTo>
                  <a:lnTo>
                    <a:pt x="1883" y="5579"/>
                  </a:lnTo>
                  <a:lnTo>
                    <a:pt x="2379" y="5614"/>
                  </a:lnTo>
                  <a:lnTo>
                    <a:pt x="2875" y="5648"/>
                  </a:lnTo>
                  <a:lnTo>
                    <a:pt x="3868" y="5733"/>
                  </a:lnTo>
                  <a:lnTo>
                    <a:pt x="4860" y="5853"/>
                  </a:lnTo>
                  <a:lnTo>
                    <a:pt x="5664" y="5939"/>
                  </a:lnTo>
                  <a:lnTo>
                    <a:pt x="6469" y="6024"/>
                  </a:lnTo>
                  <a:lnTo>
                    <a:pt x="7256" y="6093"/>
                  </a:lnTo>
                  <a:lnTo>
                    <a:pt x="8060" y="6127"/>
                  </a:lnTo>
                  <a:lnTo>
                    <a:pt x="8847" y="6127"/>
                  </a:lnTo>
                  <a:lnTo>
                    <a:pt x="9241" y="6110"/>
                  </a:lnTo>
                  <a:lnTo>
                    <a:pt x="9634" y="6093"/>
                  </a:lnTo>
                  <a:lnTo>
                    <a:pt x="10028" y="6041"/>
                  </a:lnTo>
                  <a:lnTo>
                    <a:pt x="10421" y="5990"/>
                  </a:lnTo>
                  <a:lnTo>
                    <a:pt x="10798" y="5904"/>
                  </a:lnTo>
                  <a:lnTo>
                    <a:pt x="11191" y="5819"/>
                  </a:lnTo>
                  <a:lnTo>
                    <a:pt x="11380" y="5768"/>
                  </a:lnTo>
                  <a:lnTo>
                    <a:pt x="11465" y="5716"/>
                  </a:lnTo>
                  <a:lnTo>
                    <a:pt x="11534" y="5648"/>
                  </a:lnTo>
                  <a:lnTo>
                    <a:pt x="11585" y="5562"/>
                  </a:lnTo>
                  <a:lnTo>
                    <a:pt x="11619" y="5477"/>
                  </a:lnTo>
                  <a:lnTo>
                    <a:pt x="11653" y="5374"/>
                  </a:lnTo>
                  <a:lnTo>
                    <a:pt x="11653" y="5271"/>
                  </a:lnTo>
                  <a:lnTo>
                    <a:pt x="11688" y="5032"/>
                  </a:lnTo>
                  <a:lnTo>
                    <a:pt x="11705" y="4792"/>
                  </a:lnTo>
                  <a:lnTo>
                    <a:pt x="11705" y="4553"/>
                  </a:lnTo>
                  <a:lnTo>
                    <a:pt x="11688" y="4313"/>
                  </a:lnTo>
                  <a:lnTo>
                    <a:pt x="11636" y="4091"/>
                  </a:lnTo>
                  <a:lnTo>
                    <a:pt x="11568" y="3868"/>
                  </a:lnTo>
                  <a:lnTo>
                    <a:pt x="11517" y="3783"/>
                  </a:lnTo>
                  <a:lnTo>
                    <a:pt x="11448" y="3680"/>
                  </a:lnTo>
                  <a:lnTo>
                    <a:pt x="11380" y="3594"/>
                  </a:lnTo>
                  <a:lnTo>
                    <a:pt x="11294" y="3509"/>
                  </a:lnTo>
                  <a:lnTo>
                    <a:pt x="11174" y="3423"/>
                  </a:lnTo>
                  <a:lnTo>
                    <a:pt x="11020" y="3338"/>
                  </a:lnTo>
                  <a:lnTo>
                    <a:pt x="10866" y="3286"/>
                  </a:lnTo>
                  <a:lnTo>
                    <a:pt x="10712" y="3235"/>
                  </a:lnTo>
                  <a:lnTo>
                    <a:pt x="10370" y="3184"/>
                  </a:lnTo>
                  <a:lnTo>
                    <a:pt x="10028" y="3132"/>
                  </a:lnTo>
                  <a:lnTo>
                    <a:pt x="9771" y="3098"/>
                  </a:lnTo>
                  <a:lnTo>
                    <a:pt x="9497" y="3047"/>
                  </a:lnTo>
                  <a:lnTo>
                    <a:pt x="9241" y="2978"/>
                  </a:lnTo>
                  <a:lnTo>
                    <a:pt x="8984" y="2910"/>
                  </a:lnTo>
                  <a:lnTo>
                    <a:pt x="8471" y="2722"/>
                  </a:lnTo>
                  <a:lnTo>
                    <a:pt x="7974" y="2516"/>
                  </a:lnTo>
                  <a:lnTo>
                    <a:pt x="7495" y="2277"/>
                  </a:lnTo>
                  <a:lnTo>
                    <a:pt x="7016" y="2020"/>
                  </a:lnTo>
                  <a:lnTo>
                    <a:pt x="6554" y="1729"/>
                  </a:lnTo>
                  <a:lnTo>
                    <a:pt x="6109" y="1438"/>
                  </a:lnTo>
                  <a:lnTo>
                    <a:pt x="5870" y="1250"/>
                  </a:lnTo>
                  <a:lnTo>
                    <a:pt x="5527" y="976"/>
                  </a:lnTo>
                  <a:lnTo>
                    <a:pt x="5117" y="651"/>
                  </a:lnTo>
                  <a:lnTo>
                    <a:pt x="4894" y="480"/>
                  </a:lnTo>
                  <a:lnTo>
                    <a:pt x="4655" y="343"/>
                  </a:lnTo>
                  <a:lnTo>
                    <a:pt x="4432" y="206"/>
                  </a:lnTo>
                  <a:lnTo>
                    <a:pt x="4210" y="104"/>
                  </a:lnTo>
                  <a:lnTo>
                    <a:pt x="3987" y="35"/>
                  </a:lnTo>
                  <a:lnTo>
                    <a:pt x="37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9"/>
            <p:cNvSpPr/>
            <p:nvPr/>
          </p:nvSpPr>
          <p:spPr>
            <a:xfrm>
              <a:off x="6436354" y="4522515"/>
              <a:ext cx="287797" cy="150648"/>
            </a:xfrm>
            <a:custGeom>
              <a:avLst/>
              <a:gdLst/>
              <a:ahLst/>
              <a:cxnLst/>
              <a:rect l="l" t="t" r="r" b="b"/>
              <a:pathLst>
                <a:path w="11705" h="6127" fill="none" extrusionOk="0">
                  <a:moveTo>
                    <a:pt x="10028" y="3132"/>
                  </a:moveTo>
                  <a:lnTo>
                    <a:pt x="10028" y="3132"/>
                  </a:lnTo>
                  <a:lnTo>
                    <a:pt x="10370" y="3184"/>
                  </a:lnTo>
                  <a:lnTo>
                    <a:pt x="10712" y="3235"/>
                  </a:lnTo>
                  <a:lnTo>
                    <a:pt x="10866" y="3286"/>
                  </a:lnTo>
                  <a:lnTo>
                    <a:pt x="11020" y="3338"/>
                  </a:lnTo>
                  <a:lnTo>
                    <a:pt x="11174" y="3423"/>
                  </a:lnTo>
                  <a:lnTo>
                    <a:pt x="11294" y="3509"/>
                  </a:lnTo>
                  <a:lnTo>
                    <a:pt x="11294" y="3509"/>
                  </a:lnTo>
                  <a:lnTo>
                    <a:pt x="11380" y="3594"/>
                  </a:lnTo>
                  <a:lnTo>
                    <a:pt x="11448" y="3680"/>
                  </a:lnTo>
                  <a:lnTo>
                    <a:pt x="11517" y="3783"/>
                  </a:lnTo>
                  <a:lnTo>
                    <a:pt x="11568" y="3868"/>
                  </a:lnTo>
                  <a:lnTo>
                    <a:pt x="11636" y="4091"/>
                  </a:lnTo>
                  <a:lnTo>
                    <a:pt x="11688" y="4313"/>
                  </a:lnTo>
                  <a:lnTo>
                    <a:pt x="11705" y="4553"/>
                  </a:lnTo>
                  <a:lnTo>
                    <a:pt x="11705" y="4792"/>
                  </a:lnTo>
                  <a:lnTo>
                    <a:pt x="11688" y="5032"/>
                  </a:lnTo>
                  <a:lnTo>
                    <a:pt x="11653" y="5271"/>
                  </a:lnTo>
                  <a:lnTo>
                    <a:pt x="11653" y="5271"/>
                  </a:lnTo>
                  <a:lnTo>
                    <a:pt x="11653" y="5374"/>
                  </a:lnTo>
                  <a:lnTo>
                    <a:pt x="11619" y="5477"/>
                  </a:lnTo>
                  <a:lnTo>
                    <a:pt x="11585" y="5562"/>
                  </a:lnTo>
                  <a:lnTo>
                    <a:pt x="11534" y="5648"/>
                  </a:lnTo>
                  <a:lnTo>
                    <a:pt x="11534" y="5648"/>
                  </a:lnTo>
                  <a:lnTo>
                    <a:pt x="11465" y="5716"/>
                  </a:lnTo>
                  <a:lnTo>
                    <a:pt x="11380" y="5768"/>
                  </a:lnTo>
                  <a:lnTo>
                    <a:pt x="11191" y="5819"/>
                  </a:lnTo>
                  <a:lnTo>
                    <a:pt x="11191" y="5819"/>
                  </a:lnTo>
                  <a:lnTo>
                    <a:pt x="10798" y="5904"/>
                  </a:lnTo>
                  <a:lnTo>
                    <a:pt x="10421" y="5990"/>
                  </a:lnTo>
                  <a:lnTo>
                    <a:pt x="10028" y="6041"/>
                  </a:lnTo>
                  <a:lnTo>
                    <a:pt x="9634" y="6093"/>
                  </a:lnTo>
                  <a:lnTo>
                    <a:pt x="9241" y="6110"/>
                  </a:lnTo>
                  <a:lnTo>
                    <a:pt x="8847" y="6127"/>
                  </a:lnTo>
                  <a:lnTo>
                    <a:pt x="8454" y="6127"/>
                  </a:lnTo>
                  <a:lnTo>
                    <a:pt x="8060" y="6127"/>
                  </a:lnTo>
                  <a:lnTo>
                    <a:pt x="7256" y="6093"/>
                  </a:lnTo>
                  <a:lnTo>
                    <a:pt x="6469" y="6024"/>
                  </a:lnTo>
                  <a:lnTo>
                    <a:pt x="5664" y="5939"/>
                  </a:lnTo>
                  <a:lnTo>
                    <a:pt x="4860" y="5853"/>
                  </a:lnTo>
                  <a:lnTo>
                    <a:pt x="4860" y="5853"/>
                  </a:lnTo>
                  <a:lnTo>
                    <a:pt x="3868" y="5733"/>
                  </a:lnTo>
                  <a:lnTo>
                    <a:pt x="2875" y="5648"/>
                  </a:lnTo>
                  <a:lnTo>
                    <a:pt x="2379" y="5614"/>
                  </a:lnTo>
                  <a:lnTo>
                    <a:pt x="1883" y="5579"/>
                  </a:lnTo>
                  <a:lnTo>
                    <a:pt x="1386" y="5562"/>
                  </a:lnTo>
                  <a:lnTo>
                    <a:pt x="907" y="5562"/>
                  </a:lnTo>
                  <a:lnTo>
                    <a:pt x="907" y="5562"/>
                  </a:lnTo>
                  <a:lnTo>
                    <a:pt x="736" y="5579"/>
                  </a:lnTo>
                  <a:lnTo>
                    <a:pt x="582" y="5562"/>
                  </a:lnTo>
                  <a:lnTo>
                    <a:pt x="428" y="5511"/>
                  </a:lnTo>
                  <a:lnTo>
                    <a:pt x="360" y="5477"/>
                  </a:lnTo>
                  <a:lnTo>
                    <a:pt x="308" y="5425"/>
                  </a:lnTo>
                  <a:lnTo>
                    <a:pt x="308" y="5425"/>
                  </a:lnTo>
                  <a:lnTo>
                    <a:pt x="223" y="5323"/>
                  </a:lnTo>
                  <a:lnTo>
                    <a:pt x="171" y="5203"/>
                  </a:lnTo>
                  <a:lnTo>
                    <a:pt x="137" y="5083"/>
                  </a:lnTo>
                  <a:lnTo>
                    <a:pt x="120" y="4946"/>
                  </a:lnTo>
                  <a:lnTo>
                    <a:pt x="120" y="4946"/>
                  </a:lnTo>
                  <a:lnTo>
                    <a:pt x="52" y="4364"/>
                  </a:lnTo>
                  <a:lnTo>
                    <a:pt x="17" y="3783"/>
                  </a:lnTo>
                  <a:lnTo>
                    <a:pt x="0" y="3201"/>
                  </a:lnTo>
                  <a:lnTo>
                    <a:pt x="0" y="2619"/>
                  </a:lnTo>
                  <a:lnTo>
                    <a:pt x="0" y="2619"/>
                  </a:lnTo>
                  <a:lnTo>
                    <a:pt x="17" y="2037"/>
                  </a:lnTo>
                  <a:lnTo>
                    <a:pt x="69" y="1438"/>
                  </a:lnTo>
                  <a:lnTo>
                    <a:pt x="69" y="1438"/>
                  </a:lnTo>
                  <a:lnTo>
                    <a:pt x="69" y="1216"/>
                  </a:lnTo>
                  <a:lnTo>
                    <a:pt x="86" y="976"/>
                  </a:lnTo>
                  <a:lnTo>
                    <a:pt x="103" y="856"/>
                  </a:lnTo>
                  <a:lnTo>
                    <a:pt x="154" y="754"/>
                  </a:lnTo>
                  <a:lnTo>
                    <a:pt x="206" y="668"/>
                  </a:lnTo>
                  <a:lnTo>
                    <a:pt x="257" y="634"/>
                  </a:lnTo>
                  <a:lnTo>
                    <a:pt x="308" y="617"/>
                  </a:lnTo>
                  <a:lnTo>
                    <a:pt x="308" y="617"/>
                  </a:lnTo>
                  <a:lnTo>
                    <a:pt x="445" y="583"/>
                  </a:lnTo>
                  <a:lnTo>
                    <a:pt x="599" y="566"/>
                  </a:lnTo>
                  <a:lnTo>
                    <a:pt x="753" y="566"/>
                  </a:lnTo>
                  <a:lnTo>
                    <a:pt x="907" y="583"/>
                  </a:lnTo>
                  <a:lnTo>
                    <a:pt x="1215" y="634"/>
                  </a:lnTo>
                  <a:lnTo>
                    <a:pt x="1506" y="685"/>
                  </a:lnTo>
                  <a:lnTo>
                    <a:pt x="1506" y="685"/>
                  </a:lnTo>
                  <a:lnTo>
                    <a:pt x="2174" y="720"/>
                  </a:lnTo>
                  <a:lnTo>
                    <a:pt x="2824" y="720"/>
                  </a:lnTo>
                  <a:lnTo>
                    <a:pt x="2824" y="720"/>
                  </a:lnTo>
                  <a:lnTo>
                    <a:pt x="2995" y="702"/>
                  </a:lnTo>
                  <a:lnTo>
                    <a:pt x="3063" y="685"/>
                  </a:lnTo>
                  <a:lnTo>
                    <a:pt x="3115" y="634"/>
                  </a:lnTo>
                  <a:lnTo>
                    <a:pt x="3115" y="634"/>
                  </a:lnTo>
                  <a:lnTo>
                    <a:pt x="3149" y="583"/>
                  </a:lnTo>
                  <a:lnTo>
                    <a:pt x="3183" y="531"/>
                  </a:lnTo>
                  <a:lnTo>
                    <a:pt x="3217" y="394"/>
                  </a:lnTo>
                  <a:lnTo>
                    <a:pt x="3217" y="394"/>
                  </a:lnTo>
                  <a:lnTo>
                    <a:pt x="3252" y="292"/>
                  </a:lnTo>
                  <a:lnTo>
                    <a:pt x="3303" y="206"/>
                  </a:lnTo>
                  <a:lnTo>
                    <a:pt x="3371" y="138"/>
                  </a:lnTo>
                  <a:lnTo>
                    <a:pt x="3440" y="69"/>
                  </a:lnTo>
                  <a:lnTo>
                    <a:pt x="3525" y="35"/>
                  </a:lnTo>
                  <a:lnTo>
                    <a:pt x="3594" y="1"/>
                  </a:lnTo>
                  <a:lnTo>
                    <a:pt x="3696" y="1"/>
                  </a:lnTo>
                  <a:lnTo>
                    <a:pt x="3782" y="1"/>
                  </a:lnTo>
                  <a:lnTo>
                    <a:pt x="3987" y="35"/>
                  </a:lnTo>
                  <a:lnTo>
                    <a:pt x="4210" y="104"/>
                  </a:lnTo>
                  <a:lnTo>
                    <a:pt x="4432" y="206"/>
                  </a:lnTo>
                  <a:lnTo>
                    <a:pt x="4655" y="343"/>
                  </a:lnTo>
                  <a:lnTo>
                    <a:pt x="4894" y="480"/>
                  </a:lnTo>
                  <a:lnTo>
                    <a:pt x="5117" y="651"/>
                  </a:lnTo>
                  <a:lnTo>
                    <a:pt x="5527" y="976"/>
                  </a:lnTo>
                  <a:lnTo>
                    <a:pt x="5870" y="1250"/>
                  </a:lnTo>
                  <a:lnTo>
                    <a:pt x="6109" y="1438"/>
                  </a:lnTo>
                  <a:lnTo>
                    <a:pt x="6109" y="1438"/>
                  </a:lnTo>
                  <a:lnTo>
                    <a:pt x="6554" y="1729"/>
                  </a:lnTo>
                  <a:lnTo>
                    <a:pt x="7016" y="2020"/>
                  </a:lnTo>
                  <a:lnTo>
                    <a:pt x="7495" y="2277"/>
                  </a:lnTo>
                  <a:lnTo>
                    <a:pt x="7974" y="2516"/>
                  </a:lnTo>
                  <a:lnTo>
                    <a:pt x="8471" y="2722"/>
                  </a:lnTo>
                  <a:lnTo>
                    <a:pt x="8984" y="2910"/>
                  </a:lnTo>
                  <a:lnTo>
                    <a:pt x="9241" y="2978"/>
                  </a:lnTo>
                  <a:lnTo>
                    <a:pt x="9497" y="3047"/>
                  </a:lnTo>
                  <a:lnTo>
                    <a:pt x="9771" y="3098"/>
                  </a:lnTo>
                  <a:lnTo>
                    <a:pt x="10028" y="31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9"/>
            <p:cNvSpPr/>
            <p:nvPr/>
          </p:nvSpPr>
          <p:spPr>
            <a:xfrm>
              <a:off x="6443927" y="4656323"/>
              <a:ext cx="267192" cy="16842"/>
            </a:xfrm>
            <a:custGeom>
              <a:avLst/>
              <a:gdLst/>
              <a:ahLst/>
              <a:cxnLst/>
              <a:rect l="l" t="t" r="r" b="b"/>
              <a:pathLst>
                <a:path w="10867" h="685" extrusionOk="0">
                  <a:moveTo>
                    <a:pt x="8163" y="685"/>
                  </a:moveTo>
                  <a:lnTo>
                    <a:pt x="8163" y="685"/>
                  </a:lnTo>
                  <a:lnTo>
                    <a:pt x="8163" y="685"/>
                  </a:lnTo>
                  <a:lnTo>
                    <a:pt x="8163" y="685"/>
                  </a:lnTo>
                  <a:lnTo>
                    <a:pt x="8163" y="685"/>
                  </a:lnTo>
                  <a:lnTo>
                    <a:pt x="8163" y="685"/>
                  </a:lnTo>
                  <a:close/>
                  <a:moveTo>
                    <a:pt x="4740" y="428"/>
                  </a:moveTo>
                  <a:lnTo>
                    <a:pt x="4740" y="428"/>
                  </a:lnTo>
                  <a:lnTo>
                    <a:pt x="4740" y="428"/>
                  </a:lnTo>
                  <a:lnTo>
                    <a:pt x="4740" y="428"/>
                  </a:lnTo>
                  <a:lnTo>
                    <a:pt x="4740" y="428"/>
                  </a:lnTo>
                  <a:close/>
                  <a:moveTo>
                    <a:pt x="4586" y="411"/>
                  </a:moveTo>
                  <a:lnTo>
                    <a:pt x="4586" y="411"/>
                  </a:lnTo>
                  <a:lnTo>
                    <a:pt x="4603" y="411"/>
                  </a:lnTo>
                  <a:lnTo>
                    <a:pt x="4603" y="411"/>
                  </a:lnTo>
                  <a:lnTo>
                    <a:pt x="4586" y="411"/>
                  </a:lnTo>
                  <a:close/>
                  <a:moveTo>
                    <a:pt x="4552" y="411"/>
                  </a:moveTo>
                  <a:lnTo>
                    <a:pt x="4552" y="411"/>
                  </a:lnTo>
                  <a:lnTo>
                    <a:pt x="4569" y="411"/>
                  </a:lnTo>
                  <a:lnTo>
                    <a:pt x="4569" y="411"/>
                  </a:lnTo>
                  <a:lnTo>
                    <a:pt x="4552" y="411"/>
                  </a:lnTo>
                  <a:close/>
                  <a:moveTo>
                    <a:pt x="10832" y="394"/>
                  </a:moveTo>
                  <a:lnTo>
                    <a:pt x="10832" y="394"/>
                  </a:lnTo>
                  <a:lnTo>
                    <a:pt x="10507" y="462"/>
                  </a:lnTo>
                  <a:lnTo>
                    <a:pt x="10182" y="531"/>
                  </a:lnTo>
                  <a:lnTo>
                    <a:pt x="9840" y="582"/>
                  </a:lnTo>
                  <a:lnTo>
                    <a:pt x="9514" y="616"/>
                  </a:lnTo>
                  <a:lnTo>
                    <a:pt x="8830" y="685"/>
                  </a:lnTo>
                  <a:lnTo>
                    <a:pt x="8163" y="685"/>
                  </a:lnTo>
                  <a:lnTo>
                    <a:pt x="8163" y="685"/>
                  </a:lnTo>
                  <a:lnTo>
                    <a:pt x="8830" y="685"/>
                  </a:lnTo>
                  <a:lnTo>
                    <a:pt x="9514" y="616"/>
                  </a:lnTo>
                  <a:lnTo>
                    <a:pt x="9840" y="582"/>
                  </a:lnTo>
                  <a:lnTo>
                    <a:pt x="10182" y="531"/>
                  </a:lnTo>
                  <a:lnTo>
                    <a:pt x="10507" y="462"/>
                  </a:lnTo>
                  <a:lnTo>
                    <a:pt x="10832" y="394"/>
                  </a:lnTo>
                  <a:close/>
                  <a:moveTo>
                    <a:pt x="10866" y="377"/>
                  </a:moveTo>
                  <a:lnTo>
                    <a:pt x="10866" y="377"/>
                  </a:lnTo>
                  <a:lnTo>
                    <a:pt x="10866" y="377"/>
                  </a:lnTo>
                  <a:lnTo>
                    <a:pt x="10866" y="377"/>
                  </a:lnTo>
                  <a:lnTo>
                    <a:pt x="10866" y="377"/>
                  </a:lnTo>
                  <a:close/>
                  <a:moveTo>
                    <a:pt x="3577" y="291"/>
                  </a:moveTo>
                  <a:lnTo>
                    <a:pt x="3577" y="291"/>
                  </a:lnTo>
                  <a:lnTo>
                    <a:pt x="4552" y="411"/>
                  </a:lnTo>
                  <a:lnTo>
                    <a:pt x="4552" y="411"/>
                  </a:lnTo>
                  <a:lnTo>
                    <a:pt x="3577" y="291"/>
                  </a:lnTo>
                  <a:close/>
                  <a:moveTo>
                    <a:pt x="497" y="137"/>
                  </a:moveTo>
                  <a:lnTo>
                    <a:pt x="497" y="137"/>
                  </a:lnTo>
                  <a:lnTo>
                    <a:pt x="497" y="137"/>
                  </a:lnTo>
                  <a:lnTo>
                    <a:pt x="497" y="137"/>
                  </a:lnTo>
                  <a:close/>
                  <a:moveTo>
                    <a:pt x="582" y="137"/>
                  </a:moveTo>
                  <a:lnTo>
                    <a:pt x="582" y="137"/>
                  </a:lnTo>
                  <a:lnTo>
                    <a:pt x="497" y="137"/>
                  </a:lnTo>
                  <a:lnTo>
                    <a:pt x="497" y="137"/>
                  </a:lnTo>
                  <a:lnTo>
                    <a:pt x="582" y="137"/>
                  </a:lnTo>
                  <a:close/>
                  <a:moveTo>
                    <a:pt x="907" y="120"/>
                  </a:moveTo>
                  <a:lnTo>
                    <a:pt x="907" y="120"/>
                  </a:lnTo>
                  <a:lnTo>
                    <a:pt x="634" y="120"/>
                  </a:lnTo>
                  <a:lnTo>
                    <a:pt x="634" y="120"/>
                  </a:lnTo>
                  <a:lnTo>
                    <a:pt x="907" y="120"/>
                  </a:lnTo>
                  <a:close/>
                  <a:moveTo>
                    <a:pt x="924" y="120"/>
                  </a:moveTo>
                  <a:lnTo>
                    <a:pt x="924" y="120"/>
                  </a:lnTo>
                  <a:lnTo>
                    <a:pt x="924" y="120"/>
                  </a:lnTo>
                  <a:lnTo>
                    <a:pt x="924" y="120"/>
                  </a:lnTo>
                  <a:lnTo>
                    <a:pt x="924" y="120"/>
                  </a:lnTo>
                  <a:lnTo>
                    <a:pt x="924" y="120"/>
                  </a:lnTo>
                  <a:close/>
                  <a:moveTo>
                    <a:pt x="0" y="0"/>
                  </a:moveTo>
                  <a:lnTo>
                    <a:pt x="0" y="0"/>
                  </a:lnTo>
                  <a:lnTo>
                    <a:pt x="0" y="0"/>
                  </a:lnTo>
                  <a:lnTo>
                    <a:pt x="0" y="0"/>
                  </a:lnTo>
                  <a:lnTo>
                    <a:pt x="0" y="0"/>
                  </a:lnTo>
                  <a:close/>
                </a:path>
              </a:pathLst>
            </a:custGeom>
            <a:solidFill>
              <a:srgbClr val="975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9"/>
            <p:cNvSpPr/>
            <p:nvPr/>
          </p:nvSpPr>
          <p:spPr>
            <a:xfrm>
              <a:off x="6644613" y="4673141"/>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9"/>
            <p:cNvSpPr/>
            <p:nvPr/>
          </p:nvSpPr>
          <p:spPr>
            <a:xfrm>
              <a:off x="6560473" y="4666847"/>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9"/>
            <p:cNvSpPr/>
            <p:nvPr/>
          </p:nvSpPr>
          <p:spPr>
            <a:xfrm>
              <a:off x="6556687" y="4666429"/>
              <a:ext cx="443" cy="25"/>
            </a:xfrm>
            <a:custGeom>
              <a:avLst/>
              <a:gdLst/>
              <a:ahLst/>
              <a:cxnLst/>
              <a:rect l="l" t="t" r="r" b="b"/>
              <a:pathLst>
                <a:path w="18" h="1" fill="none" extrusionOk="0">
                  <a:moveTo>
                    <a:pt x="0" y="0"/>
                  </a:moveTo>
                  <a:lnTo>
                    <a:pt x="0" y="0"/>
                  </a:lnTo>
                  <a:lnTo>
                    <a:pt x="17" y="0"/>
                  </a:lnTo>
                  <a:lnTo>
                    <a:pt x="17"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9"/>
            <p:cNvSpPr/>
            <p:nvPr/>
          </p:nvSpPr>
          <p:spPr>
            <a:xfrm>
              <a:off x="6555851" y="4666429"/>
              <a:ext cx="443" cy="25"/>
            </a:xfrm>
            <a:custGeom>
              <a:avLst/>
              <a:gdLst/>
              <a:ahLst/>
              <a:cxnLst/>
              <a:rect l="l" t="t" r="r" b="b"/>
              <a:pathLst>
                <a:path w="18" h="1" fill="none" extrusionOk="0">
                  <a:moveTo>
                    <a:pt x="0" y="0"/>
                  </a:moveTo>
                  <a:lnTo>
                    <a:pt x="0" y="0"/>
                  </a:lnTo>
                  <a:lnTo>
                    <a:pt x="17" y="0"/>
                  </a:lnTo>
                  <a:lnTo>
                    <a:pt x="17"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9"/>
            <p:cNvSpPr/>
            <p:nvPr/>
          </p:nvSpPr>
          <p:spPr>
            <a:xfrm>
              <a:off x="6644613" y="4665986"/>
              <a:ext cx="65673" cy="7180"/>
            </a:xfrm>
            <a:custGeom>
              <a:avLst/>
              <a:gdLst/>
              <a:ahLst/>
              <a:cxnLst/>
              <a:rect l="l" t="t" r="r" b="b"/>
              <a:pathLst>
                <a:path w="2671" h="292" fill="none" extrusionOk="0">
                  <a:moveTo>
                    <a:pt x="2670" y="1"/>
                  </a:moveTo>
                  <a:lnTo>
                    <a:pt x="2670" y="1"/>
                  </a:lnTo>
                  <a:lnTo>
                    <a:pt x="2345" y="69"/>
                  </a:lnTo>
                  <a:lnTo>
                    <a:pt x="2020" y="138"/>
                  </a:lnTo>
                  <a:lnTo>
                    <a:pt x="1678" y="189"/>
                  </a:lnTo>
                  <a:lnTo>
                    <a:pt x="1352" y="223"/>
                  </a:lnTo>
                  <a:lnTo>
                    <a:pt x="668" y="292"/>
                  </a:lnTo>
                  <a:lnTo>
                    <a:pt x="1" y="292"/>
                  </a:lnTo>
                  <a:lnTo>
                    <a:pt x="1" y="292"/>
                  </a:lnTo>
                  <a:lnTo>
                    <a:pt x="668" y="292"/>
                  </a:lnTo>
                  <a:lnTo>
                    <a:pt x="1352" y="223"/>
                  </a:lnTo>
                  <a:lnTo>
                    <a:pt x="1678" y="189"/>
                  </a:lnTo>
                  <a:lnTo>
                    <a:pt x="2020" y="138"/>
                  </a:lnTo>
                  <a:lnTo>
                    <a:pt x="2345" y="69"/>
                  </a:lnTo>
                  <a:lnTo>
                    <a:pt x="267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9"/>
            <p:cNvSpPr/>
            <p:nvPr/>
          </p:nvSpPr>
          <p:spPr>
            <a:xfrm>
              <a:off x="6711098" y="4665568"/>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9"/>
            <p:cNvSpPr/>
            <p:nvPr/>
          </p:nvSpPr>
          <p:spPr>
            <a:xfrm>
              <a:off x="6531853" y="4663478"/>
              <a:ext cx="24022" cy="2975"/>
            </a:xfrm>
            <a:custGeom>
              <a:avLst/>
              <a:gdLst/>
              <a:ahLst/>
              <a:cxnLst/>
              <a:rect l="l" t="t" r="r" b="b"/>
              <a:pathLst>
                <a:path w="977" h="121" fill="none" extrusionOk="0">
                  <a:moveTo>
                    <a:pt x="1" y="0"/>
                  </a:moveTo>
                  <a:lnTo>
                    <a:pt x="1" y="0"/>
                  </a:lnTo>
                  <a:lnTo>
                    <a:pt x="976" y="120"/>
                  </a:lnTo>
                  <a:lnTo>
                    <a:pt x="976" y="12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9"/>
            <p:cNvSpPr/>
            <p:nvPr/>
          </p:nvSpPr>
          <p:spPr>
            <a:xfrm>
              <a:off x="6456123" y="4659691"/>
              <a:ext cx="25" cy="25"/>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9"/>
            <p:cNvSpPr/>
            <p:nvPr/>
          </p:nvSpPr>
          <p:spPr>
            <a:xfrm>
              <a:off x="6456123" y="4659691"/>
              <a:ext cx="2139" cy="25"/>
            </a:xfrm>
            <a:custGeom>
              <a:avLst/>
              <a:gdLst/>
              <a:ahLst/>
              <a:cxnLst/>
              <a:rect l="l" t="t" r="r" b="b"/>
              <a:pathLst>
                <a:path w="87" h="1" fill="none" extrusionOk="0">
                  <a:moveTo>
                    <a:pt x="86" y="0"/>
                  </a:moveTo>
                  <a:lnTo>
                    <a:pt x="86" y="0"/>
                  </a:lnTo>
                  <a:lnTo>
                    <a:pt x="1" y="0"/>
                  </a:lnTo>
                  <a:lnTo>
                    <a:pt x="1" y="0"/>
                  </a:lnTo>
                  <a:lnTo>
                    <a:pt x="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9"/>
            <p:cNvSpPr/>
            <p:nvPr/>
          </p:nvSpPr>
          <p:spPr>
            <a:xfrm>
              <a:off x="6459491" y="4659273"/>
              <a:ext cx="6762" cy="25"/>
            </a:xfrm>
            <a:custGeom>
              <a:avLst/>
              <a:gdLst/>
              <a:ahLst/>
              <a:cxnLst/>
              <a:rect l="l" t="t" r="r" b="b"/>
              <a:pathLst>
                <a:path w="275" h="1" fill="none" extrusionOk="0">
                  <a:moveTo>
                    <a:pt x="274" y="0"/>
                  </a:moveTo>
                  <a:lnTo>
                    <a:pt x="274" y="0"/>
                  </a:lnTo>
                  <a:lnTo>
                    <a:pt x="1" y="0"/>
                  </a:lnTo>
                  <a:lnTo>
                    <a:pt x="1" y="0"/>
                  </a:lnTo>
                  <a:lnTo>
                    <a:pt x="27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9"/>
            <p:cNvSpPr/>
            <p:nvPr/>
          </p:nvSpPr>
          <p:spPr>
            <a:xfrm>
              <a:off x="6466646" y="4659273"/>
              <a:ext cx="25" cy="25"/>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9"/>
            <p:cNvSpPr/>
            <p:nvPr/>
          </p:nvSpPr>
          <p:spPr>
            <a:xfrm>
              <a:off x="6443927" y="4656323"/>
              <a:ext cx="25" cy="25"/>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9"/>
            <p:cNvSpPr/>
            <p:nvPr/>
          </p:nvSpPr>
          <p:spPr>
            <a:xfrm>
              <a:off x="6439304" y="4644127"/>
              <a:ext cx="283592" cy="29038"/>
            </a:xfrm>
            <a:custGeom>
              <a:avLst/>
              <a:gdLst/>
              <a:ahLst/>
              <a:cxnLst/>
              <a:rect l="l" t="t" r="r" b="b"/>
              <a:pathLst>
                <a:path w="11534" h="1181" extrusionOk="0">
                  <a:moveTo>
                    <a:pt x="0" y="0"/>
                  </a:moveTo>
                  <a:lnTo>
                    <a:pt x="17" y="137"/>
                  </a:lnTo>
                  <a:lnTo>
                    <a:pt x="51" y="257"/>
                  </a:lnTo>
                  <a:lnTo>
                    <a:pt x="103" y="377"/>
                  </a:lnTo>
                  <a:lnTo>
                    <a:pt x="188" y="479"/>
                  </a:lnTo>
                  <a:lnTo>
                    <a:pt x="188" y="496"/>
                  </a:lnTo>
                  <a:lnTo>
                    <a:pt x="291" y="565"/>
                  </a:lnTo>
                  <a:lnTo>
                    <a:pt x="428" y="599"/>
                  </a:lnTo>
                  <a:lnTo>
                    <a:pt x="548" y="616"/>
                  </a:lnTo>
                  <a:lnTo>
                    <a:pt x="685" y="633"/>
                  </a:lnTo>
                  <a:lnTo>
                    <a:pt x="770" y="633"/>
                  </a:lnTo>
                  <a:lnTo>
                    <a:pt x="787" y="616"/>
                  </a:lnTo>
                  <a:lnTo>
                    <a:pt x="1112" y="616"/>
                  </a:lnTo>
                  <a:lnTo>
                    <a:pt x="1780" y="633"/>
                  </a:lnTo>
                  <a:lnTo>
                    <a:pt x="2447" y="668"/>
                  </a:lnTo>
                  <a:lnTo>
                    <a:pt x="3097" y="719"/>
                  </a:lnTo>
                  <a:lnTo>
                    <a:pt x="3765" y="787"/>
                  </a:lnTo>
                  <a:lnTo>
                    <a:pt x="4740" y="907"/>
                  </a:lnTo>
                  <a:lnTo>
                    <a:pt x="4791" y="907"/>
                  </a:lnTo>
                  <a:lnTo>
                    <a:pt x="4928" y="924"/>
                  </a:lnTo>
                  <a:lnTo>
                    <a:pt x="5784" y="1027"/>
                  </a:lnTo>
                  <a:lnTo>
                    <a:pt x="6639" y="1112"/>
                  </a:lnTo>
                  <a:lnTo>
                    <a:pt x="7495" y="1164"/>
                  </a:lnTo>
                  <a:lnTo>
                    <a:pt x="7923" y="1181"/>
                  </a:lnTo>
                  <a:lnTo>
                    <a:pt x="9018" y="1181"/>
                  </a:lnTo>
                  <a:lnTo>
                    <a:pt x="9702" y="1112"/>
                  </a:lnTo>
                  <a:lnTo>
                    <a:pt x="10028" y="1078"/>
                  </a:lnTo>
                  <a:lnTo>
                    <a:pt x="10370" y="1027"/>
                  </a:lnTo>
                  <a:lnTo>
                    <a:pt x="10695" y="958"/>
                  </a:lnTo>
                  <a:lnTo>
                    <a:pt x="11020" y="890"/>
                  </a:lnTo>
                  <a:lnTo>
                    <a:pt x="11054" y="873"/>
                  </a:lnTo>
                  <a:lnTo>
                    <a:pt x="11071" y="873"/>
                  </a:lnTo>
                  <a:lnTo>
                    <a:pt x="11260" y="822"/>
                  </a:lnTo>
                  <a:lnTo>
                    <a:pt x="11345" y="770"/>
                  </a:lnTo>
                  <a:lnTo>
                    <a:pt x="11414" y="702"/>
                  </a:lnTo>
                  <a:lnTo>
                    <a:pt x="11465" y="616"/>
                  </a:lnTo>
                  <a:lnTo>
                    <a:pt x="11499" y="531"/>
                  </a:lnTo>
                  <a:lnTo>
                    <a:pt x="11533" y="428"/>
                  </a:lnTo>
                  <a:lnTo>
                    <a:pt x="11533" y="325"/>
                  </a:lnTo>
                  <a:lnTo>
                    <a:pt x="11140" y="394"/>
                  </a:lnTo>
                  <a:lnTo>
                    <a:pt x="10746" y="462"/>
                  </a:lnTo>
                  <a:lnTo>
                    <a:pt x="10353" y="514"/>
                  </a:lnTo>
                  <a:lnTo>
                    <a:pt x="9942" y="565"/>
                  </a:lnTo>
                  <a:lnTo>
                    <a:pt x="9138" y="616"/>
                  </a:lnTo>
                  <a:lnTo>
                    <a:pt x="8334" y="633"/>
                  </a:lnTo>
                  <a:lnTo>
                    <a:pt x="7700" y="616"/>
                  </a:lnTo>
                  <a:lnTo>
                    <a:pt x="7067" y="599"/>
                  </a:lnTo>
                  <a:lnTo>
                    <a:pt x="6434" y="548"/>
                  </a:lnTo>
                  <a:lnTo>
                    <a:pt x="5818" y="514"/>
                  </a:lnTo>
                  <a:lnTo>
                    <a:pt x="4364" y="377"/>
                  </a:lnTo>
                  <a:lnTo>
                    <a:pt x="2909" y="240"/>
                  </a:lnTo>
                  <a:lnTo>
                    <a:pt x="1438" y="103"/>
                  </a:lnTo>
                  <a:lnTo>
                    <a:pt x="719" y="52"/>
                  </a:lnTo>
                  <a:lnTo>
                    <a:pt x="0" y="0"/>
                  </a:lnTo>
                  <a:close/>
                </a:path>
              </a:pathLst>
            </a:custGeom>
            <a:solidFill>
              <a:srgbClr val="D49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9"/>
            <p:cNvSpPr/>
            <p:nvPr/>
          </p:nvSpPr>
          <p:spPr>
            <a:xfrm>
              <a:off x="6439304" y="4644127"/>
              <a:ext cx="283592" cy="29038"/>
            </a:xfrm>
            <a:custGeom>
              <a:avLst/>
              <a:gdLst/>
              <a:ahLst/>
              <a:cxnLst/>
              <a:rect l="l" t="t" r="r" b="b"/>
              <a:pathLst>
                <a:path w="11534" h="1181" fill="none" extrusionOk="0">
                  <a:moveTo>
                    <a:pt x="0" y="0"/>
                  </a:moveTo>
                  <a:lnTo>
                    <a:pt x="0" y="0"/>
                  </a:lnTo>
                  <a:lnTo>
                    <a:pt x="17" y="137"/>
                  </a:lnTo>
                  <a:lnTo>
                    <a:pt x="51" y="257"/>
                  </a:lnTo>
                  <a:lnTo>
                    <a:pt x="103" y="377"/>
                  </a:lnTo>
                  <a:lnTo>
                    <a:pt x="188" y="479"/>
                  </a:lnTo>
                  <a:lnTo>
                    <a:pt x="188" y="479"/>
                  </a:lnTo>
                  <a:lnTo>
                    <a:pt x="188" y="496"/>
                  </a:lnTo>
                  <a:lnTo>
                    <a:pt x="188" y="496"/>
                  </a:lnTo>
                  <a:lnTo>
                    <a:pt x="188" y="496"/>
                  </a:lnTo>
                  <a:lnTo>
                    <a:pt x="188" y="496"/>
                  </a:lnTo>
                  <a:lnTo>
                    <a:pt x="291" y="565"/>
                  </a:lnTo>
                  <a:lnTo>
                    <a:pt x="428" y="599"/>
                  </a:lnTo>
                  <a:lnTo>
                    <a:pt x="548" y="616"/>
                  </a:lnTo>
                  <a:lnTo>
                    <a:pt x="685" y="633"/>
                  </a:lnTo>
                  <a:lnTo>
                    <a:pt x="685" y="633"/>
                  </a:lnTo>
                  <a:lnTo>
                    <a:pt x="685" y="633"/>
                  </a:lnTo>
                  <a:lnTo>
                    <a:pt x="685" y="633"/>
                  </a:lnTo>
                  <a:lnTo>
                    <a:pt x="685" y="633"/>
                  </a:lnTo>
                  <a:lnTo>
                    <a:pt x="770" y="633"/>
                  </a:lnTo>
                  <a:lnTo>
                    <a:pt x="770" y="633"/>
                  </a:lnTo>
                  <a:lnTo>
                    <a:pt x="787" y="616"/>
                  </a:lnTo>
                  <a:lnTo>
                    <a:pt x="787" y="616"/>
                  </a:lnTo>
                  <a:lnTo>
                    <a:pt x="822" y="616"/>
                  </a:lnTo>
                  <a:lnTo>
                    <a:pt x="822" y="616"/>
                  </a:lnTo>
                  <a:lnTo>
                    <a:pt x="1095" y="616"/>
                  </a:lnTo>
                  <a:lnTo>
                    <a:pt x="1095" y="616"/>
                  </a:lnTo>
                  <a:lnTo>
                    <a:pt x="1112" y="616"/>
                  </a:lnTo>
                  <a:lnTo>
                    <a:pt x="1112" y="616"/>
                  </a:lnTo>
                  <a:lnTo>
                    <a:pt x="1112" y="616"/>
                  </a:lnTo>
                  <a:lnTo>
                    <a:pt x="1112" y="616"/>
                  </a:lnTo>
                  <a:lnTo>
                    <a:pt x="1112" y="616"/>
                  </a:lnTo>
                  <a:lnTo>
                    <a:pt x="1112" y="616"/>
                  </a:lnTo>
                  <a:lnTo>
                    <a:pt x="1780" y="633"/>
                  </a:lnTo>
                  <a:lnTo>
                    <a:pt x="2447" y="668"/>
                  </a:lnTo>
                  <a:lnTo>
                    <a:pt x="3097" y="719"/>
                  </a:lnTo>
                  <a:lnTo>
                    <a:pt x="3765" y="787"/>
                  </a:lnTo>
                  <a:lnTo>
                    <a:pt x="3765" y="787"/>
                  </a:lnTo>
                  <a:lnTo>
                    <a:pt x="4740" y="907"/>
                  </a:lnTo>
                  <a:lnTo>
                    <a:pt x="4740" y="907"/>
                  </a:lnTo>
                  <a:lnTo>
                    <a:pt x="4740" y="907"/>
                  </a:lnTo>
                  <a:lnTo>
                    <a:pt x="4740" y="907"/>
                  </a:lnTo>
                  <a:lnTo>
                    <a:pt x="4757" y="907"/>
                  </a:lnTo>
                  <a:lnTo>
                    <a:pt x="4757" y="907"/>
                  </a:lnTo>
                  <a:lnTo>
                    <a:pt x="4774" y="907"/>
                  </a:lnTo>
                  <a:lnTo>
                    <a:pt x="4774" y="907"/>
                  </a:lnTo>
                  <a:lnTo>
                    <a:pt x="4791" y="907"/>
                  </a:lnTo>
                  <a:lnTo>
                    <a:pt x="4791" y="907"/>
                  </a:lnTo>
                  <a:lnTo>
                    <a:pt x="4928" y="924"/>
                  </a:lnTo>
                  <a:lnTo>
                    <a:pt x="4928" y="924"/>
                  </a:lnTo>
                  <a:lnTo>
                    <a:pt x="4928" y="924"/>
                  </a:lnTo>
                  <a:lnTo>
                    <a:pt x="4928" y="924"/>
                  </a:lnTo>
                  <a:lnTo>
                    <a:pt x="5784" y="1027"/>
                  </a:lnTo>
                  <a:lnTo>
                    <a:pt x="6639" y="1112"/>
                  </a:lnTo>
                  <a:lnTo>
                    <a:pt x="7495" y="1164"/>
                  </a:lnTo>
                  <a:lnTo>
                    <a:pt x="7923" y="1181"/>
                  </a:lnTo>
                  <a:lnTo>
                    <a:pt x="8351" y="1181"/>
                  </a:lnTo>
                  <a:lnTo>
                    <a:pt x="8351" y="1181"/>
                  </a:lnTo>
                  <a:lnTo>
                    <a:pt x="8351" y="1181"/>
                  </a:lnTo>
                  <a:lnTo>
                    <a:pt x="8351" y="1181"/>
                  </a:lnTo>
                  <a:lnTo>
                    <a:pt x="8351" y="1181"/>
                  </a:lnTo>
                  <a:lnTo>
                    <a:pt x="8351" y="1181"/>
                  </a:lnTo>
                  <a:lnTo>
                    <a:pt x="9018" y="1181"/>
                  </a:lnTo>
                  <a:lnTo>
                    <a:pt x="9702" y="1112"/>
                  </a:lnTo>
                  <a:lnTo>
                    <a:pt x="10028" y="1078"/>
                  </a:lnTo>
                  <a:lnTo>
                    <a:pt x="10370" y="1027"/>
                  </a:lnTo>
                  <a:lnTo>
                    <a:pt x="10695" y="958"/>
                  </a:lnTo>
                  <a:lnTo>
                    <a:pt x="11020" y="890"/>
                  </a:lnTo>
                  <a:lnTo>
                    <a:pt x="11020" y="890"/>
                  </a:lnTo>
                  <a:lnTo>
                    <a:pt x="11054" y="873"/>
                  </a:lnTo>
                  <a:lnTo>
                    <a:pt x="11054" y="873"/>
                  </a:lnTo>
                  <a:lnTo>
                    <a:pt x="11054" y="873"/>
                  </a:lnTo>
                  <a:lnTo>
                    <a:pt x="11054" y="873"/>
                  </a:lnTo>
                  <a:lnTo>
                    <a:pt x="11071" y="873"/>
                  </a:lnTo>
                  <a:lnTo>
                    <a:pt x="11071" y="873"/>
                  </a:lnTo>
                  <a:lnTo>
                    <a:pt x="11260" y="822"/>
                  </a:lnTo>
                  <a:lnTo>
                    <a:pt x="11345" y="770"/>
                  </a:lnTo>
                  <a:lnTo>
                    <a:pt x="11414" y="702"/>
                  </a:lnTo>
                  <a:lnTo>
                    <a:pt x="11414" y="702"/>
                  </a:lnTo>
                  <a:lnTo>
                    <a:pt x="11465" y="616"/>
                  </a:lnTo>
                  <a:lnTo>
                    <a:pt x="11499" y="531"/>
                  </a:lnTo>
                  <a:lnTo>
                    <a:pt x="11533" y="428"/>
                  </a:lnTo>
                  <a:lnTo>
                    <a:pt x="11533" y="325"/>
                  </a:lnTo>
                  <a:lnTo>
                    <a:pt x="11533" y="325"/>
                  </a:lnTo>
                  <a:lnTo>
                    <a:pt x="11140" y="394"/>
                  </a:lnTo>
                  <a:lnTo>
                    <a:pt x="10746" y="462"/>
                  </a:lnTo>
                  <a:lnTo>
                    <a:pt x="10353" y="514"/>
                  </a:lnTo>
                  <a:lnTo>
                    <a:pt x="9942" y="565"/>
                  </a:lnTo>
                  <a:lnTo>
                    <a:pt x="9138" y="616"/>
                  </a:lnTo>
                  <a:lnTo>
                    <a:pt x="8334" y="633"/>
                  </a:lnTo>
                  <a:lnTo>
                    <a:pt x="8334" y="633"/>
                  </a:lnTo>
                  <a:lnTo>
                    <a:pt x="7700" y="616"/>
                  </a:lnTo>
                  <a:lnTo>
                    <a:pt x="7067" y="599"/>
                  </a:lnTo>
                  <a:lnTo>
                    <a:pt x="6434" y="548"/>
                  </a:lnTo>
                  <a:lnTo>
                    <a:pt x="5818" y="514"/>
                  </a:lnTo>
                  <a:lnTo>
                    <a:pt x="5818" y="514"/>
                  </a:lnTo>
                  <a:lnTo>
                    <a:pt x="4364" y="377"/>
                  </a:lnTo>
                  <a:lnTo>
                    <a:pt x="2909" y="240"/>
                  </a:lnTo>
                  <a:lnTo>
                    <a:pt x="1438" y="103"/>
                  </a:lnTo>
                  <a:lnTo>
                    <a:pt x="719" y="52"/>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9"/>
            <p:cNvSpPr/>
            <p:nvPr/>
          </p:nvSpPr>
          <p:spPr>
            <a:xfrm>
              <a:off x="6559637" y="4546513"/>
              <a:ext cx="28202" cy="26530"/>
            </a:xfrm>
            <a:custGeom>
              <a:avLst/>
              <a:gdLst/>
              <a:ahLst/>
              <a:cxnLst/>
              <a:rect l="l" t="t" r="r" b="b"/>
              <a:pathLst>
                <a:path w="1147" h="1079" extrusionOk="0">
                  <a:moveTo>
                    <a:pt x="975" y="0"/>
                  </a:moveTo>
                  <a:lnTo>
                    <a:pt x="804" y="34"/>
                  </a:lnTo>
                  <a:lnTo>
                    <a:pt x="633" y="86"/>
                  </a:lnTo>
                  <a:lnTo>
                    <a:pt x="479" y="171"/>
                  </a:lnTo>
                  <a:lnTo>
                    <a:pt x="342" y="291"/>
                  </a:lnTo>
                  <a:lnTo>
                    <a:pt x="223" y="411"/>
                  </a:lnTo>
                  <a:lnTo>
                    <a:pt x="120" y="565"/>
                  </a:lnTo>
                  <a:lnTo>
                    <a:pt x="51" y="719"/>
                  </a:lnTo>
                  <a:lnTo>
                    <a:pt x="0" y="890"/>
                  </a:lnTo>
                  <a:lnTo>
                    <a:pt x="0" y="959"/>
                  </a:lnTo>
                  <a:lnTo>
                    <a:pt x="34" y="1010"/>
                  </a:lnTo>
                  <a:lnTo>
                    <a:pt x="69" y="1061"/>
                  </a:lnTo>
                  <a:lnTo>
                    <a:pt x="137" y="1078"/>
                  </a:lnTo>
                  <a:lnTo>
                    <a:pt x="223" y="1078"/>
                  </a:lnTo>
                  <a:lnTo>
                    <a:pt x="257" y="1044"/>
                  </a:lnTo>
                  <a:lnTo>
                    <a:pt x="291" y="1010"/>
                  </a:lnTo>
                  <a:lnTo>
                    <a:pt x="325" y="959"/>
                  </a:lnTo>
                  <a:lnTo>
                    <a:pt x="342" y="839"/>
                  </a:lnTo>
                  <a:lnTo>
                    <a:pt x="411" y="719"/>
                  </a:lnTo>
                  <a:lnTo>
                    <a:pt x="479" y="616"/>
                  </a:lnTo>
                  <a:lnTo>
                    <a:pt x="565" y="531"/>
                  </a:lnTo>
                  <a:lnTo>
                    <a:pt x="667" y="445"/>
                  </a:lnTo>
                  <a:lnTo>
                    <a:pt x="770" y="377"/>
                  </a:lnTo>
                  <a:lnTo>
                    <a:pt x="890" y="342"/>
                  </a:lnTo>
                  <a:lnTo>
                    <a:pt x="1010" y="308"/>
                  </a:lnTo>
                  <a:lnTo>
                    <a:pt x="1061" y="291"/>
                  </a:lnTo>
                  <a:lnTo>
                    <a:pt x="1112" y="257"/>
                  </a:lnTo>
                  <a:lnTo>
                    <a:pt x="1147" y="206"/>
                  </a:lnTo>
                  <a:lnTo>
                    <a:pt x="1147" y="137"/>
                  </a:lnTo>
                  <a:lnTo>
                    <a:pt x="1129" y="69"/>
                  </a:lnTo>
                  <a:lnTo>
                    <a:pt x="1095" y="34"/>
                  </a:lnTo>
                  <a:lnTo>
                    <a:pt x="1044" y="0"/>
                  </a:lnTo>
                  <a:close/>
                </a:path>
              </a:pathLst>
            </a:custGeom>
            <a:solidFill>
              <a:srgbClr val="E5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9"/>
            <p:cNvSpPr/>
            <p:nvPr/>
          </p:nvSpPr>
          <p:spPr>
            <a:xfrm>
              <a:off x="6585282" y="4560823"/>
              <a:ext cx="24022" cy="25669"/>
            </a:xfrm>
            <a:custGeom>
              <a:avLst/>
              <a:gdLst/>
              <a:ahLst/>
              <a:cxnLst/>
              <a:rect l="l" t="t" r="r" b="b"/>
              <a:pathLst>
                <a:path w="977" h="1044" extrusionOk="0">
                  <a:moveTo>
                    <a:pt x="805" y="0"/>
                  </a:moveTo>
                  <a:lnTo>
                    <a:pt x="754" y="17"/>
                  </a:lnTo>
                  <a:lnTo>
                    <a:pt x="634" y="86"/>
                  </a:lnTo>
                  <a:lnTo>
                    <a:pt x="514" y="171"/>
                  </a:lnTo>
                  <a:lnTo>
                    <a:pt x="412" y="257"/>
                  </a:lnTo>
                  <a:lnTo>
                    <a:pt x="309" y="359"/>
                  </a:lnTo>
                  <a:lnTo>
                    <a:pt x="223" y="462"/>
                  </a:lnTo>
                  <a:lnTo>
                    <a:pt x="138" y="582"/>
                  </a:lnTo>
                  <a:lnTo>
                    <a:pt x="69" y="702"/>
                  </a:lnTo>
                  <a:lnTo>
                    <a:pt x="1" y="821"/>
                  </a:lnTo>
                  <a:lnTo>
                    <a:pt x="1" y="890"/>
                  </a:lnTo>
                  <a:lnTo>
                    <a:pt x="1" y="941"/>
                  </a:lnTo>
                  <a:lnTo>
                    <a:pt x="35" y="993"/>
                  </a:lnTo>
                  <a:lnTo>
                    <a:pt x="86" y="1027"/>
                  </a:lnTo>
                  <a:lnTo>
                    <a:pt x="155" y="1044"/>
                  </a:lnTo>
                  <a:lnTo>
                    <a:pt x="206" y="1044"/>
                  </a:lnTo>
                  <a:lnTo>
                    <a:pt x="240" y="1027"/>
                  </a:lnTo>
                  <a:lnTo>
                    <a:pt x="275" y="993"/>
                  </a:lnTo>
                  <a:lnTo>
                    <a:pt x="309" y="941"/>
                  </a:lnTo>
                  <a:lnTo>
                    <a:pt x="412" y="753"/>
                  </a:lnTo>
                  <a:lnTo>
                    <a:pt x="548" y="582"/>
                  </a:lnTo>
                  <a:lnTo>
                    <a:pt x="702" y="428"/>
                  </a:lnTo>
                  <a:lnTo>
                    <a:pt x="891" y="308"/>
                  </a:lnTo>
                  <a:lnTo>
                    <a:pt x="942" y="257"/>
                  </a:lnTo>
                  <a:lnTo>
                    <a:pt x="976" y="205"/>
                  </a:lnTo>
                  <a:lnTo>
                    <a:pt x="976" y="154"/>
                  </a:lnTo>
                  <a:lnTo>
                    <a:pt x="959" y="86"/>
                  </a:lnTo>
                  <a:lnTo>
                    <a:pt x="925" y="34"/>
                  </a:lnTo>
                  <a:lnTo>
                    <a:pt x="874" y="17"/>
                  </a:lnTo>
                  <a:lnTo>
                    <a:pt x="805" y="0"/>
                  </a:lnTo>
                  <a:close/>
                </a:path>
              </a:pathLst>
            </a:custGeom>
            <a:solidFill>
              <a:srgbClr val="E5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9"/>
            <p:cNvSpPr/>
            <p:nvPr/>
          </p:nvSpPr>
          <p:spPr>
            <a:xfrm>
              <a:off x="6605912" y="4573019"/>
              <a:ext cx="27366" cy="29038"/>
            </a:xfrm>
            <a:custGeom>
              <a:avLst/>
              <a:gdLst/>
              <a:ahLst/>
              <a:cxnLst/>
              <a:rect l="l" t="t" r="r" b="b"/>
              <a:pathLst>
                <a:path w="1113" h="1181" extrusionOk="0">
                  <a:moveTo>
                    <a:pt x="924" y="0"/>
                  </a:moveTo>
                  <a:lnTo>
                    <a:pt x="873" y="17"/>
                  </a:lnTo>
                  <a:lnTo>
                    <a:pt x="736" y="103"/>
                  </a:lnTo>
                  <a:lnTo>
                    <a:pt x="616" y="206"/>
                  </a:lnTo>
                  <a:lnTo>
                    <a:pt x="497" y="308"/>
                  </a:lnTo>
                  <a:lnTo>
                    <a:pt x="377" y="428"/>
                  </a:lnTo>
                  <a:lnTo>
                    <a:pt x="274" y="548"/>
                  </a:lnTo>
                  <a:lnTo>
                    <a:pt x="189" y="685"/>
                  </a:lnTo>
                  <a:lnTo>
                    <a:pt x="86" y="805"/>
                  </a:lnTo>
                  <a:lnTo>
                    <a:pt x="17" y="959"/>
                  </a:lnTo>
                  <a:lnTo>
                    <a:pt x="0" y="1010"/>
                  </a:lnTo>
                  <a:lnTo>
                    <a:pt x="0" y="1078"/>
                  </a:lnTo>
                  <a:lnTo>
                    <a:pt x="35" y="1130"/>
                  </a:lnTo>
                  <a:lnTo>
                    <a:pt x="86" y="1164"/>
                  </a:lnTo>
                  <a:lnTo>
                    <a:pt x="154" y="1181"/>
                  </a:lnTo>
                  <a:lnTo>
                    <a:pt x="206" y="1181"/>
                  </a:lnTo>
                  <a:lnTo>
                    <a:pt x="240" y="1164"/>
                  </a:lnTo>
                  <a:lnTo>
                    <a:pt x="274" y="1130"/>
                  </a:lnTo>
                  <a:lnTo>
                    <a:pt x="291" y="1095"/>
                  </a:lnTo>
                  <a:lnTo>
                    <a:pt x="445" y="856"/>
                  </a:lnTo>
                  <a:lnTo>
                    <a:pt x="616" y="651"/>
                  </a:lnTo>
                  <a:lnTo>
                    <a:pt x="822" y="445"/>
                  </a:lnTo>
                  <a:lnTo>
                    <a:pt x="1044" y="291"/>
                  </a:lnTo>
                  <a:lnTo>
                    <a:pt x="1078" y="257"/>
                  </a:lnTo>
                  <a:lnTo>
                    <a:pt x="1113" y="189"/>
                  </a:lnTo>
                  <a:lnTo>
                    <a:pt x="1113" y="137"/>
                  </a:lnTo>
                  <a:lnTo>
                    <a:pt x="1096" y="69"/>
                  </a:lnTo>
                  <a:lnTo>
                    <a:pt x="1044" y="35"/>
                  </a:lnTo>
                  <a:lnTo>
                    <a:pt x="993" y="0"/>
                  </a:lnTo>
                  <a:close/>
                </a:path>
              </a:pathLst>
            </a:custGeom>
            <a:solidFill>
              <a:srgbClr val="E5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9"/>
            <p:cNvSpPr/>
            <p:nvPr/>
          </p:nvSpPr>
          <p:spPr>
            <a:xfrm>
              <a:off x="6277320" y="4490550"/>
              <a:ext cx="71132" cy="50085"/>
            </a:xfrm>
            <a:custGeom>
              <a:avLst/>
              <a:gdLst/>
              <a:ahLst/>
              <a:cxnLst/>
              <a:rect l="l" t="t" r="r" b="b"/>
              <a:pathLst>
                <a:path w="2893" h="2037" extrusionOk="0">
                  <a:moveTo>
                    <a:pt x="2824" y="0"/>
                  </a:moveTo>
                  <a:lnTo>
                    <a:pt x="0" y="35"/>
                  </a:lnTo>
                  <a:lnTo>
                    <a:pt x="69" y="668"/>
                  </a:lnTo>
                  <a:lnTo>
                    <a:pt x="103" y="1318"/>
                  </a:lnTo>
                  <a:lnTo>
                    <a:pt x="205" y="1369"/>
                  </a:lnTo>
                  <a:lnTo>
                    <a:pt x="308" y="1455"/>
                  </a:lnTo>
                  <a:lnTo>
                    <a:pt x="377" y="1558"/>
                  </a:lnTo>
                  <a:lnTo>
                    <a:pt x="445" y="1694"/>
                  </a:lnTo>
                  <a:lnTo>
                    <a:pt x="479" y="1831"/>
                  </a:lnTo>
                  <a:lnTo>
                    <a:pt x="513" y="1883"/>
                  </a:lnTo>
                  <a:lnTo>
                    <a:pt x="548" y="1934"/>
                  </a:lnTo>
                  <a:lnTo>
                    <a:pt x="599" y="1985"/>
                  </a:lnTo>
                  <a:lnTo>
                    <a:pt x="667" y="2002"/>
                  </a:lnTo>
                  <a:lnTo>
                    <a:pt x="822" y="2020"/>
                  </a:lnTo>
                  <a:lnTo>
                    <a:pt x="1147" y="2037"/>
                  </a:lnTo>
                  <a:lnTo>
                    <a:pt x="1643" y="2020"/>
                  </a:lnTo>
                  <a:lnTo>
                    <a:pt x="2139" y="1985"/>
                  </a:lnTo>
                  <a:lnTo>
                    <a:pt x="2327" y="1968"/>
                  </a:lnTo>
                  <a:lnTo>
                    <a:pt x="2516" y="1934"/>
                  </a:lnTo>
                  <a:lnTo>
                    <a:pt x="2704" y="1900"/>
                  </a:lnTo>
                  <a:lnTo>
                    <a:pt x="2892" y="1866"/>
                  </a:lnTo>
                  <a:lnTo>
                    <a:pt x="2824" y="0"/>
                  </a:lnTo>
                  <a:close/>
                </a:path>
              </a:pathLst>
            </a:custGeom>
            <a:solidFill>
              <a:srgbClr val="D49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9"/>
            <p:cNvSpPr/>
            <p:nvPr/>
          </p:nvSpPr>
          <p:spPr>
            <a:xfrm>
              <a:off x="6277320" y="4490550"/>
              <a:ext cx="71132" cy="50085"/>
            </a:xfrm>
            <a:custGeom>
              <a:avLst/>
              <a:gdLst/>
              <a:ahLst/>
              <a:cxnLst/>
              <a:rect l="l" t="t" r="r" b="b"/>
              <a:pathLst>
                <a:path w="2893" h="2037" fill="none" extrusionOk="0">
                  <a:moveTo>
                    <a:pt x="2824" y="0"/>
                  </a:moveTo>
                  <a:lnTo>
                    <a:pt x="0" y="35"/>
                  </a:lnTo>
                  <a:lnTo>
                    <a:pt x="0" y="35"/>
                  </a:lnTo>
                  <a:lnTo>
                    <a:pt x="69" y="668"/>
                  </a:lnTo>
                  <a:lnTo>
                    <a:pt x="103" y="1318"/>
                  </a:lnTo>
                  <a:lnTo>
                    <a:pt x="103" y="1318"/>
                  </a:lnTo>
                  <a:lnTo>
                    <a:pt x="205" y="1369"/>
                  </a:lnTo>
                  <a:lnTo>
                    <a:pt x="308" y="1455"/>
                  </a:lnTo>
                  <a:lnTo>
                    <a:pt x="377" y="1558"/>
                  </a:lnTo>
                  <a:lnTo>
                    <a:pt x="445" y="1694"/>
                  </a:lnTo>
                  <a:lnTo>
                    <a:pt x="445" y="1694"/>
                  </a:lnTo>
                  <a:lnTo>
                    <a:pt x="479" y="1831"/>
                  </a:lnTo>
                  <a:lnTo>
                    <a:pt x="513" y="1883"/>
                  </a:lnTo>
                  <a:lnTo>
                    <a:pt x="548" y="1934"/>
                  </a:lnTo>
                  <a:lnTo>
                    <a:pt x="548" y="1934"/>
                  </a:lnTo>
                  <a:lnTo>
                    <a:pt x="599" y="1985"/>
                  </a:lnTo>
                  <a:lnTo>
                    <a:pt x="667" y="2002"/>
                  </a:lnTo>
                  <a:lnTo>
                    <a:pt x="822" y="2020"/>
                  </a:lnTo>
                  <a:lnTo>
                    <a:pt x="822" y="2020"/>
                  </a:lnTo>
                  <a:lnTo>
                    <a:pt x="1147" y="2037"/>
                  </a:lnTo>
                  <a:lnTo>
                    <a:pt x="1147" y="2037"/>
                  </a:lnTo>
                  <a:lnTo>
                    <a:pt x="1643" y="2020"/>
                  </a:lnTo>
                  <a:lnTo>
                    <a:pt x="2139" y="1985"/>
                  </a:lnTo>
                  <a:lnTo>
                    <a:pt x="2139" y="1985"/>
                  </a:lnTo>
                  <a:lnTo>
                    <a:pt x="2327" y="1968"/>
                  </a:lnTo>
                  <a:lnTo>
                    <a:pt x="2516" y="1934"/>
                  </a:lnTo>
                  <a:lnTo>
                    <a:pt x="2704" y="1900"/>
                  </a:lnTo>
                  <a:lnTo>
                    <a:pt x="2892" y="1866"/>
                  </a:lnTo>
                  <a:lnTo>
                    <a:pt x="2892" y="1866"/>
                  </a:lnTo>
                  <a:lnTo>
                    <a:pt x="28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9"/>
            <p:cNvSpPr/>
            <p:nvPr/>
          </p:nvSpPr>
          <p:spPr>
            <a:xfrm>
              <a:off x="6204097" y="2979666"/>
              <a:ext cx="390474" cy="1530228"/>
            </a:xfrm>
            <a:custGeom>
              <a:avLst/>
              <a:gdLst/>
              <a:ahLst/>
              <a:cxnLst/>
              <a:rect l="l" t="t" r="r" b="b"/>
              <a:pathLst>
                <a:path w="15881" h="62236" extrusionOk="0">
                  <a:moveTo>
                    <a:pt x="3765" y="0"/>
                  </a:moveTo>
                  <a:lnTo>
                    <a:pt x="1" y="17"/>
                  </a:lnTo>
                  <a:lnTo>
                    <a:pt x="360" y="4655"/>
                  </a:lnTo>
                  <a:lnTo>
                    <a:pt x="309" y="8231"/>
                  </a:lnTo>
                  <a:lnTo>
                    <a:pt x="292" y="11807"/>
                  </a:lnTo>
                  <a:lnTo>
                    <a:pt x="292" y="15384"/>
                  </a:lnTo>
                  <a:lnTo>
                    <a:pt x="309" y="18960"/>
                  </a:lnTo>
                  <a:lnTo>
                    <a:pt x="377" y="22536"/>
                  </a:lnTo>
                  <a:lnTo>
                    <a:pt x="463" y="26096"/>
                  </a:lnTo>
                  <a:lnTo>
                    <a:pt x="565" y="29672"/>
                  </a:lnTo>
                  <a:lnTo>
                    <a:pt x="719" y="33248"/>
                  </a:lnTo>
                  <a:lnTo>
                    <a:pt x="873" y="36825"/>
                  </a:lnTo>
                  <a:lnTo>
                    <a:pt x="1079" y="40384"/>
                  </a:lnTo>
                  <a:lnTo>
                    <a:pt x="1301" y="43960"/>
                  </a:lnTo>
                  <a:lnTo>
                    <a:pt x="1541" y="47519"/>
                  </a:lnTo>
                  <a:lnTo>
                    <a:pt x="1815" y="51079"/>
                  </a:lnTo>
                  <a:lnTo>
                    <a:pt x="2123" y="54638"/>
                  </a:lnTo>
                  <a:lnTo>
                    <a:pt x="2465" y="58197"/>
                  </a:lnTo>
                  <a:lnTo>
                    <a:pt x="2824" y="61756"/>
                  </a:lnTo>
                  <a:lnTo>
                    <a:pt x="3286" y="61893"/>
                  </a:lnTo>
                  <a:lnTo>
                    <a:pt x="3748" y="61996"/>
                  </a:lnTo>
                  <a:lnTo>
                    <a:pt x="4227" y="62099"/>
                  </a:lnTo>
                  <a:lnTo>
                    <a:pt x="4706" y="62167"/>
                  </a:lnTo>
                  <a:lnTo>
                    <a:pt x="5186" y="62201"/>
                  </a:lnTo>
                  <a:lnTo>
                    <a:pt x="5665" y="62236"/>
                  </a:lnTo>
                  <a:lnTo>
                    <a:pt x="6144" y="62236"/>
                  </a:lnTo>
                  <a:lnTo>
                    <a:pt x="6623" y="62218"/>
                  </a:lnTo>
                  <a:lnTo>
                    <a:pt x="6623" y="56041"/>
                  </a:lnTo>
                  <a:lnTo>
                    <a:pt x="6640" y="49864"/>
                  </a:lnTo>
                  <a:lnTo>
                    <a:pt x="6674" y="46767"/>
                  </a:lnTo>
                  <a:lnTo>
                    <a:pt x="6708" y="43686"/>
                  </a:lnTo>
                  <a:lnTo>
                    <a:pt x="6760" y="40589"/>
                  </a:lnTo>
                  <a:lnTo>
                    <a:pt x="6828" y="37509"/>
                  </a:lnTo>
                  <a:lnTo>
                    <a:pt x="6914" y="34412"/>
                  </a:lnTo>
                  <a:lnTo>
                    <a:pt x="7017" y="31332"/>
                  </a:lnTo>
                  <a:lnTo>
                    <a:pt x="7171" y="28252"/>
                  </a:lnTo>
                  <a:lnTo>
                    <a:pt x="7325" y="25172"/>
                  </a:lnTo>
                  <a:lnTo>
                    <a:pt x="7530" y="22074"/>
                  </a:lnTo>
                  <a:lnTo>
                    <a:pt x="7752" y="19011"/>
                  </a:lnTo>
                  <a:lnTo>
                    <a:pt x="8009" y="15931"/>
                  </a:lnTo>
                  <a:lnTo>
                    <a:pt x="8317" y="12851"/>
                  </a:lnTo>
                  <a:lnTo>
                    <a:pt x="8300" y="13108"/>
                  </a:lnTo>
                  <a:lnTo>
                    <a:pt x="8317" y="13364"/>
                  </a:lnTo>
                  <a:lnTo>
                    <a:pt x="8334" y="13621"/>
                  </a:lnTo>
                  <a:lnTo>
                    <a:pt x="8368" y="13895"/>
                  </a:lnTo>
                  <a:lnTo>
                    <a:pt x="8454" y="14425"/>
                  </a:lnTo>
                  <a:lnTo>
                    <a:pt x="8522" y="14939"/>
                  </a:lnTo>
                  <a:lnTo>
                    <a:pt x="8728" y="17112"/>
                  </a:lnTo>
                  <a:lnTo>
                    <a:pt x="8916" y="19285"/>
                  </a:lnTo>
                  <a:lnTo>
                    <a:pt x="9104" y="21475"/>
                  </a:lnTo>
                  <a:lnTo>
                    <a:pt x="9275" y="23649"/>
                  </a:lnTo>
                  <a:lnTo>
                    <a:pt x="9429" y="25822"/>
                  </a:lnTo>
                  <a:lnTo>
                    <a:pt x="9566" y="28012"/>
                  </a:lnTo>
                  <a:lnTo>
                    <a:pt x="9703" y="30185"/>
                  </a:lnTo>
                  <a:lnTo>
                    <a:pt x="9823" y="32376"/>
                  </a:lnTo>
                  <a:lnTo>
                    <a:pt x="9925" y="34549"/>
                  </a:lnTo>
                  <a:lnTo>
                    <a:pt x="10011" y="36739"/>
                  </a:lnTo>
                  <a:lnTo>
                    <a:pt x="10097" y="38912"/>
                  </a:lnTo>
                  <a:lnTo>
                    <a:pt x="10165" y="41103"/>
                  </a:lnTo>
                  <a:lnTo>
                    <a:pt x="10233" y="43276"/>
                  </a:lnTo>
                  <a:lnTo>
                    <a:pt x="10268" y="45466"/>
                  </a:lnTo>
                  <a:lnTo>
                    <a:pt x="10302" y="47656"/>
                  </a:lnTo>
                  <a:lnTo>
                    <a:pt x="10336" y="51233"/>
                  </a:lnTo>
                  <a:lnTo>
                    <a:pt x="10336" y="54809"/>
                  </a:lnTo>
                  <a:lnTo>
                    <a:pt x="10302" y="56623"/>
                  </a:lnTo>
                  <a:lnTo>
                    <a:pt x="10251" y="58437"/>
                  </a:lnTo>
                  <a:lnTo>
                    <a:pt x="10216" y="60251"/>
                  </a:lnTo>
                  <a:lnTo>
                    <a:pt x="10216" y="61158"/>
                  </a:lnTo>
                  <a:lnTo>
                    <a:pt x="10233" y="62064"/>
                  </a:lnTo>
                  <a:lnTo>
                    <a:pt x="10353" y="62082"/>
                  </a:lnTo>
                  <a:lnTo>
                    <a:pt x="10490" y="62099"/>
                  </a:lnTo>
                  <a:lnTo>
                    <a:pt x="10798" y="62099"/>
                  </a:lnTo>
                  <a:lnTo>
                    <a:pt x="11106" y="62082"/>
                  </a:lnTo>
                  <a:lnTo>
                    <a:pt x="11380" y="62064"/>
                  </a:lnTo>
                  <a:lnTo>
                    <a:pt x="12201" y="62064"/>
                  </a:lnTo>
                  <a:lnTo>
                    <a:pt x="12612" y="62030"/>
                  </a:lnTo>
                  <a:lnTo>
                    <a:pt x="13006" y="61979"/>
                  </a:lnTo>
                  <a:lnTo>
                    <a:pt x="13091" y="61979"/>
                  </a:lnTo>
                  <a:lnTo>
                    <a:pt x="13125" y="61962"/>
                  </a:lnTo>
                  <a:lnTo>
                    <a:pt x="13160" y="61928"/>
                  </a:lnTo>
                  <a:lnTo>
                    <a:pt x="13177" y="61876"/>
                  </a:lnTo>
                  <a:lnTo>
                    <a:pt x="13194" y="61825"/>
                  </a:lnTo>
                  <a:lnTo>
                    <a:pt x="13348" y="60815"/>
                  </a:lnTo>
                  <a:lnTo>
                    <a:pt x="13519" y="59806"/>
                  </a:lnTo>
                  <a:lnTo>
                    <a:pt x="13673" y="58796"/>
                  </a:lnTo>
                  <a:lnTo>
                    <a:pt x="13724" y="58300"/>
                  </a:lnTo>
                  <a:lnTo>
                    <a:pt x="13776" y="57786"/>
                  </a:lnTo>
                  <a:lnTo>
                    <a:pt x="14135" y="53423"/>
                  </a:lnTo>
                  <a:lnTo>
                    <a:pt x="14477" y="49077"/>
                  </a:lnTo>
                  <a:lnTo>
                    <a:pt x="14802" y="44713"/>
                  </a:lnTo>
                  <a:lnTo>
                    <a:pt x="15110" y="40350"/>
                  </a:lnTo>
                  <a:lnTo>
                    <a:pt x="15247" y="38176"/>
                  </a:lnTo>
                  <a:lnTo>
                    <a:pt x="15367" y="35986"/>
                  </a:lnTo>
                  <a:lnTo>
                    <a:pt x="15487" y="33813"/>
                  </a:lnTo>
                  <a:lnTo>
                    <a:pt x="15589" y="31640"/>
                  </a:lnTo>
                  <a:lnTo>
                    <a:pt x="15675" y="29450"/>
                  </a:lnTo>
                  <a:lnTo>
                    <a:pt x="15743" y="27259"/>
                  </a:lnTo>
                  <a:lnTo>
                    <a:pt x="15795" y="25086"/>
                  </a:lnTo>
                  <a:lnTo>
                    <a:pt x="15846" y="22913"/>
                  </a:lnTo>
                  <a:lnTo>
                    <a:pt x="15863" y="20723"/>
                  </a:lnTo>
                  <a:lnTo>
                    <a:pt x="15880" y="18549"/>
                  </a:lnTo>
                  <a:lnTo>
                    <a:pt x="15863" y="16376"/>
                  </a:lnTo>
                  <a:lnTo>
                    <a:pt x="15829" y="14186"/>
                  </a:lnTo>
                  <a:lnTo>
                    <a:pt x="15778" y="12013"/>
                  </a:lnTo>
                  <a:lnTo>
                    <a:pt x="15692" y="9839"/>
                  </a:lnTo>
                  <a:lnTo>
                    <a:pt x="15624" y="7957"/>
                  </a:lnTo>
                  <a:lnTo>
                    <a:pt x="15453" y="4655"/>
                  </a:lnTo>
                  <a:lnTo>
                    <a:pt x="15350" y="2961"/>
                  </a:lnTo>
                  <a:lnTo>
                    <a:pt x="15247" y="1489"/>
                  </a:lnTo>
                  <a:lnTo>
                    <a:pt x="15196" y="924"/>
                  </a:lnTo>
                  <a:lnTo>
                    <a:pt x="15145" y="479"/>
                  </a:lnTo>
                  <a:lnTo>
                    <a:pt x="15093" y="188"/>
                  </a:lnTo>
                  <a:lnTo>
                    <a:pt x="15076" y="120"/>
                  </a:lnTo>
                  <a:lnTo>
                    <a:pt x="15042" y="86"/>
                  </a:lnTo>
                  <a:lnTo>
                    <a:pt x="11277" y="34"/>
                  </a:lnTo>
                  <a:lnTo>
                    <a:pt x="75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9"/>
            <p:cNvSpPr/>
            <p:nvPr/>
          </p:nvSpPr>
          <p:spPr>
            <a:xfrm>
              <a:off x="6253740" y="2123879"/>
              <a:ext cx="308426" cy="971477"/>
            </a:xfrm>
            <a:custGeom>
              <a:avLst/>
              <a:gdLst/>
              <a:ahLst/>
              <a:cxnLst/>
              <a:rect l="l" t="t" r="r" b="b"/>
              <a:pathLst>
                <a:path w="12544" h="39511" extrusionOk="0">
                  <a:moveTo>
                    <a:pt x="8163" y="0"/>
                  </a:moveTo>
                  <a:lnTo>
                    <a:pt x="2739" y="1266"/>
                  </a:lnTo>
                  <a:lnTo>
                    <a:pt x="2670" y="1557"/>
                  </a:lnTo>
                  <a:lnTo>
                    <a:pt x="2585" y="1831"/>
                  </a:lnTo>
                  <a:lnTo>
                    <a:pt x="2379" y="2396"/>
                  </a:lnTo>
                  <a:lnTo>
                    <a:pt x="2157" y="2943"/>
                  </a:lnTo>
                  <a:lnTo>
                    <a:pt x="1935" y="3474"/>
                  </a:lnTo>
                  <a:lnTo>
                    <a:pt x="1712" y="4021"/>
                  </a:lnTo>
                  <a:lnTo>
                    <a:pt x="1490" y="4569"/>
                  </a:lnTo>
                  <a:lnTo>
                    <a:pt x="1284" y="5116"/>
                  </a:lnTo>
                  <a:lnTo>
                    <a:pt x="1199" y="5407"/>
                  </a:lnTo>
                  <a:lnTo>
                    <a:pt x="1130" y="5681"/>
                  </a:lnTo>
                  <a:lnTo>
                    <a:pt x="1045" y="6092"/>
                  </a:lnTo>
                  <a:lnTo>
                    <a:pt x="976" y="6502"/>
                  </a:lnTo>
                  <a:lnTo>
                    <a:pt x="908" y="6896"/>
                  </a:lnTo>
                  <a:lnTo>
                    <a:pt x="874" y="7307"/>
                  </a:lnTo>
                  <a:lnTo>
                    <a:pt x="822" y="8128"/>
                  </a:lnTo>
                  <a:lnTo>
                    <a:pt x="805" y="8967"/>
                  </a:lnTo>
                  <a:lnTo>
                    <a:pt x="1" y="37834"/>
                  </a:lnTo>
                  <a:lnTo>
                    <a:pt x="1" y="38074"/>
                  </a:lnTo>
                  <a:lnTo>
                    <a:pt x="18" y="38313"/>
                  </a:lnTo>
                  <a:lnTo>
                    <a:pt x="35" y="38416"/>
                  </a:lnTo>
                  <a:lnTo>
                    <a:pt x="69" y="38536"/>
                  </a:lnTo>
                  <a:lnTo>
                    <a:pt x="121" y="38638"/>
                  </a:lnTo>
                  <a:lnTo>
                    <a:pt x="172" y="38741"/>
                  </a:lnTo>
                  <a:lnTo>
                    <a:pt x="275" y="38844"/>
                  </a:lnTo>
                  <a:lnTo>
                    <a:pt x="360" y="38929"/>
                  </a:lnTo>
                  <a:lnTo>
                    <a:pt x="480" y="38981"/>
                  </a:lnTo>
                  <a:lnTo>
                    <a:pt x="600" y="39049"/>
                  </a:lnTo>
                  <a:lnTo>
                    <a:pt x="737" y="39083"/>
                  </a:lnTo>
                  <a:lnTo>
                    <a:pt x="856" y="39117"/>
                  </a:lnTo>
                  <a:lnTo>
                    <a:pt x="1130" y="39186"/>
                  </a:lnTo>
                  <a:lnTo>
                    <a:pt x="1746" y="39271"/>
                  </a:lnTo>
                  <a:lnTo>
                    <a:pt x="2345" y="39357"/>
                  </a:lnTo>
                  <a:lnTo>
                    <a:pt x="2961" y="39408"/>
                  </a:lnTo>
                  <a:lnTo>
                    <a:pt x="3577" y="39460"/>
                  </a:lnTo>
                  <a:lnTo>
                    <a:pt x="4193" y="39494"/>
                  </a:lnTo>
                  <a:lnTo>
                    <a:pt x="4809" y="39511"/>
                  </a:lnTo>
                  <a:lnTo>
                    <a:pt x="5425" y="39511"/>
                  </a:lnTo>
                  <a:lnTo>
                    <a:pt x="6041" y="39494"/>
                  </a:lnTo>
                  <a:lnTo>
                    <a:pt x="6657" y="39460"/>
                  </a:lnTo>
                  <a:lnTo>
                    <a:pt x="7256" y="39408"/>
                  </a:lnTo>
                  <a:lnTo>
                    <a:pt x="7872" y="39340"/>
                  </a:lnTo>
                  <a:lnTo>
                    <a:pt x="8488" y="39254"/>
                  </a:lnTo>
                  <a:lnTo>
                    <a:pt x="9087" y="39152"/>
                  </a:lnTo>
                  <a:lnTo>
                    <a:pt x="9703" y="39032"/>
                  </a:lnTo>
                  <a:lnTo>
                    <a:pt x="10302" y="38912"/>
                  </a:lnTo>
                  <a:lnTo>
                    <a:pt x="10901" y="38758"/>
                  </a:lnTo>
                  <a:lnTo>
                    <a:pt x="11260" y="38655"/>
                  </a:lnTo>
                  <a:lnTo>
                    <a:pt x="11431" y="38604"/>
                  </a:lnTo>
                  <a:lnTo>
                    <a:pt x="11603" y="38518"/>
                  </a:lnTo>
                  <a:lnTo>
                    <a:pt x="11757" y="38433"/>
                  </a:lnTo>
                  <a:lnTo>
                    <a:pt x="11894" y="38330"/>
                  </a:lnTo>
                  <a:lnTo>
                    <a:pt x="12030" y="38210"/>
                  </a:lnTo>
                  <a:lnTo>
                    <a:pt x="12133" y="38056"/>
                  </a:lnTo>
                  <a:lnTo>
                    <a:pt x="12202" y="37954"/>
                  </a:lnTo>
                  <a:lnTo>
                    <a:pt x="12253" y="37834"/>
                  </a:lnTo>
                  <a:lnTo>
                    <a:pt x="12287" y="37714"/>
                  </a:lnTo>
                  <a:lnTo>
                    <a:pt x="12321" y="37577"/>
                  </a:lnTo>
                  <a:lnTo>
                    <a:pt x="12338" y="37321"/>
                  </a:lnTo>
                  <a:lnTo>
                    <a:pt x="12356" y="37064"/>
                  </a:lnTo>
                  <a:lnTo>
                    <a:pt x="12441" y="35182"/>
                  </a:lnTo>
                  <a:lnTo>
                    <a:pt x="12492" y="33317"/>
                  </a:lnTo>
                  <a:lnTo>
                    <a:pt x="12527" y="31451"/>
                  </a:lnTo>
                  <a:lnTo>
                    <a:pt x="12544" y="29586"/>
                  </a:lnTo>
                  <a:lnTo>
                    <a:pt x="12527" y="27721"/>
                  </a:lnTo>
                  <a:lnTo>
                    <a:pt x="12510" y="25856"/>
                  </a:lnTo>
                  <a:lnTo>
                    <a:pt x="12458" y="23974"/>
                  </a:lnTo>
                  <a:lnTo>
                    <a:pt x="12390" y="22108"/>
                  </a:lnTo>
                  <a:lnTo>
                    <a:pt x="12304" y="20243"/>
                  </a:lnTo>
                  <a:lnTo>
                    <a:pt x="12202" y="18378"/>
                  </a:lnTo>
                  <a:lnTo>
                    <a:pt x="12065" y="16513"/>
                  </a:lnTo>
                  <a:lnTo>
                    <a:pt x="11911" y="14648"/>
                  </a:lnTo>
                  <a:lnTo>
                    <a:pt x="11740" y="12800"/>
                  </a:lnTo>
                  <a:lnTo>
                    <a:pt x="11551" y="10934"/>
                  </a:lnTo>
                  <a:lnTo>
                    <a:pt x="11346" y="9069"/>
                  </a:lnTo>
                  <a:lnTo>
                    <a:pt x="11106" y="7221"/>
                  </a:lnTo>
                  <a:lnTo>
                    <a:pt x="10969" y="6229"/>
                  </a:lnTo>
                  <a:lnTo>
                    <a:pt x="10884" y="5715"/>
                  </a:lnTo>
                  <a:lnTo>
                    <a:pt x="10798" y="5219"/>
                  </a:lnTo>
                  <a:lnTo>
                    <a:pt x="10696" y="4706"/>
                  </a:lnTo>
                  <a:lnTo>
                    <a:pt x="10576" y="4227"/>
                  </a:lnTo>
                  <a:lnTo>
                    <a:pt x="10439" y="3730"/>
                  </a:lnTo>
                  <a:lnTo>
                    <a:pt x="10285" y="3251"/>
                  </a:lnTo>
                  <a:lnTo>
                    <a:pt x="10114" y="2789"/>
                  </a:lnTo>
                  <a:lnTo>
                    <a:pt x="9909" y="2327"/>
                  </a:lnTo>
                  <a:lnTo>
                    <a:pt x="9686" y="1882"/>
                  </a:lnTo>
                  <a:lnTo>
                    <a:pt x="9447" y="1472"/>
                  </a:lnTo>
                  <a:lnTo>
                    <a:pt x="9173" y="1061"/>
                  </a:lnTo>
                  <a:lnTo>
                    <a:pt x="8865" y="684"/>
                  </a:lnTo>
                  <a:lnTo>
                    <a:pt x="8694" y="496"/>
                  </a:lnTo>
                  <a:lnTo>
                    <a:pt x="8523" y="325"/>
                  </a:lnTo>
                  <a:lnTo>
                    <a:pt x="8351" y="154"/>
                  </a:lnTo>
                  <a:lnTo>
                    <a:pt x="8163" y="0"/>
                  </a:lnTo>
                  <a:close/>
                </a:path>
              </a:pathLst>
            </a:custGeom>
            <a:solidFill>
              <a:srgbClr val="00E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9"/>
            <p:cNvSpPr/>
            <p:nvPr/>
          </p:nvSpPr>
          <p:spPr>
            <a:xfrm>
              <a:off x="6312235" y="1944633"/>
              <a:ext cx="181775" cy="248678"/>
            </a:xfrm>
            <a:custGeom>
              <a:avLst/>
              <a:gdLst/>
              <a:ahLst/>
              <a:cxnLst/>
              <a:rect l="l" t="t" r="r" b="b"/>
              <a:pathLst>
                <a:path w="7393" h="10114" extrusionOk="0">
                  <a:moveTo>
                    <a:pt x="0" y="0"/>
                  </a:moveTo>
                  <a:lnTo>
                    <a:pt x="103" y="599"/>
                  </a:lnTo>
                  <a:lnTo>
                    <a:pt x="189" y="1198"/>
                  </a:lnTo>
                  <a:lnTo>
                    <a:pt x="274" y="1814"/>
                  </a:lnTo>
                  <a:lnTo>
                    <a:pt x="343" y="2413"/>
                  </a:lnTo>
                  <a:lnTo>
                    <a:pt x="394" y="3029"/>
                  </a:lnTo>
                  <a:lnTo>
                    <a:pt x="428" y="3628"/>
                  </a:lnTo>
                  <a:lnTo>
                    <a:pt x="462" y="4244"/>
                  </a:lnTo>
                  <a:lnTo>
                    <a:pt x="480" y="4843"/>
                  </a:lnTo>
                  <a:lnTo>
                    <a:pt x="480" y="5459"/>
                  </a:lnTo>
                  <a:lnTo>
                    <a:pt x="480" y="6058"/>
                  </a:lnTo>
                  <a:lnTo>
                    <a:pt x="445" y="6674"/>
                  </a:lnTo>
                  <a:lnTo>
                    <a:pt x="411" y="7290"/>
                  </a:lnTo>
                  <a:lnTo>
                    <a:pt x="360" y="7889"/>
                  </a:lnTo>
                  <a:lnTo>
                    <a:pt x="308" y="8505"/>
                  </a:lnTo>
                  <a:lnTo>
                    <a:pt x="240" y="9104"/>
                  </a:lnTo>
                  <a:lnTo>
                    <a:pt x="154" y="9703"/>
                  </a:lnTo>
                  <a:lnTo>
                    <a:pt x="599" y="9805"/>
                  </a:lnTo>
                  <a:lnTo>
                    <a:pt x="1044" y="9891"/>
                  </a:lnTo>
                  <a:lnTo>
                    <a:pt x="1489" y="9977"/>
                  </a:lnTo>
                  <a:lnTo>
                    <a:pt x="1951" y="10028"/>
                  </a:lnTo>
                  <a:lnTo>
                    <a:pt x="2396" y="10079"/>
                  </a:lnTo>
                  <a:lnTo>
                    <a:pt x="2858" y="10113"/>
                  </a:lnTo>
                  <a:lnTo>
                    <a:pt x="3782" y="10113"/>
                  </a:lnTo>
                  <a:lnTo>
                    <a:pt x="4227" y="10096"/>
                  </a:lnTo>
                  <a:lnTo>
                    <a:pt x="4689" y="10079"/>
                  </a:lnTo>
                  <a:lnTo>
                    <a:pt x="5151" y="10028"/>
                  </a:lnTo>
                  <a:lnTo>
                    <a:pt x="5596" y="9959"/>
                  </a:lnTo>
                  <a:lnTo>
                    <a:pt x="6058" y="9891"/>
                  </a:lnTo>
                  <a:lnTo>
                    <a:pt x="6503" y="9805"/>
                  </a:lnTo>
                  <a:lnTo>
                    <a:pt x="6948" y="9703"/>
                  </a:lnTo>
                  <a:lnTo>
                    <a:pt x="7393" y="9583"/>
                  </a:lnTo>
                  <a:lnTo>
                    <a:pt x="7256" y="8591"/>
                  </a:lnTo>
                  <a:lnTo>
                    <a:pt x="7136" y="7598"/>
                  </a:lnTo>
                  <a:lnTo>
                    <a:pt x="7033" y="6606"/>
                  </a:lnTo>
                  <a:lnTo>
                    <a:pt x="6948" y="5613"/>
                  </a:lnTo>
                  <a:lnTo>
                    <a:pt x="6879" y="4621"/>
                  </a:lnTo>
                  <a:lnTo>
                    <a:pt x="6845" y="3628"/>
                  </a:lnTo>
                  <a:lnTo>
                    <a:pt x="6828" y="2619"/>
                  </a:lnTo>
                  <a:lnTo>
                    <a:pt x="6811" y="1626"/>
                  </a:lnTo>
                  <a:lnTo>
                    <a:pt x="0" y="0"/>
                  </a:lnTo>
                  <a:close/>
                </a:path>
              </a:pathLst>
            </a:custGeom>
            <a:solidFill>
              <a:srgbClr val="E2C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9"/>
            <p:cNvSpPr/>
            <p:nvPr/>
          </p:nvSpPr>
          <p:spPr>
            <a:xfrm>
              <a:off x="6312235" y="1944633"/>
              <a:ext cx="181775" cy="248678"/>
            </a:xfrm>
            <a:custGeom>
              <a:avLst/>
              <a:gdLst/>
              <a:ahLst/>
              <a:cxnLst/>
              <a:rect l="l" t="t" r="r" b="b"/>
              <a:pathLst>
                <a:path w="7393" h="10114" fill="none" extrusionOk="0">
                  <a:moveTo>
                    <a:pt x="0" y="0"/>
                  </a:moveTo>
                  <a:lnTo>
                    <a:pt x="0" y="0"/>
                  </a:lnTo>
                  <a:lnTo>
                    <a:pt x="103" y="599"/>
                  </a:lnTo>
                  <a:lnTo>
                    <a:pt x="189" y="1198"/>
                  </a:lnTo>
                  <a:lnTo>
                    <a:pt x="274" y="1814"/>
                  </a:lnTo>
                  <a:lnTo>
                    <a:pt x="343" y="2413"/>
                  </a:lnTo>
                  <a:lnTo>
                    <a:pt x="394" y="3029"/>
                  </a:lnTo>
                  <a:lnTo>
                    <a:pt x="428" y="3628"/>
                  </a:lnTo>
                  <a:lnTo>
                    <a:pt x="462" y="4244"/>
                  </a:lnTo>
                  <a:lnTo>
                    <a:pt x="480" y="4843"/>
                  </a:lnTo>
                  <a:lnTo>
                    <a:pt x="480" y="5459"/>
                  </a:lnTo>
                  <a:lnTo>
                    <a:pt x="480" y="6058"/>
                  </a:lnTo>
                  <a:lnTo>
                    <a:pt x="445" y="6674"/>
                  </a:lnTo>
                  <a:lnTo>
                    <a:pt x="411" y="7290"/>
                  </a:lnTo>
                  <a:lnTo>
                    <a:pt x="360" y="7889"/>
                  </a:lnTo>
                  <a:lnTo>
                    <a:pt x="308" y="8505"/>
                  </a:lnTo>
                  <a:lnTo>
                    <a:pt x="240" y="9104"/>
                  </a:lnTo>
                  <a:lnTo>
                    <a:pt x="154" y="9703"/>
                  </a:lnTo>
                  <a:lnTo>
                    <a:pt x="154" y="9703"/>
                  </a:lnTo>
                  <a:lnTo>
                    <a:pt x="599" y="9805"/>
                  </a:lnTo>
                  <a:lnTo>
                    <a:pt x="1044" y="9891"/>
                  </a:lnTo>
                  <a:lnTo>
                    <a:pt x="1489" y="9977"/>
                  </a:lnTo>
                  <a:lnTo>
                    <a:pt x="1951" y="10028"/>
                  </a:lnTo>
                  <a:lnTo>
                    <a:pt x="2396" y="10079"/>
                  </a:lnTo>
                  <a:lnTo>
                    <a:pt x="2858" y="10113"/>
                  </a:lnTo>
                  <a:lnTo>
                    <a:pt x="3320" y="10113"/>
                  </a:lnTo>
                  <a:lnTo>
                    <a:pt x="3782" y="10113"/>
                  </a:lnTo>
                  <a:lnTo>
                    <a:pt x="4227" y="10096"/>
                  </a:lnTo>
                  <a:lnTo>
                    <a:pt x="4689" y="10079"/>
                  </a:lnTo>
                  <a:lnTo>
                    <a:pt x="5151" y="10028"/>
                  </a:lnTo>
                  <a:lnTo>
                    <a:pt x="5596" y="9959"/>
                  </a:lnTo>
                  <a:lnTo>
                    <a:pt x="6058" y="9891"/>
                  </a:lnTo>
                  <a:lnTo>
                    <a:pt x="6503" y="9805"/>
                  </a:lnTo>
                  <a:lnTo>
                    <a:pt x="6948" y="9703"/>
                  </a:lnTo>
                  <a:lnTo>
                    <a:pt x="7393" y="9583"/>
                  </a:lnTo>
                  <a:lnTo>
                    <a:pt x="7393" y="9583"/>
                  </a:lnTo>
                  <a:lnTo>
                    <a:pt x="7256" y="8591"/>
                  </a:lnTo>
                  <a:lnTo>
                    <a:pt x="7136" y="7598"/>
                  </a:lnTo>
                  <a:lnTo>
                    <a:pt x="7033" y="6606"/>
                  </a:lnTo>
                  <a:lnTo>
                    <a:pt x="6948" y="5613"/>
                  </a:lnTo>
                  <a:lnTo>
                    <a:pt x="6879" y="4621"/>
                  </a:lnTo>
                  <a:lnTo>
                    <a:pt x="6845" y="3628"/>
                  </a:lnTo>
                  <a:lnTo>
                    <a:pt x="6828" y="2619"/>
                  </a:lnTo>
                  <a:lnTo>
                    <a:pt x="6811" y="162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9"/>
            <p:cNvSpPr/>
            <p:nvPr/>
          </p:nvSpPr>
          <p:spPr>
            <a:xfrm>
              <a:off x="6480096" y="2022036"/>
              <a:ext cx="885" cy="18982"/>
            </a:xfrm>
            <a:custGeom>
              <a:avLst/>
              <a:gdLst/>
              <a:ahLst/>
              <a:cxnLst/>
              <a:rect l="l" t="t" r="r" b="b"/>
              <a:pathLst>
                <a:path w="36" h="772" extrusionOk="0">
                  <a:moveTo>
                    <a:pt x="1" y="1"/>
                  </a:moveTo>
                  <a:lnTo>
                    <a:pt x="18" y="771"/>
                  </a:lnTo>
                  <a:lnTo>
                    <a:pt x="35" y="771"/>
                  </a:lnTo>
                  <a:lnTo>
                    <a:pt x="1" y="1"/>
                  </a:lnTo>
                  <a:close/>
                </a:path>
              </a:pathLst>
            </a:custGeom>
            <a:solidFill>
              <a:srgbClr val="C5C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9"/>
            <p:cNvSpPr/>
            <p:nvPr/>
          </p:nvSpPr>
          <p:spPr>
            <a:xfrm>
              <a:off x="6480096" y="2022036"/>
              <a:ext cx="885" cy="18982"/>
            </a:xfrm>
            <a:custGeom>
              <a:avLst/>
              <a:gdLst/>
              <a:ahLst/>
              <a:cxnLst/>
              <a:rect l="l" t="t" r="r" b="b"/>
              <a:pathLst>
                <a:path w="36" h="772" fill="none" extrusionOk="0">
                  <a:moveTo>
                    <a:pt x="1" y="1"/>
                  </a:moveTo>
                  <a:lnTo>
                    <a:pt x="1" y="1"/>
                  </a:lnTo>
                  <a:lnTo>
                    <a:pt x="1" y="1"/>
                  </a:lnTo>
                  <a:lnTo>
                    <a:pt x="1" y="1"/>
                  </a:lnTo>
                  <a:lnTo>
                    <a:pt x="18" y="771"/>
                  </a:lnTo>
                  <a:lnTo>
                    <a:pt x="18" y="771"/>
                  </a:lnTo>
                  <a:lnTo>
                    <a:pt x="35" y="771"/>
                  </a:lnTo>
                  <a:lnTo>
                    <a:pt x="35" y="77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9"/>
            <p:cNvSpPr/>
            <p:nvPr/>
          </p:nvSpPr>
          <p:spPr>
            <a:xfrm>
              <a:off x="6336626" y="2007332"/>
              <a:ext cx="143935" cy="33685"/>
            </a:xfrm>
            <a:custGeom>
              <a:avLst/>
              <a:gdLst/>
              <a:ahLst/>
              <a:cxnLst/>
              <a:rect l="l" t="t" r="r" b="b"/>
              <a:pathLst>
                <a:path w="5854" h="1370" extrusionOk="0">
                  <a:moveTo>
                    <a:pt x="1" y="0"/>
                  </a:moveTo>
                  <a:lnTo>
                    <a:pt x="138" y="120"/>
                  </a:lnTo>
                  <a:lnTo>
                    <a:pt x="292" y="240"/>
                  </a:lnTo>
                  <a:lnTo>
                    <a:pt x="429" y="359"/>
                  </a:lnTo>
                  <a:lnTo>
                    <a:pt x="600" y="462"/>
                  </a:lnTo>
                  <a:lnTo>
                    <a:pt x="925" y="650"/>
                  </a:lnTo>
                  <a:lnTo>
                    <a:pt x="1267" y="804"/>
                  </a:lnTo>
                  <a:lnTo>
                    <a:pt x="1575" y="907"/>
                  </a:lnTo>
                  <a:lnTo>
                    <a:pt x="1900" y="993"/>
                  </a:lnTo>
                  <a:lnTo>
                    <a:pt x="2225" y="1061"/>
                  </a:lnTo>
                  <a:lnTo>
                    <a:pt x="2551" y="1112"/>
                  </a:lnTo>
                  <a:lnTo>
                    <a:pt x="3201" y="1181"/>
                  </a:lnTo>
                  <a:lnTo>
                    <a:pt x="3868" y="1232"/>
                  </a:lnTo>
                  <a:lnTo>
                    <a:pt x="5853" y="1369"/>
                  </a:lnTo>
                  <a:lnTo>
                    <a:pt x="5836" y="599"/>
                  </a:lnTo>
                  <a:lnTo>
                    <a:pt x="5357" y="616"/>
                  </a:lnTo>
                  <a:lnTo>
                    <a:pt x="5083" y="616"/>
                  </a:lnTo>
                  <a:lnTo>
                    <a:pt x="4792" y="599"/>
                  </a:lnTo>
                  <a:lnTo>
                    <a:pt x="4501" y="565"/>
                  </a:lnTo>
                  <a:lnTo>
                    <a:pt x="4227" y="513"/>
                  </a:lnTo>
                  <a:lnTo>
                    <a:pt x="3868" y="445"/>
                  </a:lnTo>
                  <a:lnTo>
                    <a:pt x="3167" y="445"/>
                  </a:lnTo>
                  <a:lnTo>
                    <a:pt x="2362" y="428"/>
                  </a:lnTo>
                  <a:lnTo>
                    <a:pt x="1952" y="411"/>
                  </a:lnTo>
                  <a:lnTo>
                    <a:pt x="1558" y="377"/>
                  </a:lnTo>
                  <a:lnTo>
                    <a:pt x="1164" y="308"/>
                  </a:lnTo>
                  <a:lnTo>
                    <a:pt x="771" y="240"/>
                  </a:lnTo>
                  <a:lnTo>
                    <a:pt x="377" y="137"/>
                  </a:lnTo>
                  <a:lnTo>
                    <a:pt x="1" y="0"/>
                  </a:lnTo>
                  <a:close/>
                </a:path>
              </a:pathLst>
            </a:custGeom>
            <a:solidFill>
              <a:srgbClr val="DCBF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9"/>
            <p:cNvSpPr/>
            <p:nvPr/>
          </p:nvSpPr>
          <p:spPr>
            <a:xfrm>
              <a:off x="6336626" y="2007332"/>
              <a:ext cx="143935" cy="33685"/>
            </a:xfrm>
            <a:custGeom>
              <a:avLst/>
              <a:gdLst/>
              <a:ahLst/>
              <a:cxnLst/>
              <a:rect l="l" t="t" r="r" b="b"/>
              <a:pathLst>
                <a:path w="5854" h="1370" fill="none" extrusionOk="0">
                  <a:moveTo>
                    <a:pt x="1" y="0"/>
                  </a:moveTo>
                  <a:lnTo>
                    <a:pt x="1" y="0"/>
                  </a:lnTo>
                  <a:lnTo>
                    <a:pt x="138" y="120"/>
                  </a:lnTo>
                  <a:lnTo>
                    <a:pt x="292" y="240"/>
                  </a:lnTo>
                  <a:lnTo>
                    <a:pt x="429" y="359"/>
                  </a:lnTo>
                  <a:lnTo>
                    <a:pt x="600" y="462"/>
                  </a:lnTo>
                  <a:lnTo>
                    <a:pt x="925" y="650"/>
                  </a:lnTo>
                  <a:lnTo>
                    <a:pt x="1267" y="804"/>
                  </a:lnTo>
                  <a:lnTo>
                    <a:pt x="1267" y="804"/>
                  </a:lnTo>
                  <a:lnTo>
                    <a:pt x="1575" y="907"/>
                  </a:lnTo>
                  <a:lnTo>
                    <a:pt x="1900" y="993"/>
                  </a:lnTo>
                  <a:lnTo>
                    <a:pt x="2225" y="1061"/>
                  </a:lnTo>
                  <a:lnTo>
                    <a:pt x="2551" y="1112"/>
                  </a:lnTo>
                  <a:lnTo>
                    <a:pt x="3201" y="1181"/>
                  </a:lnTo>
                  <a:lnTo>
                    <a:pt x="3868" y="1232"/>
                  </a:lnTo>
                  <a:lnTo>
                    <a:pt x="3868" y="1232"/>
                  </a:lnTo>
                  <a:lnTo>
                    <a:pt x="5853" y="1369"/>
                  </a:lnTo>
                  <a:lnTo>
                    <a:pt x="5853" y="1369"/>
                  </a:lnTo>
                  <a:lnTo>
                    <a:pt x="5836" y="599"/>
                  </a:lnTo>
                  <a:lnTo>
                    <a:pt x="5836" y="599"/>
                  </a:lnTo>
                  <a:lnTo>
                    <a:pt x="5357" y="616"/>
                  </a:lnTo>
                  <a:lnTo>
                    <a:pt x="5357" y="616"/>
                  </a:lnTo>
                  <a:lnTo>
                    <a:pt x="5083" y="616"/>
                  </a:lnTo>
                  <a:lnTo>
                    <a:pt x="4792" y="599"/>
                  </a:lnTo>
                  <a:lnTo>
                    <a:pt x="4501" y="565"/>
                  </a:lnTo>
                  <a:lnTo>
                    <a:pt x="4227" y="513"/>
                  </a:lnTo>
                  <a:lnTo>
                    <a:pt x="4227" y="513"/>
                  </a:lnTo>
                  <a:lnTo>
                    <a:pt x="3868" y="445"/>
                  </a:lnTo>
                  <a:lnTo>
                    <a:pt x="3868" y="445"/>
                  </a:lnTo>
                  <a:lnTo>
                    <a:pt x="3406" y="445"/>
                  </a:lnTo>
                  <a:lnTo>
                    <a:pt x="3406" y="445"/>
                  </a:lnTo>
                  <a:lnTo>
                    <a:pt x="3167" y="445"/>
                  </a:lnTo>
                  <a:lnTo>
                    <a:pt x="3167" y="445"/>
                  </a:lnTo>
                  <a:lnTo>
                    <a:pt x="2362" y="428"/>
                  </a:lnTo>
                  <a:lnTo>
                    <a:pt x="1952" y="411"/>
                  </a:lnTo>
                  <a:lnTo>
                    <a:pt x="1558" y="377"/>
                  </a:lnTo>
                  <a:lnTo>
                    <a:pt x="1164" y="308"/>
                  </a:lnTo>
                  <a:lnTo>
                    <a:pt x="771" y="240"/>
                  </a:lnTo>
                  <a:lnTo>
                    <a:pt x="377" y="137"/>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9"/>
            <p:cNvSpPr/>
            <p:nvPr/>
          </p:nvSpPr>
          <p:spPr>
            <a:xfrm>
              <a:off x="6571415" y="1614342"/>
              <a:ext cx="59330" cy="151926"/>
            </a:xfrm>
            <a:custGeom>
              <a:avLst/>
              <a:gdLst/>
              <a:ahLst/>
              <a:cxnLst/>
              <a:rect l="l" t="t" r="r" b="b"/>
              <a:pathLst>
                <a:path w="2413" h="6179" extrusionOk="0">
                  <a:moveTo>
                    <a:pt x="514" y="1"/>
                  </a:moveTo>
                  <a:lnTo>
                    <a:pt x="394" y="35"/>
                  </a:lnTo>
                  <a:lnTo>
                    <a:pt x="291" y="103"/>
                  </a:lnTo>
                  <a:lnTo>
                    <a:pt x="188" y="189"/>
                  </a:lnTo>
                  <a:lnTo>
                    <a:pt x="103" y="309"/>
                  </a:lnTo>
                  <a:lnTo>
                    <a:pt x="69" y="394"/>
                  </a:lnTo>
                  <a:lnTo>
                    <a:pt x="34" y="497"/>
                  </a:lnTo>
                  <a:lnTo>
                    <a:pt x="17" y="600"/>
                  </a:lnTo>
                  <a:lnTo>
                    <a:pt x="0" y="702"/>
                  </a:lnTo>
                  <a:lnTo>
                    <a:pt x="0" y="891"/>
                  </a:lnTo>
                  <a:lnTo>
                    <a:pt x="34" y="1096"/>
                  </a:lnTo>
                  <a:lnTo>
                    <a:pt x="86" y="1301"/>
                  </a:lnTo>
                  <a:lnTo>
                    <a:pt x="171" y="1489"/>
                  </a:lnTo>
                  <a:lnTo>
                    <a:pt x="325" y="1866"/>
                  </a:lnTo>
                  <a:lnTo>
                    <a:pt x="548" y="2379"/>
                  </a:lnTo>
                  <a:lnTo>
                    <a:pt x="770" y="2910"/>
                  </a:lnTo>
                  <a:lnTo>
                    <a:pt x="958" y="3440"/>
                  </a:lnTo>
                  <a:lnTo>
                    <a:pt x="1164" y="3971"/>
                  </a:lnTo>
                  <a:lnTo>
                    <a:pt x="1335" y="4518"/>
                  </a:lnTo>
                  <a:lnTo>
                    <a:pt x="1506" y="5066"/>
                  </a:lnTo>
                  <a:lnTo>
                    <a:pt x="1660" y="5631"/>
                  </a:lnTo>
                  <a:lnTo>
                    <a:pt x="1797" y="6178"/>
                  </a:lnTo>
                  <a:lnTo>
                    <a:pt x="2054" y="5340"/>
                  </a:lnTo>
                  <a:lnTo>
                    <a:pt x="2156" y="4912"/>
                  </a:lnTo>
                  <a:lnTo>
                    <a:pt x="2259" y="4484"/>
                  </a:lnTo>
                  <a:lnTo>
                    <a:pt x="2327" y="4056"/>
                  </a:lnTo>
                  <a:lnTo>
                    <a:pt x="2379" y="3611"/>
                  </a:lnTo>
                  <a:lnTo>
                    <a:pt x="2413" y="3184"/>
                  </a:lnTo>
                  <a:lnTo>
                    <a:pt x="2396" y="2739"/>
                  </a:lnTo>
                  <a:lnTo>
                    <a:pt x="2345" y="2345"/>
                  </a:lnTo>
                  <a:lnTo>
                    <a:pt x="2259" y="1951"/>
                  </a:lnTo>
                  <a:lnTo>
                    <a:pt x="2139" y="1575"/>
                  </a:lnTo>
                  <a:lnTo>
                    <a:pt x="2071" y="1387"/>
                  </a:lnTo>
                  <a:lnTo>
                    <a:pt x="1985" y="1199"/>
                  </a:lnTo>
                  <a:lnTo>
                    <a:pt x="1900" y="1027"/>
                  </a:lnTo>
                  <a:lnTo>
                    <a:pt x="1797" y="856"/>
                  </a:lnTo>
                  <a:lnTo>
                    <a:pt x="1677" y="685"/>
                  </a:lnTo>
                  <a:lnTo>
                    <a:pt x="1557" y="548"/>
                  </a:lnTo>
                  <a:lnTo>
                    <a:pt x="1438" y="411"/>
                  </a:lnTo>
                  <a:lnTo>
                    <a:pt x="1301" y="292"/>
                  </a:lnTo>
                  <a:lnTo>
                    <a:pt x="1147" y="189"/>
                  </a:lnTo>
                  <a:lnTo>
                    <a:pt x="993" y="103"/>
                  </a:lnTo>
                  <a:lnTo>
                    <a:pt x="873" y="52"/>
                  </a:lnTo>
                  <a:lnTo>
                    <a:pt x="753" y="18"/>
                  </a:lnTo>
                  <a:lnTo>
                    <a:pt x="616" y="1"/>
                  </a:lnTo>
                  <a:close/>
                </a:path>
              </a:pathLst>
            </a:custGeom>
            <a:solidFill>
              <a:srgbClr val="5E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9"/>
            <p:cNvSpPr/>
            <p:nvPr/>
          </p:nvSpPr>
          <p:spPr>
            <a:xfrm>
              <a:off x="6571415" y="1614342"/>
              <a:ext cx="59330" cy="151926"/>
            </a:xfrm>
            <a:custGeom>
              <a:avLst/>
              <a:gdLst/>
              <a:ahLst/>
              <a:cxnLst/>
              <a:rect l="l" t="t" r="r" b="b"/>
              <a:pathLst>
                <a:path w="2413" h="6179" fill="none" extrusionOk="0">
                  <a:moveTo>
                    <a:pt x="2396" y="2739"/>
                  </a:moveTo>
                  <a:lnTo>
                    <a:pt x="2396" y="2739"/>
                  </a:lnTo>
                  <a:lnTo>
                    <a:pt x="2413" y="3184"/>
                  </a:lnTo>
                  <a:lnTo>
                    <a:pt x="2379" y="3611"/>
                  </a:lnTo>
                  <a:lnTo>
                    <a:pt x="2327" y="4056"/>
                  </a:lnTo>
                  <a:lnTo>
                    <a:pt x="2259" y="4484"/>
                  </a:lnTo>
                  <a:lnTo>
                    <a:pt x="2156" y="4912"/>
                  </a:lnTo>
                  <a:lnTo>
                    <a:pt x="2054" y="5340"/>
                  </a:lnTo>
                  <a:lnTo>
                    <a:pt x="1797" y="6178"/>
                  </a:lnTo>
                  <a:lnTo>
                    <a:pt x="1797" y="6178"/>
                  </a:lnTo>
                  <a:lnTo>
                    <a:pt x="1660" y="5631"/>
                  </a:lnTo>
                  <a:lnTo>
                    <a:pt x="1506" y="5066"/>
                  </a:lnTo>
                  <a:lnTo>
                    <a:pt x="1335" y="4518"/>
                  </a:lnTo>
                  <a:lnTo>
                    <a:pt x="1164" y="3971"/>
                  </a:lnTo>
                  <a:lnTo>
                    <a:pt x="958" y="3440"/>
                  </a:lnTo>
                  <a:lnTo>
                    <a:pt x="770" y="2910"/>
                  </a:lnTo>
                  <a:lnTo>
                    <a:pt x="548" y="2379"/>
                  </a:lnTo>
                  <a:lnTo>
                    <a:pt x="325" y="1866"/>
                  </a:lnTo>
                  <a:lnTo>
                    <a:pt x="325" y="1866"/>
                  </a:lnTo>
                  <a:lnTo>
                    <a:pt x="171" y="1489"/>
                  </a:lnTo>
                  <a:lnTo>
                    <a:pt x="86" y="1301"/>
                  </a:lnTo>
                  <a:lnTo>
                    <a:pt x="34" y="1096"/>
                  </a:lnTo>
                  <a:lnTo>
                    <a:pt x="0" y="891"/>
                  </a:lnTo>
                  <a:lnTo>
                    <a:pt x="0" y="702"/>
                  </a:lnTo>
                  <a:lnTo>
                    <a:pt x="17" y="600"/>
                  </a:lnTo>
                  <a:lnTo>
                    <a:pt x="34" y="497"/>
                  </a:lnTo>
                  <a:lnTo>
                    <a:pt x="69" y="394"/>
                  </a:lnTo>
                  <a:lnTo>
                    <a:pt x="103" y="309"/>
                  </a:lnTo>
                  <a:lnTo>
                    <a:pt x="103" y="309"/>
                  </a:lnTo>
                  <a:lnTo>
                    <a:pt x="188" y="189"/>
                  </a:lnTo>
                  <a:lnTo>
                    <a:pt x="291" y="103"/>
                  </a:lnTo>
                  <a:lnTo>
                    <a:pt x="394" y="35"/>
                  </a:lnTo>
                  <a:lnTo>
                    <a:pt x="514" y="1"/>
                  </a:lnTo>
                  <a:lnTo>
                    <a:pt x="616" y="1"/>
                  </a:lnTo>
                  <a:lnTo>
                    <a:pt x="753" y="18"/>
                  </a:lnTo>
                  <a:lnTo>
                    <a:pt x="873" y="52"/>
                  </a:lnTo>
                  <a:lnTo>
                    <a:pt x="993" y="103"/>
                  </a:lnTo>
                  <a:lnTo>
                    <a:pt x="993" y="103"/>
                  </a:lnTo>
                  <a:lnTo>
                    <a:pt x="1147" y="189"/>
                  </a:lnTo>
                  <a:lnTo>
                    <a:pt x="1301" y="292"/>
                  </a:lnTo>
                  <a:lnTo>
                    <a:pt x="1438" y="411"/>
                  </a:lnTo>
                  <a:lnTo>
                    <a:pt x="1557" y="548"/>
                  </a:lnTo>
                  <a:lnTo>
                    <a:pt x="1677" y="685"/>
                  </a:lnTo>
                  <a:lnTo>
                    <a:pt x="1797" y="856"/>
                  </a:lnTo>
                  <a:lnTo>
                    <a:pt x="1900" y="1027"/>
                  </a:lnTo>
                  <a:lnTo>
                    <a:pt x="1985" y="1199"/>
                  </a:lnTo>
                  <a:lnTo>
                    <a:pt x="2071" y="1387"/>
                  </a:lnTo>
                  <a:lnTo>
                    <a:pt x="2139" y="1575"/>
                  </a:lnTo>
                  <a:lnTo>
                    <a:pt x="2259" y="1951"/>
                  </a:lnTo>
                  <a:lnTo>
                    <a:pt x="2345" y="2345"/>
                  </a:lnTo>
                  <a:lnTo>
                    <a:pt x="2396" y="273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9"/>
            <p:cNvSpPr/>
            <p:nvPr/>
          </p:nvSpPr>
          <p:spPr>
            <a:xfrm>
              <a:off x="6591183" y="1621079"/>
              <a:ext cx="39561" cy="130879"/>
            </a:xfrm>
            <a:custGeom>
              <a:avLst/>
              <a:gdLst/>
              <a:ahLst/>
              <a:cxnLst/>
              <a:rect l="l" t="t" r="r" b="b"/>
              <a:pathLst>
                <a:path w="1609" h="5323" extrusionOk="0">
                  <a:moveTo>
                    <a:pt x="462" y="1"/>
                  </a:moveTo>
                  <a:lnTo>
                    <a:pt x="411" y="137"/>
                  </a:lnTo>
                  <a:lnTo>
                    <a:pt x="343" y="274"/>
                  </a:lnTo>
                  <a:lnTo>
                    <a:pt x="257" y="411"/>
                  </a:lnTo>
                  <a:lnTo>
                    <a:pt x="189" y="531"/>
                  </a:lnTo>
                  <a:lnTo>
                    <a:pt x="0" y="736"/>
                  </a:lnTo>
                  <a:lnTo>
                    <a:pt x="240" y="1267"/>
                  </a:lnTo>
                  <a:lnTo>
                    <a:pt x="445" y="1814"/>
                  </a:lnTo>
                  <a:lnTo>
                    <a:pt x="616" y="2362"/>
                  </a:lnTo>
                  <a:lnTo>
                    <a:pt x="770" y="2944"/>
                  </a:lnTo>
                  <a:lnTo>
                    <a:pt x="907" y="3526"/>
                  </a:lnTo>
                  <a:lnTo>
                    <a:pt x="1010" y="4124"/>
                  </a:lnTo>
                  <a:lnTo>
                    <a:pt x="1096" y="4723"/>
                  </a:lnTo>
                  <a:lnTo>
                    <a:pt x="1164" y="5322"/>
                  </a:lnTo>
                  <a:lnTo>
                    <a:pt x="1335" y="4723"/>
                  </a:lnTo>
                  <a:lnTo>
                    <a:pt x="1421" y="4415"/>
                  </a:lnTo>
                  <a:lnTo>
                    <a:pt x="1472" y="4107"/>
                  </a:lnTo>
                  <a:lnTo>
                    <a:pt x="1523" y="3782"/>
                  </a:lnTo>
                  <a:lnTo>
                    <a:pt x="1575" y="3474"/>
                  </a:lnTo>
                  <a:lnTo>
                    <a:pt x="1592" y="3166"/>
                  </a:lnTo>
                  <a:lnTo>
                    <a:pt x="1609" y="2841"/>
                  </a:lnTo>
                  <a:lnTo>
                    <a:pt x="1592" y="2465"/>
                  </a:lnTo>
                  <a:lnTo>
                    <a:pt x="1558" y="2122"/>
                  </a:lnTo>
                  <a:lnTo>
                    <a:pt x="1489" y="1763"/>
                  </a:lnTo>
                  <a:lnTo>
                    <a:pt x="1387" y="1421"/>
                  </a:lnTo>
                  <a:lnTo>
                    <a:pt x="1250" y="1079"/>
                  </a:lnTo>
                  <a:lnTo>
                    <a:pt x="1096" y="771"/>
                  </a:lnTo>
                  <a:lnTo>
                    <a:pt x="1010" y="617"/>
                  </a:lnTo>
                  <a:lnTo>
                    <a:pt x="907" y="463"/>
                  </a:lnTo>
                  <a:lnTo>
                    <a:pt x="805" y="326"/>
                  </a:lnTo>
                  <a:lnTo>
                    <a:pt x="702" y="206"/>
                  </a:lnTo>
                  <a:lnTo>
                    <a:pt x="582" y="103"/>
                  </a:lnTo>
                  <a:lnTo>
                    <a:pt x="462" y="1"/>
                  </a:lnTo>
                  <a:close/>
                </a:path>
              </a:pathLst>
            </a:custGeom>
            <a:solidFill>
              <a:srgbClr val="463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9"/>
            <p:cNvSpPr/>
            <p:nvPr/>
          </p:nvSpPr>
          <p:spPr>
            <a:xfrm>
              <a:off x="6591183" y="1621079"/>
              <a:ext cx="39561" cy="130879"/>
            </a:xfrm>
            <a:custGeom>
              <a:avLst/>
              <a:gdLst/>
              <a:ahLst/>
              <a:cxnLst/>
              <a:rect l="l" t="t" r="r" b="b"/>
              <a:pathLst>
                <a:path w="1609" h="5323" fill="none" extrusionOk="0">
                  <a:moveTo>
                    <a:pt x="462" y="1"/>
                  </a:moveTo>
                  <a:lnTo>
                    <a:pt x="462" y="1"/>
                  </a:lnTo>
                  <a:lnTo>
                    <a:pt x="411" y="137"/>
                  </a:lnTo>
                  <a:lnTo>
                    <a:pt x="343" y="274"/>
                  </a:lnTo>
                  <a:lnTo>
                    <a:pt x="257" y="411"/>
                  </a:lnTo>
                  <a:lnTo>
                    <a:pt x="189" y="531"/>
                  </a:lnTo>
                  <a:lnTo>
                    <a:pt x="189" y="531"/>
                  </a:lnTo>
                  <a:lnTo>
                    <a:pt x="0" y="736"/>
                  </a:lnTo>
                  <a:lnTo>
                    <a:pt x="0" y="736"/>
                  </a:lnTo>
                  <a:lnTo>
                    <a:pt x="240" y="1267"/>
                  </a:lnTo>
                  <a:lnTo>
                    <a:pt x="445" y="1814"/>
                  </a:lnTo>
                  <a:lnTo>
                    <a:pt x="616" y="2362"/>
                  </a:lnTo>
                  <a:lnTo>
                    <a:pt x="770" y="2944"/>
                  </a:lnTo>
                  <a:lnTo>
                    <a:pt x="907" y="3526"/>
                  </a:lnTo>
                  <a:lnTo>
                    <a:pt x="1010" y="4124"/>
                  </a:lnTo>
                  <a:lnTo>
                    <a:pt x="1096" y="4723"/>
                  </a:lnTo>
                  <a:lnTo>
                    <a:pt x="1164" y="5322"/>
                  </a:lnTo>
                  <a:lnTo>
                    <a:pt x="1164" y="5322"/>
                  </a:lnTo>
                  <a:lnTo>
                    <a:pt x="1335" y="4723"/>
                  </a:lnTo>
                  <a:lnTo>
                    <a:pt x="1421" y="4415"/>
                  </a:lnTo>
                  <a:lnTo>
                    <a:pt x="1472" y="4107"/>
                  </a:lnTo>
                  <a:lnTo>
                    <a:pt x="1523" y="3782"/>
                  </a:lnTo>
                  <a:lnTo>
                    <a:pt x="1575" y="3474"/>
                  </a:lnTo>
                  <a:lnTo>
                    <a:pt x="1592" y="3166"/>
                  </a:lnTo>
                  <a:lnTo>
                    <a:pt x="1609" y="2841"/>
                  </a:lnTo>
                  <a:lnTo>
                    <a:pt x="1609" y="2841"/>
                  </a:lnTo>
                  <a:lnTo>
                    <a:pt x="1592" y="2465"/>
                  </a:lnTo>
                  <a:lnTo>
                    <a:pt x="1592" y="2465"/>
                  </a:lnTo>
                  <a:lnTo>
                    <a:pt x="1558" y="2122"/>
                  </a:lnTo>
                  <a:lnTo>
                    <a:pt x="1489" y="1763"/>
                  </a:lnTo>
                  <a:lnTo>
                    <a:pt x="1387" y="1421"/>
                  </a:lnTo>
                  <a:lnTo>
                    <a:pt x="1250" y="1079"/>
                  </a:lnTo>
                  <a:lnTo>
                    <a:pt x="1096" y="771"/>
                  </a:lnTo>
                  <a:lnTo>
                    <a:pt x="1010" y="617"/>
                  </a:lnTo>
                  <a:lnTo>
                    <a:pt x="907" y="463"/>
                  </a:lnTo>
                  <a:lnTo>
                    <a:pt x="805" y="326"/>
                  </a:lnTo>
                  <a:lnTo>
                    <a:pt x="702" y="206"/>
                  </a:lnTo>
                  <a:lnTo>
                    <a:pt x="582" y="103"/>
                  </a:lnTo>
                  <a:lnTo>
                    <a:pt x="46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9"/>
            <p:cNvSpPr/>
            <p:nvPr/>
          </p:nvSpPr>
          <p:spPr>
            <a:xfrm>
              <a:off x="6214621" y="1539447"/>
              <a:ext cx="412775" cy="478817"/>
            </a:xfrm>
            <a:custGeom>
              <a:avLst/>
              <a:gdLst/>
              <a:ahLst/>
              <a:cxnLst/>
              <a:rect l="l" t="t" r="r" b="b"/>
              <a:pathLst>
                <a:path w="16788" h="19474" extrusionOk="0">
                  <a:moveTo>
                    <a:pt x="9070" y="1"/>
                  </a:moveTo>
                  <a:lnTo>
                    <a:pt x="8556" y="18"/>
                  </a:lnTo>
                  <a:lnTo>
                    <a:pt x="8026" y="69"/>
                  </a:lnTo>
                  <a:lnTo>
                    <a:pt x="7513" y="172"/>
                  </a:lnTo>
                  <a:lnTo>
                    <a:pt x="6999" y="292"/>
                  </a:lnTo>
                  <a:lnTo>
                    <a:pt x="6520" y="463"/>
                  </a:lnTo>
                  <a:lnTo>
                    <a:pt x="6024" y="668"/>
                  </a:lnTo>
                  <a:lnTo>
                    <a:pt x="5801" y="771"/>
                  </a:lnTo>
                  <a:lnTo>
                    <a:pt x="5562" y="908"/>
                  </a:lnTo>
                  <a:lnTo>
                    <a:pt x="5254" y="1096"/>
                  </a:lnTo>
                  <a:lnTo>
                    <a:pt x="4963" y="1301"/>
                  </a:lnTo>
                  <a:lnTo>
                    <a:pt x="4672" y="1524"/>
                  </a:lnTo>
                  <a:lnTo>
                    <a:pt x="4381" y="1746"/>
                  </a:lnTo>
                  <a:lnTo>
                    <a:pt x="4124" y="2003"/>
                  </a:lnTo>
                  <a:lnTo>
                    <a:pt x="3868" y="2260"/>
                  </a:lnTo>
                  <a:lnTo>
                    <a:pt x="3628" y="2533"/>
                  </a:lnTo>
                  <a:lnTo>
                    <a:pt x="3406" y="2824"/>
                  </a:lnTo>
                  <a:lnTo>
                    <a:pt x="3012" y="3355"/>
                  </a:lnTo>
                  <a:lnTo>
                    <a:pt x="2807" y="3611"/>
                  </a:lnTo>
                  <a:lnTo>
                    <a:pt x="2567" y="3851"/>
                  </a:lnTo>
                  <a:lnTo>
                    <a:pt x="2311" y="4091"/>
                  </a:lnTo>
                  <a:lnTo>
                    <a:pt x="2088" y="4347"/>
                  </a:lnTo>
                  <a:lnTo>
                    <a:pt x="1866" y="4621"/>
                  </a:lnTo>
                  <a:lnTo>
                    <a:pt x="1660" y="4895"/>
                  </a:lnTo>
                  <a:lnTo>
                    <a:pt x="1455" y="5186"/>
                  </a:lnTo>
                  <a:lnTo>
                    <a:pt x="1267" y="5494"/>
                  </a:lnTo>
                  <a:lnTo>
                    <a:pt x="1096" y="5802"/>
                  </a:lnTo>
                  <a:lnTo>
                    <a:pt x="925" y="6110"/>
                  </a:lnTo>
                  <a:lnTo>
                    <a:pt x="788" y="6435"/>
                  </a:lnTo>
                  <a:lnTo>
                    <a:pt x="651" y="6760"/>
                  </a:lnTo>
                  <a:lnTo>
                    <a:pt x="514" y="7085"/>
                  </a:lnTo>
                  <a:lnTo>
                    <a:pt x="411" y="7427"/>
                  </a:lnTo>
                  <a:lnTo>
                    <a:pt x="309" y="7770"/>
                  </a:lnTo>
                  <a:lnTo>
                    <a:pt x="223" y="8112"/>
                  </a:lnTo>
                  <a:lnTo>
                    <a:pt x="155" y="8454"/>
                  </a:lnTo>
                  <a:lnTo>
                    <a:pt x="103" y="8796"/>
                  </a:lnTo>
                  <a:lnTo>
                    <a:pt x="52" y="9156"/>
                  </a:lnTo>
                  <a:lnTo>
                    <a:pt x="18" y="9498"/>
                  </a:lnTo>
                  <a:lnTo>
                    <a:pt x="0" y="9857"/>
                  </a:lnTo>
                  <a:lnTo>
                    <a:pt x="0" y="10217"/>
                  </a:lnTo>
                  <a:lnTo>
                    <a:pt x="0" y="10542"/>
                  </a:lnTo>
                  <a:lnTo>
                    <a:pt x="35" y="10884"/>
                  </a:lnTo>
                  <a:lnTo>
                    <a:pt x="86" y="11209"/>
                  </a:lnTo>
                  <a:lnTo>
                    <a:pt x="137" y="11363"/>
                  </a:lnTo>
                  <a:lnTo>
                    <a:pt x="189" y="11534"/>
                  </a:lnTo>
                  <a:lnTo>
                    <a:pt x="257" y="11705"/>
                  </a:lnTo>
                  <a:lnTo>
                    <a:pt x="343" y="11876"/>
                  </a:lnTo>
                  <a:lnTo>
                    <a:pt x="445" y="12030"/>
                  </a:lnTo>
                  <a:lnTo>
                    <a:pt x="548" y="12202"/>
                  </a:lnTo>
                  <a:lnTo>
                    <a:pt x="788" y="12492"/>
                  </a:lnTo>
                  <a:lnTo>
                    <a:pt x="1027" y="12800"/>
                  </a:lnTo>
                  <a:lnTo>
                    <a:pt x="1233" y="13023"/>
                  </a:lnTo>
                  <a:lnTo>
                    <a:pt x="1455" y="13262"/>
                  </a:lnTo>
                  <a:lnTo>
                    <a:pt x="1541" y="13399"/>
                  </a:lnTo>
                  <a:lnTo>
                    <a:pt x="1626" y="13519"/>
                  </a:lnTo>
                  <a:lnTo>
                    <a:pt x="1695" y="13656"/>
                  </a:lnTo>
                  <a:lnTo>
                    <a:pt x="1729" y="13810"/>
                  </a:lnTo>
                  <a:lnTo>
                    <a:pt x="1883" y="14546"/>
                  </a:lnTo>
                  <a:lnTo>
                    <a:pt x="1968" y="14905"/>
                  </a:lnTo>
                  <a:lnTo>
                    <a:pt x="2071" y="15282"/>
                  </a:lnTo>
                  <a:lnTo>
                    <a:pt x="2191" y="15641"/>
                  </a:lnTo>
                  <a:lnTo>
                    <a:pt x="2311" y="16000"/>
                  </a:lnTo>
                  <a:lnTo>
                    <a:pt x="2465" y="16343"/>
                  </a:lnTo>
                  <a:lnTo>
                    <a:pt x="2619" y="16685"/>
                  </a:lnTo>
                  <a:lnTo>
                    <a:pt x="2790" y="17010"/>
                  </a:lnTo>
                  <a:lnTo>
                    <a:pt x="2978" y="17318"/>
                  </a:lnTo>
                  <a:lnTo>
                    <a:pt x="3183" y="17609"/>
                  </a:lnTo>
                  <a:lnTo>
                    <a:pt x="3423" y="17900"/>
                  </a:lnTo>
                  <a:lnTo>
                    <a:pt x="3662" y="18156"/>
                  </a:lnTo>
                  <a:lnTo>
                    <a:pt x="3936" y="18396"/>
                  </a:lnTo>
                  <a:lnTo>
                    <a:pt x="4227" y="18618"/>
                  </a:lnTo>
                  <a:lnTo>
                    <a:pt x="4535" y="18807"/>
                  </a:lnTo>
                  <a:lnTo>
                    <a:pt x="4740" y="18926"/>
                  </a:lnTo>
                  <a:lnTo>
                    <a:pt x="4946" y="19012"/>
                  </a:lnTo>
                  <a:lnTo>
                    <a:pt x="5151" y="19098"/>
                  </a:lnTo>
                  <a:lnTo>
                    <a:pt x="5374" y="19166"/>
                  </a:lnTo>
                  <a:lnTo>
                    <a:pt x="5818" y="19286"/>
                  </a:lnTo>
                  <a:lnTo>
                    <a:pt x="6280" y="19371"/>
                  </a:lnTo>
                  <a:lnTo>
                    <a:pt x="6725" y="19423"/>
                  </a:lnTo>
                  <a:lnTo>
                    <a:pt x="7205" y="19457"/>
                  </a:lnTo>
                  <a:lnTo>
                    <a:pt x="7667" y="19474"/>
                  </a:lnTo>
                  <a:lnTo>
                    <a:pt x="9207" y="19474"/>
                  </a:lnTo>
                  <a:lnTo>
                    <a:pt x="10285" y="19440"/>
                  </a:lnTo>
                  <a:lnTo>
                    <a:pt x="11363" y="19406"/>
                  </a:lnTo>
                  <a:lnTo>
                    <a:pt x="12441" y="19337"/>
                  </a:lnTo>
                  <a:lnTo>
                    <a:pt x="12920" y="19303"/>
                  </a:lnTo>
                  <a:lnTo>
                    <a:pt x="13399" y="19252"/>
                  </a:lnTo>
                  <a:lnTo>
                    <a:pt x="13861" y="19183"/>
                  </a:lnTo>
                  <a:lnTo>
                    <a:pt x="14323" y="19080"/>
                  </a:lnTo>
                  <a:lnTo>
                    <a:pt x="14563" y="18995"/>
                  </a:lnTo>
                  <a:lnTo>
                    <a:pt x="14768" y="18926"/>
                  </a:lnTo>
                  <a:lnTo>
                    <a:pt x="14990" y="18841"/>
                  </a:lnTo>
                  <a:lnTo>
                    <a:pt x="15196" y="18721"/>
                  </a:lnTo>
                  <a:lnTo>
                    <a:pt x="15384" y="18618"/>
                  </a:lnTo>
                  <a:lnTo>
                    <a:pt x="15572" y="18482"/>
                  </a:lnTo>
                  <a:lnTo>
                    <a:pt x="15743" y="18328"/>
                  </a:lnTo>
                  <a:lnTo>
                    <a:pt x="15914" y="18174"/>
                  </a:lnTo>
                  <a:lnTo>
                    <a:pt x="16068" y="17985"/>
                  </a:lnTo>
                  <a:lnTo>
                    <a:pt x="16205" y="17780"/>
                  </a:lnTo>
                  <a:lnTo>
                    <a:pt x="16325" y="17575"/>
                  </a:lnTo>
                  <a:lnTo>
                    <a:pt x="16428" y="17352"/>
                  </a:lnTo>
                  <a:lnTo>
                    <a:pt x="16513" y="17130"/>
                  </a:lnTo>
                  <a:lnTo>
                    <a:pt x="16582" y="16890"/>
                  </a:lnTo>
                  <a:lnTo>
                    <a:pt x="16650" y="16651"/>
                  </a:lnTo>
                  <a:lnTo>
                    <a:pt x="16702" y="16411"/>
                  </a:lnTo>
                  <a:lnTo>
                    <a:pt x="16736" y="16171"/>
                  </a:lnTo>
                  <a:lnTo>
                    <a:pt x="16753" y="15915"/>
                  </a:lnTo>
                  <a:lnTo>
                    <a:pt x="16787" y="15401"/>
                  </a:lnTo>
                  <a:lnTo>
                    <a:pt x="16787" y="14905"/>
                  </a:lnTo>
                  <a:lnTo>
                    <a:pt x="16770" y="14392"/>
                  </a:lnTo>
                  <a:lnTo>
                    <a:pt x="16684" y="11688"/>
                  </a:lnTo>
                  <a:lnTo>
                    <a:pt x="16616" y="10302"/>
                  </a:lnTo>
                  <a:lnTo>
                    <a:pt x="16565" y="9601"/>
                  </a:lnTo>
                  <a:lnTo>
                    <a:pt x="16513" y="8882"/>
                  </a:lnTo>
                  <a:lnTo>
                    <a:pt x="16428" y="8180"/>
                  </a:lnTo>
                  <a:lnTo>
                    <a:pt x="16325" y="7496"/>
                  </a:lnTo>
                  <a:lnTo>
                    <a:pt x="16205" y="6794"/>
                  </a:lnTo>
                  <a:lnTo>
                    <a:pt x="16051" y="6127"/>
                  </a:lnTo>
                  <a:lnTo>
                    <a:pt x="15863" y="5460"/>
                  </a:lnTo>
                  <a:lnTo>
                    <a:pt x="15760" y="5134"/>
                  </a:lnTo>
                  <a:lnTo>
                    <a:pt x="15641" y="4809"/>
                  </a:lnTo>
                  <a:lnTo>
                    <a:pt x="15521" y="4501"/>
                  </a:lnTo>
                  <a:lnTo>
                    <a:pt x="15384" y="4193"/>
                  </a:lnTo>
                  <a:lnTo>
                    <a:pt x="15247" y="3902"/>
                  </a:lnTo>
                  <a:lnTo>
                    <a:pt x="15093" y="3594"/>
                  </a:lnTo>
                  <a:lnTo>
                    <a:pt x="14922" y="3303"/>
                  </a:lnTo>
                  <a:lnTo>
                    <a:pt x="14751" y="3030"/>
                  </a:lnTo>
                  <a:lnTo>
                    <a:pt x="14545" y="2756"/>
                  </a:lnTo>
                  <a:lnTo>
                    <a:pt x="14357" y="2499"/>
                  </a:lnTo>
                  <a:lnTo>
                    <a:pt x="14135" y="2242"/>
                  </a:lnTo>
                  <a:lnTo>
                    <a:pt x="13912" y="1986"/>
                  </a:lnTo>
                  <a:lnTo>
                    <a:pt x="13656" y="1763"/>
                  </a:lnTo>
                  <a:lnTo>
                    <a:pt x="13399" y="1524"/>
                  </a:lnTo>
                  <a:lnTo>
                    <a:pt x="13211" y="1370"/>
                  </a:lnTo>
                  <a:lnTo>
                    <a:pt x="12988" y="1216"/>
                  </a:lnTo>
                  <a:lnTo>
                    <a:pt x="12783" y="1062"/>
                  </a:lnTo>
                  <a:lnTo>
                    <a:pt x="12560" y="925"/>
                  </a:lnTo>
                  <a:lnTo>
                    <a:pt x="12321" y="805"/>
                  </a:lnTo>
                  <a:lnTo>
                    <a:pt x="12098" y="685"/>
                  </a:lnTo>
                  <a:lnTo>
                    <a:pt x="11619" y="480"/>
                  </a:lnTo>
                  <a:lnTo>
                    <a:pt x="11123" y="309"/>
                  </a:lnTo>
                  <a:lnTo>
                    <a:pt x="10627" y="172"/>
                  </a:lnTo>
                  <a:lnTo>
                    <a:pt x="10114" y="86"/>
                  </a:lnTo>
                  <a:lnTo>
                    <a:pt x="9600" y="18"/>
                  </a:lnTo>
                  <a:lnTo>
                    <a:pt x="9070" y="1"/>
                  </a:lnTo>
                  <a:close/>
                </a:path>
              </a:pathLst>
            </a:custGeom>
            <a:solidFill>
              <a:srgbClr val="E2C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9"/>
            <p:cNvSpPr/>
            <p:nvPr/>
          </p:nvSpPr>
          <p:spPr>
            <a:xfrm>
              <a:off x="6214621" y="1539447"/>
              <a:ext cx="412775" cy="478817"/>
            </a:xfrm>
            <a:custGeom>
              <a:avLst/>
              <a:gdLst/>
              <a:ahLst/>
              <a:cxnLst/>
              <a:rect l="l" t="t" r="r" b="b"/>
              <a:pathLst>
                <a:path w="16788" h="19474" fill="none" extrusionOk="0">
                  <a:moveTo>
                    <a:pt x="1729" y="13810"/>
                  </a:moveTo>
                  <a:lnTo>
                    <a:pt x="1729" y="13810"/>
                  </a:lnTo>
                  <a:lnTo>
                    <a:pt x="1883" y="14546"/>
                  </a:lnTo>
                  <a:lnTo>
                    <a:pt x="1968" y="14905"/>
                  </a:lnTo>
                  <a:lnTo>
                    <a:pt x="2071" y="15282"/>
                  </a:lnTo>
                  <a:lnTo>
                    <a:pt x="2191" y="15641"/>
                  </a:lnTo>
                  <a:lnTo>
                    <a:pt x="2311" y="16000"/>
                  </a:lnTo>
                  <a:lnTo>
                    <a:pt x="2465" y="16343"/>
                  </a:lnTo>
                  <a:lnTo>
                    <a:pt x="2619" y="16685"/>
                  </a:lnTo>
                  <a:lnTo>
                    <a:pt x="2790" y="17010"/>
                  </a:lnTo>
                  <a:lnTo>
                    <a:pt x="2978" y="17318"/>
                  </a:lnTo>
                  <a:lnTo>
                    <a:pt x="3183" y="17609"/>
                  </a:lnTo>
                  <a:lnTo>
                    <a:pt x="3423" y="17900"/>
                  </a:lnTo>
                  <a:lnTo>
                    <a:pt x="3662" y="18156"/>
                  </a:lnTo>
                  <a:lnTo>
                    <a:pt x="3936" y="18396"/>
                  </a:lnTo>
                  <a:lnTo>
                    <a:pt x="4227" y="18618"/>
                  </a:lnTo>
                  <a:lnTo>
                    <a:pt x="4535" y="18807"/>
                  </a:lnTo>
                  <a:lnTo>
                    <a:pt x="4535" y="18807"/>
                  </a:lnTo>
                  <a:lnTo>
                    <a:pt x="4740" y="18926"/>
                  </a:lnTo>
                  <a:lnTo>
                    <a:pt x="4946" y="19012"/>
                  </a:lnTo>
                  <a:lnTo>
                    <a:pt x="5151" y="19098"/>
                  </a:lnTo>
                  <a:lnTo>
                    <a:pt x="5374" y="19166"/>
                  </a:lnTo>
                  <a:lnTo>
                    <a:pt x="5818" y="19286"/>
                  </a:lnTo>
                  <a:lnTo>
                    <a:pt x="6280" y="19371"/>
                  </a:lnTo>
                  <a:lnTo>
                    <a:pt x="6725" y="19423"/>
                  </a:lnTo>
                  <a:lnTo>
                    <a:pt x="7205" y="19457"/>
                  </a:lnTo>
                  <a:lnTo>
                    <a:pt x="7667" y="19474"/>
                  </a:lnTo>
                  <a:lnTo>
                    <a:pt x="8129" y="19474"/>
                  </a:lnTo>
                  <a:lnTo>
                    <a:pt x="8129" y="19474"/>
                  </a:lnTo>
                  <a:lnTo>
                    <a:pt x="9207" y="19474"/>
                  </a:lnTo>
                  <a:lnTo>
                    <a:pt x="10285" y="19440"/>
                  </a:lnTo>
                  <a:lnTo>
                    <a:pt x="11363" y="19406"/>
                  </a:lnTo>
                  <a:lnTo>
                    <a:pt x="12441" y="19337"/>
                  </a:lnTo>
                  <a:lnTo>
                    <a:pt x="12441" y="19337"/>
                  </a:lnTo>
                  <a:lnTo>
                    <a:pt x="12920" y="19303"/>
                  </a:lnTo>
                  <a:lnTo>
                    <a:pt x="13399" y="19252"/>
                  </a:lnTo>
                  <a:lnTo>
                    <a:pt x="13861" y="19183"/>
                  </a:lnTo>
                  <a:lnTo>
                    <a:pt x="14323" y="19080"/>
                  </a:lnTo>
                  <a:lnTo>
                    <a:pt x="14563" y="18995"/>
                  </a:lnTo>
                  <a:lnTo>
                    <a:pt x="14768" y="18926"/>
                  </a:lnTo>
                  <a:lnTo>
                    <a:pt x="14990" y="18841"/>
                  </a:lnTo>
                  <a:lnTo>
                    <a:pt x="15196" y="18721"/>
                  </a:lnTo>
                  <a:lnTo>
                    <a:pt x="15384" y="18618"/>
                  </a:lnTo>
                  <a:lnTo>
                    <a:pt x="15572" y="18482"/>
                  </a:lnTo>
                  <a:lnTo>
                    <a:pt x="15743" y="18328"/>
                  </a:lnTo>
                  <a:lnTo>
                    <a:pt x="15914" y="18174"/>
                  </a:lnTo>
                  <a:lnTo>
                    <a:pt x="15914" y="18174"/>
                  </a:lnTo>
                  <a:lnTo>
                    <a:pt x="16068" y="17985"/>
                  </a:lnTo>
                  <a:lnTo>
                    <a:pt x="16205" y="17780"/>
                  </a:lnTo>
                  <a:lnTo>
                    <a:pt x="16325" y="17575"/>
                  </a:lnTo>
                  <a:lnTo>
                    <a:pt x="16428" y="17352"/>
                  </a:lnTo>
                  <a:lnTo>
                    <a:pt x="16513" y="17130"/>
                  </a:lnTo>
                  <a:lnTo>
                    <a:pt x="16582" y="16890"/>
                  </a:lnTo>
                  <a:lnTo>
                    <a:pt x="16650" y="16651"/>
                  </a:lnTo>
                  <a:lnTo>
                    <a:pt x="16702" y="16411"/>
                  </a:lnTo>
                  <a:lnTo>
                    <a:pt x="16736" y="16171"/>
                  </a:lnTo>
                  <a:lnTo>
                    <a:pt x="16753" y="15915"/>
                  </a:lnTo>
                  <a:lnTo>
                    <a:pt x="16787" y="15401"/>
                  </a:lnTo>
                  <a:lnTo>
                    <a:pt x="16787" y="14905"/>
                  </a:lnTo>
                  <a:lnTo>
                    <a:pt x="16770" y="14392"/>
                  </a:lnTo>
                  <a:lnTo>
                    <a:pt x="16770" y="14392"/>
                  </a:lnTo>
                  <a:lnTo>
                    <a:pt x="16684" y="11688"/>
                  </a:lnTo>
                  <a:lnTo>
                    <a:pt x="16684" y="11688"/>
                  </a:lnTo>
                  <a:lnTo>
                    <a:pt x="16616" y="10302"/>
                  </a:lnTo>
                  <a:lnTo>
                    <a:pt x="16565" y="9601"/>
                  </a:lnTo>
                  <a:lnTo>
                    <a:pt x="16513" y="8882"/>
                  </a:lnTo>
                  <a:lnTo>
                    <a:pt x="16428" y="8180"/>
                  </a:lnTo>
                  <a:lnTo>
                    <a:pt x="16325" y="7496"/>
                  </a:lnTo>
                  <a:lnTo>
                    <a:pt x="16205" y="6794"/>
                  </a:lnTo>
                  <a:lnTo>
                    <a:pt x="16051" y="6127"/>
                  </a:lnTo>
                  <a:lnTo>
                    <a:pt x="15863" y="5460"/>
                  </a:lnTo>
                  <a:lnTo>
                    <a:pt x="15760" y="5134"/>
                  </a:lnTo>
                  <a:lnTo>
                    <a:pt x="15641" y="4809"/>
                  </a:lnTo>
                  <a:lnTo>
                    <a:pt x="15521" y="4501"/>
                  </a:lnTo>
                  <a:lnTo>
                    <a:pt x="15384" y="4193"/>
                  </a:lnTo>
                  <a:lnTo>
                    <a:pt x="15247" y="3902"/>
                  </a:lnTo>
                  <a:lnTo>
                    <a:pt x="15093" y="3594"/>
                  </a:lnTo>
                  <a:lnTo>
                    <a:pt x="14922" y="3303"/>
                  </a:lnTo>
                  <a:lnTo>
                    <a:pt x="14751" y="3030"/>
                  </a:lnTo>
                  <a:lnTo>
                    <a:pt x="14545" y="2756"/>
                  </a:lnTo>
                  <a:lnTo>
                    <a:pt x="14357" y="2499"/>
                  </a:lnTo>
                  <a:lnTo>
                    <a:pt x="14135" y="2242"/>
                  </a:lnTo>
                  <a:lnTo>
                    <a:pt x="13912" y="1986"/>
                  </a:lnTo>
                  <a:lnTo>
                    <a:pt x="13656" y="1763"/>
                  </a:lnTo>
                  <a:lnTo>
                    <a:pt x="13399" y="1524"/>
                  </a:lnTo>
                  <a:lnTo>
                    <a:pt x="13399" y="1524"/>
                  </a:lnTo>
                  <a:lnTo>
                    <a:pt x="13211" y="1370"/>
                  </a:lnTo>
                  <a:lnTo>
                    <a:pt x="12988" y="1216"/>
                  </a:lnTo>
                  <a:lnTo>
                    <a:pt x="12783" y="1062"/>
                  </a:lnTo>
                  <a:lnTo>
                    <a:pt x="12560" y="925"/>
                  </a:lnTo>
                  <a:lnTo>
                    <a:pt x="12321" y="805"/>
                  </a:lnTo>
                  <a:lnTo>
                    <a:pt x="12098" y="685"/>
                  </a:lnTo>
                  <a:lnTo>
                    <a:pt x="11619" y="480"/>
                  </a:lnTo>
                  <a:lnTo>
                    <a:pt x="11123" y="309"/>
                  </a:lnTo>
                  <a:lnTo>
                    <a:pt x="10627" y="172"/>
                  </a:lnTo>
                  <a:lnTo>
                    <a:pt x="10114" y="86"/>
                  </a:lnTo>
                  <a:lnTo>
                    <a:pt x="9600" y="18"/>
                  </a:lnTo>
                  <a:lnTo>
                    <a:pt x="9070" y="1"/>
                  </a:lnTo>
                  <a:lnTo>
                    <a:pt x="8556" y="18"/>
                  </a:lnTo>
                  <a:lnTo>
                    <a:pt x="8026" y="69"/>
                  </a:lnTo>
                  <a:lnTo>
                    <a:pt x="7513" y="172"/>
                  </a:lnTo>
                  <a:lnTo>
                    <a:pt x="6999" y="292"/>
                  </a:lnTo>
                  <a:lnTo>
                    <a:pt x="6520" y="463"/>
                  </a:lnTo>
                  <a:lnTo>
                    <a:pt x="6024" y="668"/>
                  </a:lnTo>
                  <a:lnTo>
                    <a:pt x="5801" y="771"/>
                  </a:lnTo>
                  <a:lnTo>
                    <a:pt x="5562" y="908"/>
                  </a:lnTo>
                  <a:lnTo>
                    <a:pt x="5562" y="908"/>
                  </a:lnTo>
                  <a:lnTo>
                    <a:pt x="5254" y="1096"/>
                  </a:lnTo>
                  <a:lnTo>
                    <a:pt x="4963" y="1301"/>
                  </a:lnTo>
                  <a:lnTo>
                    <a:pt x="4672" y="1524"/>
                  </a:lnTo>
                  <a:lnTo>
                    <a:pt x="4381" y="1746"/>
                  </a:lnTo>
                  <a:lnTo>
                    <a:pt x="4124" y="2003"/>
                  </a:lnTo>
                  <a:lnTo>
                    <a:pt x="3868" y="2260"/>
                  </a:lnTo>
                  <a:lnTo>
                    <a:pt x="3628" y="2533"/>
                  </a:lnTo>
                  <a:lnTo>
                    <a:pt x="3406" y="2824"/>
                  </a:lnTo>
                  <a:lnTo>
                    <a:pt x="3406" y="2824"/>
                  </a:lnTo>
                  <a:lnTo>
                    <a:pt x="3012" y="3355"/>
                  </a:lnTo>
                  <a:lnTo>
                    <a:pt x="2807" y="3611"/>
                  </a:lnTo>
                  <a:lnTo>
                    <a:pt x="2567" y="3851"/>
                  </a:lnTo>
                  <a:lnTo>
                    <a:pt x="2567" y="3851"/>
                  </a:lnTo>
                  <a:lnTo>
                    <a:pt x="2311" y="4091"/>
                  </a:lnTo>
                  <a:lnTo>
                    <a:pt x="2088" y="4347"/>
                  </a:lnTo>
                  <a:lnTo>
                    <a:pt x="1866" y="4621"/>
                  </a:lnTo>
                  <a:lnTo>
                    <a:pt x="1660" y="4895"/>
                  </a:lnTo>
                  <a:lnTo>
                    <a:pt x="1660" y="4895"/>
                  </a:lnTo>
                  <a:lnTo>
                    <a:pt x="1455" y="5186"/>
                  </a:lnTo>
                  <a:lnTo>
                    <a:pt x="1267" y="5494"/>
                  </a:lnTo>
                  <a:lnTo>
                    <a:pt x="1096" y="5802"/>
                  </a:lnTo>
                  <a:lnTo>
                    <a:pt x="925" y="6110"/>
                  </a:lnTo>
                  <a:lnTo>
                    <a:pt x="788" y="6435"/>
                  </a:lnTo>
                  <a:lnTo>
                    <a:pt x="651" y="6760"/>
                  </a:lnTo>
                  <a:lnTo>
                    <a:pt x="514" y="7085"/>
                  </a:lnTo>
                  <a:lnTo>
                    <a:pt x="411" y="7427"/>
                  </a:lnTo>
                  <a:lnTo>
                    <a:pt x="309" y="7770"/>
                  </a:lnTo>
                  <a:lnTo>
                    <a:pt x="223" y="8112"/>
                  </a:lnTo>
                  <a:lnTo>
                    <a:pt x="155" y="8454"/>
                  </a:lnTo>
                  <a:lnTo>
                    <a:pt x="103" y="8796"/>
                  </a:lnTo>
                  <a:lnTo>
                    <a:pt x="52" y="9156"/>
                  </a:lnTo>
                  <a:lnTo>
                    <a:pt x="18" y="9498"/>
                  </a:lnTo>
                  <a:lnTo>
                    <a:pt x="0" y="9857"/>
                  </a:lnTo>
                  <a:lnTo>
                    <a:pt x="0" y="10217"/>
                  </a:lnTo>
                  <a:lnTo>
                    <a:pt x="0" y="10217"/>
                  </a:lnTo>
                  <a:lnTo>
                    <a:pt x="0" y="10542"/>
                  </a:lnTo>
                  <a:lnTo>
                    <a:pt x="35" y="10884"/>
                  </a:lnTo>
                  <a:lnTo>
                    <a:pt x="86" y="11209"/>
                  </a:lnTo>
                  <a:lnTo>
                    <a:pt x="137" y="11363"/>
                  </a:lnTo>
                  <a:lnTo>
                    <a:pt x="189" y="11534"/>
                  </a:lnTo>
                  <a:lnTo>
                    <a:pt x="189" y="11534"/>
                  </a:lnTo>
                  <a:lnTo>
                    <a:pt x="257" y="11705"/>
                  </a:lnTo>
                  <a:lnTo>
                    <a:pt x="343" y="11876"/>
                  </a:lnTo>
                  <a:lnTo>
                    <a:pt x="445" y="12030"/>
                  </a:lnTo>
                  <a:lnTo>
                    <a:pt x="548" y="12202"/>
                  </a:lnTo>
                  <a:lnTo>
                    <a:pt x="788" y="12492"/>
                  </a:lnTo>
                  <a:lnTo>
                    <a:pt x="1027" y="12800"/>
                  </a:lnTo>
                  <a:lnTo>
                    <a:pt x="1027" y="12800"/>
                  </a:lnTo>
                  <a:lnTo>
                    <a:pt x="1233" y="13023"/>
                  </a:lnTo>
                  <a:lnTo>
                    <a:pt x="1455" y="13262"/>
                  </a:lnTo>
                  <a:lnTo>
                    <a:pt x="1541" y="13399"/>
                  </a:lnTo>
                  <a:lnTo>
                    <a:pt x="1626" y="13519"/>
                  </a:lnTo>
                  <a:lnTo>
                    <a:pt x="1695" y="13656"/>
                  </a:lnTo>
                  <a:lnTo>
                    <a:pt x="1729" y="138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9"/>
            <p:cNvSpPr/>
            <p:nvPr/>
          </p:nvSpPr>
          <p:spPr>
            <a:xfrm>
              <a:off x="6473383" y="1800744"/>
              <a:ext cx="42930" cy="33685"/>
            </a:xfrm>
            <a:custGeom>
              <a:avLst/>
              <a:gdLst/>
              <a:ahLst/>
              <a:cxnLst/>
              <a:rect l="l" t="t" r="r" b="b"/>
              <a:pathLst>
                <a:path w="1746" h="1370" extrusionOk="0">
                  <a:moveTo>
                    <a:pt x="770" y="0"/>
                  </a:moveTo>
                  <a:lnTo>
                    <a:pt x="668" y="17"/>
                  </a:lnTo>
                  <a:lnTo>
                    <a:pt x="582" y="52"/>
                  </a:lnTo>
                  <a:lnTo>
                    <a:pt x="479" y="103"/>
                  </a:lnTo>
                  <a:lnTo>
                    <a:pt x="411" y="171"/>
                  </a:lnTo>
                  <a:lnTo>
                    <a:pt x="325" y="257"/>
                  </a:lnTo>
                  <a:lnTo>
                    <a:pt x="257" y="360"/>
                  </a:lnTo>
                  <a:lnTo>
                    <a:pt x="188" y="462"/>
                  </a:lnTo>
                  <a:lnTo>
                    <a:pt x="137" y="565"/>
                  </a:lnTo>
                  <a:lnTo>
                    <a:pt x="69" y="753"/>
                  </a:lnTo>
                  <a:lnTo>
                    <a:pt x="34" y="958"/>
                  </a:lnTo>
                  <a:lnTo>
                    <a:pt x="0" y="1164"/>
                  </a:lnTo>
                  <a:lnTo>
                    <a:pt x="0" y="1369"/>
                  </a:lnTo>
                  <a:lnTo>
                    <a:pt x="342" y="1232"/>
                  </a:lnTo>
                  <a:lnTo>
                    <a:pt x="685" y="1130"/>
                  </a:lnTo>
                  <a:lnTo>
                    <a:pt x="1027" y="1027"/>
                  </a:lnTo>
                  <a:lnTo>
                    <a:pt x="1369" y="941"/>
                  </a:lnTo>
                  <a:lnTo>
                    <a:pt x="1540" y="924"/>
                  </a:lnTo>
                  <a:lnTo>
                    <a:pt x="1711" y="907"/>
                  </a:lnTo>
                  <a:lnTo>
                    <a:pt x="1746" y="907"/>
                  </a:lnTo>
                  <a:lnTo>
                    <a:pt x="1403" y="496"/>
                  </a:lnTo>
                  <a:lnTo>
                    <a:pt x="1232" y="308"/>
                  </a:lnTo>
                  <a:lnTo>
                    <a:pt x="1061" y="137"/>
                  </a:lnTo>
                  <a:lnTo>
                    <a:pt x="993" y="69"/>
                  </a:lnTo>
                  <a:lnTo>
                    <a:pt x="907" y="34"/>
                  </a:lnTo>
                  <a:lnTo>
                    <a:pt x="839" y="17"/>
                  </a:lnTo>
                  <a:lnTo>
                    <a:pt x="770" y="0"/>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9"/>
            <p:cNvSpPr/>
            <p:nvPr/>
          </p:nvSpPr>
          <p:spPr>
            <a:xfrm>
              <a:off x="6199475" y="1504950"/>
              <a:ext cx="408988" cy="384991"/>
            </a:xfrm>
            <a:custGeom>
              <a:avLst/>
              <a:gdLst/>
              <a:ahLst/>
              <a:cxnLst/>
              <a:rect l="l" t="t" r="r" b="b"/>
              <a:pathLst>
                <a:path w="16634" h="15658" extrusionOk="0">
                  <a:moveTo>
                    <a:pt x="8591" y="1"/>
                  </a:moveTo>
                  <a:lnTo>
                    <a:pt x="8265" y="18"/>
                  </a:lnTo>
                  <a:lnTo>
                    <a:pt x="7957" y="52"/>
                  </a:lnTo>
                  <a:lnTo>
                    <a:pt x="7632" y="103"/>
                  </a:lnTo>
                  <a:lnTo>
                    <a:pt x="7324" y="189"/>
                  </a:lnTo>
                  <a:lnTo>
                    <a:pt x="7033" y="274"/>
                  </a:lnTo>
                  <a:lnTo>
                    <a:pt x="6725" y="377"/>
                  </a:lnTo>
                  <a:lnTo>
                    <a:pt x="6434" y="497"/>
                  </a:lnTo>
                  <a:lnTo>
                    <a:pt x="6144" y="634"/>
                  </a:lnTo>
                  <a:lnTo>
                    <a:pt x="5921" y="754"/>
                  </a:lnTo>
                  <a:lnTo>
                    <a:pt x="5699" y="891"/>
                  </a:lnTo>
                  <a:lnTo>
                    <a:pt x="5459" y="1045"/>
                  </a:lnTo>
                  <a:lnTo>
                    <a:pt x="5220" y="1199"/>
                  </a:lnTo>
                  <a:lnTo>
                    <a:pt x="4997" y="1370"/>
                  </a:lnTo>
                  <a:lnTo>
                    <a:pt x="4775" y="1558"/>
                  </a:lnTo>
                  <a:lnTo>
                    <a:pt x="4552" y="1763"/>
                  </a:lnTo>
                  <a:lnTo>
                    <a:pt x="4347" y="1969"/>
                  </a:lnTo>
                  <a:lnTo>
                    <a:pt x="4142" y="2174"/>
                  </a:lnTo>
                  <a:lnTo>
                    <a:pt x="3953" y="2396"/>
                  </a:lnTo>
                  <a:lnTo>
                    <a:pt x="3782" y="2636"/>
                  </a:lnTo>
                  <a:lnTo>
                    <a:pt x="3628" y="2875"/>
                  </a:lnTo>
                  <a:lnTo>
                    <a:pt x="3491" y="3115"/>
                  </a:lnTo>
                  <a:lnTo>
                    <a:pt x="3371" y="3372"/>
                  </a:lnTo>
                  <a:lnTo>
                    <a:pt x="3286" y="3611"/>
                  </a:lnTo>
                  <a:lnTo>
                    <a:pt x="3217" y="3885"/>
                  </a:lnTo>
                  <a:lnTo>
                    <a:pt x="3200" y="4005"/>
                  </a:lnTo>
                  <a:lnTo>
                    <a:pt x="3200" y="4125"/>
                  </a:lnTo>
                  <a:lnTo>
                    <a:pt x="3217" y="4398"/>
                  </a:lnTo>
                  <a:lnTo>
                    <a:pt x="3200" y="4535"/>
                  </a:lnTo>
                  <a:lnTo>
                    <a:pt x="3183" y="4655"/>
                  </a:lnTo>
                  <a:lnTo>
                    <a:pt x="3132" y="4758"/>
                  </a:lnTo>
                  <a:lnTo>
                    <a:pt x="3063" y="4843"/>
                  </a:lnTo>
                  <a:lnTo>
                    <a:pt x="2961" y="4929"/>
                  </a:lnTo>
                  <a:lnTo>
                    <a:pt x="2841" y="4980"/>
                  </a:lnTo>
                  <a:lnTo>
                    <a:pt x="2567" y="5083"/>
                  </a:lnTo>
                  <a:lnTo>
                    <a:pt x="2276" y="5186"/>
                  </a:lnTo>
                  <a:lnTo>
                    <a:pt x="2157" y="5254"/>
                  </a:lnTo>
                  <a:lnTo>
                    <a:pt x="2037" y="5322"/>
                  </a:lnTo>
                  <a:lnTo>
                    <a:pt x="1797" y="5494"/>
                  </a:lnTo>
                  <a:lnTo>
                    <a:pt x="1575" y="5682"/>
                  </a:lnTo>
                  <a:lnTo>
                    <a:pt x="1369" y="5887"/>
                  </a:lnTo>
                  <a:lnTo>
                    <a:pt x="1181" y="6110"/>
                  </a:lnTo>
                  <a:lnTo>
                    <a:pt x="993" y="6332"/>
                  </a:lnTo>
                  <a:lnTo>
                    <a:pt x="839" y="6589"/>
                  </a:lnTo>
                  <a:lnTo>
                    <a:pt x="685" y="6845"/>
                  </a:lnTo>
                  <a:lnTo>
                    <a:pt x="565" y="7102"/>
                  </a:lnTo>
                  <a:lnTo>
                    <a:pt x="394" y="7496"/>
                  </a:lnTo>
                  <a:lnTo>
                    <a:pt x="274" y="7889"/>
                  </a:lnTo>
                  <a:lnTo>
                    <a:pt x="172" y="8300"/>
                  </a:lnTo>
                  <a:lnTo>
                    <a:pt x="103" y="8711"/>
                  </a:lnTo>
                  <a:lnTo>
                    <a:pt x="52" y="9121"/>
                  </a:lnTo>
                  <a:lnTo>
                    <a:pt x="18" y="9549"/>
                  </a:lnTo>
                  <a:lnTo>
                    <a:pt x="0" y="9977"/>
                  </a:lnTo>
                  <a:lnTo>
                    <a:pt x="0" y="10388"/>
                  </a:lnTo>
                  <a:lnTo>
                    <a:pt x="18" y="10764"/>
                  </a:lnTo>
                  <a:lnTo>
                    <a:pt x="35" y="11140"/>
                  </a:lnTo>
                  <a:lnTo>
                    <a:pt x="86" y="11500"/>
                  </a:lnTo>
                  <a:lnTo>
                    <a:pt x="137" y="11876"/>
                  </a:lnTo>
                  <a:lnTo>
                    <a:pt x="206" y="12253"/>
                  </a:lnTo>
                  <a:lnTo>
                    <a:pt x="291" y="12612"/>
                  </a:lnTo>
                  <a:lnTo>
                    <a:pt x="394" y="12971"/>
                  </a:lnTo>
                  <a:lnTo>
                    <a:pt x="514" y="13314"/>
                  </a:lnTo>
                  <a:lnTo>
                    <a:pt x="651" y="13656"/>
                  </a:lnTo>
                  <a:lnTo>
                    <a:pt x="805" y="13981"/>
                  </a:lnTo>
                  <a:lnTo>
                    <a:pt x="976" y="14306"/>
                  </a:lnTo>
                  <a:lnTo>
                    <a:pt x="1164" y="14614"/>
                  </a:lnTo>
                  <a:lnTo>
                    <a:pt x="1387" y="14905"/>
                  </a:lnTo>
                  <a:lnTo>
                    <a:pt x="1626" y="15179"/>
                  </a:lnTo>
                  <a:lnTo>
                    <a:pt x="1883" y="15418"/>
                  </a:lnTo>
                  <a:lnTo>
                    <a:pt x="2157" y="15658"/>
                  </a:lnTo>
                  <a:lnTo>
                    <a:pt x="2311" y="15179"/>
                  </a:lnTo>
                  <a:lnTo>
                    <a:pt x="2482" y="14717"/>
                  </a:lnTo>
                  <a:lnTo>
                    <a:pt x="2704" y="14272"/>
                  </a:lnTo>
                  <a:lnTo>
                    <a:pt x="2927" y="13827"/>
                  </a:lnTo>
                  <a:lnTo>
                    <a:pt x="2824" y="13878"/>
                  </a:lnTo>
                  <a:lnTo>
                    <a:pt x="2704" y="13913"/>
                  </a:lnTo>
                  <a:lnTo>
                    <a:pt x="2584" y="13947"/>
                  </a:lnTo>
                  <a:lnTo>
                    <a:pt x="2482" y="13964"/>
                  </a:lnTo>
                  <a:lnTo>
                    <a:pt x="2362" y="13964"/>
                  </a:lnTo>
                  <a:lnTo>
                    <a:pt x="2242" y="13947"/>
                  </a:lnTo>
                  <a:lnTo>
                    <a:pt x="2122" y="13930"/>
                  </a:lnTo>
                  <a:lnTo>
                    <a:pt x="2003" y="13895"/>
                  </a:lnTo>
                  <a:lnTo>
                    <a:pt x="1883" y="13861"/>
                  </a:lnTo>
                  <a:lnTo>
                    <a:pt x="1780" y="13810"/>
                  </a:lnTo>
                  <a:lnTo>
                    <a:pt x="1677" y="13741"/>
                  </a:lnTo>
                  <a:lnTo>
                    <a:pt x="1575" y="13673"/>
                  </a:lnTo>
                  <a:lnTo>
                    <a:pt x="1489" y="13605"/>
                  </a:lnTo>
                  <a:lnTo>
                    <a:pt x="1404" y="13519"/>
                  </a:lnTo>
                  <a:lnTo>
                    <a:pt x="1318" y="13416"/>
                  </a:lnTo>
                  <a:lnTo>
                    <a:pt x="1250" y="13314"/>
                  </a:lnTo>
                  <a:lnTo>
                    <a:pt x="1198" y="13211"/>
                  </a:lnTo>
                  <a:lnTo>
                    <a:pt x="1147" y="13108"/>
                  </a:lnTo>
                  <a:lnTo>
                    <a:pt x="1079" y="12886"/>
                  </a:lnTo>
                  <a:lnTo>
                    <a:pt x="1044" y="12646"/>
                  </a:lnTo>
                  <a:lnTo>
                    <a:pt x="1044" y="12407"/>
                  </a:lnTo>
                  <a:lnTo>
                    <a:pt x="1079" y="12167"/>
                  </a:lnTo>
                  <a:lnTo>
                    <a:pt x="1147" y="11928"/>
                  </a:lnTo>
                  <a:lnTo>
                    <a:pt x="1233" y="11705"/>
                  </a:lnTo>
                  <a:lnTo>
                    <a:pt x="1369" y="11500"/>
                  </a:lnTo>
                  <a:lnTo>
                    <a:pt x="1438" y="11397"/>
                  </a:lnTo>
                  <a:lnTo>
                    <a:pt x="1523" y="11294"/>
                  </a:lnTo>
                  <a:lnTo>
                    <a:pt x="1626" y="11209"/>
                  </a:lnTo>
                  <a:lnTo>
                    <a:pt x="1729" y="11140"/>
                  </a:lnTo>
                  <a:lnTo>
                    <a:pt x="1831" y="11055"/>
                  </a:lnTo>
                  <a:lnTo>
                    <a:pt x="1951" y="11004"/>
                  </a:lnTo>
                  <a:lnTo>
                    <a:pt x="2054" y="10952"/>
                  </a:lnTo>
                  <a:lnTo>
                    <a:pt x="2191" y="10901"/>
                  </a:lnTo>
                  <a:lnTo>
                    <a:pt x="2311" y="10884"/>
                  </a:lnTo>
                  <a:lnTo>
                    <a:pt x="2430" y="10867"/>
                  </a:lnTo>
                  <a:lnTo>
                    <a:pt x="2550" y="10850"/>
                  </a:lnTo>
                  <a:lnTo>
                    <a:pt x="2670" y="10867"/>
                  </a:lnTo>
                  <a:lnTo>
                    <a:pt x="2773" y="10901"/>
                  </a:lnTo>
                  <a:lnTo>
                    <a:pt x="2892" y="10935"/>
                  </a:lnTo>
                  <a:lnTo>
                    <a:pt x="2995" y="10986"/>
                  </a:lnTo>
                  <a:lnTo>
                    <a:pt x="3098" y="11072"/>
                  </a:lnTo>
                  <a:lnTo>
                    <a:pt x="3217" y="11209"/>
                  </a:lnTo>
                  <a:lnTo>
                    <a:pt x="3320" y="11346"/>
                  </a:lnTo>
                  <a:lnTo>
                    <a:pt x="3423" y="11517"/>
                  </a:lnTo>
                  <a:lnTo>
                    <a:pt x="3525" y="11671"/>
                  </a:lnTo>
                  <a:lnTo>
                    <a:pt x="3662" y="11808"/>
                  </a:lnTo>
                  <a:lnTo>
                    <a:pt x="3731" y="11859"/>
                  </a:lnTo>
                  <a:lnTo>
                    <a:pt x="3816" y="11910"/>
                  </a:lnTo>
                  <a:lnTo>
                    <a:pt x="3902" y="11945"/>
                  </a:lnTo>
                  <a:lnTo>
                    <a:pt x="3988" y="11962"/>
                  </a:lnTo>
                  <a:lnTo>
                    <a:pt x="4073" y="11962"/>
                  </a:lnTo>
                  <a:lnTo>
                    <a:pt x="4159" y="11945"/>
                  </a:lnTo>
                  <a:lnTo>
                    <a:pt x="4056" y="11671"/>
                  </a:lnTo>
                  <a:lnTo>
                    <a:pt x="3953" y="11380"/>
                  </a:lnTo>
                  <a:lnTo>
                    <a:pt x="3885" y="11089"/>
                  </a:lnTo>
                  <a:lnTo>
                    <a:pt x="3851" y="10798"/>
                  </a:lnTo>
                  <a:lnTo>
                    <a:pt x="3833" y="10490"/>
                  </a:lnTo>
                  <a:lnTo>
                    <a:pt x="3851" y="10182"/>
                  </a:lnTo>
                  <a:lnTo>
                    <a:pt x="3885" y="9891"/>
                  </a:lnTo>
                  <a:lnTo>
                    <a:pt x="3936" y="9600"/>
                  </a:lnTo>
                  <a:lnTo>
                    <a:pt x="4022" y="9309"/>
                  </a:lnTo>
                  <a:lnTo>
                    <a:pt x="4124" y="9036"/>
                  </a:lnTo>
                  <a:lnTo>
                    <a:pt x="4347" y="8488"/>
                  </a:lnTo>
                  <a:lnTo>
                    <a:pt x="4467" y="8231"/>
                  </a:lnTo>
                  <a:lnTo>
                    <a:pt x="4569" y="7958"/>
                  </a:lnTo>
                  <a:lnTo>
                    <a:pt x="4655" y="7667"/>
                  </a:lnTo>
                  <a:lnTo>
                    <a:pt x="4723" y="7393"/>
                  </a:lnTo>
                  <a:lnTo>
                    <a:pt x="4758" y="7136"/>
                  </a:lnTo>
                  <a:lnTo>
                    <a:pt x="4775" y="6880"/>
                  </a:lnTo>
                  <a:lnTo>
                    <a:pt x="4775" y="6640"/>
                  </a:lnTo>
                  <a:lnTo>
                    <a:pt x="4740" y="6383"/>
                  </a:lnTo>
                  <a:lnTo>
                    <a:pt x="4689" y="6144"/>
                  </a:lnTo>
                  <a:lnTo>
                    <a:pt x="4621" y="5887"/>
                  </a:lnTo>
                  <a:lnTo>
                    <a:pt x="4535" y="5665"/>
                  </a:lnTo>
                  <a:lnTo>
                    <a:pt x="4415" y="5425"/>
                  </a:lnTo>
                  <a:lnTo>
                    <a:pt x="4758" y="5494"/>
                  </a:lnTo>
                  <a:lnTo>
                    <a:pt x="5083" y="5545"/>
                  </a:lnTo>
                  <a:lnTo>
                    <a:pt x="5254" y="5562"/>
                  </a:lnTo>
                  <a:lnTo>
                    <a:pt x="5596" y="5562"/>
                  </a:lnTo>
                  <a:lnTo>
                    <a:pt x="5767" y="5528"/>
                  </a:lnTo>
                  <a:lnTo>
                    <a:pt x="5938" y="5494"/>
                  </a:lnTo>
                  <a:lnTo>
                    <a:pt x="6092" y="5425"/>
                  </a:lnTo>
                  <a:lnTo>
                    <a:pt x="6246" y="5340"/>
                  </a:lnTo>
                  <a:lnTo>
                    <a:pt x="6383" y="5237"/>
                  </a:lnTo>
                  <a:lnTo>
                    <a:pt x="6503" y="5117"/>
                  </a:lnTo>
                  <a:lnTo>
                    <a:pt x="6606" y="4980"/>
                  </a:lnTo>
                  <a:lnTo>
                    <a:pt x="6674" y="4843"/>
                  </a:lnTo>
                  <a:lnTo>
                    <a:pt x="6725" y="4672"/>
                  </a:lnTo>
                  <a:lnTo>
                    <a:pt x="7050" y="4860"/>
                  </a:lnTo>
                  <a:lnTo>
                    <a:pt x="7393" y="5049"/>
                  </a:lnTo>
                  <a:lnTo>
                    <a:pt x="7735" y="5203"/>
                  </a:lnTo>
                  <a:lnTo>
                    <a:pt x="8094" y="5374"/>
                  </a:lnTo>
                  <a:lnTo>
                    <a:pt x="8437" y="5511"/>
                  </a:lnTo>
                  <a:lnTo>
                    <a:pt x="8796" y="5648"/>
                  </a:lnTo>
                  <a:lnTo>
                    <a:pt x="9155" y="5784"/>
                  </a:lnTo>
                  <a:lnTo>
                    <a:pt x="9532" y="5887"/>
                  </a:lnTo>
                  <a:lnTo>
                    <a:pt x="9891" y="6007"/>
                  </a:lnTo>
                  <a:lnTo>
                    <a:pt x="10267" y="6092"/>
                  </a:lnTo>
                  <a:lnTo>
                    <a:pt x="10644" y="6178"/>
                  </a:lnTo>
                  <a:lnTo>
                    <a:pt x="11020" y="6246"/>
                  </a:lnTo>
                  <a:lnTo>
                    <a:pt x="11397" y="6315"/>
                  </a:lnTo>
                  <a:lnTo>
                    <a:pt x="11773" y="6366"/>
                  </a:lnTo>
                  <a:lnTo>
                    <a:pt x="12150" y="6400"/>
                  </a:lnTo>
                  <a:lnTo>
                    <a:pt x="12543" y="6435"/>
                  </a:lnTo>
                  <a:lnTo>
                    <a:pt x="13040" y="6435"/>
                  </a:lnTo>
                  <a:lnTo>
                    <a:pt x="13536" y="6418"/>
                  </a:lnTo>
                  <a:lnTo>
                    <a:pt x="13793" y="6400"/>
                  </a:lnTo>
                  <a:lnTo>
                    <a:pt x="14032" y="6366"/>
                  </a:lnTo>
                  <a:lnTo>
                    <a:pt x="14289" y="6315"/>
                  </a:lnTo>
                  <a:lnTo>
                    <a:pt x="14528" y="6264"/>
                  </a:lnTo>
                  <a:lnTo>
                    <a:pt x="14751" y="6195"/>
                  </a:lnTo>
                  <a:lnTo>
                    <a:pt x="14973" y="6110"/>
                  </a:lnTo>
                  <a:lnTo>
                    <a:pt x="15196" y="6007"/>
                  </a:lnTo>
                  <a:lnTo>
                    <a:pt x="15401" y="5887"/>
                  </a:lnTo>
                  <a:lnTo>
                    <a:pt x="15606" y="5750"/>
                  </a:lnTo>
                  <a:lnTo>
                    <a:pt x="15795" y="5613"/>
                  </a:lnTo>
                  <a:lnTo>
                    <a:pt x="15949" y="5442"/>
                  </a:lnTo>
                  <a:lnTo>
                    <a:pt x="16120" y="5254"/>
                  </a:lnTo>
                  <a:lnTo>
                    <a:pt x="16222" y="5066"/>
                  </a:lnTo>
                  <a:lnTo>
                    <a:pt x="16325" y="4878"/>
                  </a:lnTo>
                  <a:lnTo>
                    <a:pt x="16393" y="4672"/>
                  </a:lnTo>
                  <a:lnTo>
                    <a:pt x="16445" y="4467"/>
                  </a:lnTo>
                  <a:lnTo>
                    <a:pt x="16462" y="4244"/>
                  </a:lnTo>
                  <a:lnTo>
                    <a:pt x="16428" y="4039"/>
                  </a:lnTo>
                  <a:lnTo>
                    <a:pt x="16393" y="3936"/>
                  </a:lnTo>
                  <a:lnTo>
                    <a:pt x="16359" y="3851"/>
                  </a:lnTo>
                  <a:lnTo>
                    <a:pt x="16308" y="3765"/>
                  </a:lnTo>
                  <a:lnTo>
                    <a:pt x="16257" y="3680"/>
                  </a:lnTo>
                  <a:lnTo>
                    <a:pt x="16359" y="3577"/>
                  </a:lnTo>
                  <a:lnTo>
                    <a:pt x="16445" y="3474"/>
                  </a:lnTo>
                  <a:lnTo>
                    <a:pt x="16513" y="3355"/>
                  </a:lnTo>
                  <a:lnTo>
                    <a:pt x="16565" y="3218"/>
                  </a:lnTo>
                  <a:lnTo>
                    <a:pt x="16599" y="3098"/>
                  </a:lnTo>
                  <a:lnTo>
                    <a:pt x="16616" y="2961"/>
                  </a:lnTo>
                  <a:lnTo>
                    <a:pt x="16633" y="2824"/>
                  </a:lnTo>
                  <a:lnTo>
                    <a:pt x="16633" y="2670"/>
                  </a:lnTo>
                  <a:lnTo>
                    <a:pt x="16599" y="2533"/>
                  </a:lnTo>
                  <a:lnTo>
                    <a:pt x="16565" y="2396"/>
                  </a:lnTo>
                  <a:lnTo>
                    <a:pt x="16530" y="2259"/>
                  </a:lnTo>
                  <a:lnTo>
                    <a:pt x="16462" y="2123"/>
                  </a:lnTo>
                  <a:lnTo>
                    <a:pt x="16393" y="2003"/>
                  </a:lnTo>
                  <a:lnTo>
                    <a:pt x="16325" y="1883"/>
                  </a:lnTo>
                  <a:lnTo>
                    <a:pt x="16222" y="1780"/>
                  </a:lnTo>
                  <a:lnTo>
                    <a:pt x="16120" y="1678"/>
                  </a:lnTo>
                  <a:lnTo>
                    <a:pt x="16017" y="1592"/>
                  </a:lnTo>
                  <a:lnTo>
                    <a:pt x="15897" y="1507"/>
                  </a:lnTo>
                  <a:lnTo>
                    <a:pt x="15777" y="1438"/>
                  </a:lnTo>
                  <a:lnTo>
                    <a:pt x="15641" y="1387"/>
                  </a:lnTo>
                  <a:lnTo>
                    <a:pt x="15384" y="1284"/>
                  </a:lnTo>
                  <a:lnTo>
                    <a:pt x="15093" y="1233"/>
                  </a:lnTo>
                  <a:lnTo>
                    <a:pt x="14819" y="1199"/>
                  </a:lnTo>
                  <a:lnTo>
                    <a:pt x="14528" y="1181"/>
                  </a:lnTo>
                  <a:lnTo>
                    <a:pt x="14237" y="1199"/>
                  </a:lnTo>
                  <a:lnTo>
                    <a:pt x="13947" y="1233"/>
                  </a:lnTo>
                  <a:lnTo>
                    <a:pt x="14049" y="1010"/>
                  </a:lnTo>
                  <a:lnTo>
                    <a:pt x="14152" y="771"/>
                  </a:lnTo>
                  <a:lnTo>
                    <a:pt x="14220" y="531"/>
                  </a:lnTo>
                  <a:lnTo>
                    <a:pt x="14272" y="292"/>
                  </a:lnTo>
                  <a:lnTo>
                    <a:pt x="14066" y="343"/>
                  </a:lnTo>
                  <a:lnTo>
                    <a:pt x="13861" y="377"/>
                  </a:lnTo>
                  <a:lnTo>
                    <a:pt x="13433" y="428"/>
                  </a:lnTo>
                  <a:lnTo>
                    <a:pt x="13022" y="463"/>
                  </a:lnTo>
                  <a:lnTo>
                    <a:pt x="12595" y="446"/>
                  </a:lnTo>
                  <a:lnTo>
                    <a:pt x="12167" y="411"/>
                  </a:lnTo>
                  <a:lnTo>
                    <a:pt x="11739" y="360"/>
                  </a:lnTo>
                  <a:lnTo>
                    <a:pt x="10884" y="223"/>
                  </a:lnTo>
                  <a:lnTo>
                    <a:pt x="10302" y="138"/>
                  </a:lnTo>
                  <a:lnTo>
                    <a:pt x="9737" y="52"/>
                  </a:lnTo>
                  <a:lnTo>
                    <a:pt x="9155" y="18"/>
                  </a:lnTo>
                  <a:lnTo>
                    <a:pt x="8864" y="1"/>
                  </a:lnTo>
                  <a:close/>
                </a:path>
              </a:pathLst>
            </a:custGeom>
            <a:solidFill>
              <a:srgbClr val="5E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9"/>
            <p:cNvSpPr/>
            <p:nvPr/>
          </p:nvSpPr>
          <p:spPr>
            <a:xfrm>
              <a:off x="6199475" y="1504950"/>
              <a:ext cx="408988" cy="384991"/>
            </a:xfrm>
            <a:custGeom>
              <a:avLst/>
              <a:gdLst/>
              <a:ahLst/>
              <a:cxnLst/>
              <a:rect l="l" t="t" r="r" b="b"/>
              <a:pathLst>
                <a:path w="16634" h="15658" fill="none" extrusionOk="0">
                  <a:moveTo>
                    <a:pt x="8591" y="1"/>
                  </a:moveTo>
                  <a:lnTo>
                    <a:pt x="8591" y="1"/>
                  </a:lnTo>
                  <a:lnTo>
                    <a:pt x="8864" y="1"/>
                  </a:lnTo>
                  <a:lnTo>
                    <a:pt x="9155" y="18"/>
                  </a:lnTo>
                  <a:lnTo>
                    <a:pt x="9737" y="52"/>
                  </a:lnTo>
                  <a:lnTo>
                    <a:pt x="10302" y="138"/>
                  </a:lnTo>
                  <a:lnTo>
                    <a:pt x="10884" y="223"/>
                  </a:lnTo>
                  <a:lnTo>
                    <a:pt x="10884" y="223"/>
                  </a:lnTo>
                  <a:lnTo>
                    <a:pt x="11739" y="360"/>
                  </a:lnTo>
                  <a:lnTo>
                    <a:pt x="12167" y="411"/>
                  </a:lnTo>
                  <a:lnTo>
                    <a:pt x="12595" y="446"/>
                  </a:lnTo>
                  <a:lnTo>
                    <a:pt x="13022" y="463"/>
                  </a:lnTo>
                  <a:lnTo>
                    <a:pt x="13433" y="428"/>
                  </a:lnTo>
                  <a:lnTo>
                    <a:pt x="13861" y="377"/>
                  </a:lnTo>
                  <a:lnTo>
                    <a:pt x="14066" y="343"/>
                  </a:lnTo>
                  <a:lnTo>
                    <a:pt x="14272" y="292"/>
                  </a:lnTo>
                  <a:lnTo>
                    <a:pt x="14272" y="292"/>
                  </a:lnTo>
                  <a:lnTo>
                    <a:pt x="14220" y="531"/>
                  </a:lnTo>
                  <a:lnTo>
                    <a:pt x="14152" y="771"/>
                  </a:lnTo>
                  <a:lnTo>
                    <a:pt x="14049" y="1010"/>
                  </a:lnTo>
                  <a:lnTo>
                    <a:pt x="13947" y="1233"/>
                  </a:lnTo>
                  <a:lnTo>
                    <a:pt x="13947" y="1233"/>
                  </a:lnTo>
                  <a:lnTo>
                    <a:pt x="14237" y="1199"/>
                  </a:lnTo>
                  <a:lnTo>
                    <a:pt x="14528" y="1181"/>
                  </a:lnTo>
                  <a:lnTo>
                    <a:pt x="14819" y="1199"/>
                  </a:lnTo>
                  <a:lnTo>
                    <a:pt x="15093" y="1233"/>
                  </a:lnTo>
                  <a:lnTo>
                    <a:pt x="15384" y="1284"/>
                  </a:lnTo>
                  <a:lnTo>
                    <a:pt x="15641" y="1387"/>
                  </a:lnTo>
                  <a:lnTo>
                    <a:pt x="15777" y="1438"/>
                  </a:lnTo>
                  <a:lnTo>
                    <a:pt x="15897" y="1507"/>
                  </a:lnTo>
                  <a:lnTo>
                    <a:pt x="16017" y="1592"/>
                  </a:lnTo>
                  <a:lnTo>
                    <a:pt x="16120" y="1678"/>
                  </a:lnTo>
                  <a:lnTo>
                    <a:pt x="16120" y="1678"/>
                  </a:lnTo>
                  <a:lnTo>
                    <a:pt x="16222" y="1780"/>
                  </a:lnTo>
                  <a:lnTo>
                    <a:pt x="16325" y="1883"/>
                  </a:lnTo>
                  <a:lnTo>
                    <a:pt x="16393" y="2003"/>
                  </a:lnTo>
                  <a:lnTo>
                    <a:pt x="16462" y="2123"/>
                  </a:lnTo>
                  <a:lnTo>
                    <a:pt x="16530" y="2259"/>
                  </a:lnTo>
                  <a:lnTo>
                    <a:pt x="16565" y="2396"/>
                  </a:lnTo>
                  <a:lnTo>
                    <a:pt x="16599" y="2533"/>
                  </a:lnTo>
                  <a:lnTo>
                    <a:pt x="16633" y="2670"/>
                  </a:lnTo>
                  <a:lnTo>
                    <a:pt x="16633" y="2824"/>
                  </a:lnTo>
                  <a:lnTo>
                    <a:pt x="16616" y="2961"/>
                  </a:lnTo>
                  <a:lnTo>
                    <a:pt x="16599" y="3098"/>
                  </a:lnTo>
                  <a:lnTo>
                    <a:pt x="16565" y="3218"/>
                  </a:lnTo>
                  <a:lnTo>
                    <a:pt x="16513" y="3355"/>
                  </a:lnTo>
                  <a:lnTo>
                    <a:pt x="16445" y="3474"/>
                  </a:lnTo>
                  <a:lnTo>
                    <a:pt x="16359" y="3577"/>
                  </a:lnTo>
                  <a:lnTo>
                    <a:pt x="16257" y="3680"/>
                  </a:lnTo>
                  <a:lnTo>
                    <a:pt x="16257" y="3680"/>
                  </a:lnTo>
                  <a:lnTo>
                    <a:pt x="16308" y="3765"/>
                  </a:lnTo>
                  <a:lnTo>
                    <a:pt x="16359" y="3851"/>
                  </a:lnTo>
                  <a:lnTo>
                    <a:pt x="16393" y="3936"/>
                  </a:lnTo>
                  <a:lnTo>
                    <a:pt x="16428" y="4039"/>
                  </a:lnTo>
                  <a:lnTo>
                    <a:pt x="16462" y="4244"/>
                  </a:lnTo>
                  <a:lnTo>
                    <a:pt x="16445" y="4467"/>
                  </a:lnTo>
                  <a:lnTo>
                    <a:pt x="16393" y="4672"/>
                  </a:lnTo>
                  <a:lnTo>
                    <a:pt x="16325" y="4878"/>
                  </a:lnTo>
                  <a:lnTo>
                    <a:pt x="16222" y="5066"/>
                  </a:lnTo>
                  <a:lnTo>
                    <a:pt x="16120" y="5254"/>
                  </a:lnTo>
                  <a:lnTo>
                    <a:pt x="16120" y="5254"/>
                  </a:lnTo>
                  <a:lnTo>
                    <a:pt x="15949" y="5442"/>
                  </a:lnTo>
                  <a:lnTo>
                    <a:pt x="15795" y="5613"/>
                  </a:lnTo>
                  <a:lnTo>
                    <a:pt x="15606" y="5750"/>
                  </a:lnTo>
                  <a:lnTo>
                    <a:pt x="15401" y="5887"/>
                  </a:lnTo>
                  <a:lnTo>
                    <a:pt x="15196" y="6007"/>
                  </a:lnTo>
                  <a:lnTo>
                    <a:pt x="14973" y="6110"/>
                  </a:lnTo>
                  <a:lnTo>
                    <a:pt x="14751" y="6195"/>
                  </a:lnTo>
                  <a:lnTo>
                    <a:pt x="14528" y="6264"/>
                  </a:lnTo>
                  <a:lnTo>
                    <a:pt x="14289" y="6315"/>
                  </a:lnTo>
                  <a:lnTo>
                    <a:pt x="14032" y="6366"/>
                  </a:lnTo>
                  <a:lnTo>
                    <a:pt x="13793" y="6400"/>
                  </a:lnTo>
                  <a:lnTo>
                    <a:pt x="13536" y="6418"/>
                  </a:lnTo>
                  <a:lnTo>
                    <a:pt x="13040" y="6435"/>
                  </a:lnTo>
                  <a:lnTo>
                    <a:pt x="12543" y="6435"/>
                  </a:lnTo>
                  <a:lnTo>
                    <a:pt x="12543" y="6435"/>
                  </a:lnTo>
                  <a:lnTo>
                    <a:pt x="12150" y="6400"/>
                  </a:lnTo>
                  <a:lnTo>
                    <a:pt x="11773" y="6366"/>
                  </a:lnTo>
                  <a:lnTo>
                    <a:pt x="11397" y="6315"/>
                  </a:lnTo>
                  <a:lnTo>
                    <a:pt x="11020" y="6246"/>
                  </a:lnTo>
                  <a:lnTo>
                    <a:pt x="10644" y="6178"/>
                  </a:lnTo>
                  <a:lnTo>
                    <a:pt x="10267" y="6092"/>
                  </a:lnTo>
                  <a:lnTo>
                    <a:pt x="9891" y="6007"/>
                  </a:lnTo>
                  <a:lnTo>
                    <a:pt x="9532" y="5887"/>
                  </a:lnTo>
                  <a:lnTo>
                    <a:pt x="9155" y="5784"/>
                  </a:lnTo>
                  <a:lnTo>
                    <a:pt x="8796" y="5648"/>
                  </a:lnTo>
                  <a:lnTo>
                    <a:pt x="8437" y="5511"/>
                  </a:lnTo>
                  <a:lnTo>
                    <a:pt x="8094" y="5374"/>
                  </a:lnTo>
                  <a:lnTo>
                    <a:pt x="7735" y="5203"/>
                  </a:lnTo>
                  <a:lnTo>
                    <a:pt x="7393" y="5049"/>
                  </a:lnTo>
                  <a:lnTo>
                    <a:pt x="7050" y="4860"/>
                  </a:lnTo>
                  <a:lnTo>
                    <a:pt x="6725" y="4672"/>
                  </a:lnTo>
                  <a:lnTo>
                    <a:pt x="6725" y="4672"/>
                  </a:lnTo>
                  <a:lnTo>
                    <a:pt x="6674" y="4843"/>
                  </a:lnTo>
                  <a:lnTo>
                    <a:pt x="6606" y="4980"/>
                  </a:lnTo>
                  <a:lnTo>
                    <a:pt x="6503" y="5117"/>
                  </a:lnTo>
                  <a:lnTo>
                    <a:pt x="6383" y="5237"/>
                  </a:lnTo>
                  <a:lnTo>
                    <a:pt x="6246" y="5340"/>
                  </a:lnTo>
                  <a:lnTo>
                    <a:pt x="6092" y="5425"/>
                  </a:lnTo>
                  <a:lnTo>
                    <a:pt x="5938" y="5494"/>
                  </a:lnTo>
                  <a:lnTo>
                    <a:pt x="5767" y="5528"/>
                  </a:lnTo>
                  <a:lnTo>
                    <a:pt x="5767" y="5528"/>
                  </a:lnTo>
                  <a:lnTo>
                    <a:pt x="5596" y="5562"/>
                  </a:lnTo>
                  <a:lnTo>
                    <a:pt x="5425" y="5562"/>
                  </a:lnTo>
                  <a:lnTo>
                    <a:pt x="5254" y="5562"/>
                  </a:lnTo>
                  <a:lnTo>
                    <a:pt x="5083" y="5545"/>
                  </a:lnTo>
                  <a:lnTo>
                    <a:pt x="4758" y="5494"/>
                  </a:lnTo>
                  <a:lnTo>
                    <a:pt x="4415" y="5425"/>
                  </a:lnTo>
                  <a:lnTo>
                    <a:pt x="4415" y="5425"/>
                  </a:lnTo>
                  <a:lnTo>
                    <a:pt x="4535" y="5665"/>
                  </a:lnTo>
                  <a:lnTo>
                    <a:pt x="4621" y="5887"/>
                  </a:lnTo>
                  <a:lnTo>
                    <a:pt x="4689" y="6144"/>
                  </a:lnTo>
                  <a:lnTo>
                    <a:pt x="4740" y="6383"/>
                  </a:lnTo>
                  <a:lnTo>
                    <a:pt x="4775" y="6640"/>
                  </a:lnTo>
                  <a:lnTo>
                    <a:pt x="4775" y="6880"/>
                  </a:lnTo>
                  <a:lnTo>
                    <a:pt x="4758" y="7136"/>
                  </a:lnTo>
                  <a:lnTo>
                    <a:pt x="4723" y="7393"/>
                  </a:lnTo>
                  <a:lnTo>
                    <a:pt x="4723" y="7393"/>
                  </a:lnTo>
                  <a:lnTo>
                    <a:pt x="4655" y="7667"/>
                  </a:lnTo>
                  <a:lnTo>
                    <a:pt x="4569" y="7958"/>
                  </a:lnTo>
                  <a:lnTo>
                    <a:pt x="4467" y="8231"/>
                  </a:lnTo>
                  <a:lnTo>
                    <a:pt x="4347" y="8488"/>
                  </a:lnTo>
                  <a:lnTo>
                    <a:pt x="4124" y="9036"/>
                  </a:lnTo>
                  <a:lnTo>
                    <a:pt x="4022" y="9309"/>
                  </a:lnTo>
                  <a:lnTo>
                    <a:pt x="3936" y="9600"/>
                  </a:lnTo>
                  <a:lnTo>
                    <a:pt x="3936" y="9600"/>
                  </a:lnTo>
                  <a:lnTo>
                    <a:pt x="3885" y="9891"/>
                  </a:lnTo>
                  <a:lnTo>
                    <a:pt x="3851" y="10182"/>
                  </a:lnTo>
                  <a:lnTo>
                    <a:pt x="3833" y="10490"/>
                  </a:lnTo>
                  <a:lnTo>
                    <a:pt x="3851" y="10798"/>
                  </a:lnTo>
                  <a:lnTo>
                    <a:pt x="3885" y="11089"/>
                  </a:lnTo>
                  <a:lnTo>
                    <a:pt x="3953" y="11380"/>
                  </a:lnTo>
                  <a:lnTo>
                    <a:pt x="4056" y="11671"/>
                  </a:lnTo>
                  <a:lnTo>
                    <a:pt x="4159" y="11945"/>
                  </a:lnTo>
                  <a:lnTo>
                    <a:pt x="4159" y="11945"/>
                  </a:lnTo>
                  <a:lnTo>
                    <a:pt x="4073" y="11962"/>
                  </a:lnTo>
                  <a:lnTo>
                    <a:pt x="3988" y="11962"/>
                  </a:lnTo>
                  <a:lnTo>
                    <a:pt x="3902" y="11945"/>
                  </a:lnTo>
                  <a:lnTo>
                    <a:pt x="3816" y="11910"/>
                  </a:lnTo>
                  <a:lnTo>
                    <a:pt x="3731" y="11859"/>
                  </a:lnTo>
                  <a:lnTo>
                    <a:pt x="3662" y="11808"/>
                  </a:lnTo>
                  <a:lnTo>
                    <a:pt x="3525" y="11671"/>
                  </a:lnTo>
                  <a:lnTo>
                    <a:pt x="3525" y="11671"/>
                  </a:lnTo>
                  <a:lnTo>
                    <a:pt x="3423" y="11517"/>
                  </a:lnTo>
                  <a:lnTo>
                    <a:pt x="3320" y="11346"/>
                  </a:lnTo>
                  <a:lnTo>
                    <a:pt x="3217" y="11209"/>
                  </a:lnTo>
                  <a:lnTo>
                    <a:pt x="3098" y="11072"/>
                  </a:lnTo>
                  <a:lnTo>
                    <a:pt x="3098" y="11072"/>
                  </a:lnTo>
                  <a:lnTo>
                    <a:pt x="2995" y="10986"/>
                  </a:lnTo>
                  <a:lnTo>
                    <a:pt x="2892" y="10935"/>
                  </a:lnTo>
                  <a:lnTo>
                    <a:pt x="2773" y="10901"/>
                  </a:lnTo>
                  <a:lnTo>
                    <a:pt x="2670" y="10867"/>
                  </a:lnTo>
                  <a:lnTo>
                    <a:pt x="2550" y="10850"/>
                  </a:lnTo>
                  <a:lnTo>
                    <a:pt x="2430" y="10867"/>
                  </a:lnTo>
                  <a:lnTo>
                    <a:pt x="2311" y="10884"/>
                  </a:lnTo>
                  <a:lnTo>
                    <a:pt x="2191" y="10901"/>
                  </a:lnTo>
                  <a:lnTo>
                    <a:pt x="2054" y="10952"/>
                  </a:lnTo>
                  <a:lnTo>
                    <a:pt x="1951" y="11004"/>
                  </a:lnTo>
                  <a:lnTo>
                    <a:pt x="1831" y="11055"/>
                  </a:lnTo>
                  <a:lnTo>
                    <a:pt x="1729" y="11140"/>
                  </a:lnTo>
                  <a:lnTo>
                    <a:pt x="1626" y="11209"/>
                  </a:lnTo>
                  <a:lnTo>
                    <a:pt x="1523" y="11294"/>
                  </a:lnTo>
                  <a:lnTo>
                    <a:pt x="1438" y="11397"/>
                  </a:lnTo>
                  <a:lnTo>
                    <a:pt x="1369" y="11500"/>
                  </a:lnTo>
                  <a:lnTo>
                    <a:pt x="1369" y="11500"/>
                  </a:lnTo>
                  <a:lnTo>
                    <a:pt x="1233" y="11705"/>
                  </a:lnTo>
                  <a:lnTo>
                    <a:pt x="1147" y="11928"/>
                  </a:lnTo>
                  <a:lnTo>
                    <a:pt x="1079" y="12167"/>
                  </a:lnTo>
                  <a:lnTo>
                    <a:pt x="1044" y="12407"/>
                  </a:lnTo>
                  <a:lnTo>
                    <a:pt x="1044" y="12646"/>
                  </a:lnTo>
                  <a:lnTo>
                    <a:pt x="1079" y="12886"/>
                  </a:lnTo>
                  <a:lnTo>
                    <a:pt x="1147" y="13108"/>
                  </a:lnTo>
                  <a:lnTo>
                    <a:pt x="1198" y="13211"/>
                  </a:lnTo>
                  <a:lnTo>
                    <a:pt x="1250" y="13314"/>
                  </a:lnTo>
                  <a:lnTo>
                    <a:pt x="1250" y="13314"/>
                  </a:lnTo>
                  <a:lnTo>
                    <a:pt x="1318" y="13416"/>
                  </a:lnTo>
                  <a:lnTo>
                    <a:pt x="1404" y="13519"/>
                  </a:lnTo>
                  <a:lnTo>
                    <a:pt x="1489" y="13605"/>
                  </a:lnTo>
                  <a:lnTo>
                    <a:pt x="1575" y="13673"/>
                  </a:lnTo>
                  <a:lnTo>
                    <a:pt x="1677" y="13741"/>
                  </a:lnTo>
                  <a:lnTo>
                    <a:pt x="1780" y="13810"/>
                  </a:lnTo>
                  <a:lnTo>
                    <a:pt x="1883" y="13861"/>
                  </a:lnTo>
                  <a:lnTo>
                    <a:pt x="2003" y="13895"/>
                  </a:lnTo>
                  <a:lnTo>
                    <a:pt x="2122" y="13930"/>
                  </a:lnTo>
                  <a:lnTo>
                    <a:pt x="2242" y="13947"/>
                  </a:lnTo>
                  <a:lnTo>
                    <a:pt x="2362" y="13964"/>
                  </a:lnTo>
                  <a:lnTo>
                    <a:pt x="2482" y="13964"/>
                  </a:lnTo>
                  <a:lnTo>
                    <a:pt x="2584" y="13947"/>
                  </a:lnTo>
                  <a:lnTo>
                    <a:pt x="2704" y="13913"/>
                  </a:lnTo>
                  <a:lnTo>
                    <a:pt x="2824" y="13878"/>
                  </a:lnTo>
                  <a:lnTo>
                    <a:pt x="2927" y="13827"/>
                  </a:lnTo>
                  <a:lnTo>
                    <a:pt x="2927" y="13827"/>
                  </a:lnTo>
                  <a:lnTo>
                    <a:pt x="2704" y="14272"/>
                  </a:lnTo>
                  <a:lnTo>
                    <a:pt x="2482" y="14717"/>
                  </a:lnTo>
                  <a:lnTo>
                    <a:pt x="2311" y="15179"/>
                  </a:lnTo>
                  <a:lnTo>
                    <a:pt x="2157" y="15658"/>
                  </a:lnTo>
                  <a:lnTo>
                    <a:pt x="2157" y="15658"/>
                  </a:lnTo>
                  <a:lnTo>
                    <a:pt x="1883" y="15418"/>
                  </a:lnTo>
                  <a:lnTo>
                    <a:pt x="1626" y="15179"/>
                  </a:lnTo>
                  <a:lnTo>
                    <a:pt x="1387" y="14905"/>
                  </a:lnTo>
                  <a:lnTo>
                    <a:pt x="1164" y="14614"/>
                  </a:lnTo>
                  <a:lnTo>
                    <a:pt x="976" y="14306"/>
                  </a:lnTo>
                  <a:lnTo>
                    <a:pt x="805" y="13981"/>
                  </a:lnTo>
                  <a:lnTo>
                    <a:pt x="651" y="13656"/>
                  </a:lnTo>
                  <a:lnTo>
                    <a:pt x="514" y="13314"/>
                  </a:lnTo>
                  <a:lnTo>
                    <a:pt x="394" y="12971"/>
                  </a:lnTo>
                  <a:lnTo>
                    <a:pt x="291" y="12612"/>
                  </a:lnTo>
                  <a:lnTo>
                    <a:pt x="206" y="12253"/>
                  </a:lnTo>
                  <a:lnTo>
                    <a:pt x="137" y="11876"/>
                  </a:lnTo>
                  <a:lnTo>
                    <a:pt x="86" y="11500"/>
                  </a:lnTo>
                  <a:lnTo>
                    <a:pt x="35" y="11140"/>
                  </a:lnTo>
                  <a:lnTo>
                    <a:pt x="18" y="10764"/>
                  </a:lnTo>
                  <a:lnTo>
                    <a:pt x="0" y="10388"/>
                  </a:lnTo>
                  <a:lnTo>
                    <a:pt x="0" y="10388"/>
                  </a:lnTo>
                  <a:lnTo>
                    <a:pt x="0" y="9977"/>
                  </a:lnTo>
                  <a:lnTo>
                    <a:pt x="18" y="9549"/>
                  </a:lnTo>
                  <a:lnTo>
                    <a:pt x="52" y="9121"/>
                  </a:lnTo>
                  <a:lnTo>
                    <a:pt x="103" y="8711"/>
                  </a:lnTo>
                  <a:lnTo>
                    <a:pt x="172" y="8300"/>
                  </a:lnTo>
                  <a:lnTo>
                    <a:pt x="274" y="7889"/>
                  </a:lnTo>
                  <a:lnTo>
                    <a:pt x="394" y="7496"/>
                  </a:lnTo>
                  <a:lnTo>
                    <a:pt x="565" y="7102"/>
                  </a:lnTo>
                  <a:lnTo>
                    <a:pt x="565" y="7102"/>
                  </a:lnTo>
                  <a:lnTo>
                    <a:pt x="685" y="6845"/>
                  </a:lnTo>
                  <a:lnTo>
                    <a:pt x="839" y="6589"/>
                  </a:lnTo>
                  <a:lnTo>
                    <a:pt x="993" y="6332"/>
                  </a:lnTo>
                  <a:lnTo>
                    <a:pt x="1181" y="6110"/>
                  </a:lnTo>
                  <a:lnTo>
                    <a:pt x="1369" y="5887"/>
                  </a:lnTo>
                  <a:lnTo>
                    <a:pt x="1575" y="5682"/>
                  </a:lnTo>
                  <a:lnTo>
                    <a:pt x="1797" y="5494"/>
                  </a:lnTo>
                  <a:lnTo>
                    <a:pt x="2037" y="5322"/>
                  </a:lnTo>
                  <a:lnTo>
                    <a:pt x="2037" y="5322"/>
                  </a:lnTo>
                  <a:lnTo>
                    <a:pt x="2157" y="5254"/>
                  </a:lnTo>
                  <a:lnTo>
                    <a:pt x="2276" y="5186"/>
                  </a:lnTo>
                  <a:lnTo>
                    <a:pt x="2567" y="5083"/>
                  </a:lnTo>
                  <a:lnTo>
                    <a:pt x="2841" y="4980"/>
                  </a:lnTo>
                  <a:lnTo>
                    <a:pt x="2961" y="4929"/>
                  </a:lnTo>
                  <a:lnTo>
                    <a:pt x="3063" y="4843"/>
                  </a:lnTo>
                  <a:lnTo>
                    <a:pt x="3063" y="4843"/>
                  </a:lnTo>
                  <a:lnTo>
                    <a:pt x="3132" y="4758"/>
                  </a:lnTo>
                  <a:lnTo>
                    <a:pt x="3183" y="4655"/>
                  </a:lnTo>
                  <a:lnTo>
                    <a:pt x="3200" y="4535"/>
                  </a:lnTo>
                  <a:lnTo>
                    <a:pt x="3217" y="4398"/>
                  </a:lnTo>
                  <a:lnTo>
                    <a:pt x="3200" y="4125"/>
                  </a:lnTo>
                  <a:lnTo>
                    <a:pt x="3200" y="4005"/>
                  </a:lnTo>
                  <a:lnTo>
                    <a:pt x="3217" y="3885"/>
                  </a:lnTo>
                  <a:lnTo>
                    <a:pt x="3217" y="3885"/>
                  </a:lnTo>
                  <a:lnTo>
                    <a:pt x="3286" y="3611"/>
                  </a:lnTo>
                  <a:lnTo>
                    <a:pt x="3371" y="3372"/>
                  </a:lnTo>
                  <a:lnTo>
                    <a:pt x="3491" y="3115"/>
                  </a:lnTo>
                  <a:lnTo>
                    <a:pt x="3628" y="2875"/>
                  </a:lnTo>
                  <a:lnTo>
                    <a:pt x="3782" y="2636"/>
                  </a:lnTo>
                  <a:lnTo>
                    <a:pt x="3953" y="2396"/>
                  </a:lnTo>
                  <a:lnTo>
                    <a:pt x="4142" y="2174"/>
                  </a:lnTo>
                  <a:lnTo>
                    <a:pt x="4347" y="1969"/>
                  </a:lnTo>
                  <a:lnTo>
                    <a:pt x="4552" y="1763"/>
                  </a:lnTo>
                  <a:lnTo>
                    <a:pt x="4775" y="1558"/>
                  </a:lnTo>
                  <a:lnTo>
                    <a:pt x="4997" y="1370"/>
                  </a:lnTo>
                  <a:lnTo>
                    <a:pt x="5220" y="1199"/>
                  </a:lnTo>
                  <a:lnTo>
                    <a:pt x="5459" y="1045"/>
                  </a:lnTo>
                  <a:lnTo>
                    <a:pt x="5699" y="891"/>
                  </a:lnTo>
                  <a:lnTo>
                    <a:pt x="5921" y="754"/>
                  </a:lnTo>
                  <a:lnTo>
                    <a:pt x="6144" y="634"/>
                  </a:lnTo>
                  <a:lnTo>
                    <a:pt x="6144" y="634"/>
                  </a:lnTo>
                  <a:lnTo>
                    <a:pt x="6434" y="497"/>
                  </a:lnTo>
                  <a:lnTo>
                    <a:pt x="6725" y="377"/>
                  </a:lnTo>
                  <a:lnTo>
                    <a:pt x="7033" y="274"/>
                  </a:lnTo>
                  <a:lnTo>
                    <a:pt x="7324" y="189"/>
                  </a:lnTo>
                  <a:lnTo>
                    <a:pt x="7632" y="103"/>
                  </a:lnTo>
                  <a:lnTo>
                    <a:pt x="7957" y="52"/>
                  </a:lnTo>
                  <a:lnTo>
                    <a:pt x="8265" y="18"/>
                  </a:lnTo>
                  <a:lnTo>
                    <a:pt x="859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9"/>
            <p:cNvSpPr/>
            <p:nvPr/>
          </p:nvSpPr>
          <p:spPr>
            <a:xfrm>
              <a:off x="6308030" y="1546184"/>
              <a:ext cx="300435" cy="116987"/>
            </a:xfrm>
            <a:custGeom>
              <a:avLst/>
              <a:gdLst/>
              <a:ahLst/>
              <a:cxnLst/>
              <a:rect l="l" t="t" r="r" b="b"/>
              <a:pathLst>
                <a:path w="12219" h="4758" extrusionOk="0">
                  <a:moveTo>
                    <a:pt x="11705" y="1"/>
                  </a:moveTo>
                  <a:lnTo>
                    <a:pt x="11739" y="138"/>
                  </a:lnTo>
                  <a:lnTo>
                    <a:pt x="11756" y="292"/>
                  </a:lnTo>
                  <a:lnTo>
                    <a:pt x="11739" y="446"/>
                  </a:lnTo>
                  <a:lnTo>
                    <a:pt x="11722" y="617"/>
                  </a:lnTo>
                  <a:lnTo>
                    <a:pt x="11670" y="771"/>
                  </a:lnTo>
                  <a:lnTo>
                    <a:pt x="11619" y="925"/>
                  </a:lnTo>
                  <a:lnTo>
                    <a:pt x="11499" y="1216"/>
                  </a:lnTo>
                  <a:lnTo>
                    <a:pt x="11414" y="1335"/>
                  </a:lnTo>
                  <a:lnTo>
                    <a:pt x="11328" y="1455"/>
                  </a:lnTo>
                  <a:lnTo>
                    <a:pt x="11226" y="1558"/>
                  </a:lnTo>
                  <a:lnTo>
                    <a:pt x="11106" y="1660"/>
                  </a:lnTo>
                  <a:lnTo>
                    <a:pt x="10986" y="1746"/>
                  </a:lnTo>
                  <a:lnTo>
                    <a:pt x="10866" y="1832"/>
                  </a:lnTo>
                  <a:lnTo>
                    <a:pt x="10729" y="1883"/>
                  </a:lnTo>
                  <a:lnTo>
                    <a:pt x="10575" y="1934"/>
                  </a:lnTo>
                  <a:lnTo>
                    <a:pt x="10592" y="2105"/>
                  </a:lnTo>
                  <a:lnTo>
                    <a:pt x="10592" y="2259"/>
                  </a:lnTo>
                  <a:lnTo>
                    <a:pt x="10558" y="2431"/>
                  </a:lnTo>
                  <a:lnTo>
                    <a:pt x="10490" y="2585"/>
                  </a:lnTo>
                  <a:lnTo>
                    <a:pt x="10421" y="2739"/>
                  </a:lnTo>
                  <a:lnTo>
                    <a:pt x="10336" y="2893"/>
                  </a:lnTo>
                  <a:lnTo>
                    <a:pt x="10233" y="3029"/>
                  </a:lnTo>
                  <a:lnTo>
                    <a:pt x="10113" y="3149"/>
                  </a:lnTo>
                  <a:lnTo>
                    <a:pt x="9976" y="3269"/>
                  </a:lnTo>
                  <a:lnTo>
                    <a:pt x="9840" y="3372"/>
                  </a:lnTo>
                  <a:lnTo>
                    <a:pt x="9703" y="3457"/>
                  </a:lnTo>
                  <a:lnTo>
                    <a:pt x="9549" y="3543"/>
                  </a:lnTo>
                  <a:lnTo>
                    <a:pt x="9241" y="3680"/>
                  </a:lnTo>
                  <a:lnTo>
                    <a:pt x="8915" y="3782"/>
                  </a:lnTo>
                  <a:lnTo>
                    <a:pt x="8436" y="3902"/>
                  </a:lnTo>
                  <a:lnTo>
                    <a:pt x="7940" y="4005"/>
                  </a:lnTo>
                  <a:lnTo>
                    <a:pt x="7427" y="4056"/>
                  </a:lnTo>
                  <a:lnTo>
                    <a:pt x="6931" y="4073"/>
                  </a:lnTo>
                  <a:lnTo>
                    <a:pt x="6486" y="4056"/>
                  </a:lnTo>
                  <a:lnTo>
                    <a:pt x="6024" y="4022"/>
                  </a:lnTo>
                  <a:lnTo>
                    <a:pt x="5579" y="3953"/>
                  </a:lnTo>
                  <a:lnTo>
                    <a:pt x="5134" y="3851"/>
                  </a:lnTo>
                  <a:lnTo>
                    <a:pt x="4689" y="3731"/>
                  </a:lnTo>
                  <a:lnTo>
                    <a:pt x="4227" y="3560"/>
                  </a:lnTo>
                  <a:lnTo>
                    <a:pt x="3782" y="3389"/>
                  </a:lnTo>
                  <a:lnTo>
                    <a:pt x="3354" y="3183"/>
                  </a:lnTo>
                  <a:lnTo>
                    <a:pt x="2944" y="2944"/>
                  </a:lnTo>
                  <a:lnTo>
                    <a:pt x="2533" y="2687"/>
                  </a:lnTo>
                  <a:lnTo>
                    <a:pt x="2139" y="2413"/>
                  </a:lnTo>
                  <a:lnTo>
                    <a:pt x="1763" y="2123"/>
                  </a:lnTo>
                  <a:lnTo>
                    <a:pt x="1626" y="2413"/>
                  </a:lnTo>
                  <a:lnTo>
                    <a:pt x="1472" y="2687"/>
                  </a:lnTo>
                  <a:lnTo>
                    <a:pt x="1284" y="2927"/>
                  </a:lnTo>
                  <a:lnTo>
                    <a:pt x="1078" y="3166"/>
                  </a:lnTo>
                  <a:lnTo>
                    <a:pt x="839" y="3355"/>
                  </a:lnTo>
                  <a:lnTo>
                    <a:pt x="582" y="3526"/>
                  </a:lnTo>
                  <a:lnTo>
                    <a:pt x="445" y="3594"/>
                  </a:lnTo>
                  <a:lnTo>
                    <a:pt x="308" y="3663"/>
                  </a:lnTo>
                  <a:lnTo>
                    <a:pt x="154" y="3714"/>
                  </a:lnTo>
                  <a:lnTo>
                    <a:pt x="0" y="3748"/>
                  </a:lnTo>
                  <a:lnTo>
                    <a:pt x="479" y="3851"/>
                  </a:lnTo>
                  <a:lnTo>
                    <a:pt x="736" y="3885"/>
                  </a:lnTo>
                  <a:lnTo>
                    <a:pt x="1164" y="3885"/>
                  </a:lnTo>
                  <a:lnTo>
                    <a:pt x="1352" y="3851"/>
                  </a:lnTo>
                  <a:lnTo>
                    <a:pt x="1523" y="3817"/>
                  </a:lnTo>
                  <a:lnTo>
                    <a:pt x="1677" y="3748"/>
                  </a:lnTo>
                  <a:lnTo>
                    <a:pt x="1831" y="3663"/>
                  </a:lnTo>
                  <a:lnTo>
                    <a:pt x="1968" y="3560"/>
                  </a:lnTo>
                  <a:lnTo>
                    <a:pt x="2088" y="3440"/>
                  </a:lnTo>
                  <a:lnTo>
                    <a:pt x="2191" y="3303"/>
                  </a:lnTo>
                  <a:lnTo>
                    <a:pt x="2259" y="3166"/>
                  </a:lnTo>
                  <a:lnTo>
                    <a:pt x="2310" y="2995"/>
                  </a:lnTo>
                  <a:lnTo>
                    <a:pt x="2635" y="3183"/>
                  </a:lnTo>
                  <a:lnTo>
                    <a:pt x="2978" y="3372"/>
                  </a:lnTo>
                  <a:lnTo>
                    <a:pt x="3320" y="3526"/>
                  </a:lnTo>
                  <a:lnTo>
                    <a:pt x="3679" y="3697"/>
                  </a:lnTo>
                  <a:lnTo>
                    <a:pt x="4022" y="3834"/>
                  </a:lnTo>
                  <a:lnTo>
                    <a:pt x="4381" y="3971"/>
                  </a:lnTo>
                  <a:lnTo>
                    <a:pt x="4740" y="4107"/>
                  </a:lnTo>
                  <a:lnTo>
                    <a:pt x="5117" y="4210"/>
                  </a:lnTo>
                  <a:lnTo>
                    <a:pt x="5476" y="4330"/>
                  </a:lnTo>
                  <a:lnTo>
                    <a:pt x="5852" y="4415"/>
                  </a:lnTo>
                  <a:lnTo>
                    <a:pt x="6229" y="4501"/>
                  </a:lnTo>
                  <a:lnTo>
                    <a:pt x="6605" y="4569"/>
                  </a:lnTo>
                  <a:lnTo>
                    <a:pt x="6982" y="4638"/>
                  </a:lnTo>
                  <a:lnTo>
                    <a:pt x="7358" y="4689"/>
                  </a:lnTo>
                  <a:lnTo>
                    <a:pt x="7735" y="4723"/>
                  </a:lnTo>
                  <a:lnTo>
                    <a:pt x="8128" y="4758"/>
                  </a:lnTo>
                  <a:lnTo>
                    <a:pt x="9035" y="4758"/>
                  </a:lnTo>
                  <a:lnTo>
                    <a:pt x="9480" y="4706"/>
                  </a:lnTo>
                  <a:lnTo>
                    <a:pt x="9908" y="4638"/>
                  </a:lnTo>
                  <a:lnTo>
                    <a:pt x="10130" y="4587"/>
                  </a:lnTo>
                  <a:lnTo>
                    <a:pt x="10336" y="4518"/>
                  </a:lnTo>
                  <a:lnTo>
                    <a:pt x="10524" y="4450"/>
                  </a:lnTo>
                  <a:lnTo>
                    <a:pt x="10729" y="4364"/>
                  </a:lnTo>
                  <a:lnTo>
                    <a:pt x="10900" y="4261"/>
                  </a:lnTo>
                  <a:lnTo>
                    <a:pt x="11089" y="4142"/>
                  </a:lnTo>
                  <a:lnTo>
                    <a:pt x="11260" y="4022"/>
                  </a:lnTo>
                  <a:lnTo>
                    <a:pt x="11414" y="3885"/>
                  </a:lnTo>
                  <a:lnTo>
                    <a:pt x="11568" y="3748"/>
                  </a:lnTo>
                  <a:lnTo>
                    <a:pt x="11705" y="3577"/>
                  </a:lnTo>
                  <a:lnTo>
                    <a:pt x="11842" y="3355"/>
                  </a:lnTo>
                  <a:lnTo>
                    <a:pt x="11944" y="3115"/>
                  </a:lnTo>
                  <a:lnTo>
                    <a:pt x="11978" y="2995"/>
                  </a:lnTo>
                  <a:lnTo>
                    <a:pt x="12013" y="2875"/>
                  </a:lnTo>
                  <a:lnTo>
                    <a:pt x="12030" y="2739"/>
                  </a:lnTo>
                  <a:lnTo>
                    <a:pt x="12047" y="2619"/>
                  </a:lnTo>
                  <a:lnTo>
                    <a:pt x="12030" y="2448"/>
                  </a:lnTo>
                  <a:lnTo>
                    <a:pt x="11996" y="2294"/>
                  </a:lnTo>
                  <a:lnTo>
                    <a:pt x="11927" y="2140"/>
                  </a:lnTo>
                  <a:lnTo>
                    <a:pt x="11842" y="2003"/>
                  </a:lnTo>
                  <a:lnTo>
                    <a:pt x="11927" y="1917"/>
                  </a:lnTo>
                  <a:lnTo>
                    <a:pt x="12013" y="1814"/>
                  </a:lnTo>
                  <a:lnTo>
                    <a:pt x="12064" y="1712"/>
                  </a:lnTo>
                  <a:lnTo>
                    <a:pt x="12132" y="1609"/>
                  </a:lnTo>
                  <a:lnTo>
                    <a:pt x="12167" y="1489"/>
                  </a:lnTo>
                  <a:lnTo>
                    <a:pt x="12201" y="1370"/>
                  </a:lnTo>
                  <a:lnTo>
                    <a:pt x="12218" y="1250"/>
                  </a:lnTo>
                  <a:lnTo>
                    <a:pt x="12218" y="1130"/>
                  </a:lnTo>
                  <a:lnTo>
                    <a:pt x="12201" y="976"/>
                  </a:lnTo>
                  <a:lnTo>
                    <a:pt x="12184" y="822"/>
                  </a:lnTo>
                  <a:lnTo>
                    <a:pt x="12132" y="668"/>
                  </a:lnTo>
                  <a:lnTo>
                    <a:pt x="12081" y="514"/>
                  </a:lnTo>
                  <a:lnTo>
                    <a:pt x="12013" y="360"/>
                  </a:lnTo>
                  <a:lnTo>
                    <a:pt x="11927" y="240"/>
                  </a:lnTo>
                  <a:lnTo>
                    <a:pt x="11824" y="103"/>
                  </a:lnTo>
                  <a:lnTo>
                    <a:pt x="11705" y="1"/>
                  </a:lnTo>
                  <a:close/>
                </a:path>
              </a:pathLst>
            </a:custGeom>
            <a:solidFill>
              <a:srgbClr val="4F4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9"/>
            <p:cNvSpPr/>
            <p:nvPr/>
          </p:nvSpPr>
          <p:spPr>
            <a:xfrm>
              <a:off x="6308030" y="1546184"/>
              <a:ext cx="300435" cy="116987"/>
            </a:xfrm>
            <a:custGeom>
              <a:avLst/>
              <a:gdLst/>
              <a:ahLst/>
              <a:cxnLst/>
              <a:rect l="l" t="t" r="r" b="b"/>
              <a:pathLst>
                <a:path w="12219" h="4758" fill="none" extrusionOk="0">
                  <a:moveTo>
                    <a:pt x="11705" y="1"/>
                  </a:moveTo>
                  <a:lnTo>
                    <a:pt x="11705" y="1"/>
                  </a:lnTo>
                  <a:lnTo>
                    <a:pt x="11739" y="138"/>
                  </a:lnTo>
                  <a:lnTo>
                    <a:pt x="11756" y="292"/>
                  </a:lnTo>
                  <a:lnTo>
                    <a:pt x="11739" y="446"/>
                  </a:lnTo>
                  <a:lnTo>
                    <a:pt x="11722" y="617"/>
                  </a:lnTo>
                  <a:lnTo>
                    <a:pt x="11670" y="771"/>
                  </a:lnTo>
                  <a:lnTo>
                    <a:pt x="11619" y="925"/>
                  </a:lnTo>
                  <a:lnTo>
                    <a:pt x="11499" y="1216"/>
                  </a:lnTo>
                  <a:lnTo>
                    <a:pt x="11499" y="1216"/>
                  </a:lnTo>
                  <a:lnTo>
                    <a:pt x="11414" y="1335"/>
                  </a:lnTo>
                  <a:lnTo>
                    <a:pt x="11328" y="1455"/>
                  </a:lnTo>
                  <a:lnTo>
                    <a:pt x="11226" y="1558"/>
                  </a:lnTo>
                  <a:lnTo>
                    <a:pt x="11106" y="1660"/>
                  </a:lnTo>
                  <a:lnTo>
                    <a:pt x="10986" y="1746"/>
                  </a:lnTo>
                  <a:lnTo>
                    <a:pt x="10866" y="1832"/>
                  </a:lnTo>
                  <a:lnTo>
                    <a:pt x="10729" y="1883"/>
                  </a:lnTo>
                  <a:lnTo>
                    <a:pt x="10575" y="1934"/>
                  </a:lnTo>
                  <a:lnTo>
                    <a:pt x="10575" y="1934"/>
                  </a:lnTo>
                  <a:lnTo>
                    <a:pt x="10592" y="2105"/>
                  </a:lnTo>
                  <a:lnTo>
                    <a:pt x="10592" y="2259"/>
                  </a:lnTo>
                  <a:lnTo>
                    <a:pt x="10558" y="2431"/>
                  </a:lnTo>
                  <a:lnTo>
                    <a:pt x="10490" y="2585"/>
                  </a:lnTo>
                  <a:lnTo>
                    <a:pt x="10421" y="2739"/>
                  </a:lnTo>
                  <a:lnTo>
                    <a:pt x="10336" y="2893"/>
                  </a:lnTo>
                  <a:lnTo>
                    <a:pt x="10233" y="3029"/>
                  </a:lnTo>
                  <a:lnTo>
                    <a:pt x="10113" y="3149"/>
                  </a:lnTo>
                  <a:lnTo>
                    <a:pt x="10113" y="3149"/>
                  </a:lnTo>
                  <a:lnTo>
                    <a:pt x="9976" y="3269"/>
                  </a:lnTo>
                  <a:lnTo>
                    <a:pt x="9840" y="3372"/>
                  </a:lnTo>
                  <a:lnTo>
                    <a:pt x="9703" y="3457"/>
                  </a:lnTo>
                  <a:lnTo>
                    <a:pt x="9549" y="3543"/>
                  </a:lnTo>
                  <a:lnTo>
                    <a:pt x="9241" y="3680"/>
                  </a:lnTo>
                  <a:lnTo>
                    <a:pt x="8915" y="3782"/>
                  </a:lnTo>
                  <a:lnTo>
                    <a:pt x="8915" y="3782"/>
                  </a:lnTo>
                  <a:lnTo>
                    <a:pt x="8436" y="3902"/>
                  </a:lnTo>
                  <a:lnTo>
                    <a:pt x="7940" y="4005"/>
                  </a:lnTo>
                  <a:lnTo>
                    <a:pt x="7427" y="4056"/>
                  </a:lnTo>
                  <a:lnTo>
                    <a:pt x="6931" y="4073"/>
                  </a:lnTo>
                  <a:lnTo>
                    <a:pt x="6931" y="4073"/>
                  </a:lnTo>
                  <a:lnTo>
                    <a:pt x="6486" y="4056"/>
                  </a:lnTo>
                  <a:lnTo>
                    <a:pt x="6024" y="4022"/>
                  </a:lnTo>
                  <a:lnTo>
                    <a:pt x="5579" y="3953"/>
                  </a:lnTo>
                  <a:lnTo>
                    <a:pt x="5134" y="3851"/>
                  </a:lnTo>
                  <a:lnTo>
                    <a:pt x="5134" y="3851"/>
                  </a:lnTo>
                  <a:lnTo>
                    <a:pt x="4689" y="3731"/>
                  </a:lnTo>
                  <a:lnTo>
                    <a:pt x="4227" y="3560"/>
                  </a:lnTo>
                  <a:lnTo>
                    <a:pt x="3782" y="3389"/>
                  </a:lnTo>
                  <a:lnTo>
                    <a:pt x="3354" y="3183"/>
                  </a:lnTo>
                  <a:lnTo>
                    <a:pt x="2944" y="2944"/>
                  </a:lnTo>
                  <a:lnTo>
                    <a:pt x="2533" y="2687"/>
                  </a:lnTo>
                  <a:lnTo>
                    <a:pt x="2139" y="2413"/>
                  </a:lnTo>
                  <a:lnTo>
                    <a:pt x="1763" y="2123"/>
                  </a:lnTo>
                  <a:lnTo>
                    <a:pt x="1763" y="2123"/>
                  </a:lnTo>
                  <a:lnTo>
                    <a:pt x="1626" y="2413"/>
                  </a:lnTo>
                  <a:lnTo>
                    <a:pt x="1472" y="2687"/>
                  </a:lnTo>
                  <a:lnTo>
                    <a:pt x="1284" y="2927"/>
                  </a:lnTo>
                  <a:lnTo>
                    <a:pt x="1078" y="3166"/>
                  </a:lnTo>
                  <a:lnTo>
                    <a:pt x="839" y="3355"/>
                  </a:lnTo>
                  <a:lnTo>
                    <a:pt x="582" y="3526"/>
                  </a:lnTo>
                  <a:lnTo>
                    <a:pt x="445" y="3594"/>
                  </a:lnTo>
                  <a:lnTo>
                    <a:pt x="308" y="3663"/>
                  </a:lnTo>
                  <a:lnTo>
                    <a:pt x="154" y="3714"/>
                  </a:lnTo>
                  <a:lnTo>
                    <a:pt x="0" y="3748"/>
                  </a:lnTo>
                  <a:lnTo>
                    <a:pt x="0" y="3748"/>
                  </a:lnTo>
                  <a:lnTo>
                    <a:pt x="0" y="3748"/>
                  </a:lnTo>
                  <a:lnTo>
                    <a:pt x="479" y="3851"/>
                  </a:lnTo>
                  <a:lnTo>
                    <a:pt x="736" y="3885"/>
                  </a:lnTo>
                  <a:lnTo>
                    <a:pt x="976" y="3885"/>
                  </a:lnTo>
                  <a:lnTo>
                    <a:pt x="976" y="3885"/>
                  </a:lnTo>
                  <a:lnTo>
                    <a:pt x="1164" y="3885"/>
                  </a:lnTo>
                  <a:lnTo>
                    <a:pt x="1352" y="3851"/>
                  </a:lnTo>
                  <a:lnTo>
                    <a:pt x="1352" y="3851"/>
                  </a:lnTo>
                  <a:lnTo>
                    <a:pt x="1523" y="3817"/>
                  </a:lnTo>
                  <a:lnTo>
                    <a:pt x="1677" y="3748"/>
                  </a:lnTo>
                  <a:lnTo>
                    <a:pt x="1831" y="3663"/>
                  </a:lnTo>
                  <a:lnTo>
                    <a:pt x="1968" y="3560"/>
                  </a:lnTo>
                  <a:lnTo>
                    <a:pt x="2088" y="3440"/>
                  </a:lnTo>
                  <a:lnTo>
                    <a:pt x="2191" y="3303"/>
                  </a:lnTo>
                  <a:lnTo>
                    <a:pt x="2259" y="3166"/>
                  </a:lnTo>
                  <a:lnTo>
                    <a:pt x="2310" y="2995"/>
                  </a:lnTo>
                  <a:lnTo>
                    <a:pt x="2310" y="2995"/>
                  </a:lnTo>
                  <a:lnTo>
                    <a:pt x="2635" y="3183"/>
                  </a:lnTo>
                  <a:lnTo>
                    <a:pt x="2978" y="3372"/>
                  </a:lnTo>
                  <a:lnTo>
                    <a:pt x="3320" y="3526"/>
                  </a:lnTo>
                  <a:lnTo>
                    <a:pt x="3679" y="3697"/>
                  </a:lnTo>
                  <a:lnTo>
                    <a:pt x="4022" y="3834"/>
                  </a:lnTo>
                  <a:lnTo>
                    <a:pt x="4381" y="3971"/>
                  </a:lnTo>
                  <a:lnTo>
                    <a:pt x="4740" y="4107"/>
                  </a:lnTo>
                  <a:lnTo>
                    <a:pt x="5117" y="4210"/>
                  </a:lnTo>
                  <a:lnTo>
                    <a:pt x="5476" y="4330"/>
                  </a:lnTo>
                  <a:lnTo>
                    <a:pt x="5852" y="4415"/>
                  </a:lnTo>
                  <a:lnTo>
                    <a:pt x="6229" y="4501"/>
                  </a:lnTo>
                  <a:lnTo>
                    <a:pt x="6605" y="4569"/>
                  </a:lnTo>
                  <a:lnTo>
                    <a:pt x="6982" y="4638"/>
                  </a:lnTo>
                  <a:lnTo>
                    <a:pt x="7358" y="4689"/>
                  </a:lnTo>
                  <a:lnTo>
                    <a:pt x="7735" y="4723"/>
                  </a:lnTo>
                  <a:lnTo>
                    <a:pt x="8128" y="4758"/>
                  </a:lnTo>
                  <a:lnTo>
                    <a:pt x="8128" y="4758"/>
                  </a:lnTo>
                  <a:lnTo>
                    <a:pt x="8607" y="4758"/>
                  </a:lnTo>
                  <a:lnTo>
                    <a:pt x="8607" y="4758"/>
                  </a:lnTo>
                  <a:lnTo>
                    <a:pt x="9035" y="4758"/>
                  </a:lnTo>
                  <a:lnTo>
                    <a:pt x="9480" y="4706"/>
                  </a:lnTo>
                  <a:lnTo>
                    <a:pt x="9908" y="4638"/>
                  </a:lnTo>
                  <a:lnTo>
                    <a:pt x="10130" y="4587"/>
                  </a:lnTo>
                  <a:lnTo>
                    <a:pt x="10336" y="4518"/>
                  </a:lnTo>
                  <a:lnTo>
                    <a:pt x="10524" y="4450"/>
                  </a:lnTo>
                  <a:lnTo>
                    <a:pt x="10729" y="4364"/>
                  </a:lnTo>
                  <a:lnTo>
                    <a:pt x="10900" y="4261"/>
                  </a:lnTo>
                  <a:lnTo>
                    <a:pt x="11089" y="4142"/>
                  </a:lnTo>
                  <a:lnTo>
                    <a:pt x="11260" y="4022"/>
                  </a:lnTo>
                  <a:lnTo>
                    <a:pt x="11414" y="3885"/>
                  </a:lnTo>
                  <a:lnTo>
                    <a:pt x="11568" y="3748"/>
                  </a:lnTo>
                  <a:lnTo>
                    <a:pt x="11705" y="3577"/>
                  </a:lnTo>
                  <a:lnTo>
                    <a:pt x="11705" y="3577"/>
                  </a:lnTo>
                  <a:lnTo>
                    <a:pt x="11842" y="3355"/>
                  </a:lnTo>
                  <a:lnTo>
                    <a:pt x="11944" y="3115"/>
                  </a:lnTo>
                  <a:lnTo>
                    <a:pt x="11978" y="2995"/>
                  </a:lnTo>
                  <a:lnTo>
                    <a:pt x="12013" y="2875"/>
                  </a:lnTo>
                  <a:lnTo>
                    <a:pt x="12030" y="2739"/>
                  </a:lnTo>
                  <a:lnTo>
                    <a:pt x="12047" y="2619"/>
                  </a:lnTo>
                  <a:lnTo>
                    <a:pt x="12047" y="2619"/>
                  </a:lnTo>
                  <a:lnTo>
                    <a:pt x="12030" y="2448"/>
                  </a:lnTo>
                  <a:lnTo>
                    <a:pt x="11996" y="2294"/>
                  </a:lnTo>
                  <a:lnTo>
                    <a:pt x="11927" y="2140"/>
                  </a:lnTo>
                  <a:lnTo>
                    <a:pt x="11842" y="2003"/>
                  </a:lnTo>
                  <a:lnTo>
                    <a:pt x="11842" y="2003"/>
                  </a:lnTo>
                  <a:lnTo>
                    <a:pt x="11842" y="2003"/>
                  </a:lnTo>
                  <a:lnTo>
                    <a:pt x="11842" y="2003"/>
                  </a:lnTo>
                  <a:lnTo>
                    <a:pt x="11927" y="1917"/>
                  </a:lnTo>
                  <a:lnTo>
                    <a:pt x="12013" y="1814"/>
                  </a:lnTo>
                  <a:lnTo>
                    <a:pt x="12064" y="1712"/>
                  </a:lnTo>
                  <a:lnTo>
                    <a:pt x="12132" y="1609"/>
                  </a:lnTo>
                  <a:lnTo>
                    <a:pt x="12167" y="1489"/>
                  </a:lnTo>
                  <a:lnTo>
                    <a:pt x="12201" y="1370"/>
                  </a:lnTo>
                  <a:lnTo>
                    <a:pt x="12218" y="1250"/>
                  </a:lnTo>
                  <a:lnTo>
                    <a:pt x="12218" y="1130"/>
                  </a:lnTo>
                  <a:lnTo>
                    <a:pt x="12218" y="1130"/>
                  </a:lnTo>
                  <a:lnTo>
                    <a:pt x="12201" y="976"/>
                  </a:lnTo>
                  <a:lnTo>
                    <a:pt x="12184" y="822"/>
                  </a:lnTo>
                  <a:lnTo>
                    <a:pt x="12132" y="668"/>
                  </a:lnTo>
                  <a:lnTo>
                    <a:pt x="12081" y="514"/>
                  </a:lnTo>
                  <a:lnTo>
                    <a:pt x="12013" y="360"/>
                  </a:lnTo>
                  <a:lnTo>
                    <a:pt x="11927" y="240"/>
                  </a:lnTo>
                  <a:lnTo>
                    <a:pt x="11824" y="103"/>
                  </a:lnTo>
                  <a:lnTo>
                    <a:pt x="1170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9"/>
            <p:cNvSpPr/>
            <p:nvPr/>
          </p:nvSpPr>
          <p:spPr>
            <a:xfrm>
              <a:off x="6283196" y="1638340"/>
              <a:ext cx="33685" cy="160311"/>
            </a:xfrm>
            <a:custGeom>
              <a:avLst/>
              <a:gdLst/>
              <a:ahLst/>
              <a:cxnLst/>
              <a:rect l="l" t="t" r="r" b="b"/>
              <a:pathLst>
                <a:path w="1370" h="6520" extrusionOk="0">
                  <a:moveTo>
                    <a:pt x="1010" y="0"/>
                  </a:moveTo>
                  <a:lnTo>
                    <a:pt x="1027" y="188"/>
                  </a:lnTo>
                  <a:lnTo>
                    <a:pt x="1010" y="359"/>
                  </a:lnTo>
                  <a:lnTo>
                    <a:pt x="976" y="702"/>
                  </a:lnTo>
                  <a:lnTo>
                    <a:pt x="908" y="1027"/>
                  </a:lnTo>
                  <a:lnTo>
                    <a:pt x="805" y="1369"/>
                  </a:lnTo>
                  <a:lnTo>
                    <a:pt x="702" y="1711"/>
                  </a:lnTo>
                  <a:lnTo>
                    <a:pt x="565" y="2036"/>
                  </a:lnTo>
                  <a:lnTo>
                    <a:pt x="446" y="2379"/>
                  </a:lnTo>
                  <a:lnTo>
                    <a:pt x="343" y="2704"/>
                  </a:lnTo>
                  <a:lnTo>
                    <a:pt x="240" y="3046"/>
                  </a:lnTo>
                  <a:lnTo>
                    <a:pt x="155" y="3388"/>
                  </a:lnTo>
                  <a:lnTo>
                    <a:pt x="69" y="3730"/>
                  </a:lnTo>
                  <a:lnTo>
                    <a:pt x="18" y="4090"/>
                  </a:lnTo>
                  <a:lnTo>
                    <a:pt x="1" y="4432"/>
                  </a:lnTo>
                  <a:lnTo>
                    <a:pt x="18" y="4774"/>
                  </a:lnTo>
                  <a:lnTo>
                    <a:pt x="35" y="4945"/>
                  </a:lnTo>
                  <a:lnTo>
                    <a:pt x="52" y="5117"/>
                  </a:lnTo>
                  <a:lnTo>
                    <a:pt x="103" y="5288"/>
                  </a:lnTo>
                  <a:lnTo>
                    <a:pt x="155" y="5459"/>
                  </a:lnTo>
                  <a:lnTo>
                    <a:pt x="274" y="5733"/>
                  </a:lnTo>
                  <a:lnTo>
                    <a:pt x="428" y="6006"/>
                  </a:lnTo>
                  <a:lnTo>
                    <a:pt x="600" y="6280"/>
                  </a:lnTo>
                  <a:lnTo>
                    <a:pt x="754" y="6520"/>
                  </a:lnTo>
                  <a:lnTo>
                    <a:pt x="685" y="6349"/>
                  </a:lnTo>
                  <a:lnTo>
                    <a:pt x="617" y="6160"/>
                  </a:lnTo>
                  <a:lnTo>
                    <a:pt x="565" y="5989"/>
                  </a:lnTo>
                  <a:lnTo>
                    <a:pt x="514" y="5801"/>
                  </a:lnTo>
                  <a:lnTo>
                    <a:pt x="480" y="5613"/>
                  </a:lnTo>
                  <a:lnTo>
                    <a:pt x="446" y="5407"/>
                  </a:lnTo>
                  <a:lnTo>
                    <a:pt x="428" y="5219"/>
                  </a:lnTo>
                  <a:lnTo>
                    <a:pt x="428" y="5031"/>
                  </a:lnTo>
                  <a:lnTo>
                    <a:pt x="428" y="4809"/>
                  </a:lnTo>
                  <a:lnTo>
                    <a:pt x="463" y="4603"/>
                  </a:lnTo>
                  <a:lnTo>
                    <a:pt x="497" y="4381"/>
                  </a:lnTo>
                  <a:lnTo>
                    <a:pt x="531" y="4175"/>
                  </a:lnTo>
                  <a:lnTo>
                    <a:pt x="617" y="3884"/>
                  </a:lnTo>
                  <a:lnTo>
                    <a:pt x="719" y="3611"/>
                  </a:lnTo>
                  <a:lnTo>
                    <a:pt x="942" y="3063"/>
                  </a:lnTo>
                  <a:lnTo>
                    <a:pt x="1062" y="2806"/>
                  </a:lnTo>
                  <a:lnTo>
                    <a:pt x="1164" y="2533"/>
                  </a:lnTo>
                  <a:lnTo>
                    <a:pt x="1250" y="2242"/>
                  </a:lnTo>
                  <a:lnTo>
                    <a:pt x="1318" y="1968"/>
                  </a:lnTo>
                  <a:lnTo>
                    <a:pt x="1353" y="1694"/>
                  </a:lnTo>
                  <a:lnTo>
                    <a:pt x="1370" y="1420"/>
                  </a:lnTo>
                  <a:lnTo>
                    <a:pt x="1370" y="1232"/>
                  </a:lnTo>
                  <a:lnTo>
                    <a:pt x="1353" y="1061"/>
                  </a:lnTo>
                  <a:lnTo>
                    <a:pt x="1318" y="873"/>
                  </a:lnTo>
                  <a:lnTo>
                    <a:pt x="1284" y="685"/>
                  </a:lnTo>
                  <a:lnTo>
                    <a:pt x="1233" y="513"/>
                  </a:lnTo>
                  <a:lnTo>
                    <a:pt x="1164" y="342"/>
                  </a:lnTo>
                  <a:lnTo>
                    <a:pt x="1096" y="171"/>
                  </a:lnTo>
                  <a:lnTo>
                    <a:pt x="1010" y="0"/>
                  </a:lnTo>
                  <a:close/>
                </a:path>
              </a:pathLst>
            </a:custGeom>
            <a:solidFill>
              <a:srgbClr val="4F4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9"/>
            <p:cNvSpPr/>
            <p:nvPr/>
          </p:nvSpPr>
          <p:spPr>
            <a:xfrm>
              <a:off x="6283196" y="1638340"/>
              <a:ext cx="33685" cy="160311"/>
            </a:xfrm>
            <a:custGeom>
              <a:avLst/>
              <a:gdLst/>
              <a:ahLst/>
              <a:cxnLst/>
              <a:rect l="l" t="t" r="r" b="b"/>
              <a:pathLst>
                <a:path w="1370" h="6520" fill="none" extrusionOk="0">
                  <a:moveTo>
                    <a:pt x="1010" y="0"/>
                  </a:moveTo>
                  <a:lnTo>
                    <a:pt x="1010" y="0"/>
                  </a:lnTo>
                  <a:lnTo>
                    <a:pt x="1027" y="188"/>
                  </a:lnTo>
                  <a:lnTo>
                    <a:pt x="1010" y="359"/>
                  </a:lnTo>
                  <a:lnTo>
                    <a:pt x="976" y="702"/>
                  </a:lnTo>
                  <a:lnTo>
                    <a:pt x="908" y="1027"/>
                  </a:lnTo>
                  <a:lnTo>
                    <a:pt x="805" y="1369"/>
                  </a:lnTo>
                  <a:lnTo>
                    <a:pt x="702" y="1711"/>
                  </a:lnTo>
                  <a:lnTo>
                    <a:pt x="565" y="2036"/>
                  </a:lnTo>
                  <a:lnTo>
                    <a:pt x="446" y="2379"/>
                  </a:lnTo>
                  <a:lnTo>
                    <a:pt x="343" y="2704"/>
                  </a:lnTo>
                  <a:lnTo>
                    <a:pt x="343" y="2704"/>
                  </a:lnTo>
                  <a:lnTo>
                    <a:pt x="240" y="3046"/>
                  </a:lnTo>
                  <a:lnTo>
                    <a:pt x="155" y="3388"/>
                  </a:lnTo>
                  <a:lnTo>
                    <a:pt x="69" y="3730"/>
                  </a:lnTo>
                  <a:lnTo>
                    <a:pt x="18" y="4090"/>
                  </a:lnTo>
                  <a:lnTo>
                    <a:pt x="1" y="4432"/>
                  </a:lnTo>
                  <a:lnTo>
                    <a:pt x="18" y="4774"/>
                  </a:lnTo>
                  <a:lnTo>
                    <a:pt x="35" y="4945"/>
                  </a:lnTo>
                  <a:lnTo>
                    <a:pt x="52" y="5117"/>
                  </a:lnTo>
                  <a:lnTo>
                    <a:pt x="103" y="5288"/>
                  </a:lnTo>
                  <a:lnTo>
                    <a:pt x="155" y="5459"/>
                  </a:lnTo>
                  <a:lnTo>
                    <a:pt x="155" y="5459"/>
                  </a:lnTo>
                  <a:lnTo>
                    <a:pt x="274" y="5733"/>
                  </a:lnTo>
                  <a:lnTo>
                    <a:pt x="428" y="6006"/>
                  </a:lnTo>
                  <a:lnTo>
                    <a:pt x="600" y="6280"/>
                  </a:lnTo>
                  <a:lnTo>
                    <a:pt x="754" y="6520"/>
                  </a:lnTo>
                  <a:lnTo>
                    <a:pt x="754" y="6520"/>
                  </a:lnTo>
                  <a:lnTo>
                    <a:pt x="685" y="6349"/>
                  </a:lnTo>
                  <a:lnTo>
                    <a:pt x="617" y="6160"/>
                  </a:lnTo>
                  <a:lnTo>
                    <a:pt x="565" y="5989"/>
                  </a:lnTo>
                  <a:lnTo>
                    <a:pt x="514" y="5801"/>
                  </a:lnTo>
                  <a:lnTo>
                    <a:pt x="480" y="5613"/>
                  </a:lnTo>
                  <a:lnTo>
                    <a:pt x="446" y="5407"/>
                  </a:lnTo>
                  <a:lnTo>
                    <a:pt x="428" y="5219"/>
                  </a:lnTo>
                  <a:lnTo>
                    <a:pt x="428" y="5031"/>
                  </a:lnTo>
                  <a:lnTo>
                    <a:pt x="428" y="5031"/>
                  </a:lnTo>
                  <a:lnTo>
                    <a:pt x="428" y="4809"/>
                  </a:lnTo>
                  <a:lnTo>
                    <a:pt x="463" y="4603"/>
                  </a:lnTo>
                  <a:lnTo>
                    <a:pt x="497" y="4381"/>
                  </a:lnTo>
                  <a:lnTo>
                    <a:pt x="531" y="4175"/>
                  </a:lnTo>
                  <a:lnTo>
                    <a:pt x="531" y="4175"/>
                  </a:lnTo>
                  <a:lnTo>
                    <a:pt x="617" y="3884"/>
                  </a:lnTo>
                  <a:lnTo>
                    <a:pt x="719" y="3611"/>
                  </a:lnTo>
                  <a:lnTo>
                    <a:pt x="942" y="3063"/>
                  </a:lnTo>
                  <a:lnTo>
                    <a:pt x="1062" y="2806"/>
                  </a:lnTo>
                  <a:lnTo>
                    <a:pt x="1164" y="2533"/>
                  </a:lnTo>
                  <a:lnTo>
                    <a:pt x="1250" y="2242"/>
                  </a:lnTo>
                  <a:lnTo>
                    <a:pt x="1318" y="1968"/>
                  </a:lnTo>
                  <a:lnTo>
                    <a:pt x="1318" y="1968"/>
                  </a:lnTo>
                  <a:lnTo>
                    <a:pt x="1353" y="1694"/>
                  </a:lnTo>
                  <a:lnTo>
                    <a:pt x="1370" y="1420"/>
                  </a:lnTo>
                  <a:lnTo>
                    <a:pt x="1370" y="1420"/>
                  </a:lnTo>
                  <a:lnTo>
                    <a:pt x="1370" y="1232"/>
                  </a:lnTo>
                  <a:lnTo>
                    <a:pt x="1353" y="1061"/>
                  </a:lnTo>
                  <a:lnTo>
                    <a:pt x="1318" y="873"/>
                  </a:lnTo>
                  <a:lnTo>
                    <a:pt x="1284" y="685"/>
                  </a:lnTo>
                  <a:lnTo>
                    <a:pt x="1233" y="513"/>
                  </a:lnTo>
                  <a:lnTo>
                    <a:pt x="1164" y="342"/>
                  </a:lnTo>
                  <a:lnTo>
                    <a:pt x="1096" y="171"/>
                  </a:lnTo>
                  <a:lnTo>
                    <a:pt x="101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9"/>
            <p:cNvSpPr/>
            <p:nvPr/>
          </p:nvSpPr>
          <p:spPr>
            <a:xfrm>
              <a:off x="6361041" y="1679131"/>
              <a:ext cx="73640" cy="29898"/>
            </a:xfrm>
            <a:custGeom>
              <a:avLst/>
              <a:gdLst/>
              <a:ahLst/>
              <a:cxnLst/>
              <a:rect l="l" t="t" r="r" b="b"/>
              <a:pathLst>
                <a:path w="2995" h="1216" extrusionOk="0">
                  <a:moveTo>
                    <a:pt x="2430" y="1"/>
                  </a:moveTo>
                  <a:lnTo>
                    <a:pt x="2276" y="18"/>
                  </a:lnTo>
                  <a:lnTo>
                    <a:pt x="2002" y="35"/>
                  </a:lnTo>
                  <a:lnTo>
                    <a:pt x="1712" y="104"/>
                  </a:lnTo>
                  <a:lnTo>
                    <a:pt x="1386" y="172"/>
                  </a:lnTo>
                  <a:lnTo>
                    <a:pt x="1078" y="275"/>
                  </a:lnTo>
                  <a:lnTo>
                    <a:pt x="770" y="412"/>
                  </a:lnTo>
                  <a:lnTo>
                    <a:pt x="497" y="566"/>
                  </a:lnTo>
                  <a:lnTo>
                    <a:pt x="377" y="651"/>
                  </a:lnTo>
                  <a:lnTo>
                    <a:pt x="257" y="754"/>
                  </a:lnTo>
                  <a:lnTo>
                    <a:pt x="154" y="839"/>
                  </a:lnTo>
                  <a:lnTo>
                    <a:pt x="86" y="959"/>
                  </a:lnTo>
                  <a:lnTo>
                    <a:pt x="35" y="1028"/>
                  </a:lnTo>
                  <a:lnTo>
                    <a:pt x="17" y="1096"/>
                  </a:lnTo>
                  <a:lnTo>
                    <a:pt x="0" y="1147"/>
                  </a:lnTo>
                  <a:lnTo>
                    <a:pt x="17" y="1182"/>
                  </a:lnTo>
                  <a:lnTo>
                    <a:pt x="52" y="1199"/>
                  </a:lnTo>
                  <a:lnTo>
                    <a:pt x="86" y="1216"/>
                  </a:lnTo>
                  <a:lnTo>
                    <a:pt x="206" y="1216"/>
                  </a:lnTo>
                  <a:lnTo>
                    <a:pt x="343" y="1182"/>
                  </a:lnTo>
                  <a:lnTo>
                    <a:pt x="497" y="1147"/>
                  </a:lnTo>
                  <a:lnTo>
                    <a:pt x="719" y="1079"/>
                  </a:lnTo>
                  <a:lnTo>
                    <a:pt x="1061" y="1011"/>
                  </a:lnTo>
                  <a:lnTo>
                    <a:pt x="1404" y="976"/>
                  </a:lnTo>
                  <a:lnTo>
                    <a:pt x="1763" y="959"/>
                  </a:lnTo>
                  <a:lnTo>
                    <a:pt x="2105" y="993"/>
                  </a:lnTo>
                  <a:lnTo>
                    <a:pt x="2430" y="1045"/>
                  </a:lnTo>
                  <a:lnTo>
                    <a:pt x="2601" y="1062"/>
                  </a:lnTo>
                  <a:lnTo>
                    <a:pt x="2772" y="1079"/>
                  </a:lnTo>
                  <a:lnTo>
                    <a:pt x="2841" y="1062"/>
                  </a:lnTo>
                  <a:lnTo>
                    <a:pt x="2909" y="1045"/>
                  </a:lnTo>
                  <a:lnTo>
                    <a:pt x="2961" y="993"/>
                  </a:lnTo>
                  <a:lnTo>
                    <a:pt x="2978" y="942"/>
                  </a:lnTo>
                  <a:lnTo>
                    <a:pt x="2995" y="857"/>
                  </a:lnTo>
                  <a:lnTo>
                    <a:pt x="2978" y="788"/>
                  </a:lnTo>
                  <a:lnTo>
                    <a:pt x="2944" y="566"/>
                  </a:lnTo>
                  <a:lnTo>
                    <a:pt x="2926" y="446"/>
                  </a:lnTo>
                  <a:lnTo>
                    <a:pt x="2875" y="343"/>
                  </a:lnTo>
                  <a:lnTo>
                    <a:pt x="2824" y="241"/>
                  </a:lnTo>
                  <a:lnTo>
                    <a:pt x="2772" y="155"/>
                  </a:lnTo>
                  <a:lnTo>
                    <a:pt x="2687" y="87"/>
                  </a:lnTo>
                  <a:lnTo>
                    <a:pt x="2584" y="35"/>
                  </a:lnTo>
                  <a:lnTo>
                    <a:pt x="2516" y="18"/>
                  </a:lnTo>
                  <a:lnTo>
                    <a:pt x="2430" y="1"/>
                  </a:lnTo>
                  <a:close/>
                </a:path>
              </a:pathLst>
            </a:custGeom>
            <a:solidFill>
              <a:srgbClr val="5E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9"/>
            <p:cNvSpPr/>
            <p:nvPr/>
          </p:nvSpPr>
          <p:spPr>
            <a:xfrm>
              <a:off x="6505347" y="1685450"/>
              <a:ext cx="73664" cy="27784"/>
            </a:xfrm>
            <a:custGeom>
              <a:avLst/>
              <a:gdLst/>
              <a:ahLst/>
              <a:cxnLst/>
              <a:rect l="l" t="t" r="r" b="b"/>
              <a:pathLst>
                <a:path w="2996" h="1130" extrusionOk="0">
                  <a:moveTo>
                    <a:pt x="617" y="1"/>
                  </a:moveTo>
                  <a:lnTo>
                    <a:pt x="446" y="18"/>
                  </a:lnTo>
                  <a:lnTo>
                    <a:pt x="360" y="35"/>
                  </a:lnTo>
                  <a:lnTo>
                    <a:pt x="292" y="69"/>
                  </a:lnTo>
                  <a:lnTo>
                    <a:pt x="206" y="138"/>
                  </a:lnTo>
                  <a:lnTo>
                    <a:pt x="138" y="206"/>
                  </a:lnTo>
                  <a:lnTo>
                    <a:pt x="86" y="309"/>
                  </a:lnTo>
                  <a:lnTo>
                    <a:pt x="52" y="411"/>
                  </a:lnTo>
                  <a:lnTo>
                    <a:pt x="18" y="514"/>
                  </a:lnTo>
                  <a:lnTo>
                    <a:pt x="1" y="634"/>
                  </a:lnTo>
                  <a:lnTo>
                    <a:pt x="1" y="856"/>
                  </a:lnTo>
                  <a:lnTo>
                    <a:pt x="18" y="942"/>
                  </a:lnTo>
                  <a:lnTo>
                    <a:pt x="35" y="1010"/>
                  </a:lnTo>
                  <a:lnTo>
                    <a:pt x="69" y="1079"/>
                  </a:lnTo>
                  <a:lnTo>
                    <a:pt x="120" y="1113"/>
                  </a:lnTo>
                  <a:lnTo>
                    <a:pt x="189" y="1130"/>
                  </a:lnTo>
                  <a:lnTo>
                    <a:pt x="257" y="1113"/>
                  </a:lnTo>
                  <a:lnTo>
                    <a:pt x="411" y="1079"/>
                  </a:lnTo>
                  <a:lnTo>
                    <a:pt x="582" y="1044"/>
                  </a:lnTo>
                  <a:lnTo>
                    <a:pt x="908" y="959"/>
                  </a:lnTo>
                  <a:lnTo>
                    <a:pt x="1250" y="873"/>
                  </a:lnTo>
                  <a:lnTo>
                    <a:pt x="1592" y="839"/>
                  </a:lnTo>
                  <a:lnTo>
                    <a:pt x="1934" y="839"/>
                  </a:lnTo>
                  <a:lnTo>
                    <a:pt x="2277" y="856"/>
                  </a:lnTo>
                  <a:lnTo>
                    <a:pt x="2516" y="890"/>
                  </a:lnTo>
                  <a:lnTo>
                    <a:pt x="2670" y="908"/>
                  </a:lnTo>
                  <a:lnTo>
                    <a:pt x="2807" y="925"/>
                  </a:lnTo>
                  <a:lnTo>
                    <a:pt x="2927" y="908"/>
                  </a:lnTo>
                  <a:lnTo>
                    <a:pt x="2961" y="890"/>
                  </a:lnTo>
                  <a:lnTo>
                    <a:pt x="2995" y="856"/>
                  </a:lnTo>
                  <a:lnTo>
                    <a:pt x="2995" y="822"/>
                  </a:lnTo>
                  <a:lnTo>
                    <a:pt x="2995" y="771"/>
                  </a:lnTo>
                  <a:lnTo>
                    <a:pt x="2961" y="719"/>
                  </a:lnTo>
                  <a:lnTo>
                    <a:pt x="2910" y="634"/>
                  </a:lnTo>
                  <a:lnTo>
                    <a:pt x="2807" y="548"/>
                  </a:lnTo>
                  <a:lnTo>
                    <a:pt x="2704" y="463"/>
                  </a:lnTo>
                  <a:lnTo>
                    <a:pt x="2567" y="377"/>
                  </a:lnTo>
                  <a:lnTo>
                    <a:pt x="2448" y="309"/>
                  </a:lnTo>
                  <a:lnTo>
                    <a:pt x="2140" y="189"/>
                  </a:lnTo>
                  <a:lnTo>
                    <a:pt x="1832" y="103"/>
                  </a:lnTo>
                  <a:lnTo>
                    <a:pt x="1507" y="52"/>
                  </a:lnTo>
                  <a:lnTo>
                    <a:pt x="1181" y="18"/>
                  </a:lnTo>
                  <a:lnTo>
                    <a:pt x="873" y="1"/>
                  </a:lnTo>
                  <a:close/>
                </a:path>
              </a:pathLst>
            </a:custGeom>
            <a:solidFill>
              <a:srgbClr val="5E54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9"/>
            <p:cNvSpPr/>
            <p:nvPr/>
          </p:nvSpPr>
          <p:spPr>
            <a:xfrm>
              <a:off x="6247446" y="1800744"/>
              <a:ext cx="20211" cy="21907"/>
            </a:xfrm>
            <a:custGeom>
              <a:avLst/>
              <a:gdLst/>
              <a:ahLst/>
              <a:cxnLst/>
              <a:rect l="l" t="t" r="r" b="b"/>
              <a:pathLst>
                <a:path w="822" h="891" extrusionOk="0">
                  <a:moveTo>
                    <a:pt x="325" y="0"/>
                  </a:moveTo>
                  <a:lnTo>
                    <a:pt x="257" y="34"/>
                  </a:lnTo>
                  <a:lnTo>
                    <a:pt x="188" y="69"/>
                  </a:lnTo>
                  <a:lnTo>
                    <a:pt x="120" y="137"/>
                  </a:lnTo>
                  <a:lnTo>
                    <a:pt x="69" y="206"/>
                  </a:lnTo>
                  <a:lnTo>
                    <a:pt x="34" y="274"/>
                  </a:lnTo>
                  <a:lnTo>
                    <a:pt x="17" y="360"/>
                  </a:lnTo>
                  <a:lnTo>
                    <a:pt x="0" y="445"/>
                  </a:lnTo>
                  <a:lnTo>
                    <a:pt x="17" y="531"/>
                  </a:lnTo>
                  <a:lnTo>
                    <a:pt x="34" y="616"/>
                  </a:lnTo>
                  <a:lnTo>
                    <a:pt x="69" y="702"/>
                  </a:lnTo>
                  <a:lnTo>
                    <a:pt x="120" y="770"/>
                  </a:lnTo>
                  <a:lnTo>
                    <a:pt x="188" y="822"/>
                  </a:lnTo>
                  <a:lnTo>
                    <a:pt x="257" y="856"/>
                  </a:lnTo>
                  <a:lnTo>
                    <a:pt x="325" y="890"/>
                  </a:lnTo>
                  <a:lnTo>
                    <a:pt x="496" y="890"/>
                  </a:lnTo>
                  <a:lnTo>
                    <a:pt x="582" y="856"/>
                  </a:lnTo>
                  <a:lnTo>
                    <a:pt x="650" y="822"/>
                  </a:lnTo>
                  <a:lnTo>
                    <a:pt x="702" y="770"/>
                  </a:lnTo>
                  <a:lnTo>
                    <a:pt x="753" y="702"/>
                  </a:lnTo>
                  <a:lnTo>
                    <a:pt x="787" y="616"/>
                  </a:lnTo>
                  <a:lnTo>
                    <a:pt x="822" y="531"/>
                  </a:lnTo>
                  <a:lnTo>
                    <a:pt x="822" y="445"/>
                  </a:lnTo>
                  <a:lnTo>
                    <a:pt x="822" y="360"/>
                  </a:lnTo>
                  <a:lnTo>
                    <a:pt x="787" y="274"/>
                  </a:lnTo>
                  <a:lnTo>
                    <a:pt x="753" y="206"/>
                  </a:lnTo>
                  <a:lnTo>
                    <a:pt x="702" y="137"/>
                  </a:lnTo>
                  <a:lnTo>
                    <a:pt x="650" y="69"/>
                  </a:lnTo>
                  <a:lnTo>
                    <a:pt x="582" y="34"/>
                  </a:lnTo>
                  <a:lnTo>
                    <a:pt x="496" y="0"/>
                  </a:lnTo>
                  <a:close/>
                </a:path>
              </a:pathLst>
            </a:custGeom>
            <a:solidFill>
              <a:srgbClr val="D5B3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9"/>
            <p:cNvSpPr/>
            <p:nvPr/>
          </p:nvSpPr>
          <p:spPr>
            <a:xfrm>
              <a:off x="6247446" y="1800744"/>
              <a:ext cx="20211" cy="21907"/>
            </a:xfrm>
            <a:custGeom>
              <a:avLst/>
              <a:gdLst/>
              <a:ahLst/>
              <a:cxnLst/>
              <a:rect l="l" t="t" r="r" b="b"/>
              <a:pathLst>
                <a:path w="822" h="891" fill="none" extrusionOk="0">
                  <a:moveTo>
                    <a:pt x="411" y="0"/>
                  </a:moveTo>
                  <a:lnTo>
                    <a:pt x="411" y="0"/>
                  </a:lnTo>
                  <a:lnTo>
                    <a:pt x="325" y="0"/>
                  </a:lnTo>
                  <a:lnTo>
                    <a:pt x="257" y="34"/>
                  </a:lnTo>
                  <a:lnTo>
                    <a:pt x="188" y="69"/>
                  </a:lnTo>
                  <a:lnTo>
                    <a:pt x="120" y="137"/>
                  </a:lnTo>
                  <a:lnTo>
                    <a:pt x="69" y="206"/>
                  </a:lnTo>
                  <a:lnTo>
                    <a:pt x="34" y="274"/>
                  </a:lnTo>
                  <a:lnTo>
                    <a:pt x="17" y="360"/>
                  </a:lnTo>
                  <a:lnTo>
                    <a:pt x="0" y="445"/>
                  </a:lnTo>
                  <a:lnTo>
                    <a:pt x="0" y="445"/>
                  </a:lnTo>
                  <a:lnTo>
                    <a:pt x="17" y="531"/>
                  </a:lnTo>
                  <a:lnTo>
                    <a:pt x="34" y="616"/>
                  </a:lnTo>
                  <a:lnTo>
                    <a:pt x="69" y="702"/>
                  </a:lnTo>
                  <a:lnTo>
                    <a:pt x="120" y="770"/>
                  </a:lnTo>
                  <a:lnTo>
                    <a:pt x="188" y="822"/>
                  </a:lnTo>
                  <a:lnTo>
                    <a:pt x="257" y="856"/>
                  </a:lnTo>
                  <a:lnTo>
                    <a:pt x="325" y="890"/>
                  </a:lnTo>
                  <a:lnTo>
                    <a:pt x="411" y="890"/>
                  </a:lnTo>
                  <a:lnTo>
                    <a:pt x="411" y="890"/>
                  </a:lnTo>
                  <a:lnTo>
                    <a:pt x="496" y="890"/>
                  </a:lnTo>
                  <a:lnTo>
                    <a:pt x="582" y="856"/>
                  </a:lnTo>
                  <a:lnTo>
                    <a:pt x="650" y="822"/>
                  </a:lnTo>
                  <a:lnTo>
                    <a:pt x="702" y="770"/>
                  </a:lnTo>
                  <a:lnTo>
                    <a:pt x="753" y="702"/>
                  </a:lnTo>
                  <a:lnTo>
                    <a:pt x="787" y="616"/>
                  </a:lnTo>
                  <a:lnTo>
                    <a:pt x="822" y="531"/>
                  </a:lnTo>
                  <a:lnTo>
                    <a:pt x="822" y="445"/>
                  </a:lnTo>
                  <a:lnTo>
                    <a:pt x="822" y="445"/>
                  </a:lnTo>
                  <a:lnTo>
                    <a:pt x="822" y="360"/>
                  </a:lnTo>
                  <a:lnTo>
                    <a:pt x="787" y="274"/>
                  </a:lnTo>
                  <a:lnTo>
                    <a:pt x="753" y="206"/>
                  </a:lnTo>
                  <a:lnTo>
                    <a:pt x="702" y="137"/>
                  </a:lnTo>
                  <a:lnTo>
                    <a:pt x="650" y="69"/>
                  </a:lnTo>
                  <a:lnTo>
                    <a:pt x="582" y="34"/>
                  </a:lnTo>
                  <a:lnTo>
                    <a:pt x="496" y="0"/>
                  </a:lnTo>
                  <a:lnTo>
                    <a:pt x="41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9"/>
            <p:cNvSpPr/>
            <p:nvPr/>
          </p:nvSpPr>
          <p:spPr>
            <a:xfrm>
              <a:off x="6098493" y="2192455"/>
              <a:ext cx="247842" cy="1313538"/>
            </a:xfrm>
            <a:custGeom>
              <a:avLst/>
              <a:gdLst/>
              <a:ahLst/>
              <a:cxnLst/>
              <a:rect l="l" t="t" r="r" b="b"/>
              <a:pathLst>
                <a:path w="10080" h="53423" extrusionOk="0">
                  <a:moveTo>
                    <a:pt x="8796" y="0"/>
                  </a:moveTo>
                  <a:lnTo>
                    <a:pt x="6948" y="325"/>
                  </a:lnTo>
                  <a:lnTo>
                    <a:pt x="2687" y="1386"/>
                  </a:lnTo>
                  <a:lnTo>
                    <a:pt x="2191" y="1523"/>
                  </a:lnTo>
                  <a:lnTo>
                    <a:pt x="1951" y="1609"/>
                  </a:lnTo>
                  <a:lnTo>
                    <a:pt x="1712" y="1694"/>
                  </a:lnTo>
                  <a:lnTo>
                    <a:pt x="1489" y="1814"/>
                  </a:lnTo>
                  <a:lnTo>
                    <a:pt x="1284" y="1951"/>
                  </a:lnTo>
                  <a:lnTo>
                    <a:pt x="1113" y="2122"/>
                  </a:lnTo>
                  <a:lnTo>
                    <a:pt x="1027" y="2208"/>
                  </a:lnTo>
                  <a:lnTo>
                    <a:pt x="942" y="2310"/>
                  </a:lnTo>
                  <a:lnTo>
                    <a:pt x="873" y="2430"/>
                  </a:lnTo>
                  <a:lnTo>
                    <a:pt x="805" y="2567"/>
                  </a:lnTo>
                  <a:lnTo>
                    <a:pt x="754" y="2721"/>
                  </a:lnTo>
                  <a:lnTo>
                    <a:pt x="702" y="2858"/>
                  </a:lnTo>
                  <a:lnTo>
                    <a:pt x="685" y="3012"/>
                  </a:lnTo>
                  <a:lnTo>
                    <a:pt x="668" y="3166"/>
                  </a:lnTo>
                  <a:lnTo>
                    <a:pt x="668" y="3474"/>
                  </a:lnTo>
                  <a:lnTo>
                    <a:pt x="702" y="3799"/>
                  </a:lnTo>
                  <a:lnTo>
                    <a:pt x="754" y="4107"/>
                  </a:lnTo>
                  <a:lnTo>
                    <a:pt x="890" y="4740"/>
                  </a:lnTo>
                  <a:lnTo>
                    <a:pt x="1096" y="5716"/>
                  </a:lnTo>
                  <a:lnTo>
                    <a:pt x="1284" y="6674"/>
                  </a:lnTo>
                  <a:lnTo>
                    <a:pt x="1421" y="7666"/>
                  </a:lnTo>
                  <a:lnTo>
                    <a:pt x="1541" y="8642"/>
                  </a:lnTo>
                  <a:lnTo>
                    <a:pt x="1643" y="9634"/>
                  </a:lnTo>
                  <a:lnTo>
                    <a:pt x="1712" y="10644"/>
                  </a:lnTo>
                  <a:lnTo>
                    <a:pt x="1763" y="11636"/>
                  </a:lnTo>
                  <a:lnTo>
                    <a:pt x="1797" y="12629"/>
                  </a:lnTo>
                  <a:lnTo>
                    <a:pt x="1832" y="13638"/>
                  </a:lnTo>
                  <a:lnTo>
                    <a:pt x="1849" y="14631"/>
                  </a:lnTo>
                  <a:lnTo>
                    <a:pt x="1849" y="16633"/>
                  </a:lnTo>
                  <a:lnTo>
                    <a:pt x="1832" y="18635"/>
                  </a:lnTo>
                  <a:lnTo>
                    <a:pt x="1849" y="20603"/>
                  </a:lnTo>
                  <a:lnTo>
                    <a:pt x="1849" y="22673"/>
                  </a:lnTo>
                  <a:lnTo>
                    <a:pt x="1849" y="24744"/>
                  </a:lnTo>
                  <a:lnTo>
                    <a:pt x="1815" y="26814"/>
                  </a:lnTo>
                  <a:lnTo>
                    <a:pt x="1763" y="28885"/>
                  </a:lnTo>
                  <a:lnTo>
                    <a:pt x="1678" y="30955"/>
                  </a:lnTo>
                  <a:lnTo>
                    <a:pt x="1558" y="33026"/>
                  </a:lnTo>
                  <a:lnTo>
                    <a:pt x="1421" y="35079"/>
                  </a:lnTo>
                  <a:lnTo>
                    <a:pt x="1318" y="36106"/>
                  </a:lnTo>
                  <a:lnTo>
                    <a:pt x="1216" y="37150"/>
                  </a:lnTo>
                  <a:lnTo>
                    <a:pt x="1027" y="38929"/>
                  </a:lnTo>
                  <a:lnTo>
                    <a:pt x="822" y="40709"/>
                  </a:lnTo>
                  <a:lnTo>
                    <a:pt x="600" y="42489"/>
                  </a:lnTo>
                  <a:lnTo>
                    <a:pt x="394" y="44268"/>
                  </a:lnTo>
                  <a:lnTo>
                    <a:pt x="223" y="46048"/>
                  </a:lnTo>
                  <a:lnTo>
                    <a:pt x="155" y="46938"/>
                  </a:lnTo>
                  <a:lnTo>
                    <a:pt x="86" y="47827"/>
                  </a:lnTo>
                  <a:lnTo>
                    <a:pt x="35" y="48717"/>
                  </a:lnTo>
                  <a:lnTo>
                    <a:pt x="18" y="49607"/>
                  </a:lnTo>
                  <a:lnTo>
                    <a:pt x="1" y="50497"/>
                  </a:lnTo>
                  <a:lnTo>
                    <a:pt x="1" y="51387"/>
                  </a:lnTo>
                  <a:lnTo>
                    <a:pt x="18" y="51592"/>
                  </a:lnTo>
                  <a:lnTo>
                    <a:pt x="35" y="51780"/>
                  </a:lnTo>
                  <a:lnTo>
                    <a:pt x="86" y="51969"/>
                  </a:lnTo>
                  <a:lnTo>
                    <a:pt x="138" y="52054"/>
                  </a:lnTo>
                  <a:lnTo>
                    <a:pt x="189" y="52140"/>
                  </a:lnTo>
                  <a:lnTo>
                    <a:pt x="257" y="52208"/>
                  </a:lnTo>
                  <a:lnTo>
                    <a:pt x="326" y="52277"/>
                  </a:lnTo>
                  <a:lnTo>
                    <a:pt x="411" y="52345"/>
                  </a:lnTo>
                  <a:lnTo>
                    <a:pt x="497" y="52396"/>
                  </a:lnTo>
                  <a:lnTo>
                    <a:pt x="702" y="52465"/>
                  </a:lnTo>
                  <a:lnTo>
                    <a:pt x="908" y="52516"/>
                  </a:lnTo>
                  <a:lnTo>
                    <a:pt x="1472" y="52670"/>
                  </a:lnTo>
                  <a:lnTo>
                    <a:pt x="2037" y="52790"/>
                  </a:lnTo>
                  <a:lnTo>
                    <a:pt x="2602" y="52910"/>
                  </a:lnTo>
                  <a:lnTo>
                    <a:pt x="3166" y="53029"/>
                  </a:lnTo>
                  <a:lnTo>
                    <a:pt x="3731" y="53115"/>
                  </a:lnTo>
                  <a:lnTo>
                    <a:pt x="4313" y="53201"/>
                  </a:lnTo>
                  <a:lnTo>
                    <a:pt x="4878" y="53269"/>
                  </a:lnTo>
                  <a:lnTo>
                    <a:pt x="5459" y="53320"/>
                  </a:lnTo>
                  <a:lnTo>
                    <a:pt x="6041" y="53372"/>
                  </a:lnTo>
                  <a:lnTo>
                    <a:pt x="6606" y="53389"/>
                  </a:lnTo>
                  <a:lnTo>
                    <a:pt x="7188" y="53423"/>
                  </a:lnTo>
                  <a:lnTo>
                    <a:pt x="8351" y="53423"/>
                  </a:lnTo>
                  <a:lnTo>
                    <a:pt x="8916" y="53389"/>
                  </a:lnTo>
                  <a:lnTo>
                    <a:pt x="9498" y="53372"/>
                  </a:lnTo>
                  <a:lnTo>
                    <a:pt x="10079" y="53320"/>
                  </a:lnTo>
                  <a:lnTo>
                    <a:pt x="8796"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9"/>
            <p:cNvSpPr/>
            <p:nvPr/>
          </p:nvSpPr>
          <p:spPr>
            <a:xfrm>
              <a:off x="6098493" y="2192455"/>
              <a:ext cx="247842" cy="1313538"/>
            </a:xfrm>
            <a:custGeom>
              <a:avLst/>
              <a:gdLst/>
              <a:ahLst/>
              <a:cxnLst/>
              <a:rect l="l" t="t" r="r" b="b"/>
              <a:pathLst>
                <a:path w="10080" h="53423" fill="none" extrusionOk="0">
                  <a:moveTo>
                    <a:pt x="6948" y="325"/>
                  </a:moveTo>
                  <a:lnTo>
                    <a:pt x="6948" y="325"/>
                  </a:lnTo>
                  <a:lnTo>
                    <a:pt x="2687" y="1386"/>
                  </a:lnTo>
                  <a:lnTo>
                    <a:pt x="2687" y="1386"/>
                  </a:lnTo>
                  <a:lnTo>
                    <a:pt x="2191" y="1523"/>
                  </a:lnTo>
                  <a:lnTo>
                    <a:pt x="1951" y="1609"/>
                  </a:lnTo>
                  <a:lnTo>
                    <a:pt x="1712" y="1694"/>
                  </a:lnTo>
                  <a:lnTo>
                    <a:pt x="1489" y="1814"/>
                  </a:lnTo>
                  <a:lnTo>
                    <a:pt x="1284" y="1951"/>
                  </a:lnTo>
                  <a:lnTo>
                    <a:pt x="1113" y="2122"/>
                  </a:lnTo>
                  <a:lnTo>
                    <a:pt x="1027" y="2208"/>
                  </a:lnTo>
                  <a:lnTo>
                    <a:pt x="942" y="2310"/>
                  </a:lnTo>
                  <a:lnTo>
                    <a:pt x="942" y="2310"/>
                  </a:lnTo>
                  <a:lnTo>
                    <a:pt x="873" y="2430"/>
                  </a:lnTo>
                  <a:lnTo>
                    <a:pt x="805" y="2567"/>
                  </a:lnTo>
                  <a:lnTo>
                    <a:pt x="754" y="2721"/>
                  </a:lnTo>
                  <a:lnTo>
                    <a:pt x="702" y="2858"/>
                  </a:lnTo>
                  <a:lnTo>
                    <a:pt x="685" y="3012"/>
                  </a:lnTo>
                  <a:lnTo>
                    <a:pt x="668" y="3166"/>
                  </a:lnTo>
                  <a:lnTo>
                    <a:pt x="668" y="3474"/>
                  </a:lnTo>
                  <a:lnTo>
                    <a:pt x="702" y="3799"/>
                  </a:lnTo>
                  <a:lnTo>
                    <a:pt x="754" y="4107"/>
                  </a:lnTo>
                  <a:lnTo>
                    <a:pt x="890" y="4740"/>
                  </a:lnTo>
                  <a:lnTo>
                    <a:pt x="890" y="4740"/>
                  </a:lnTo>
                  <a:lnTo>
                    <a:pt x="1096" y="5716"/>
                  </a:lnTo>
                  <a:lnTo>
                    <a:pt x="1284" y="6674"/>
                  </a:lnTo>
                  <a:lnTo>
                    <a:pt x="1421" y="7666"/>
                  </a:lnTo>
                  <a:lnTo>
                    <a:pt x="1541" y="8642"/>
                  </a:lnTo>
                  <a:lnTo>
                    <a:pt x="1643" y="9634"/>
                  </a:lnTo>
                  <a:lnTo>
                    <a:pt x="1712" y="10644"/>
                  </a:lnTo>
                  <a:lnTo>
                    <a:pt x="1763" y="11636"/>
                  </a:lnTo>
                  <a:lnTo>
                    <a:pt x="1797" y="12629"/>
                  </a:lnTo>
                  <a:lnTo>
                    <a:pt x="1832" y="13638"/>
                  </a:lnTo>
                  <a:lnTo>
                    <a:pt x="1849" y="14631"/>
                  </a:lnTo>
                  <a:lnTo>
                    <a:pt x="1849" y="16633"/>
                  </a:lnTo>
                  <a:lnTo>
                    <a:pt x="1832" y="18635"/>
                  </a:lnTo>
                  <a:lnTo>
                    <a:pt x="1849" y="20603"/>
                  </a:lnTo>
                  <a:lnTo>
                    <a:pt x="1849" y="20603"/>
                  </a:lnTo>
                  <a:lnTo>
                    <a:pt x="1849" y="22673"/>
                  </a:lnTo>
                  <a:lnTo>
                    <a:pt x="1849" y="24744"/>
                  </a:lnTo>
                  <a:lnTo>
                    <a:pt x="1815" y="26814"/>
                  </a:lnTo>
                  <a:lnTo>
                    <a:pt x="1763" y="28885"/>
                  </a:lnTo>
                  <a:lnTo>
                    <a:pt x="1678" y="30955"/>
                  </a:lnTo>
                  <a:lnTo>
                    <a:pt x="1558" y="33026"/>
                  </a:lnTo>
                  <a:lnTo>
                    <a:pt x="1421" y="35079"/>
                  </a:lnTo>
                  <a:lnTo>
                    <a:pt x="1318" y="36106"/>
                  </a:lnTo>
                  <a:lnTo>
                    <a:pt x="1216" y="37150"/>
                  </a:lnTo>
                  <a:lnTo>
                    <a:pt x="1216" y="37150"/>
                  </a:lnTo>
                  <a:lnTo>
                    <a:pt x="1027" y="38929"/>
                  </a:lnTo>
                  <a:lnTo>
                    <a:pt x="822" y="40709"/>
                  </a:lnTo>
                  <a:lnTo>
                    <a:pt x="600" y="42489"/>
                  </a:lnTo>
                  <a:lnTo>
                    <a:pt x="394" y="44268"/>
                  </a:lnTo>
                  <a:lnTo>
                    <a:pt x="223" y="46048"/>
                  </a:lnTo>
                  <a:lnTo>
                    <a:pt x="155" y="46938"/>
                  </a:lnTo>
                  <a:lnTo>
                    <a:pt x="86" y="47827"/>
                  </a:lnTo>
                  <a:lnTo>
                    <a:pt x="35" y="48717"/>
                  </a:lnTo>
                  <a:lnTo>
                    <a:pt x="18" y="49607"/>
                  </a:lnTo>
                  <a:lnTo>
                    <a:pt x="1" y="50497"/>
                  </a:lnTo>
                  <a:lnTo>
                    <a:pt x="1" y="51387"/>
                  </a:lnTo>
                  <a:lnTo>
                    <a:pt x="1" y="51387"/>
                  </a:lnTo>
                  <a:lnTo>
                    <a:pt x="18" y="51592"/>
                  </a:lnTo>
                  <a:lnTo>
                    <a:pt x="35" y="51780"/>
                  </a:lnTo>
                  <a:lnTo>
                    <a:pt x="86" y="51969"/>
                  </a:lnTo>
                  <a:lnTo>
                    <a:pt x="138" y="52054"/>
                  </a:lnTo>
                  <a:lnTo>
                    <a:pt x="189" y="52140"/>
                  </a:lnTo>
                  <a:lnTo>
                    <a:pt x="189" y="52140"/>
                  </a:lnTo>
                  <a:lnTo>
                    <a:pt x="257" y="52208"/>
                  </a:lnTo>
                  <a:lnTo>
                    <a:pt x="326" y="52277"/>
                  </a:lnTo>
                  <a:lnTo>
                    <a:pt x="411" y="52345"/>
                  </a:lnTo>
                  <a:lnTo>
                    <a:pt x="497" y="52396"/>
                  </a:lnTo>
                  <a:lnTo>
                    <a:pt x="702" y="52465"/>
                  </a:lnTo>
                  <a:lnTo>
                    <a:pt x="908" y="52516"/>
                  </a:lnTo>
                  <a:lnTo>
                    <a:pt x="908" y="52516"/>
                  </a:lnTo>
                  <a:lnTo>
                    <a:pt x="1472" y="52670"/>
                  </a:lnTo>
                  <a:lnTo>
                    <a:pt x="2037" y="52790"/>
                  </a:lnTo>
                  <a:lnTo>
                    <a:pt x="2602" y="52910"/>
                  </a:lnTo>
                  <a:lnTo>
                    <a:pt x="3166" y="53029"/>
                  </a:lnTo>
                  <a:lnTo>
                    <a:pt x="3731" y="53115"/>
                  </a:lnTo>
                  <a:lnTo>
                    <a:pt x="4313" y="53201"/>
                  </a:lnTo>
                  <a:lnTo>
                    <a:pt x="4878" y="53269"/>
                  </a:lnTo>
                  <a:lnTo>
                    <a:pt x="5459" y="53320"/>
                  </a:lnTo>
                  <a:lnTo>
                    <a:pt x="6041" y="53372"/>
                  </a:lnTo>
                  <a:lnTo>
                    <a:pt x="6606" y="53389"/>
                  </a:lnTo>
                  <a:lnTo>
                    <a:pt x="7188" y="53423"/>
                  </a:lnTo>
                  <a:lnTo>
                    <a:pt x="7769" y="53423"/>
                  </a:lnTo>
                  <a:lnTo>
                    <a:pt x="8351" y="53423"/>
                  </a:lnTo>
                  <a:lnTo>
                    <a:pt x="8916" y="53389"/>
                  </a:lnTo>
                  <a:lnTo>
                    <a:pt x="9498" y="53372"/>
                  </a:lnTo>
                  <a:lnTo>
                    <a:pt x="10079" y="53320"/>
                  </a:lnTo>
                  <a:lnTo>
                    <a:pt x="10079" y="53320"/>
                  </a:lnTo>
                  <a:lnTo>
                    <a:pt x="8796" y="0"/>
                  </a:lnTo>
                  <a:lnTo>
                    <a:pt x="6948" y="3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9"/>
            <p:cNvSpPr/>
            <p:nvPr/>
          </p:nvSpPr>
          <p:spPr>
            <a:xfrm>
              <a:off x="6246167" y="2090636"/>
              <a:ext cx="87556" cy="656781"/>
            </a:xfrm>
            <a:custGeom>
              <a:avLst/>
              <a:gdLst/>
              <a:ahLst/>
              <a:cxnLst/>
              <a:rect l="l" t="t" r="r" b="b"/>
              <a:pathLst>
                <a:path w="3561" h="26712" extrusionOk="0">
                  <a:moveTo>
                    <a:pt x="3167" y="0"/>
                  </a:moveTo>
                  <a:lnTo>
                    <a:pt x="2927" y="257"/>
                  </a:lnTo>
                  <a:lnTo>
                    <a:pt x="2687" y="531"/>
                  </a:lnTo>
                  <a:lnTo>
                    <a:pt x="2465" y="822"/>
                  </a:lnTo>
                  <a:lnTo>
                    <a:pt x="2260" y="1112"/>
                  </a:lnTo>
                  <a:lnTo>
                    <a:pt x="2054" y="1403"/>
                  </a:lnTo>
                  <a:lnTo>
                    <a:pt x="1866" y="1711"/>
                  </a:lnTo>
                  <a:lnTo>
                    <a:pt x="1507" y="2327"/>
                  </a:lnTo>
                  <a:lnTo>
                    <a:pt x="1164" y="2978"/>
                  </a:lnTo>
                  <a:lnTo>
                    <a:pt x="839" y="3628"/>
                  </a:lnTo>
                  <a:lnTo>
                    <a:pt x="531" y="4278"/>
                  </a:lnTo>
                  <a:lnTo>
                    <a:pt x="240" y="4945"/>
                  </a:lnTo>
                  <a:lnTo>
                    <a:pt x="172" y="5099"/>
                  </a:lnTo>
                  <a:lnTo>
                    <a:pt x="121" y="5253"/>
                  </a:lnTo>
                  <a:lnTo>
                    <a:pt x="52" y="5562"/>
                  </a:lnTo>
                  <a:lnTo>
                    <a:pt x="18" y="5887"/>
                  </a:lnTo>
                  <a:lnTo>
                    <a:pt x="1" y="6229"/>
                  </a:lnTo>
                  <a:lnTo>
                    <a:pt x="18" y="6554"/>
                  </a:lnTo>
                  <a:lnTo>
                    <a:pt x="35" y="6896"/>
                  </a:lnTo>
                  <a:lnTo>
                    <a:pt x="69" y="7564"/>
                  </a:lnTo>
                  <a:lnTo>
                    <a:pt x="480" y="7153"/>
                  </a:lnTo>
                  <a:lnTo>
                    <a:pt x="908" y="6776"/>
                  </a:lnTo>
                  <a:lnTo>
                    <a:pt x="1370" y="6417"/>
                  </a:lnTo>
                  <a:lnTo>
                    <a:pt x="1832" y="6075"/>
                  </a:lnTo>
                  <a:lnTo>
                    <a:pt x="1798" y="6417"/>
                  </a:lnTo>
                  <a:lnTo>
                    <a:pt x="1729" y="6759"/>
                  </a:lnTo>
                  <a:lnTo>
                    <a:pt x="1661" y="7102"/>
                  </a:lnTo>
                  <a:lnTo>
                    <a:pt x="1575" y="7427"/>
                  </a:lnTo>
                  <a:lnTo>
                    <a:pt x="1490" y="7752"/>
                  </a:lnTo>
                  <a:lnTo>
                    <a:pt x="1370" y="8077"/>
                  </a:lnTo>
                  <a:lnTo>
                    <a:pt x="1233" y="8402"/>
                  </a:lnTo>
                  <a:lnTo>
                    <a:pt x="1096" y="8710"/>
                  </a:lnTo>
                  <a:lnTo>
                    <a:pt x="1318" y="9805"/>
                  </a:lnTo>
                  <a:lnTo>
                    <a:pt x="1541" y="10917"/>
                  </a:lnTo>
                  <a:lnTo>
                    <a:pt x="1746" y="12047"/>
                  </a:lnTo>
                  <a:lnTo>
                    <a:pt x="1952" y="13159"/>
                  </a:lnTo>
                  <a:lnTo>
                    <a:pt x="2140" y="14288"/>
                  </a:lnTo>
                  <a:lnTo>
                    <a:pt x="2311" y="15401"/>
                  </a:lnTo>
                  <a:lnTo>
                    <a:pt x="2465" y="16530"/>
                  </a:lnTo>
                  <a:lnTo>
                    <a:pt x="2619" y="17659"/>
                  </a:lnTo>
                  <a:lnTo>
                    <a:pt x="2756" y="18806"/>
                  </a:lnTo>
                  <a:lnTo>
                    <a:pt x="2876" y="19935"/>
                  </a:lnTo>
                  <a:lnTo>
                    <a:pt x="2995" y="21065"/>
                  </a:lnTo>
                  <a:lnTo>
                    <a:pt x="3098" y="22194"/>
                  </a:lnTo>
                  <a:lnTo>
                    <a:pt x="3167" y="23323"/>
                  </a:lnTo>
                  <a:lnTo>
                    <a:pt x="3235" y="24470"/>
                  </a:lnTo>
                  <a:lnTo>
                    <a:pt x="3286" y="25599"/>
                  </a:lnTo>
                  <a:lnTo>
                    <a:pt x="3321" y="26712"/>
                  </a:lnTo>
                  <a:lnTo>
                    <a:pt x="3389" y="24641"/>
                  </a:lnTo>
                  <a:lnTo>
                    <a:pt x="3406" y="22571"/>
                  </a:lnTo>
                  <a:lnTo>
                    <a:pt x="3440" y="18412"/>
                  </a:lnTo>
                  <a:lnTo>
                    <a:pt x="3457" y="14254"/>
                  </a:lnTo>
                  <a:lnTo>
                    <a:pt x="3492" y="12167"/>
                  </a:lnTo>
                  <a:lnTo>
                    <a:pt x="3543" y="10096"/>
                  </a:lnTo>
                  <a:lnTo>
                    <a:pt x="3560" y="8830"/>
                  </a:lnTo>
                  <a:lnTo>
                    <a:pt x="3560" y="7564"/>
                  </a:lnTo>
                  <a:lnTo>
                    <a:pt x="3543" y="6297"/>
                  </a:lnTo>
                  <a:lnTo>
                    <a:pt x="3509" y="5048"/>
                  </a:lnTo>
                  <a:lnTo>
                    <a:pt x="3457" y="3782"/>
                  </a:lnTo>
                  <a:lnTo>
                    <a:pt x="3372" y="2516"/>
                  </a:lnTo>
                  <a:lnTo>
                    <a:pt x="3269" y="1249"/>
                  </a:lnTo>
                  <a:lnTo>
                    <a:pt x="3167"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9"/>
            <p:cNvSpPr/>
            <p:nvPr/>
          </p:nvSpPr>
          <p:spPr>
            <a:xfrm>
              <a:off x="6158659" y="2867323"/>
              <a:ext cx="108996" cy="88367"/>
            </a:xfrm>
            <a:custGeom>
              <a:avLst/>
              <a:gdLst/>
              <a:ahLst/>
              <a:cxnLst/>
              <a:rect l="l" t="t" r="r" b="b"/>
              <a:pathLst>
                <a:path w="4433" h="3594" extrusionOk="0">
                  <a:moveTo>
                    <a:pt x="1763" y="0"/>
                  </a:moveTo>
                  <a:lnTo>
                    <a:pt x="1" y="2037"/>
                  </a:lnTo>
                  <a:lnTo>
                    <a:pt x="1" y="2345"/>
                  </a:lnTo>
                  <a:lnTo>
                    <a:pt x="18" y="2670"/>
                  </a:lnTo>
                  <a:lnTo>
                    <a:pt x="69" y="2978"/>
                  </a:lnTo>
                  <a:lnTo>
                    <a:pt x="138" y="3286"/>
                  </a:lnTo>
                  <a:lnTo>
                    <a:pt x="155" y="3371"/>
                  </a:lnTo>
                  <a:lnTo>
                    <a:pt x="189" y="3457"/>
                  </a:lnTo>
                  <a:lnTo>
                    <a:pt x="240" y="3508"/>
                  </a:lnTo>
                  <a:lnTo>
                    <a:pt x="309" y="3560"/>
                  </a:lnTo>
                  <a:lnTo>
                    <a:pt x="394" y="3594"/>
                  </a:lnTo>
                  <a:lnTo>
                    <a:pt x="497" y="3594"/>
                  </a:lnTo>
                  <a:lnTo>
                    <a:pt x="4433" y="3525"/>
                  </a:lnTo>
                  <a:lnTo>
                    <a:pt x="4381" y="3252"/>
                  </a:lnTo>
                  <a:lnTo>
                    <a:pt x="4313" y="2978"/>
                  </a:lnTo>
                  <a:lnTo>
                    <a:pt x="4210" y="2704"/>
                  </a:lnTo>
                  <a:lnTo>
                    <a:pt x="4107" y="2447"/>
                  </a:lnTo>
                  <a:lnTo>
                    <a:pt x="3971" y="2191"/>
                  </a:lnTo>
                  <a:lnTo>
                    <a:pt x="3817" y="1934"/>
                  </a:lnTo>
                  <a:lnTo>
                    <a:pt x="3663" y="1712"/>
                  </a:lnTo>
                  <a:lnTo>
                    <a:pt x="3491" y="1489"/>
                  </a:lnTo>
                  <a:lnTo>
                    <a:pt x="3303" y="1267"/>
                  </a:lnTo>
                  <a:lnTo>
                    <a:pt x="3098" y="1061"/>
                  </a:lnTo>
                  <a:lnTo>
                    <a:pt x="2893" y="856"/>
                  </a:lnTo>
                  <a:lnTo>
                    <a:pt x="2687" y="685"/>
                  </a:lnTo>
                  <a:lnTo>
                    <a:pt x="2225" y="326"/>
                  </a:lnTo>
                  <a:lnTo>
                    <a:pt x="1763" y="0"/>
                  </a:lnTo>
                  <a:close/>
                </a:path>
              </a:pathLst>
            </a:custGeom>
            <a:solidFill>
              <a:srgbClr val="E2C9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9"/>
            <p:cNvSpPr/>
            <p:nvPr/>
          </p:nvSpPr>
          <p:spPr>
            <a:xfrm>
              <a:off x="6158659" y="2867323"/>
              <a:ext cx="108996" cy="88367"/>
            </a:xfrm>
            <a:custGeom>
              <a:avLst/>
              <a:gdLst/>
              <a:ahLst/>
              <a:cxnLst/>
              <a:rect l="l" t="t" r="r" b="b"/>
              <a:pathLst>
                <a:path w="4433" h="3594" fill="none" extrusionOk="0">
                  <a:moveTo>
                    <a:pt x="1763" y="0"/>
                  </a:moveTo>
                  <a:lnTo>
                    <a:pt x="1763" y="0"/>
                  </a:lnTo>
                  <a:lnTo>
                    <a:pt x="2225" y="326"/>
                  </a:lnTo>
                  <a:lnTo>
                    <a:pt x="2687" y="685"/>
                  </a:lnTo>
                  <a:lnTo>
                    <a:pt x="2893" y="856"/>
                  </a:lnTo>
                  <a:lnTo>
                    <a:pt x="3098" y="1061"/>
                  </a:lnTo>
                  <a:lnTo>
                    <a:pt x="3303" y="1267"/>
                  </a:lnTo>
                  <a:lnTo>
                    <a:pt x="3491" y="1489"/>
                  </a:lnTo>
                  <a:lnTo>
                    <a:pt x="3491" y="1489"/>
                  </a:lnTo>
                  <a:lnTo>
                    <a:pt x="3663" y="1712"/>
                  </a:lnTo>
                  <a:lnTo>
                    <a:pt x="3817" y="1934"/>
                  </a:lnTo>
                  <a:lnTo>
                    <a:pt x="3971" y="2191"/>
                  </a:lnTo>
                  <a:lnTo>
                    <a:pt x="4107" y="2447"/>
                  </a:lnTo>
                  <a:lnTo>
                    <a:pt x="4210" y="2704"/>
                  </a:lnTo>
                  <a:lnTo>
                    <a:pt x="4313" y="2978"/>
                  </a:lnTo>
                  <a:lnTo>
                    <a:pt x="4381" y="3252"/>
                  </a:lnTo>
                  <a:lnTo>
                    <a:pt x="4433" y="3525"/>
                  </a:lnTo>
                  <a:lnTo>
                    <a:pt x="4433" y="3525"/>
                  </a:lnTo>
                  <a:lnTo>
                    <a:pt x="497" y="3594"/>
                  </a:lnTo>
                  <a:lnTo>
                    <a:pt x="497" y="3594"/>
                  </a:lnTo>
                  <a:lnTo>
                    <a:pt x="394" y="3594"/>
                  </a:lnTo>
                  <a:lnTo>
                    <a:pt x="309" y="3560"/>
                  </a:lnTo>
                  <a:lnTo>
                    <a:pt x="309" y="3560"/>
                  </a:lnTo>
                  <a:lnTo>
                    <a:pt x="240" y="3508"/>
                  </a:lnTo>
                  <a:lnTo>
                    <a:pt x="189" y="3457"/>
                  </a:lnTo>
                  <a:lnTo>
                    <a:pt x="155" y="3371"/>
                  </a:lnTo>
                  <a:lnTo>
                    <a:pt x="138" y="3286"/>
                  </a:lnTo>
                  <a:lnTo>
                    <a:pt x="138" y="3286"/>
                  </a:lnTo>
                  <a:lnTo>
                    <a:pt x="69" y="2978"/>
                  </a:lnTo>
                  <a:lnTo>
                    <a:pt x="18" y="2670"/>
                  </a:lnTo>
                  <a:lnTo>
                    <a:pt x="1" y="2345"/>
                  </a:lnTo>
                  <a:lnTo>
                    <a:pt x="1" y="2037"/>
                  </a:lnTo>
                  <a:lnTo>
                    <a:pt x="176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9"/>
            <p:cNvSpPr/>
            <p:nvPr/>
          </p:nvSpPr>
          <p:spPr>
            <a:xfrm>
              <a:off x="6161192" y="2872363"/>
              <a:ext cx="49249" cy="63141"/>
            </a:xfrm>
            <a:custGeom>
              <a:avLst/>
              <a:gdLst/>
              <a:ahLst/>
              <a:cxnLst/>
              <a:rect l="l" t="t" r="r" b="b"/>
              <a:pathLst>
                <a:path w="2003" h="2568" extrusionOk="0">
                  <a:moveTo>
                    <a:pt x="1968" y="1"/>
                  </a:moveTo>
                  <a:lnTo>
                    <a:pt x="1780" y="360"/>
                  </a:lnTo>
                  <a:lnTo>
                    <a:pt x="1626" y="634"/>
                  </a:lnTo>
                  <a:lnTo>
                    <a:pt x="1472" y="891"/>
                  </a:lnTo>
                  <a:lnTo>
                    <a:pt x="1318" y="1130"/>
                  </a:lnTo>
                  <a:lnTo>
                    <a:pt x="1147" y="1353"/>
                  </a:lnTo>
                  <a:lnTo>
                    <a:pt x="976" y="1592"/>
                  </a:lnTo>
                  <a:lnTo>
                    <a:pt x="787" y="1797"/>
                  </a:lnTo>
                  <a:lnTo>
                    <a:pt x="599" y="2020"/>
                  </a:lnTo>
                  <a:lnTo>
                    <a:pt x="394" y="2225"/>
                  </a:lnTo>
                  <a:lnTo>
                    <a:pt x="189" y="2414"/>
                  </a:lnTo>
                  <a:lnTo>
                    <a:pt x="103" y="2499"/>
                  </a:lnTo>
                  <a:lnTo>
                    <a:pt x="0" y="2568"/>
                  </a:lnTo>
                  <a:lnTo>
                    <a:pt x="120" y="2533"/>
                  </a:lnTo>
                  <a:lnTo>
                    <a:pt x="240" y="2499"/>
                  </a:lnTo>
                  <a:lnTo>
                    <a:pt x="343" y="2465"/>
                  </a:lnTo>
                  <a:lnTo>
                    <a:pt x="445" y="2396"/>
                  </a:lnTo>
                  <a:lnTo>
                    <a:pt x="616" y="2294"/>
                  </a:lnTo>
                  <a:lnTo>
                    <a:pt x="770" y="2157"/>
                  </a:lnTo>
                  <a:lnTo>
                    <a:pt x="907" y="2003"/>
                  </a:lnTo>
                  <a:lnTo>
                    <a:pt x="1027" y="1849"/>
                  </a:lnTo>
                  <a:lnTo>
                    <a:pt x="1198" y="1643"/>
                  </a:lnTo>
                  <a:lnTo>
                    <a:pt x="1335" y="1438"/>
                  </a:lnTo>
                  <a:lnTo>
                    <a:pt x="1472" y="1216"/>
                  </a:lnTo>
                  <a:lnTo>
                    <a:pt x="1609" y="993"/>
                  </a:lnTo>
                  <a:lnTo>
                    <a:pt x="1711" y="754"/>
                  </a:lnTo>
                  <a:lnTo>
                    <a:pt x="1831" y="514"/>
                  </a:lnTo>
                  <a:lnTo>
                    <a:pt x="1917" y="275"/>
                  </a:lnTo>
                  <a:lnTo>
                    <a:pt x="2002" y="35"/>
                  </a:lnTo>
                  <a:lnTo>
                    <a:pt x="1968" y="1"/>
                  </a:lnTo>
                  <a:close/>
                </a:path>
              </a:pathLst>
            </a:custGeom>
            <a:solidFill>
              <a:srgbClr val="C47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9"/>
            <p:cNvSpPr/>
            <p:nvPr/>
          </p:nvSpPr>
          <p:spPr>
            <a:xfrm>
              <a:off x="6161192" y="2872363"/>
              <a:ext cx="49249" cy="63141"/>
            </a:xfrm>
            <a:custGeom>
              <a:avLst/>
              <a:gdLst/>
              <a:ahLst/>
              <a:cxnLst/>
              <a:rect l="l" t="t" r="r" b="b"/>
              <a:pathLst>
                <a:path w="2003" h="2568" fill="none" extrusionOk="0">
                  <a:moveTo>
                    <a:pt x="1968" y="1"/>
                  </a:moveTo>
                  <a:lnTo>
                    <a:pt x="1968" y="1"/>
                  </a:lnTo>
                  <a:lnTo>
                    <a:pt x="1780" y="360"/>
                  </a:lnTo>
                  <a:lnTo>
                    <a:pt x="1626" y="634"/>
                  </a:lnTo>
                  <a:lnTo>
                    <a:pt x="1626" y="634"/>
                  </a:lnTo>
                  <a:lnTo>
                    <a:pt x="1472" y="891"/>
                  </a:lnTo>
                  <a:lnTo>
                    <a:pt x="1318" y="1130"/>
                  </a:lnTo>
                  <a:lnTo>
                    <a:pt x="1147" y="1353"/>
                  </a:lnTo>
                  <a:lnTo>
                    <a:pt x="976" y="1592"/>
                  </a:lnTo>
                  <a:lnTo>
                    <a:pt x="787" y="1797"/>
                  </a:lnTo>
                  <a:lnTo>
                    <a:pt x="599" y="2020"/>
                  </a:lnTo>
                  <a:lnTo>
                    <a:pt x="394" y="2225"/>
                  </a:lnTo>
                  <a:lnTo>
                    <a:pt x="189" y="2414"/>
                  </a:lnTo>
                  <a:lnTo>
                    <a:pt x="189" y="2414"/>
                  </a:lnTo>
                  <a:lnTo>
                    <a:pt x="103" y="2499"/>
                  </a:lnTo>
                  <a:lnTo>
                    <a:pt x="0" y="2568"/>
                  </a:lnTo>
                  <a:lnTo>
                    <a:pt x="0" y="2568"/>
                  </a:lnTo>
                  <a:lnTo>
                    <a:pt x="120" y="2533"/>
                  </a:lnTo>
                  <a:lnTo>
                    <a:pt x="240" y="2499"/>
                  </a:lnTo>
                  <a:lnTo>
                    <a:pt x="343" y="2465"/>
                  </a:lnTo>
                  <a:lnTo>
                    <a:pt x="445" y="2396"/>
                  </a:lnTo>
                  <a:lnTo>
                    <a:pt x="445" y="2396"/>
                  </a:lnTo>
                  <a:lnTo>
                    <a:pt x="616" y="2294"/>
                  </a:lnTo>
                  <a:lnTo>
                    <a:pt x="770" y="2157"/>
                  </a:lnTo>
                  <a:lnTo>
                    <a:pt x="907" y="2003"/>
                  </a:lnTo>
                  <a:lnTo>
                    <a:pt x="1027" y="1849"/>
                  </a:lnTo>
                  <a:lnTo>
                    <a:pt x="1027" y="1849"/>
                  </a:lnTo>
                  <a:lnTo>
                    <a:pt x="1198" y="1643"/>
                  </a:lnTo>
                  <a:lnTo>
                    <a:pt x="1335" y="1438"/>
                  </a:lnTo>
                  <a:lnTo>
                    <a:pt x="1472" y="1216"/>
                  </a:lnTo>
                  <a:lnTo>
                    <a:pt x="1609" y="993"/>
                  </a:lnTo>
                  <a:lnTo>
                    <a:pt x="1711" y="754"/>
                  </a:lnTo>
                  <a:lnTo>
                    <a:pt x="1831" y="514"/>
                  </a:lnTo>
                  <a:lnTo>
                    <a:pt x="1917" y="275"/>
                  </a:lnTo>
                  <a:lnTo>
                    <a:pt x="2002" y="35"/>
                  </a:lnTo>
                  <a:lnTo>
                    <a:pt x="2002" y="35"/>
                  </a:lnTo>
                  <a:lnTo>
                    <a:pt x="196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9"/>
            <p:cNvSpPr/>
            <p:nvPr/>
          </p:nvSpPr>
          <p:spPr>
            <a:xfrm>
              <a:off x="5934000" y="2248836"/>
              <a:ext cx="281896" cy="688327"/>
            </a:xfrm>
            <a:custGeom>
              <a:avLst/>
              <a:gdLst/>
              <a:ahLst/>
              <a:cxnLst/>
              <a:rect l="l" t="t" r="r" b="b"/>
              <a:pathLst>
                <a:path w="11465" h="27995" extrusionOk="0">
                  <a:moveTo>
                    <a:pt x="8128" y="0"/>
                  </a:moveTo>
                  <a:lnTo>
                    <a:pt x="8025" y="34"/>
                  </a:lnTo>
                  <a:lnTo>
                    <a:pt x="7923" y="52"/>
                  </a:lnTo>
                  <a:lnTo>
                    <a:pt x="7837" y="103"/>
                  </a:lnTo>
                  <a:lnTo>
                    <a:pt x="7769" y="154"/>
                  </a:lnTo>
                  <a:lnTo>
                    <a:pt x="7632" y="274"/>
                  </a:lnTo>
                  <a:lnTo>
                    <a:pt x="7512" y="428"/>
                  </a:lnTo>
                  <a:lnTo>
                    <a:pt x="7392" y="599"/>
                  </a:lnTo>
                  <a:lnTo>
                    <a:pt x="7307" y="787"/>
                  </a:lnTo>
                  <a:lnTo>
                    <a:pt x="7101" y="1147"/>
                  </a:lnTo>
                  <a:lnTo>
                    <a:pt x="6537" y="2139"/>
                  </a:lnTo>
                  <a:lnTo>
                    <a:pt x="6006" y="3132"/>
                  </a:lnTo>
                  <a:lnTo>
                    <a:pt x="5476" y="4141"/>
                  </a:lnTo>
                  <a:lnTo>
                    <a:pt x="4962" y="5151"/>
                  </a:lnTo>
                  <a:lnTo>
                    <a:pt x="4466" y="6178"/>
                  </a:lnTo>
                  <a:lnTo>
                    <a:pt x="4004" y="7221"/>
                  </a:lnTo>
                  <a:lnTo>
                    <a:pt x="3542" y="8282"/>
                  </a:lnTo>
                  <a:lnTo>
                    <a:pt x="3114" y="9343"/>
                  </a:lnTo>
                  <a:lnTo>
                    <a:pt x="2704" y="10404"/>
                  </a:lnTo>
                  <a:lnTo>
                    <a:pt x="2310" y="11482"/>
                  </a:lnTo>
                  <a:lnTo>
                    <a:pt x="1934" y="12560"/>
                  </a:lnTo>
                  <a:lnTo>
                    <a:pt x="1591" y="13655"/>
                  </a:lnTo>
                  <a:lnTo>
                    <a:pt x="1215" y="14887"/>
                  </a:lnTo>
                  <a:lnTo>
                    <a:pt x="873" y="16137"/>
                  </a:lnTo>
                  <a:lnTo>
                    <a:pt x="548" y="17386"/>
                  </a:lnTo>
                  <a:lnTo>
                    <a:pt x="257" y="18652"/>
                  </a:lnTo>
                  <a:lnTo>
                    <a:pt x="171" y="19114"/>
                  </a:lnTo>
                  <a:lnTo>
                    <a:pt x="86" y="19559"/>
                  </a:lnTo>
                  <a:lnTo>
                    <a:pt x="34" y="20038"/>
                  </a:lnTo>
                  <a:lnTo>
                    <a:pt x="0" y="20500"/>
                  </a:lnTo>
                  <a:lnTo>
                    <a:pt x="17" y="20722"/>
                  </a:lnTo>
                  <a:lnTo>
                    <a:pt x="17" y="20945"/>
                  </a:lnTo>
                  <a:lnTo>
                    <a:pt x="51" y="21167"/>
                  </a:lnTo>
                  <a:lnTo>
                    <a:pt x="103" y="21390"/>
                  </a:lnTo>
                  <a:lnTo>
                    <a:pt x="154" y="21612"/>
                  </a:lnTo>
                  <a:lnTo>
                    <a:pt x="222" y="21818"/>
                  </a:lnTo>
                  <a:lnTo>
                    <a:pt x="325" y="22023"/>
                  </a:lnTo>
                  <a:lnTo>
                    <a:pt x="428" y="22228"/>
                  </a:lnTo>
                  <a:lnTo>
                    <a:pt x="565" y="22417"/>
                  </a:lnTo>
                  <a:lnTo>
                    <a:pt x="702" y="22605"/>
                  </a:lnTo>
                  <a:lnTo>
                    <a:pt x="873" y="22776"/>
                  </a:lnTo>
                  <a:lnTo>
                    <a:pt x="1044" y="22947"/>
                  </a:lnTo>
                  <a:lnTo>
                    <a:pt x="1403" y="23255"/>
                  </a:lnTo>
                  <a:lnTo>
                    <a:pt x="1797" y="23529"/>
                  </a:lnTo>
                  <a:lnTo>
                    <a:pt x="2618" y="24111"/>
                  </a:lnTo>
                  <a:lnTo>
                    <a:pt x="3474" y="24675"/>
                  </a:lnTo>
                  <a:lnTo>
                    <a:pt x="4312" y="25240"/>
                  </a:lnTo>
                  <a:lnTo>
                    <a:pt x="5168" y="25770"/>
                  </a:lnTo>
                  <a:lnTo>
                    <a:pt x="6913" y="26831"/>
                  </a:lnTo>
                  <a:lnTo>
                    <a:pt x="8659" y="27858"/>
                  </a:lnTo>
                  <a:lnTo>
                    <a:pt x="8830" y="27944"/>
                  </a:lnTo>
                  <a:lnTo>
                    <a:pt x="8915" y="27978"/>
                  </a:lnTo>
                  <a:lnTo>
                    <a:pt x="9001" y="27995"/>
                  </a:lnTo>
                  <a:lnTo>
                    <a:pt x="9121" y="27978"/>
                  </a:lnTo>
                  <a:lnTo>
                    <a:pt x="9240" y="27927"/>
                  </a:lnTo>
                  <a:lnTo>
                    <a:pt x="9343" y="27858"/>
                  </a:lnTo>
                  <a:lnTo>
                    <a:pt x="9429" y="27773"/>
                  </a:lnTo>
                  <a:lnTo>
                    <a:pt x="9634" y="27584"/>
                  </a:lnTo>
                  <a:lnTo>
                    <a:pt x="9839" y="27379"/>
                  </a:lnTo>
                  <a:lnTo>
                    <a:pt x="10027" y="27156"/>
                  </a:lnTo>
                  <a:lnTo>
                    <a:pt x="10216" y="26951"/>
                  </a:lnTo>
                  <a:lnTo>
                    <a:pt x="10387" y="26712"/>
                  </a:lnTo>
                  <a:lnTo>
                    <a:pt x="10558" y="26489"/>
                  </a:lnTo>
                  <a:lnTo>
                    <a:pt x="10712" y="26250"/>
                  </a:lnTo>
                  <a:lnTo>
                    <a:pt x="10866" y="25993"/>
                  </a:lnTo>
                  <a:lnTo>
                    <a:pt x="11071" y="25616"/>
                  </a:lnTo>
                  <a:lnTo>
                    <a:pt x="11191" y="25394"/>
                  </a:lnTo>
                  <a:lnTo>
                    <a:pt x="11311" y="25154"/>
                  </a:lnTo>
                  <a:lnTo>
                    <a:pt x="11396" y="24898"/>
                  </a:lnTo>
                  <a:lnTo>
                    <a:pt x="11465" y="24658"/>
                  </a:lnTo>
                  <a:lnTo>
                    <a:pt x="11465" y="24556"/>
                  </a:lnTo>
                  <a:lnTo>
                    <a:pt x="11465" y="24436"/>
                  </a:lnTo>
                  <a:lnTo>
                    <a:pt x="11465" y="24333"/>
                  </a:lnTo>
                  <a:lnTo>
                    <a:pt x="11431" y="24230"/>
                  </a:lnTo>
                  <a:lnTo>
                    <a:pt x="11362" y="24093"/>
                  </a:lnTo>
                  <a:lnTo>
                    <a:pt x="11259" y="23974"/>
                  </a:lnTo>
                  <a:lnTo>
                    <a:pt x="11140" y="23854"/>
                  </a:lnTo>
                  <a:lnTo>
                    <a:pt x="11020" y="23751"/>
                  </a:lnTo>
                  <a:lnTo>
                    <a:pt x="10609" y="23426"/>
                  </a:lnTo>
                  <a:lnTo>
                    <a:pt x="10199" y="23118"/>
                  </a:lnTo>
                  <a:lnTo>
                    <a:pt x="9788" y="22810"/>
                  </a:lnTo>
                  <a:lnTo>
                    <a:pt x="9360" y="22519"/>
                  </a:lnTo>
                  <a:lnTo>
                    <a:pt x="8487" y="21955"/>
                  </a:lnTo>
                  <a:lnTo>
                    <a:pt x="7615" y="21407"/>
                  </a:lnTo>
                  <a:lnTo>
                    <a:pt x="6742" y="20859"/>
                  </a:lnTo>
                  <a:lnTo>
                    <a:pt x="6314" y="20568"/>
                  </a:lnTo>
                  <a:lnTo>
                    <a:pt x="5886" y="20278"/>
                  </a:lnTo>
                  <a:lnTo>
                    <a:pt x="5476" y="19970"/>
                  </a:lnTo>
                  <a:lnTo>
                    <a:pt x="5065" y="19662"/>
                  </a:lnTo>
                  <a:lnTo>
                    <a:pt x="4671" y="19319"/>
                  </a:lnTo>
                  <a:lnTo>
                    <a:pt x="4295" y="18977"/>
                  </a:lnTo>
                  <a:lnTo>
                    <a:pt x="4791" y="18002"/>
                  </a:lnTo>
                  <a:lnTo>
                    <a:pt x="5288" y="17026"/>
                  </a:lnTo>
                  <a:lnTo>
                    <a:pt x="5750" y="16034"/>
                  </a:lnTo>
                  <a:lnTo>
                    <a:pt x="6212" y="15041"/>
                  </a:lnTo>
                  <a:lnTo>
                    <a:pt x="6639" y="14032"/>
                  </a:lnTo>
                  <a:lnTo>
                    <a:pt x="7050" y="13022"/>
                  </a:lnTo>
                  <a:lnTo>
                    <a:pt x="7444" y="11996"/>
                  </a:lnTo>
                  <a:lnTo>
                    <a:pt x="7820" y="10969"/>
                  </a:lnTo>
                  <a:lnTo>
                    <a:pt x="7991" y="10473"/>
                  </a:lnTo>
                  <a:lnTo>
                    <a:pt x="8145" y="9976"/>
                  </a:lnTo>
                  <a:lnTo>
                    <a:pt x="8453" y="8967"/>
                  </a:lnTo>
                  <a:lnTo>
                    <a:pt x="8624" y="8471"/>
                  </a:lnTo>
                  <a:lnTo>
                    <a:pt x="8778" y="7974"/>
                  </a:lnTo>
                  <a:lnTo>
                    <a:pt x="8967" y="7478"/>
                  </a:lnTo>
                  <a:lnTo>
                    <a:pt x="9172" y="6999"/>
                  </a:lnTo>
                  <a:lnTo>
                    <a:pt x="9377" y="6520"/>
                  </a:lnTo>
                  <a:lnTo>
                    <a:pt x="9583" y="6024"/>
                  </a:lnTo>
                  <a:lnTo>
                    <a:pt x="9754" y="5510"/>
                  </a:lnTo>
                  <a:lnTo>
                    <a:pt x="9925" y="5014"/>
                  </a:lnTo>
                  <a:lnTo>
                    <a:pt x="10045" y="4483"/>
                  </a:lnTo>
                  <a:lnTo>
                    <a:pt x="10147" y="3970"/>
                  </a:lnTo>
                  <a:lnTo>
                    <a:pt x="10164" y="3696"/>
                  </a:lnTo>
                  <a:lnTo>
                    <a:pt x="10199" y="3440"/>
                  </a:lnTo>
                  <a:lnTo>
                    <a:pt x="10199" y="3166"/>
                  </a:lnTo>
                  <a:lnTo>
                    <a:pt x="10199" y="2892"/>
                  </a:lnTo>
                  <a:lnTo>
                    <a:pt x="10181" y="2635"/>
                  </a:lnTo>
                  <a:lnTo>
                    <a:pt x="10147" y="2379"/>
                  </a:lnTo>
                  <a:lnTo>
                    <a:pt x="10096" y="2122"/>
                  </a:lnTo>
                  <a:lnTo>
                    <a:pt x="10045" y="1865"/>
                  </a:lnTo>
                  <a:lnTo>
                    <a:pt x="9959" y="1626"/>
                  </a:lnTo>
                  <a:lnTo>
                    <a:pt x="9856" y="1369"/>
                  </a:lnTo>
                  <a:lnTo>
                    <a:pt x="9737" y="1147"/>
                  </a:lnTo>
                  <a:lnTo>
                    <a:pt x="9600" y="924"/>
                  </a:lnTo>
                  <a:lnTo>
                    <a:pt x="9463" y="770"/>
                  </a:lnTo>
                  <a:lnTo>
                    <a:pt x="9326" y="616"/>
                  </a:lnTo>
                  <a:lnTo>
                    <a:pt x="9138" y="445"/>
                  </a:lnTo>
                  <a:lnTo>
                    <a:pt x="8949" y="291"/>
                  </a:lnTo>
                  <a:lnTo>
                    <a:pt x="8744" y="171"/>
                  </a:lnTo>
                  <a:lnTo>
                    <a:pt x="8539" y="69"/>
                  </a:lnTo>
                  <a:lnTo>
                    <a:pt x="8436" y="34"/>
                  </a:lnTo>
                  <a:lnTo>
                    <a:pt x="8333" y="17"/>
                  </a:lnTo>
                  <a:lnTo>
                    <a:pt x="823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9"/>
            <p:cNvSpPr/>
            <p:nvPr/>
          </p:nvSpPr>
          <p:spPr>
            <a:xfrm>
              <a:off x="5934000" y="2248836"/>
              <a:ext cx="281896" cy="688327"/>
            </a:xfrm>
            <a:custGeom>
              <a:avLst/>
              <a:gdLst/>
              <a:ahLst/>
              <a:cxnLst/>
              <a:rect l="l" t="t" r="r" b="b"/>
              <a:pathLst>
                <a:path w="11465" h="27995" fill="none" extrusionOk="0">
                  <a:moveTo>
                    <a:pt x="257" y="18652"/>
                  </a:moveTo>
                  <a:lnTo>
                    <a:pt x="257" y="18652"/>
                  </a:lnTo>
                  <a:lnTo>
                    <a:pt x="171" y="19114"/>
                  </a:lnTo>
                  <a:lnTo>
                    <a:pt x="86" y="19559"/>
                  </a:lnTo>
                  <a:lnTo>
                    <a:pt x="34" y="20038"/>
                  </a:lnTo>
                  <a:lnTo>
                    <a:pt x="0" y="20500"/>
                  </a:lnTo>
                  <a:lnTo>
                    <a:pt x="17" y="20722"/>
                  </a:lnTo>
                  <a:lnTo>
                    <a:pt x="17" y="20945"/>
                  </a:lnTo>
                  <a:lnTo>
                    <a:pt x="51" y="21167"/>
                  </a:lnTo>
                  <a:lnTo>
                    <a:pt x="103" y="21390"/>
                  </a:lnTo>
                  <a:lnTo>
                    <a:pt x="154" y="21612"/>
                  </a:lnTo>
                  <a:lnTo>
                    <a:pt x="222" y="21818"/>
                  </a:lnTo>
                  <a:lnTo>
                    <a:pt x="325" y="22023"/>
                  </a:lnTo>
                  <a:lnTo>
                    <a:pt x="428" y="22228"/>
                  </a:lnTo>
                  <a:lnTo>
                    <a:pt x="428" y="22228"/>
                  </a:lnTo>
                  <a:lnTo>
                    <a:pt x="565" y="22417"/>
                  </a:lnTo>
                  <a:lnTo>
                    <a:pt x="702" y="22605"/>
                  </a:lnTo>
                  <a:lnTo>
                    <a:pt x="873" y="22776"/>
                  </a:lnTo>
                  <a:lnTo>
                    <a:pt x="1044" y="22947"/>
                  </a:lnTo>
                  <a:lnTo>
                    <a:pt x="1403" y="23255"/>
                  </a:lnTo>
                  <a:lnTo>
                    <a:pt x="1797" y="23529"/>
                  </a:lnTo>
                  <a:lnTo>
                    <a:pt x="1797" y="23529"/>
                  </a:lnTo>
                  <a:lnTo>
                    <a:pt x="2618" y="24111"/>
                  </a:lnTo>
                  <a:lnTo>
                    <a:pt x="3474" y="24675"/>
                  </a:lnTo>
                  <a:lnTo>
                    <a:pt x="4312" y="25240"/>
                  </a:lnTo>
                  <a:lnTo>
                    <a:pt x="5168" y="25770"/>
                  </a:lnTo>
                  <a:lnTo>
                    <a:pt x="6913" y="26831"/>
                  </a:lnTo>
                  <a:lnTo>
                    <a:pt x="8659" y="27858"/>
                  </a:lnTo>
                  <a:lnTo>
                    <a:pt x="8659" y="27858"/>
                  </a:lnTo>
                  <a:lnTo>
                    <a:pt x="8830" y="27944"/>
                  </a:lnTo>
                  <a:lnTo>
                    <a:pt x="8915" y="27978"/>
                  </a:lnTo>
                  <a:lnTo>
                    <a:pt x="9001" y="27995"/>
                  </a:lnTo>
                  <a:lnTo>
                    <a:pt x="9001" y="27995"/>
                  </a:lnTo>
                  <a:lnTo>
                    <a:pt x="9121" y="27978"/>
                  </a:lnTo>
                  <a:lnTo>
                    <a:pt x="9240" y="27927"/>
                  </a:lnTo>
                  <a:lnTo>
                    <a:pt x="9343" y="27858"/>
                  </a:lnTo>
                  <a:lnTo>
                    <a:pt x="9429" y="27773"/>
                  </a:lnTo>
                  <a:lnTo>
                    <a:pt x="9429" y="27773"/>
                  </a:lnTo>
                  <a:lnTo>
                    <a:pt x="9634" y="27584"/>
                  </a:lnTo>
                  <a:lnTo>
                    <a:pt x="9839" y="27379"/>
                  </a:lnTo>
                  <a:lnTo>
                    <a:pt x="10027" y="27156"/>
                  </a:lnTo>
                  <a:lnTo>
                    <a:pt x="10216" y="26951"/>
                  </a:lnTo>
                  <a:lnTo>
                    <a:pt x="10387" y="26712"/>
                  </a:lnTo>
                  <a:lnTo>
                    <a:pt x="10558" y="26489"/>
                  </a:lnTo>
                  <a:lnTo>
                    <a:pt x="10712" y="26250"/>
                  </a:lnTo>
                  <a:lnTo>
                    <a:pt x="10866" y="25993"/>
                  </a:lnTo>
                  <a:lnTo>
                    <a:pt x="10866" y="25993"/>
                  </a:lnTo>
                  <a:lnTo>
                    <a:pt x="11071" y="25616"/>
                  </a:lnTo>
                  <a:lnTo>
                    <a:pt x="11191" y="25394"/>
                  </a:lnTo>
                  <a:lnTo>
                    <a:pt x="11311" y="25154"/>
                  </a:lnTo>
                  <a:lnTo>
                    <a:pt x="11396" y="24898"/>
                  </a:lnTo>
                  <a:lnTo>
                    <a:pt x="11465" y="24658"/>
                  </a:lnTo>
                  <a:lnTo>
                    <a:pt x="11465" y="24556"/>
                  </a:lnTo>
                  <a:lnTo>
                    <a:pt x="11465" y="24436"/>
                  </a:lnTo>
                  <a:lnTo>
                    <a:pt x="11465" y="24333"/>
                  </a:lnTo>
                  <a:lnTo>
                    <a:pt x="11431" y="24230"/>
                  </a:lnTo>
                  <a:lnTo>
                    <a:pt x="11431" y="24230"/>
                  </a:lnTo>
                  <a:lnTo>
                    <a:pt x="11362" y="24093"/>
                  </a:lnTo>
                  <a:lnTo>
                    <a:pt x="11259" y="23974"/>
                  </a:lnTo>
                  <a:lnTo>
                    <a:pt x="11140" y="23854"/>
                  </a:lnTo>
                  <a:lnTo>
                    <a:pt x="11020" y="23751"/>
                  </a:lnTo>
                  <a:lnTo>
                    <a:pt x="11020" y="23751"/>
                  </a:lnTo>
                  <a:lnTo>
                    <a:pt x="10609" y="23426"/>
                  </a:lnTo>
                  <a:lnTo>
                    <a:pt x="10199" y="23118"/>
                  </a:lnTo>
                  <a:lnTo>
                    <a:pt x="9788" y="22810"/>
                  </a:lnTo>
                  <a:lnTo>
                    <a:pt x="9360" y="22519"/>
                  </a:lnTo>
                  <a:lnTo>
                    <a:pt x="8487" y="21955"/>
                  </a:lnTo>
                  <a:lnTo>
                    <a:pt x="7615" y="21407"/>
                  </a:lnTo>
                  <a:lnTo>
                    <a:pt x="6742" y="20859"/>
                  </a:lnTo>
                  <a:lnTo>
                    <a:pt x="6314" y="20568"/>
                  </a:lnTo>
                  <a:lnTo>
                    <a:pt x="5886" y="20278"/>
                  </a:lnTo>
                  <a:lnTo>
                    <a:pt x="5476" y="19970"/>
                  </a:lnTo>
                  <a:lnTo>
                    <a:pt x="5065" y="19662"/>
                  </a:lnTo>
                  <a:lnTo>
                    <a:pt x="4671" y="19319"/>
                  </a:lnTo>
                  <a:lnTo>
                    <a:pt x="4295" y="18977"/>
                  </a:lnTo>
                  <a:lnTo>
                    <a:pt x="4295" y="18977"/>
                  </a:lnTo>
                  <a:lnTo>
                    <a:pt x="4791" y="18002"/>
                  </a:lnTo>
                  <a:lnTo>
                    <a:pt x="5288" y="17026"/>
                  </a:lnTo>
                  <a:lnTo>
                    <a:pt x="5750" y="16034"/>
                  </a:lnTo>
                  <a:lnTo>
                    <a:pt x="6212" y="15041"/>
                  </a:lnTo>
                  <a:lnTo>
                    <a:pt x="6639" y="14032"/>
                  </a:lnTo>
                  <a:lnTo>
                    <a:pt x="7050" y="13022"/>
                  </a:lnTo>
                  <a:lnTo>
                    <a:pt x="7444" y="11996"/>
                  </a:lnTo>
                  <a:lnTo>
                    <a:pt x="7820" y="10969"/>
                  </a:lnTo>
                  <a:lnTo>
                    <a:pt x="7820" y="10969"/>
                  </a:lnTo>
                  <a:lnTo>
                    <a:pt x="7991" y="10473"/>
                  </a:lnTo>
                  <a:lnTo>
                    <a:pt x="8145" y="9976"/>
                  </a:lnTo>
                  <a:lnTo>
                    <a:pt x="8453" y="8967"/>
                  </a:lnTo>
                  <a:lnTo>
                    <a:pt x="8624" y="8471"/>
                  </a:lnTo>
                  <a:lnTo>
                    <a:pt x="8778" y="7974"/>
                  </a:lnTo>
                  <a:lnTo>
                    <a:pt x="8967" y="7478"/>
                  </a:lnTo>
                  <a:lnTo>
                    <a:pt x="9172" y="6999"/>
                  </a:lnTo>
                  <a:lnTo>
                    <a:pt x="9172" y="6999"/>
                  </a:lnTo>
                  <a:lnTo>
                    <a:pt x="9377" y="6520"/>
                  </a:lnTo>
                  <a:lnTo>
                    <a:pt x="9583" y="6024"/>
                  </a:lnTo>
                  <a:lnTo>
                    <a:pt x="9754" y="5510"/>
                  </a:lnTo>
                  <a:lnTo>
                    <a:pt x="9925" y="5014"/>
                  </a:lnTo>
                  <a:lnTo>
                    <a:pt x="10045" y="4483"/>
                  </a:lnTo>
                  <a:lnTo>
                    <a:pt x="10147" y="3970"/>
                  </a:lnTo>
                  <a:lnTo>
                    <a:pt x="10164" y="3696"/>
                  </a:lnTo>
                  <a:lnTo>
                    <a:pt x="10199" y="3440"/>
                  </a:lnTo>
                  <a:lnTo>
                    <a:pt x="10199" y="3166"/>
                  </a:lnTo>
                  <a:lnTo>
                    <a:pt x="10199" y="2892"/>
                  </a:lnTo>
                  <a:lnTo>
                    <a:pt x="10199" y="2892"/>
                  </a:lnTo>
                  <a:lnTo>
                    <a:pt x="10181" y="2635"/>
                  </a:lnTo>
                  <a:lnTo>
                    <a:pt x="10147" y="2379"/>
                  </a:lnTo>
                  <a:lnTo>
                    <a:pt x="10096" y="2122"/>
                  </a:lnTo>
                  <a:lnTo>
                    <a:pt x="10045" y="1865"/>
                  </a:lnTo>
                  <a:lnTo>
                    <a:pt x="9959" y="1626"/>
                  </a:lnTo>
                  <a:lnTo>
                    <a:pt x="9856" y="1369"/>
                  </a:lnTo>
                  <a:lnTo>
                    <a:pt x="9737" y="1147"/>
                  </a:lnTo>
                  <a:lnTo>
                    <a:pt x="9600" y="924"/>
                  </a:lnTo>
                  <a:lnTo>
                    <a:pt x="9600" y="924"/>
                  </a:lnTo>
                  <a:lnTo>
                    <a:pt x="9463" y="770"/>
                  </a:lnTo>
                  <a:lnTo>
                    <a:pt x="9326" y="616"/>
                  </a:lnTo>
                  <a:lnTo>
                    <a:pt x="9138" y="445"/>
                  </a:lnTo>
                  <a:lnTo>
                    <a:pt x="8949" y="291"/>
                  </a:lnTo>
                  <a:lnTo>
                    <a:pt x="8744" y="171"/>
                  </a:lnTo>
                  <a:lnTo>
                    <a:pt x="8539" y="69"/>
                  </a:lnTo>
                  <a:lnTo>
                    <a:pt x="8436" y="34"/>
                  </a:lnTo>
                  <a:lnTo>
                    <a:pt x="8333" y="17"/>
                  </a:lnTo>
                  <a:lnTo>
                    <a:pt x="8231" y="0"/>
                  </a:lnTo>
                  <a:lnTo>
                    <a:pt x="8128" y="0"/>
                  </a:lnTo>
                  <a:lnTo>
                    <a:pt x="8128" y="0"/>
                  </a:lnTo>
                  <a:lnTo>
                    <a:pt x="8025" y="34"/>
                  </a:lnTo>
                  <a:lnTo>
                    <a:pt x="7923" y="52"/>
                  </a:lnTo>
                  <a:lnTo>
                    <a:pt x="7837" y="103"/>
                  </a:lnTo>
                  <a:lnTo>
                    <a:pt x="7769" y="154"/>
                  </a:lnTo>
                  <a:lnTo>
                    <a:pt x="7632" y="274"/>
                  </a:lnTo>
                  <a:lnTo>
                    <a:pt x="7512" y="428"/>
                  </a:lnTo>
                  <a:lnTo>
                    <a:pt x="7392" y="599"/>
                  </a:lnTo>
                  <a:lnTo>
                    <a:pt x="7307" y="787"/>
                  </a:lnTo>
                  <a:lnTo>
                    <a:pt x="7101" y="1147"/>
                  </a:lnTo>
                  <a:lnTo>
                    <a:pt x="7101" y="1147"/>
                  </a:lnTo>
                  <a:lnTo>
                    <a:pt x="6537" y="2139"/>
                  </a:lnTo>
                  <a:lnTo>
                    <a:pt x="6006" y="3132"/>
                  </a:lnTo>
                  <a:lnTo>
                    <a:pt x="5476" y="4141"/>
                  </a:lnTo>
                  <a:lnTo>
                    <a:pt x="4962" y="5151"/>
                  </a:lnTo>
                  <a:lnTo>
                    <a:pt x="4962" y="5151"/>
                  </a:lnTo>
                  <a:lnTo>
                    <a:pt x="4466" y="6178"/>
                  </a:lnTo>
                  <a:lnTo>
                    <a:pt x="4004" y="7221"/>
                  </a:lnTo>
                  <a:lnTo>
                    <a:pt x="3542" y="8282"/>
                  </a:lnTo>
                  <a:lnTo>
                    <a:pt x="3114" y="9343"/>
                  </a:lnTo>
                  <a:lnTo>
                    <a:pt x="2704" y="10404"/>
                  </a:lnTo>
                  <a:lnTo>
                    <a:pt x="2310" y="11482"/>
                  </a:lnTo>
                  <a:lnTo>
                    <a:pt x="1934" y="12560"/>
                  </a:lnTo>
                  <a:lnTo>
                    <a:pt x="1591" y="13655"/>
                  </a:lnTo>
                  <a:lnTo>
                    <a:pt x="1591" y="13655"/>
                  </a:lnTo>
                  <a:lnTo>
                    <a:pt x="1215" y="14887"/>
                  </a:lnTo>
                  <a:lnTo>
                    <a:pt x="873" y="16137"/>
                  </a:lnTo>
                  <a:lnTo>
                    <a:pt x="548" y="17386"/>
                  </a:lnTo>
                  <a:lnTo>
                    <a:pt x="257" y="1865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9"/>
            <p:cNvSpPr/>
            <p:nvPr/>
          </p:nvSpPr>
          <p:spPr>
            <a:xfrm>
              <a:off x="6153618" y="2953160"/>
              <a:ext cx="124978" cy="26112"/>
            </a:xfrm>
            <a:custGeom>
              <a:avLst/>
              <a:gdLst/>
              <a:ahLst/>
              <a:cxnLst/>
              <a:rect l="l" t="t" r="r" b="b"/>
              <a:pathLst>
                <a:path w="5083" h="1062" extrusionOk="0">
                  <a:moveTo>
                    <a:pt x="0" y="0"/>
                  </a:moveTo>
                  <a:lnTo>
                    <a:pt x="0" y="1061"/>
                  </a:lnTo>
                  <a:lnTo>
                    <a:pt x="5082" y="1061"/>
                  </a:lnTo>
                  <a:lnTo>
                    <a:pt x="5082"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9"/>
            <p:cNvSpPr/>
            <p:nvPr/>
          </p:nvSpPr>
          <p:spPr>
            <a:xfrm>
              <a:off x="6183911" y="2454146"/>
              <a:ext cx="100145" cy="66927"/>
            </a:xfrm>
            <a:custGeom>
              <a:avLst/>
              <a:gdLst/>
              <a:ahLst/>
              <a:cxnLst/>
              <a:rect l="l" t="t" r="r" b="b"/>
              <a:pathLst>
                <a:path w="4073" h="2722" extrusionOk="0">
                  <a:moveTo>
                    <a:pt x="0" y="1"/>
                  </a:moveTo>
                  <a:lnTo>
                    <a:pt x="0" y="2721"/>
                  </a:lnTo>
                  <a:lnTo>
                    <a:pt x="4073" y="2721"/>
                  </a:lnTo>
                  <a:lnTo>
                    <a:pt x="4073" y="1"/>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9"/>
            <p:cNvSpPr/>
            <p:nvPr/>
          </p:nvSpPr>
          <p:spPr>
            <a:xfrm>
              <a:off x="6474219" y="2192455"/>
              <a:ext cx="247842" cy="1313538"/>
            </a:xfrm>
            <a:custGeom>
              <a:avLst/>
              <a:gdLst/>
              <a:ahLst/>
              <a:cxnLst/>
              <a:rect l="l" t="t" r="r" b="b"/>
              <a:pathLst>
                <a:path w="10080" h="53423" extrusionOk="0">
                  <a:moveTo>
                    <a:pt x="1267" y="0"/>
                  </a:moveTo>
                  <a:lnTo>
                    <a:pt x="0" y="53320"/>
                  </a:lnTo>
                  <a:lnTo>
                    <a:pt x="582" y="53372"/>
                  </a:lnTo>
                  <a:lnTo>
                    <a:pt x="1147" y="53389"/>
                  </a:lnTo>
                  <a:lnTo>
                    <a:pt x="1729" y="53423"/>
                  </a:lnTo>
                  <a:lnTo>
                    <a:pt x="2892" y="53423"/>
                  </a:lnTo>
                  <a:lnTo>
                    <a:pt x="3457" y="53389"/>
                  </a:lnTo>
                  <a:lnTo>
                    <a:pt x="4039" y="53372"/>
                  </a:lnTo>
                  <a:lnTo>
                    <a:pt x="4621" y="53320"/>
                  </a:lnTo>
                  <a:lnTo>
                    <a:pt x="5185" y="53269"/>
                  </a:lnTo>
                  <a:lnTo>
                    <a:pt x="5767" y="53201"/>
                  </a:lnTo>
                  <a:lnTo>
                    <a:pt x="6332" y="53115"/>
                  </a:lnTo>
                  <a:lnTo>
                    <a:pt x="6914" y="53029"/>
                  </a:lnTo>
                  <a:lnTo>
                    <a:pt x="7478" y="52910"/>
                  </a:lnTo>
                  <a:lnTo>
                    <a:pt x="8043" y="52790"/>
                  </a:lnTo>
                  <a:lnTo>
                    <a:pt x="8608" y="52670"/>
                  </a:lnTo>
                  <a:lnTo>
                    <a:pt x="9172" y="52516"/>
                  </a:lnTo>
                  <a:lnTo>
                    <a:pt x="9378" y="52465"/>
                  </a:lnTo>
                  <a:lnTo>
                    <a:pt x="9566" y="52396"/>
                  </a:lnTo>
                  <a:lnTo>
                    <a:pt x="9669" y="52345"/>
                  </a:lnTo>
                  <a:lnTo>
                    <a:pt x="9754" y="52277"/>
                  </a:lnTo>
                  <a:lnTo>
                    <a:pt x="9823" y="52208"/>
                  </a:lnTo>
                  <a:lnTo>
                    <a:pt x="9891" y="52140"/>
                  </a:lnTo>
                  <a:lnTo>
                    <a:pt x="9942" y="52054"/>
                  </a:lnTo>
                  <a:lnTo>
                    <a:pt x="9977" y="51969"/>
                  </a:lnTo>
                  <a:lnTo>
                    <a:pt x="10028" y="51780"/>
                  </a:lnTo>
                  <a:lnTo>
                    <a:pt x="10062" y="51592"/>
                  </a:lnTo>
                  <a:lnTo>
                    <a:pt x="10062" y="51387"/>
                  </a:lnTo>
                  <a:lnTo>
                    <a:pt x="10079" y="50497"/>
                  </a:lnTo>
                  <a:lnTo>
                    <a:pt x="10062" y="49607"/>
                  </a:lnTo>
                  <a:lnTo>
                    <a:pt x="10028" y="48717"/>
                  </a:lnTo>
                  <a:lnTo>
                    <a:pt x="9994" y="47827"/>
                  </a:lnTo>
                  <a:lnTo>
                    <a:pt x="9925" y="46938"/>
                  </a:lnTo>
                  <a:lnTo>
                    <a:pt x="9857" y="46048"/>
                  </a:lnTo>
                  <a:lnTo>
                    <a:pt x="9686" y="44268"/>
                  </a:lnTo>
                  <a:lnTo>
                    <a:pt x="9480" y="42489"/>
                  </a:lnTo>
                  <a:lnTo>
                    <a:pt x="9258" y="40709"/>
                  </a:lnTo>
                  <a:lnTo>
                    <a:pt x="9052" y="38929"/>
                  </a:lnTo>
                  <a:lnTo>
                    <a:pt x="8847" y="37150"/>
                  </a:lnTo>
                  <a:lnTo>
                    <a:pt x="8744" y="36106"/>
                  </a:lnTo>
                  <a:lnTo>
                    <a:pt x="8659" y="35079"/>
                  </a:lnTo>
                  <a:lnTo>
                    <a:pt x="8505" y="33026"/>
                  </a:lnTo>
                  <a:lnTo>
                    <a:pt x="8402" y="30955"/>
                  </a:lnTo>
                  <a:lnTo>
                    <a:pt x="8317" y="28885"/>
                  </a:lnTo>
                  <a:lnTo>
                    <a:pt x="8265" y="26814"/>
                  </a:lnTo>
                  <a:lnTo>
                    <a:pt x="8231" y="24744"/>
                  </a:lnTo>
                  <a:lnTo>
                    <a:pt x="8231" y="22673"/>
                  </a:lnTo>
                  <a:lnTo>
                    <a:pt x="8231" y="20603"/>
                  </a:lnTo>
                  <a:lnTo>
                    <a:pt x="8231" y="18635"/>
                  </a:lnTo>
                  <a:lnTo>
                    <a:pt x="8231" y="16633"/>
                  </a:lnTo>
                  <a:lnTo>
                    <a:pt x="8231" y="14631"/>
                  </a:lnTo>
                  <a:lnTo>
                    <a:pt x="8248" y="13638"/>
                  </a:lnTo>
                  <a:lnTo>
                    <a:pt x="8265" y="12629"/>
                  </a:lnTo>
                  <a:lnTo>
                    <a:pt x="8300" y="11636"/>
                  </a:lnTo>
                  <a:lnTo>
                    <a:pt x="8368" y="10644"/>
                  </a:lnTo>
                  <a:lnTo>
                    <a:pt x="8436" y="9634"/>
                  </a:lnTo>
                  <a:lnTo>
                    <a:pt x="8522" y="8642"/>
                  </a:lnTo>
                  <a:lnTo>
                    <a:pt x="8642" y="7666"/>
                  </a:lnTo>
                  <a:lnTo>
                    <a:pt x="8796" y="6674"/>
                  </a:lnTo>
                  <a:lnTo>
                    <a:pt x="8984" y="5716"/>
                  </a:lnTo>
                  <a:lnTo>
                    <a:pt x="9189" y="4740"/>
                  </a:lnTo>
                  <a:lnTo>
                    <a:pt x="9326" y="4107"/>
                  </a:lnTo>
                  <a:lnTo>
                    <a:pt x="9378" y="3799"/>
                  </a:lnTo>
                  <a:lnTo>
                    <a:pt x="9412" y="3474"/>
                  </a:lnTo>
                  <a:lnTo>
                    <a:pt x="9412" y="3166"/>
                  </a:lnTo>
                  <a:lnTo>
                    <a:pt x="9395" y="3012"/>
                  </a:lnTo>
                  <a:lnTo>
                    <a:pt x="9361" y="2858"/>
                  </a:lnTo>
                  <a:lnTo>
                    <a:pt x="9326" y="2721"/>
                  </a:lnTo>
                  <a:lnTo>
                    <a:pt x="9275" y="2567"/>
                  </a:lnTo>
                  <a:lnTo>
                    <a:pt x="9207" y="2430"/>
                  </a:lnTo>
                  <a:lnTo>
                    <a:pt x="9121" y="2310"/>
                  </a:lnTo>
                  <a:lnTo>
                    <a:pt x="9052" y="2208"/>
                  </a:lnTo>
                  <a:lnTo>
                    <a:pt x="8967" y="2122"/>
                  </a:lnTo>
                  <a:lnTo>
                    <a:pt x="8779" y="1951"/>
                  </a:lnTo>
                  <a:lnTo>
                    <a:pt x="8573" y="1814"/>
                  </a:lnTo>
                  <a:lnTo>
                    <a:pt x="8351" y="1694"/>
                  </a:lnTo>
                  <a:lnTo>
                    <a:pt x="8128" y="1609"/>
                  </a:lnTo>
                  <a:lnTo>
                    <a:pt x="7872" y="1523"/>
                  </a:lnTo>
                  <a:lnTo>
                    <a:pt x="7393" y="1386"/>
                  </a:lnTo>
                  <a:lnTo>
                    <a:pt x="3132" y="325"/>
                  </a:lnTo>
                  <a:lnTo>
                    <a:pt x="126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9"/>
            <p:cNvSpPr/>
            <p:nvPr/>
          </p:nvSpPr>
          <p:spPr>
            <a:xfrm>
              <a:off x="6474219" y="2192455"/>
              <a:ext cx="247842" cy="1313538"/>
            </a:xfrm>
            <a:custGeom>
              <a:avLst/>
              <a:gdLst/>
              <a:ahLst/>
              <a:cxnLst/>
              <a:rect l="l" t="t" r="r" b="b"/>
              <a:pathLst>
                <a:path w="10080" h="53423" fill="none" extrusionOk="0">
                  <a:moveTo>
                    <a:pt x="3132" y="325"/>
                  </a:moveTo>
                  <a:lnTo>
                    <a:pt x="3132" y="325"/>
                  </a:lnTo>
                  <a:lnTo>
                    <a:pt x="7393" y="1386"/>
                  </a:lnTo>
                  <a:lnTo>
                    <a:pt x="7393" y="1386"/>
                  </a:lnTo>
                  <a:lnTo>
                    <a:pt x="7872" y="1523"/>
                  </a:lnTo>
                  <a:lnTo>
                    <a:pt x="8128" y="1609"/>
                  </a:lnTo>
                  <a:lnTo>
                    <a:pt x="8351" y="1694"/>
                  </a:lnTo>
                  <a:lnTo>
                    <a:pt x="8573" y="1814"/>
                  </a:lnTo>
                  <a:lnTo>
                    <a:pt x="8779" y="1951"/>
                  </a:lnTo>
                  <a:lnTo>
                    <a:pt x="8967" y="2122"/>
                  </a:lnTo>
                  <a:lnTo>
                    <a:pt x="9052" y="2208"/>
                  </a:lnTo>
                  <a:lnTo>
                    <a:pt x="9121" y="2310"/>
                  </a:lnTo>
                  <a:lnTo>
                    <a:pt x="9121" y="2310"/>
                  </a:lnTo>
                  <a:lnTo>
                    <a:pt x="9207" y="2430"/>
                  </a:lnTo>
                  <a:lnTo>
                    <a:pt x="9275" y="2567"/>
                  </a:lnTo>
                  <a:lnTo>
                    <a:pt x="9326" y="2721"/>
                  </a:lnTo>
                  <a:lnTo>
                    <a:pt x="9361" y="2858"/>
                  </a:lnTo>
                  <a:lnTo>
                    <a:pt x="9395" y="3012"/>
                  </a:lnTo>
                  <a:lnTo>
                    <a:pt x="9412" y="3166"/>
                  </a:lnTo>
                  <a:lnTo>
                    <a:pt x="9412" y="3474"/>
                  </a:lnTo>
                  <a:lnTo>
                    <a:pt x="9378" y="3799"/>
                  </a:lnTo>
                  <a:lnTo>
                    <a:pt x="9326" y="4107"/>
                  </a:lnTo>
                  <a:lnTo>
                    <a:pt x="9189" y="4740"/>
                  </a:lnTo>
                  <a:lnTo>
                    <a:pt x="9189" y="4740"/>
                  </a:lnTo>
                  <a:lnTo>
                    <a:pt x="8984" y="5716"/>
                  </a:lnTo>
                  <a:lnTo>
                    <a:pt x="8796" y="6674"/>
                  </a:lnTo>
                  <a:lnTo>
                    <a:pt x="8642" y="7666"/>
                  </a:lnTo>
                  <a:lnTo>
                    <a:pt x="8522" y="8642"/>
                  </a:lnTo>
                  <a:lnTo>
                    <a:pt x="8436" y="9634"/>
                  </a:lnTo>
                  <a:lnTo>
                    <a:pt x="8368" y="10644"/>
                  </a:lnTo>
                  <a:lnTo>
                    <a:pt x="8300" y="11636"/>
                  </a:lnTo>
                  <a:lnTo>
                    <a:pt x="8265" y="12629"/>
                  </a:lnTo>
                  <a:lnTo>
                    <a:pt x="8248" y="13638"/>
                  </a:lnTo>
                  <a:lnTo>
                    <a:pt x="8231" y="14631"/>
                  </a:lnTo>
                  <a:lnTo>
                    <a:pt x="8231" y="16633"/>
                  </a:lnTo>
                  <a:lnTo>
                    <a:pt x="8231" y="18635"/>
                  </a:lnTo>
                  <a:lnTo>
                    <a:pt x="8231" y="20603"/>
                  </a:lnTo>
                  <a:lnTo>
                    <a:pt x="8231" y="20603"/>
                  </a:lnTo>
                  <a:lnTo>
                    <a:pt x="8231" y="22673"/>
                  </a:lnTo>
                  <a:lnTo>
                    <a:pt x="8231" y="24744"/>
                  </a:lnTo>
                  <a:lnTo>
                    <a:pt x="8265" y="26814"/>
                  </a:lnTo>
                  <a:lnTo>
                    <a:pt x="8317" y="28885"/>
                  </a:lnTo>
                  <a:lnTo>
                    <a:pt x="8402" y="30955"/>
                  </a:lnTo>
                  <a:lnTo>
                    <a:pt x="8505" y="33026"/>
                  </a:lnTo>
                  <a:lnTo>
                    <a:pt x="8659" y="35079"/>
                  </a:lnTo>
                  <a:lnTo>
                    <a:pt x="8744" y="36106"/>
                  </a:lnTo>
                  <a:lnTo>
                    <a:pt x="8847" y="37150"/>
                  </a:lnTo>
                  <a:lnTo>
                    <a:pt x="8847" y="37150"/>
                  </a:lnTo>
                  <a:lnTo>
                    <a:pt x="9052" y="38929"/>
                  </a:lnTo>
                  <a:lnTo>
                    <a:pt x="9258" y="40709"/>
                  </a:lnTo>
                  <a:lnTo>
                    <a:pt x="9480" y="42489"/>
                  </a:lnTo>
                  <a:lnTo>
                    <a:pt x="9686" y="44268"/>
                  </a:lnTo>
                  <a:lnTo>
                    <a:pt x="9857" y="46048"/>
                  </a:lnTo>
                  <a:lnTo>
                    <a:pt x="9925" y="46938"/>
                  </a:lnTo>
                  <a:lnTo>
                    <a:pt x="9994" y="47827"/>
                  </a:lnTo>
                  <a:lnTo>
                    <a:pt x="10028" y="48717"/>
                  </a:lnTo>
                  <a:lnTo>
                    <a:pt x="10062" y="49607"/>
                  </a:lnTo>
                  <a:lnTo>
                    <a:pt x="10079" y="50497"/>
                  </a:lnTo>
                  <a:lnTo>
                    <a:pt x="10062" y="51387"/>
                  </a:lnTo>
                  <a:lnTo>
                    <a:pt x="10062" y="51387"/>
                  </a:lnTo>
                  <a:lnTo>
                    <a:pt x="10062" y="51592"/>
                  </a:lnTo>
                  <a:lnTo>
                    <a:pt x="10028" y="51780"/>
                  </a:lnTo>
                  <a:lnTo>
                    <a:pt x="9977" y="51969"/>
                  </a:lnTo>
                  <a:lnTo>
                    <a:pt x="9942" y="52054"/>
                  </a:lnTo>
                  <a:lnTo>
                    <a:pt x="9891" y="52140"/>
                  </a:lnTo>
                  <a:lnTo>
                    <a:pt x="9891" y="52140"/>
                  </a:lnTo>
                  <a:lnTo>
                    <a:pt x="9823" y="52208"/>
                  </a:lnTo>
                  <a:lnTo>
                    <a:pt x="9754" y="52277"/>
                  </a:lnTo>
                  <a:lnTo>
                    <a:pt x="9669" y="52345"/>
                  </a:lnTo>
                  <a:lnTo>
                    <a:pt x="9566" y="52396"/>
                  </a:lnTo>
                  <a:lnTo>
                    <a:pt x="9378" y="52465"/>
                  </a:lnTo>
                  <a:lnTo>
                    <a:pt x="9172" y="52516"/>
                  </a:lnTo>
                  <a:lnTo>
                    <a:pt x="9172" y="52516"/>
                  </a:lnTo>
                  <a:lnTo>
                    <a:pt x="8608" y="52670"/>
                  </a:lnTo>
                  <a:lnTo>
                    <a:pt x="8043" y="52790"/>
                  </a:lnTo>
                  <a:lnTo>
                    <a:pt x="7478" y="52910"/>
                  </a:lnTo>
                  <a:lnTo>
                    <a:pt x="6914" y="53029"/>
                  </a:lnTo>
                  <a:lnTo>
                    <a:pt x="6332" y="53115"/>
                  </a:lnTo>
                  <a:lnTo>
                    <a:pt x="5767" y="53201"/>
                  </a:lnTo>
                  <a:lnTo>
                    <a:pt x="5185" y="53269"/>
                  </a:lnTo>
                  <a:lnTo>
                    <a:pt x="4621" y="53320"/>
                  </a:lnTo>
                  <a:lnTo>
                    <a:pt x="4039" y="53372"/>
                  </a:lnTo>
                  <a:lnTo>
                    <a:pt x="3457" y="53389"/>
                  </a:lnTo>
                  <a:lnTo>
                    <a:pt x="2892" y="53423"/>
                  </a:lnTo>
                  <a:lnTo>
                    <a:pt x="2310" y="53423"/>
                  </a:lnTo>
                  <a:lnTo>
                    <a:pt x="1729" y="53423"/>
                  </a:lnTo>
                  <a:lnTo>
                    <a:pt x="1147" y="53389"/>
                  </a:lnTo>
                  <a:lnTo>
                    <a:pt x="582" y="53372"/>
                  </a:lnTo>
                  <a:lnTo>
                    <a:pt x="0" y="53320"/>
                  </a:lnTo>
                  <a:lnTo>
                    <a:pt x="0" y="53320"/>
                  </a:lnTo>
                  <a:lnTo>
                    <a:pt x="1267" y="0"/>
                  </a:lnTo>
                  <a:lnTo>
                    <a:pt x="3132" y="32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9"/>
            <p:cNvSpPr/>
            <p:nvPr/>
          </p:nvSpPr>
          <p:spPr>
            <a:xfrm>
              <a:off x="6483882" y="2086850"/>
              <a:ext cx="90064" cy="660568"/>
            </a:xfrm>
            <a:custGeom>
              <a:avLst/>
              <a:gdLst/>
              <a:ahLst/>
              <a:cxnLst/>
              <a:rect l="l" t="t" r="r" b="b"/>
              <a:pathLst>
                <a:path w="3663" h="26866" extrusionOk="0">
                  <a:moveTo>
                    <a:pt x="1" y="0"/>
                  </a:moveTo>
                  <a:lnTo>
                    <a:pt x="69" y="633"/>
                  </a:lnTo>
                  <a:lnTo>
                    <a:pt x="104" y="1249"/>
                  </a:lnTo>
                  <a:lnTo>
                    <a:pt x="138" y="1882"/>
                  </a:lnTo>
                  <a:lnTo>
                    <a:pt x="155" y="2533"/>
                  </a:lnTo>
                  <a:lnTo>
                    <a:pt x="172" y="3816"/>
                  </a:lnTo>
                  <a:lnTo>
                    <a:pt x="172" y="5099"/>
                  </a:lnTo>
                  <a:lnTo>
                    <a:pt x="121" y="7683"/>
                  </a:lnTo>
                  <a:lnTo>
                    <a:pt x="121" y="8984"/>
                  </a:lnTo>
                  <a:lnTo>
                    <a:pt x="138" y="10250"/>
                  </a:lnTo>
                  <a:lnTo>
                    <a:pt x="189" y="12321"/>
                  </a:lnTo>
                  <a:lnTo>
                    <a:pt x="223" y="14408"/>
                  </a:lnTo>
                  <a:lnTo>
                    <a:pt x="241" y="18566"/>
                  </a:lnTo>
                  <a:lnTo>
                    <a:pt x="258" y="22725"/>
                  </a:lnTo>
                  <a:lnTo>
                    <a:pt x="292" y="24795"/>
                  </a:lnTo>
                  <a:lnTo>
                    <a:pt x="343" y="26866"/>
                  </a:lnTo>
                  <a:lnTo>
                    <a:pt x="377" y="25753"/>
                  </a:lnTo>
                  <a:lnTo>
                    <a:pt x="429" y="24624"/>
                  </a:lnTo>
                  <a:lnTo>
                    <a:pt x="497" y="23477"/>
                  </a:lnTo>
                  <a:lnTo>
                    <a:pt x="583" y="22348"/>
                  </a:lnTo>
                  <a:lnTo>
                    <a:pt x="685" y="21219"/>
                  </a:lnTo>
                  <a:lnTo>
                    <a:pt x="788" y="20089"/>
                  </a:lnTo>
                  <a:lnTo>
                    <a:pt x="908" y="18960"/>
                  </a:lnTo>
                  <a:lnTo>
                    <a:pt x="1062" y="17813"/>
                  </a:lnTo>
                  <a:lnTo>
                    <a:pt x="1199" y="16684"/>
                  </a:lnTo>
                  <a:lnTo>
                    <a:pt x="1370" y="15555"/>
                  </a:lnTo>
                  <a:lnTo>
                    <a:pt x="1541" y="14442"/>
                  </a:lnTo>
                  <a:lnTo>
                    <a:pt x="1729" y="13313"/>
                  </a:lnTo>
                  <a:lnTo>
                    <a:pt x="1917" y="12201"/>
                  </a:lnTo>
                  <a:lnTo>
                    <a:pt x="2140" y="11071"/>
                  </a:lnTo>
                  <a:lnTo>
                    <a:pt x="2345" y="9959"/>
                  </a:lnTo>
                  <a:lnTo>
                    <a:pt x="2585" y="8864"/>
                  </a:lnTo>
                  <a:lnTo>
                    <a:pt x="2431" y="8556"/>
                  </a:lnTo>
                  <a:lnTo>
                    <a:pt x="2311" y="8231"/>
                  </a:lnTo>
                  <a:lnTo>
                    <a:pt x="2191" y="7906"/>
                  </a:lnTo>
                  <a:lnTo>
                    <a:pt x="2089" y="7581"/>
                  </a:lnTo>
                  <a:lnTo>
                    <a:pt x="2003" y="7256"/>
                  </a:lnTo>
                  <a:lnTo>
                    <a:pt x="1935" y="6913"/>
                  </a:lnTo>
                  <a:lnTo>
                    <a:pt x="1883" y="6571"/>
                  </a:lnTo>
                  <a:lnTo>
                    <a:pt x="1849" y="6229"/>
                  </a:lnTo>
                  <a:lnTo>
                    <a:pt x="2311" y="6571"/>
                  </a:lnTo>
                  <a:lnTo>
                    <a:pt x="2756" y="6930"/>
                  </a:lnTo>
                  <a:lnTo>
                    <a:pt x="3184" y="7307"/>
                  </a:lnTo>
                  <a:lnTo>
                    <a:pt x="3594" y="7718"/>
                  </a:lnTo>
                  <a:lnTo>
                    <a:pt x="3646" y="7050"/>
                  </a:lnTo>
                  <a:lnTo>
                    <a:pt x="3663" y="6708"/>
                  </a:lnTo>
                  <a:lnTo>
                    <a:pt x="3663" y="6383"/>
                  </a:lnTo>
                  <a:lnTo>
                    <a:pt x="3663" y="6041"/>
                  </a:lnTo>
                  <a:lnTo>
                    <a:pt x="3612" y="5716"/>
                  </a:lnTo>
                  <a:lnTo>
                    <a:pt x="3543" y="5407"/>
                  </a:lnTo>
                  <a:lnTo>
                    <a:pt x="3492" y="5253"/>
                  </a:lnTo>
                  <a:lnTo>
                    <a:pt x="3440" y="5099"/>
                  </a:lnTo>
                  <a:lnTo>
                    <a:pt x="3115" y="4432"/>
                  </a:lnTo>
                  <a:lnTo>
                    <a:pt x="2756" y="3748"/>
                  </a:lnTo>
                  <a:lnTo>
                    <a:pt x="2345" y="3080"/>
                  </a:lnTo>
                  <a:lnTo>
                    <a:pt x="1917" y="2413"/>
                  </a:lnTo>
                  <a:lnTo>
                    <a:pt x="1455" y="1763"/>
                  </a:lnTo>
                  <a:lnTo>
                    <a:pt x="976" y="1147"/>
                  </a:lnTo>
                  <a:lnTo>
                    <a:pt x="497" y="548"/>
                  </a:lnTo>
                  <a:lnTo>
                    <a:pt x="1"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9"/>
            <p:cNvSpPr/>
            <p:nvPr/>
          </p:nvSpPr>
          <p:spPr>
            <a:xfrm>
              <a:off x="6635786" y="2248836"/>
              <a:ext cx="477981" cy="501536"/>
            </a:xfrm>
            <a:custGeom>
              <a:avLst/>
              <a:gdLst/>
              <a:ahLst/>
              <a:cxnLst/>
              <a:rect l="l" t="t" r="r" b="b"/>
              <a:pathLst>
                <a:path w="19440" h="20398" extrusionOk="0">
                  <a:moveTo>
                    <a:pt x="1968" y="0"/>
                  </a:moveTo>
                  <a:lnTo>
                    <a:pt x="1865" y="17"/>
                  </a:lnTo>
                  <a:lnTo>
                    <a:pt x="1763" y="34"/>
                  </a:lnTo>
                  <a:lnTo>
                    <a:pt x="1660" y="69"/>
                  </a:lnTo>
                  <a:lnTo>
                    <a:pt x="1438" y="171"/>
                  </a:lnTo>
                  <a:lnTo>
                    <a:pt x="1232" y="291"/>
                  </a:lnTo>
                  <a:lnTo>
                    <a:pt x="1044" y="445"/>
                  </a:lnTo>
                  <a:lnTo>
                    <a:pt x="873" y="616"/>
                  </a:lnTo>
                  <a:lnTo>
                    <a:pt x="719" y="770"/>
                  </a:lnTo>
                  <a:lnTo>
                    <a:pt x="599" y="924"/>
                  </a:lnTo>
                  <a:lnTo>
                    <a:pt x="462" y="1147"/>
                  </a:lnTo>
                  <a:lnTo>
                    <a:pt x="343" y="1369"/>
                  </a:lnTo>
                  <a:lnTo>
                    <a:pt x="240" y="1626"/>
                  </a:lnTo>
                  <a:lnTo>
                    <a:pt x="154" y="1865"/>
                  </a:lnTo>
                  <a:lnTo>
                    <a:pt x="86" y="2122"/>
                  </a:lnTo>
                  <a:lnTo>
                    <a:pt x="52" y="2379"/>
                  </a:lnTo>
                  <a:lnTo>
                    <a:pt x="17" y="2635"/>
                  </a:lnTo>
                  <a:lnTo>
                    <a:pt x="0" y="2892"/>
                  </a:lnTo>
                  <a:lnTo>
                    <a:pt x="0" y="3166"/>
                  </a:lnTo>
                  <a:lnTo>
                    <a:pt x="0" y="3423"/>
                  </a:lnTo>
                  <a:lnTo>
                    <a:pt x="35" y="3662"/>
                  </a:lnTo>
                  <a:lnTo>
                    <a:pt x="69" y="3919"/>
                  </a:lnTo>
                  <a:lnTo>
                    <a:pt x="154" y="4398"/>
                  </a:lnTo>
                  <a:lnTo>
                    <a:pt x="274" y="4877"/>
                  </a:lnTo>
                  <a:lnTo>
                    <a:pt x="428" y="5356"/>
                  </a:lnTo>
                  <a:lnTo>
                    <a:pt x="582" y="5818"/>
                  </a:lnTo>
                  <a:lnTo>
                    <a:pt x="736" y="6297"/>
                  </a:lnTo>
                  <a:lnTo>
                    <a:pt x="873" y="6776"/>
                  </a:lnTo>
                  <a:lnTo>
                    <a:pt x="1403" y="8727"/>
                  </a:lnTo>
                  <a:lnTo>
                    <a:pt x="1677" y="9685"/>
                  </a:lnTo>
                  <a:lnTo>
                    <a:pt x="1831" y="10165"/>
                  </a:lnTo>
                  <a:lnTo>
                    <a:pt x="2002" y="10644"/>
                  </a:lnTo>
                  <a:lnTo>
                    <a:pt x="2379" y="11602"/>
                  </a:lnTo>
                  <a:lnTo>
                    <a:pt x="2790" y="12543"/>
                  </a:lnTo>
                  <a:lnTo>
                    <a:pt x="3234" y="13467"/>
                  </a:lnTo>
                  <a:lnTo>
                    <a:pt x="3714" y="14374"/>
                  </a:lnTo>
                  <a:lnTo>
                    <a:pt x="4210" y="15264"/>
                  </a:lnTo>
                  <a:lnTo>
                    <a:pt x="4757" y="16137"/>
                  </a:lnTo>
                  <a:lnTo>
                    <a:pt x="5322" y="16992"/>
                  </a:lnTo>
                  <a:lnTo>
                    <a:pt x="5921" y="17831"/>
                  </a:lnTo>
                  <a:lnTo>
                    <a:pt x="6349" y="18378"/>
                  </a:lnTo>
                  <a:lnTo>
                    <a:pt x="6571" y="18635"/>
                  </a:lnTo>
                  <a:lnTo>
                    <a:pt x="6811" y="18892"/>
                  </a:lnTo>
                  <a:lnTo>
                    <a:pt x="7050" y="19148"/>
                  </a:lnTo>
                  <a:lnTo>
                    <a:pt x="7307" y="19388"/>
                  </a:lnTo>
                  <a:lnTo>
                    <a:pt x="7564" y="19593"/>
                  </a:lnTo>
                  <a:lnTo>
                    <a:pt x="7855" y="19798"/>
                  </a:lnTo>
                  <a:lnTo>
                    <a:pt x="8145" y="19970"/>
                  </a:lnTo>
                  <a:lnTo>
                    <a:pt x="8471" y="20124"/>
                  </a:lnTo>
                  <a:lnTo>
                    <a:pt x="8796" y="20243"/>
                  </a:lnTo>
                  <a:lnTo>
                    <a:pt x="9138" y="20329"/>
                  </a:lnTo>
                  <a:lnTo>
                    <a:pt x="9480" y="20380"/>
                  </a:lnTo>
                  <a:lnTo>
                    <a:pt x="9651" y="20397"/>
                  </a:lnTo>
                  <a:lnTo>
                    <a:pt x="9994" y="20397"/>
                  </a:lnTo>
                  <a:lnTo>
                    <a:pt x="10165" y="20363"/>
                  </a:lnTo>
                  <a:lnTo>
                    <a:pt x="10336" y="20346"/>
                  </a:lnTo>
                  <a:lnTo>
                    <a:pt x="10507" y="20295"/>
                  </a:lnTo>
                  <a:lnTo>
                    <a:pt x="10798" y="20192"/>
                  </a:lnTo>
                  <a:lnTo>
                    <a:pt x="11089" y="20038"/>
                  </a:lnTo>
                  <a:lnTo>
                    <a:pt x="11328" y="19884"/>
                  </a:lnTo>
                  <a:lnTo>
                    <a:pt x="11551" y="19713"/>
                  </a:lnTo>
                  <a:lnTo>
                    <a:pt x="11773" y="19525"/>
                  </a:lnTo>
                  <a:lnTo>
                    <a:pt x="11978" y="19319"/>
                  </a:lnTo>
                  <a:lnTo>
                    <a:pt x="12184" y="19097"/>
                  </a:lnTo>
                  <a:lnTo>
                    <a:pt x="12372" y="18857"/>
                  </a:lnTo>
                  <a:lnTo>
                    <a:pt x="12731" y="18395"/>
                  </a:lnTo>
                  <a:lnTo>
                    <a:pt x="13211" y="17728"/>
                  </a:lnTo>
                  <a:lnTo>
                    <a:pt x="13673" y="17061"/>
                  </a:lnTo>
                  <a:lnTo>
                    <a:pt x="14117" y="16376"/>
                  </a:lnTo>
                  <a:lnTo>
                    <a:pt x="14545" y="15675"/>
                  </a:lnTo>
                  <a:lnTo>
                    <a:pt x="14973" y="14973"/>
                  </a:lnTo>
                  <a:lnTo>
                    <a:pt x="15384" y="14271"/>
                  </a:lnTo>
                  <a:lnTo>
                    <a:pt x="15777" y="13553"/>
                  </a:lnTo>
                  <a:lnTo>
                    <a:pt x="16154" y="12834"/>
                  </a:lnTo>
                  <a:lnTo>
                    <a:pt x="17796" y="9566"/>
                  </a:lnTo>
                  <a:lnTo>
                    <a:pt x="18584" y="7923"/>
                  </a:lnTo>
                  <a:lnTo>
                    <a:pt x="19371" y="6263"/>
                  </a:lnTo>
                  <a:lnTo>
                    <a:pt x="19422" y="6143"/>
                  </a:lnTo>
                  <a:lnTo>
                    <a:pt x="19439" y="6092"/>
                  </a:lnTo>
                  <a:lnTo>
                    <a:pt x="19439" y="6024"/>
                  </a:lnTo>
                  <a:lnTo>
                    <a:pt x="19405" y="5955"/>
                  </a:lnTo>
                  <a:lnTo>
                    <a:pt x="19371" y="5887"/>
                  </a:lnTo>
                  <a:lnTo>
                    <a:pt x="19251" y="5801"/>
                  </a:lnTo>
                  <a:lnTo>
                    <a:pt x="18874" y="5527"/>
                  </a:lnTo>
                  <a:lnTo>
                    <a:pt x="18498" y="5288"/>
                  </a:lnTo>
                  <a:lnTo>
                    <a:pt x="18104" y="5048"/>
                  </a:lnTo>
                  <a:lnTo>
                    <a:pt x="17694" y="4843"/>
                  </a:lnTo>
                  <a:lnTo>
                    <a:pt x="17437" y="4706"/>
                  </a:lnTo>
                  <a:lnTo>
                    <a:pt x="16975" y="4483"/>
                  </a:lnTo>
                  <a:lnTo>
                    <a:pt x="16736" y="4381"/>
                  </a:lnTo>
                  <a:lnTo>
                    <a:pt x="16530" y="4312"/>
                  </a:lnTo>
                  <a:lnTo>
                    <a:pt x="16428" y="4295"/>
                  </a:lnTo>
                  <a:lnTo>
                    <a:pt x="16359" y="4295"/>
                  </a:lnTo>
                  <a:lnTo>
                    <a:pt x="16291" y="4312"/>
                  </a:lnTo>
                  <a:lnTo>
                    <a:pt x="16256" y="4329"/>
                  </a:lnTo>
                  <a:lnTo>
                    <a:pt x="15384" y="5339"/>
                  </a:lnTo>
                  <a:lnTo>
                    <a:pt x="14528" y="6366"/>
                  </a:lnTo>
                  <a:lnTo>
                    <a:pt x="14117" y="6896"/>
                  </a:lnTo>
                  <a:lnTo>
                    <a:pt x="13707" y="7427"/>
                  </a:lnTo>
                  <a:lnTo>
                    <a:pt x="13330" y="7974"/>
                  </a:lnTo>
                  <a:lnTo>
                    <a:pt x="12954" y="8522"/>
                  </a:lnTo>
                  <a:lnTo>
                    <a:pt x="12423" y="9360"/>
                  </a:lnTo>
                  <a:lnTo>
                    <a:pt x="11978" y="10062"/>
                  </a:lnTo>
                  <a:lnTo>
                    <a:pt x="11516" y="10815"/>
                  </a:lnTo>
                  <a:lnTo>
                    <a:pt x="11072" y="11585"/>
                  </a:lnTo>
                  <a:lnTo>
                    <a:pt x="10695" y="12252"/>
                  </a:lnTo>
                  <a:lnTo>
                    <a:pt x="10558" y="12526"/>
                  </a:lnTo>
                  <a:lnTo>
                    <a:pt x="10473" y="12748"/>
                  </a:lnTo>
                  <a:lnTo>
                    <a:pt x="10421" y="12902"/>
                  </a:lnTo>
                  <a:lnTo>
                    <a:pt x="10404" y="12954"/>
                  </a:lnTo>
                  <a:lnTo>
                    <a:pt x="10421" y="12988"/>
                  </a:lnTo>
                  <a:lnTo>
                    <a:pt x="9206" y="11277"/>
                  </a:lnTo>
                  <a:lnTo>
                    <a:pt x="8009" y="9566"/>
                  </a:lnTo>
                  <a:lnTo>
                    <a:pt x="6862" y="7820"/>
                  </a:lnTo>
                  <a:lnTo>
                    <a:pt x="5733" y="6058"/>
                  </a:lnTo>
                  <a:lnTo>
                    <a:pt x="4620" y="4244"/>
                  </a:lnTo>
                  <a:lnTo>
                    <a:pt x="4073" y="3320"/>
                  </a:lnTo>
                  <a:lnTo>
                    <a:pt x="3542" y="2396"/>
                  </a:lnTo>
                  <a:lnTo>
                    <a:pt x="3474" y="2259"/>
                  </a:lnTo>
                  <a:lnTo>
                    <a:pt x="3406" y="2105"/>
                  </a:lnTo>
                  <a:lnTo>
                    <a:pt x="3286" y="1763"/>
                  </a:lnTo>
                  <a:lnTo>
                    <a:pt x="3149" y="1386"/>
                  </a:lnTo>
                  <a:lnTo>
                    <a:pt x="3012" y="993"/>
                  </a:lnTo>
                  <a:lnTo>
                    <a:pt x="2926" y="804"/>
                  </a:lnTo>
                  <a:lnTo>
                    <a:pt x="2841" y="633"/>
                  </a:lnTo>
                  <a:lnTo>
                    <a:pt x="2738" y="479"/>
                  </a:lnTo>
                  <a:lnTo>
                    <a:pt x="2636" y="325"/>
                  </a:lnTo>
                  <a:lnTo>
                    <a:pt x="2516" y="206"/>
                  </a:lnTo>
                  <a:lnTo>
                    <a:pt x="2379" y="120"/>
                  </a:lnTo>
                  <a:lnTo>
                    <a:pt x="2225" y="52"/>
                  </a:lnTo>
                  <a:lnTo>
                    <a:pt x="207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9"/>
            <p:cNvSpPr/>
            <p:nvPr/>
          </p:nvSpPr>
          <p:spPr>
            <a:xfrm>
              <a:off x="6541959" y="2953160"/>
              <a:ext cx="124978" cy="26112"/>
            </a:xfrm>
            <a:custGeom>
              <a:avLst/>
              <a:gdLst/>
              <a:ahLst/>
              <a:cxnLst/>
              <a:rect l="l" t="t" r="r" b="b"/>
              <a:pathLst>
                <a:path w="5083" h="1062" extrusionOk="0">
                  <a:moveTo>
                    <a:pt x="0" y="0"/>
                  </a:moveTo>
                  <a:lnTo>
                    <a:pt x="0" y="1061"/>
                  </a:lnTo>
                  <a:lnTo>
                    <a:pt x="5083" y="1061"/>
                  </a:lnTo>
                  <a:lnTo>
                    <a:pt x="5083" y="0"/>
                  </a:lnTo>
                  <a:close/>
                </a:path>
              </a:pathLst>
            </a:custGeom>
            <a:solidFill>
              <a:srgbClr val="F6F6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9"/>
            <p:cNvSpPr/>
            <p:nvPr/>
          </p:nvSpPr>
          <p:spPr>
            <a:xfrm>
              <a:off x="6221776" y="2443204"/>
              <a:ext cx="24415" cy="24440"/>
            </a:xfrm>
            <a:custGeom>
              <a:avLst/>
              <a:gdLst/>
              <a:ahLst/>
              <a:cxnLst/>
              <a:rect l="l" t="t" r="r" b="b"/>
              <a:pathLst>
                <a:path w="993" h="994" extrusionOk="0">
                  <a:moveTo>
                    <a:pt x="35" y="1"/>
                  </a:moveTo>
                  <a:lnTo>
                    <a:pt x="18" y="35"/>
                  </a:lnTo>
                  <a:lnTo>
                    <a:pt x="0" y="69"/>
                  </a:lnTo>
                  <a:lnTo>
                    <a:pt x="0" y="103"/>
                  </a:lnTo>
                  <a:lnTo>
                    <a:pt x="343" y="942"/>
                  </a:lnTo>
                  <a:lnTo>
                    <a:pt x="360" y="976"/>
                  </a:lnTo>
                  <a:lnTo>
                    <a:pt x="394" y="993"/>
                  </a:lnTo>
                  <a:lnTo>
                    <a:pt x="445" y="993"/>
                  </a:lnTo>
                  <a:lnTo>
                    <a:pt x="480" y="959"/>
                  </a:lnTo>
                  <a:lnTo>
                    <a:pt x="976" y="138"/>
                  </a:lnTo>
                  <a:lnTo>
                    <a:pt x="993" y="103"/>
                  </a:lnTo>
                  <a:lnTo>
                    <a:pt x="976" y="69"/>
                  </a:lnTo>
                  <a:lnTo>
                    <a:pt x="959" y="35"/>
                  </a:lnTo>
                  <a:lnTo>
                    <a:pt x="924" y="18"/>
                  </a:lnTo>
                  <a:lnTo>
                    <a:pt x="86" y="1"/>
                  </a:lnTo>
                  <a:close/>
                </a:path>
              </a:pathLst>
            </a:custGeom>
            <a:solidFill>
              <a:srgbClr val="29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6192738" y="2477701"/>
              <a:ext cx="46298" cy="4254"/>
            </a:xfrm>
            <a:custGeom>
              <a:avLst/>
              <a:gdLst/>
              <a:ahLst/>
              <a:cxnLst/>
              <a:rect l="l" t="t" r="r" b="b"/>
              <a:pathLst>
                <a:path w="1883" h="173" extrusionOk="0">
                  <a:moveTo>
                    <a:pt x="1" y="1"/>
                  </a:moveTo>
                  <a:lnTo>
                    <a:pt x="1" y="172"/>
                  </a:lnTo>
                  <a:lnTo>
                    <a:pt x="1883" y="172"/>
                  </a:lnTo>
                  <a:lnTo>
                    <a:pt x="1883" y="1"/>
                  </a:lnTo>
                  <a:close/>
                </a:path>
              </a:pathLst>
            </a:custGeom>
            <a:solidFill>
              <a:srgbClr val="29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6192738" y="2489921"/>
              <a:ext cx="75754" cy="4647"/>
            </a:xfrm>
            <a:custGeom>
              <a:avLst/>
              <a:gdLst/>
              <a:ahLst/>
              <a:cxnLst/>
              <a:rect l="l" t="t" r="r" b="b"/>
              <a:pathLst>
                <a:path w="3081" h="189" extrusionOk="0">
                  <a:moveTo>
                    <a:pt x="1" y="0"/>
                  </a:moveTo>
                  <a:lnTo>
                    <a:pt x="1" y="188"/>
                  </a:lnTo>
                  <a:lnTo>
                    <a:pt x="3081" y="188"/>
                  </a:lnTo>
                  <a:lnTo>
                    <a:pt x="30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6192738" y="2499166"/>
              <a:ext cx="60608" cy="4647"/>
            </a:xfrm>
            <a:custGeom>
              <a:avLst/>
              <a:gdLst/>
              <a:ahLst/>
              <a:cxnLst/>
              <a:rect l="l" t="t" r="r" b="b"/>
              <a:pathLst>
                <a:path w="2465" h="189" extrusionOk="0">
                  <a:moveTo>
                    <a:pt x="1" y="1"/>
                  </a:moveTo>
                  <a:lnTo>
                    <a:pt x="1" y="189"/>
                  </a:lnTo>
                  <a:lnTo>
                    <a:pt x="2465" y="189"/>
                  </a:lnTo>
                  <a:lnTo>
                    <a:pt x="24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6079560" y="4522515"/>
              <a:ext cx="287821" cy="150648"/>
            </a:xfrm>
            <a:custGeom>
              <a:avLst/>
              <a:gdLst/>
              <a:ahLst/>
              <a:cxnLst/>
              <a:rect l="l" t="t" r="r" b="b"/>
              <a:pathLst>
                <a:path w="11706" h="6127" extrusionOk="0">
                  <a:moveTo>
                    <a:pt x="7923" y="1"/>
                  </a:moveTo>
                  <a:lnTo>
                    <a:pt x="7718" y="35"/>
                  </a:lnTo>
                  <a:lnTo>
                    <a:pt x="7496" y="104"/>
                  </a:lnTo>
                  <a:lnTo>
                    <a:pt x="7273" y="206"/>
                  </a:lnTo>
                  <a:lnTo>
                    <a:pt x="7051" y="343"/>
                  </a:lnTo>
                  <a:lnTo>
                    <a:pt x="6811" y="480"/>
                  </a:lnTo>
                  <a:lnTo>
                    <a:pt x="6589" y="651"/>
                  </a:lnTo>
                  <a:lnTo>
                    <a:pt x="6178" y="976"/>
                  </a:lnTo>
                  <a:lnTo>
                    <a:pt x="5836" y="1250"/>
                  </a:lnTo>
                  <a:lnTo>
                    <a:pt x="5596" y="1438"/>
                  </a:lnTo>
                  <a:lnTo>
                    <a:pt x="5151" y="1729"/>
                  </a:lnTo>
                  <a:lnTo>
                    <a:pt x="4689" y="2020"/>
                  </a:lnTo>
                  <a:lnTo>
                    <a:pt x="4210" y="2277"/>
                  </a:lnTo>
                  <a:lnTo>
                    <a:pt x="3731" y="2516"/>
                  </a:lnTo>
                  <a:lnTo>
                    <a:pt x="3235" y="2722"/>
                  </a:lnTo>
                  <a:lnTo>
                    <a:pt x="2721" y="2910"/>
                  </a:lnTo>
                  <a:lnTo>
                    <a:pt x="2465" y="2978"/>
                  </a:lnTo>
                  <a:lnTo>
                    <a:pt x="2208" y="3047"/>
                  </a:lnTo>
                  <a:lnTo>
                    <a:pt x="1934" y="3098"/>
                  </a:lnTo>
                  <a:lnTo>
                    <a:pt x="1678" y="3132"/>
                  </a:lnTo>
                  <a:lnTo>
                    <a:pt x="1335" y="3184"/>
                  </a:lnTo>
                  <a:lnTo>
                    <a:pt x="993" y="3235"/>
                  </a:lnTo>
                  <a:lnTo>
                    <a:pt x="839" y="3286"/>
                  </a:lnTo>
                  <a:lnTo>
                    <a:pt x="685" y="3338"/>
                  </a:lnTo>
                  <a:lnTo>
                    <a:pt x="531" y="3423"/>
                  </a:lnTo>
                  <a:lnTo>
                    <a:pt x="394" y="3509"/>
                  </a:lnTo>
                  <a:lnTo>
                    <a:pt x="326" y="3594"/>
                  </a:lnTo>
                  <a:lnTo>
                    <a:pt x="240" y="3680"/>
                  </a:lnTo>
                  <a:lnTo>
                    <a:pt x="189" y="3783"/>
                  </a:lnTo>
                  <a:lnTo>
                    <a:pt x="138" y="3868"/>
                  </a:lnTo>
                  <a:lnTo>
                    <a:pt x="69" y="4091"/>
                  </a:lnTo>
                  <a:lnTo>
                    <a:pt x="18" y="4313"/>
                  </a:lnTo>
                  <a:lnTo>
                    <a:pt x="1" y="4553"/>
                  </a:lnTo>
                  <a:lnTo>
                    <a:pt x="1" y="4792"/>
                  </a:lnTo>
                  <a:lnTo>
                    <a:pt x="18" y="5032"/>
                  </a:lnTo>
                  <a:lnTo>
                    <a:pt x="35" y="5271"/>
                  </a:lnTo>
                  <a:lnTo>
                    <a:pt x="52" y="5374"/>
                  </a:lnTo>
                  <a:lnTo>
                    <a:pt x="69" y="5477"/>
                  </a:lnTo>
                  <a:lnTo>
                    <a:pt x="103" y="5562"/>
                  </a:lnTo>
                  <a:lnTo>
                    <a:pt x="172" y="5648"/>
                  </a:lnTo>
                  <a:lnTo>
                    <a:pt x="240" y="5716"/>
                  </a:lnTo>
                  <a:lnTo>
                    <a:pt x="326" y="5768"/>
                  </a:lnTo>
                  <a:lnTo>
                    <a:pt x="514" y="5819"/>
                  </a:lnTo>
                  <a:lnTo>
                    <a:pt x="890" y="5904"/>
                  </a:lnTo>
                  <a:lnTo>
                    <a:pt x="1284" y="5990"/>
                  </a:lnTo>
                  <a:lnTo>
                    <a:pt x="1678" y="6041"/>
                  </a:lnTo>
                  <a:lnTo>
                    <a:pt x="2071" y="6093"/>
                  </a:lnTo>
                  <a:lnTo>
                    <a:pt x="2465" y="6110"/>
                  </a:lnTo>
                  <a:lnTo>
                    <a:pt x="2858" y="6127"/>
                  </a:lnTo>
                  <a:lnTo>
                    <a:pt x="3645" y="6127"/>
                  </a:lnTo>
                  <a:lnTo>
                    <a:pt x="4450" y="6093"/>
                  </a:lnTo>
                  <a:lnTo>
                    <a:pt x="5237" y="6024"/>
                  </a:lnTo>
                  <a:lnTo>
                    <a:pt x="6041" y="5939"/>
                  </a:lnTo>
                  <a:lnTo>
                    <a:pt x="6845" y="5853"/>
                  </a:lnTo>
                  <a:lnTo>
                    <a:pt x="7838" y="5733"/>
                  </a:lnTo>
                  <a:lnTo>
                    <a:pt x="8830" y="5648"/>
                  </a:lnTo>
                  <a:lnTo>
                    <a:pt x="9327" y="5614"/>
                  </a:lnTo>
                  <a:lnTo>
                    <a:pt x="9806" y="5579"/>
                  </a:lnTo>
                  <a:lnTo>
                    <a:pt x="10302" y="5562"/>
                  </a:lnTo>
                  <a:lnTo>
                    <a:pt x="10798" y="5562"/>
                  </a:lnTo>
                  <a:lnTo>
                    <a:pt x="10969" y="5579"/>
                  </a:lnTo>
                  <a:lnTo>
                    <a:pt x="11123" y="5562"/>
                  </a:lnTo>
                  <a:lnTo>
                    <a:pt x="11277" y="5511"/>
                  </a:lnTo>
                  <a:lnTo>
                    <a:pt x="11346" y="5477"/>
                  </a:lnTo>
                  <a:lnTo>
                    <a:pt x="11397" y="5425"/>
                  </a:lnTo>
                  <a:lnTo>
                    <a:pt x="11483" y="5323"/>
                  </a:lnTo>
                  <a:lnTo>
                    <a:pt x="11534" y="5203"/>
                  </a:lnTo>
                  <a:lnTo>
                    <a:pt x="11568" y="5083"/>
                  </a:lnTo>
                  <a:lnTo>
                    <a:pt x="11585" y="4946"/>
                  </a:lnTo>
                  <a:lnTo>
                    <a:pt x="11654" y="4364"/>
                  </a:lnTo>
                  <a:lnTo>
                    <a:pt x="11688" y="3783"/>
                  </a:lnTo>
                  <a:lnTo>
                    <a:pt x="11705" y="3201"/>
                  </a:lnTo>
                  <a:lnTo>
                    <a:pt x="11705" y="2619"/>
                  </a:lnTo>
                  <a:lnTo>
                    <a:pt x="11688" y="2037"/>
                  </a:lnTo>
                  <a:lnTo>
                    <a:pt x="11637" y="1438"/>
                  </a:lnTo>
                  <a:lnTo>
                    <a:pt x="11637" y="1216"/>
                  </a:lnTo>
                  <a:lnTo>
                    <a:pt x="11619" y="976"/>
                  </a:lnTo>
                  <a:lnTo>
                    <a:pt x="11602" y="856"/>
                  </a:lnTo>
                  <a:lnTo>
                    <a:pt x="11551" y="754"/>
                  </a:lnTo>
                  <a:lnTo>
                    <a:pt x="11483" y="668"/>
                  </a:lnTo>
                  <a:lnTo>
                    <a:pt x="11448" y="634"/>
                  </a:lnTo>
                  <a:lnTo>
                    <a:pt x="11397" y="617"/>
                  </a:lnTo>
                  <a:lnTo>
                    <a:pt x="11260" y="583"/>
                  </a:lnTo>
                  <a:lnTo>
                    <a:pt x="11106" y="566"/>
                  </a:lnTo>
                  <a:lnTo>
                    <a:pt x="10952" y="566"/>
                  </a:lnTo>
                  <a:lnTo>
                    <a:pt x="10798" y="583"/>
                  </a:lnTo>
                  <a:lnTo>
                    <a:pt x="10490" y="634"/>
                  </a:lnTo>
                  <a:lnTo>
                    <a:pt x="10182" y="685"/>
                  </a:lnTo>
                  <a:lnTo>
                    <a:pt x="9532" y="720"/>
                  </a:lnTo>
                  <a:lnTo>
                    <a:pt x="8865" y="720"/>
                  </a:lnTo>
                  <a:lnTo>
                    <a:pt x="8710" y="702"/>
                  </a:lnTo>
                  <a:lnTo>
                    <a:pt x="8642" y="685"/>
                  </a:lnTo>
                  <a:lnTo>
                    <a:pt x="8591" y="634"/>
                  </a:lnTo>
                  <a:lnTo>
                    <a:pt x="8556" y="583"/>
                  </a:lnTo>
                  <a:lnTo>
                    <a:pt x="8522" y="531"/>
                  </a:lnTo>
                  <a:lnTo>
                    <a:pt x="8488" y="394"/>
                  </a:lnTo>
                  <a:lnTo>
                    <a:pt x="8437" y="292"/>
                  </a:lnTo>
                  <a:lnTo>
                    <a:pt x="8385" y="206"/>
                  </a:lnTo>
                  <a:lnTo>
                    <a:pt x="8334" y="138"/>
                  </a:lnTo>
                  <a:lnTo>
                    <a:pt x="8266" y="69"/>
                  </a:lnTo>
                  <a:lnTo>
                    <a:pt x="8180" y="35"/>
                  </a:lnTo>
                  <a:lnTo>
                    <a:pt x="80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6079560" y="4522515"/>
              <a:ext cx="287821" cy="150648"/>
            </a:xfrm>
            <a:custGeom>
              <a:avLst/>
              <a:gdLst/>
              <a:ahLst/>
              <a:cxnLst/>
              <a:rect l="l" t="t" r="r" b="b"/>
              <a:pathLst>
                <a:path w="11706" h="6127" fill="none" extrusionOk="0">
                  <a:moveTo>
                    <a:pt x="1678" y="3132"/>
                  </a:moveTo>
                  <a:lnTo>
                    <a:pt x="1678" y="3132"/>
                  </a:lnTo>
                  <a:lnTo>
                    <a:pt x="1335" y="3184"/>
                  </a:lnTo>
                  <a:lnTo>
                    <a:pt x="993" y="3235"/>
                  </a:lnTo>
                  <a:lnTo>
                    <a:pt x="839" y="3286"/>
                  </a:lnTo>
                  <a:lnTo>
                    <a:pt x="685" y="3338"/>
                  </a:lnTo>
                  <a:lnTo>
                    <a:pt x="531" y="3423"/>
                  </a:lnTo>
                  <a:lnTo>
                    <a:pt x="394" y="3509"/>
                  </a:lnTo>
                  <a:lnTo>
                    <a:pt x="394" y="3509"/>
                  </a:lnTo>
                  <a:lnTo>
                    <a:pt x="326" y="3594"/>
                  </a:lnTo>
                  <a:lnTo>
                    <a:pt x="240" y="3680"/>
                  </a:lnTo>
                  <a:lnTo>
                    <a:pt x="189" y="3783"/>
                  </a:lnTo>
                  <a:lnTo>
                    <a:pt x="138" y="3868"/>
                  </a:lnTo>
                  <a:lnTo>
                    <a:pt x="69" y="4091"/>
                  </a:lnTo>
                  <a:lnTo>
                    <a:pt x="18" y="4313"/>
                  </a:lnTo>
                  <a:lnTo>
                    <a:pt x="1" y="4553"/>
                  </a:lnTo>
                  <a:lnTo>
                    <a:pt x="1" y="4792"/>
                  </a:lnTo>
                  <a:lnTo>
                    <a:pt x="18" y="5032"/>
                  </a:lnTo>
                  <a:lnTo>
                    <a:pt x="35" y="5271"/>
                  </a:lnTo>
                  <a:lnTo>
                    <a:pt x="35" y="5271"/>
                  </a:lnTo>
                  <a:lnTo>
                    <a:pt x="52" y="5374"/>
                  </a:lnTo>
                  <a:lnTo>
                    <a:pt x="69" y="5477"/>
                  </a:lnTo>
                  <a:lnTo>
                    <a:pt x="103" y="5562"/>
                  </a:lnTo>
                  <a:lnTo>
                    <a:pt x="172" y="5648"/>
                  </a:lnTo>
                  <a:lnTo>
                    <a:pt x="172" y="5648"/>
                  </a:lnTo>
                  <a:lnTo>
                    <a:pt x="240" y="5716"/>
                  </a:lnTo>
                  <a:lnTo>
                    <a:pt x="326" y="5768"/>
                  </a:lnTo>
                  <a:lnTo>
                    <a:pt x="514" y="5819"/>
                  </a:lnTo>
                  <a:lnTo>
                    <a:pt x="514" y="5819"/>
                  </a:lnTo>
                  <a:lnTo>
                    <a:pt x="890" y="5904"/>
                  </a:lnTo>
                  <a:lnTo>
                    <a:pt x="1284" y="5990"/>
                  </a:lnTo>
                  <a:lnTo>
                    <a:pt x="1678" y="6041"/>
                  </a:lnTo>
                  <a:lnTo>
                    <a:pt x="2071" y="6093"/>
                  </a:lnTo>
                  <a:lnTo>
                    <a:pt x="2465" y="6110"/>
                  </a:lnTo>
                  <a:lnTo>
                    <a:pt x="2858" y="6127"/>
                  </a:lnTo>
                  <a:lnTo>
                    <a:pt x="3252" y="6127"/>
                  </a:lnTo>
                  <a:lnTo>
                    <a:pt x="3645" y="6127"/>
                  </a:lnTo>
                  <a:lnTo>
                    <a:pt x="4450" y="6093"/>
                  </a:lnTo>
                  <a:lnTo>
                    <a:pt x="5237" y="6024"/>
                  </a:lnTo>
                  <a:lnTo>
                    <a:pt x="6041" y="5939"/>
                  </a:lnTo>
                  <a:lnTo>
                    <a:pt x="6845" y="5853"/>
                  </a:lnTo>
                  <a:lnTo>
                    <a:pt x="6845" y="5853"/>
                  </a:lnTo>
                  <a:lnTo>
                    <a:pt x="7838" y="5733"/>
                  </a:lnTo>
                  <a:lnTo>
                    <a:pt x="8830" y="5648"/>
                  </a:lnTo>
                  <a:lnTo>
                    <a:pt x="9327" y="5614"/>
                  </a:lnTo>
                  <a:lnTo>
                    <a:pt x="9806" y="5579"/>
                  </a:lnTo>
                  <a:lnTo>
                    <a:pt x="10302" y="5562"/>
                  </a:lnTo>
                  <a:lnTo>
                    <a:pt x="10798" y="5562"/>
                  </a:lnTo>
                  <a:lnTo>
                    <a:pt x="10798" y="5562"/>
                  </a:lnTo>
                  <a:lnTo>
                    <a:pt x="10969" y="5579"/>
                  </a:lnTo>
                  <a:lnTo>
                    <a:pt x="11123" y="5562"/>
                  </a:lnTo>
                  <a:lnTo>
                    <a:pt x="11277" y="5511"/>
                  </a:lnTo>
                  <a:lnTo>
                    <a:pt x="11346" y="5477"/>
                  </a:lnTo>
                  <a:lnTo>
                    <a:pt x="11397" y="5425"/>
                  </a:lnTo>
                  <a:lnTo>
                    <a:pt x="11397" y="5425"/>
                  </a:lnTo>
                  <a:lnTo>
                    <a:pt x="11483" y="5323"/>
                  </a:lnTo>
                  <a:lnTo>
                    <a:pt x="11534" y="5203"/>
                  </a:lnTo>
                  <a:lnTo>
                    <a:pt x="11568" y="5083"/>
                  </a:lnTo>
                  <a:lnTo>
                    <a:pt x="11585" y="4946"/>
                  </a:lnTo>
                  <a:lnTo>
                    <a:pt x="11585" y="4946"/>
                  </a:lnTo>
                  <a:lnTo>
                    <a:pt x="11654" y="4364"/>
                  </a:lnTo>
                  <a:lnTo>
                    <a:pt x="11688" y="3783"/>
                  </a:lnTo>
                  <a:lnTo>
                    <a:pt x="11705" y="3201"/>
                  </a:lnTo>
                  <a:lnTo>
                    <a:pt x="11705" y="2619"/>
                  </a:lnTo>
                  <a:lnTo>
                    <a:pt x="11705" y="2619"/>
                  </a:lnTo>
                  <a:lnTo>
                    <a:pt x="11688" y="2037"/>
                  </a:lnTo>
                  <a:lnTo>
                    <a:pt x="11637" y="1438"/>
                  </a:lnTo>
                  <a:lnTo>
                    <a:pt x="11637" y="1438"/>
                  </a:lnTo>
                  <a:lnTo>
                    <a:pt x="11637" y="1216"/>
                  </a:lnTo>
                  <a:lnTo>
                    <a:pt x="11619" y="976"/>
                  </a:lnTo>
                  <a:lnTo>
                    <a:pt x="11602" y="856"/>
                  </a:lnTo>
                  <a:lnTo>
                    <a:pt x="11551" y="754"/>
                  </a:lnTo>
                  <a:lnTo>
                    <a:pt x="11483" y="668"/>
                  </a:lnTo>
                  <a:lnTo>
                    <a:pt x="11448" y="634"/>
                  </a:lnTo>
                  <a:lnTo>
                    <a:pt x="11397" y="617"/>
                  </a:lnTo>
                  <a:lnTo>
                    <a:pt x="11397" y="617"/>
                  </a:lnTo>
                  <a:lnTo>
                    <a:pt x="11260" y="583"/>
                  </a:lnTo>
                  <a:lnTo>
                    <a:pt x="11106" y="566"/>
                  </a:lnTo>
                  <a:lnTo>
                    <a:pt x="10952" y="566"/>
                  </a:lnTo>
                  <a:lnTo>
                    <a:pt x="10798" y="583"/>
                  </a:lnTo>
                  <a:lnTo>
                    <a:pt x="10490" y="634"/>
                  </a:lnTo>
                  <a:lnTo>
                    <a:pt x="10182" y="685"/>
                  </a:lnTo>
                  <a:lnTo>
                    <a:pt x="10182" y="685"/>
                  </a:lnTo>
                  <a:lnTo>
                    <a:pt x="9532" y="720"/>
                  </a:lnTo>
                  <a:lnTo>
                    <a:pt x="8865" y="720"/>
                  </a:lnTo>
                  <a:lnTo>
                    <a:pt x="8865" y="720"/>
                  </a:lnTo>
                  <a:lnTo>
                    <a:pt x="8710" y="702"/>
                  </a:lnTo>
                  <a:lnTo>
                    <a:pt x="8642" y="685"/>
                  </a:lnTo>
                  <a:lnTo>
                    <a:pt x="8591" y="634"/>
                  </a:lnTo>
                  <a:lnTo>
                    <a:pt x="8591" y="634"/>
                  </a:lnTo>
                  <a:lnTo>
                    <a:pt x="8556" y="583"/>
                  </a:lnTo>
                  <a:lnTo>
                    <a:pt x="8522" y="531"/>
                  </a:lnTo>
                  <a:lnTo>
                    <a:pt x="8488" y="394"/>
                  </a:lnTo>
                  <a:lnTo>
                    <a:pt x="8488" y="394"/>
                  </a:lnTo>
                  <a:lnTo>
                    <a:pt x="8437" y="292"/>
                  </a:lnTo>
                  <a:lnTo>
                    <a:pt x="8385" y="206"/>
                  </a:lnTo>
                  <a:lnTo>
                    <a:pt x="8334" y="138"/>
                  </a:lnTo>
                  <a:lnTo>
                    <a:pt x="8266" y="69"/>
                  </a:lnTo>
                  <a:lnTo>
                    <a:pt x="8180" y="35"/>
                  </a:lnTo>
                  <a:lnTo>
                    <a:pt x="8094" y="1"/>
                  </a:lnTo>
                  <a:lnTo>
                    <a:pt x="8009" y="1"/>
                  </a:lnTo>
                  <a:lnTo>
                    <a:pt x="7923" y="1"/>
                  </a:lnTo>
                  <a:lnTo>
                    <a:pt x="7718" y="35"/>
                  </a:lnTo>
                  <a:lnTo>
                    <a:pt x="7496" y="104"/>
                  </a:lnTo>
                  <a:lnTo>
                    <a:pt x="7273" y="206"/>
                  </a:lnTo>
                  <a:lnTo>
                    <a:pt x="7051" y="343"/>
                  </a:lnTo>
                  <a:lnTo>
                    <a:pt x="6811" y="480"/>
                  </a:lnTo>
                  <a:lnTo>
                    <a:pt x="6589" y="651"/>
                  </a:lnTo>
                  <a:lnTo>
                    <a:pt x="6178" y="976"/>
                  </a:lnTo>
                  <a:lnTo>
                    <a:pt x="5836" y="1250"/>
                  </a:lnTo>
                  <a:lnTo>
                    <a:pt x="5596" y="1438"/>
                  </a:lnTo>
                  <a:lnTo>
                    <a:pt x="5596" y="1438"/>
                  </a:lnTo>
                  <a:lnTo>
                    <a:pt x="5151" y="1729"/>
                  </a:lnTo>
                  <a:lnTo>
                    <a:pt x="4689" y="2020"/>
                  </a:lnTo>
                  <a:lnTo>
                    <a:pt x="4210" y="2277"/>
                  </a:lnTo>
                  <a:lnTo>
                    <a:pt x="3731" y="2516"/>
                  </a:lnTo>
                  <a:lnTo>
                    <a:pt x="3235" y="2722"/>
                  </a:lnTo>
                  <a:lnTo>
                    <a:pt x="2721" y="2910"/>
                  </a:lnTo>
                  <a:lnTo>
                    <a:pt x="2465" y="2978"/>
                  </a:lnTo>
                  <a:lnTo>
                    <a:pt x="2208" y="3047"/>
                  </a:lnTo>
                  <a:lnTo>
                    <a:pt x="1934" y="3098"/>
                  </a:lnTo>
                  <a:lnTo>
                    <a:pt x="1678" y="313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9"/>
            <p:cNvSpPr/>
            <p:nvPr/>
          </p:nvSpPr>
          <p:spPr>
            <a:xfrm>
              <a:off x="6092173" y="4659273"/>
              <a:ext cx="255415" cy="13892"/>
            </a:xfrm>
            <a:custGeom>
              <a:avLst/>
              <a:gdLst/>
              <a:ahLst/>
              <a:cxnLst/>
              <a:rect l="l" t="t" r="r" b="b"/>
              <a:pathLst>
                <a:path w="10388" h="565" extrusionOk="0">
                  <a:moveTo>
                    <a:pt x="2722" y="565"/>
                  </a:moveTo>
                  <a:lnTo>
                    <a:pt x="2722" y="565"/>
                  </a:lnTo>
                  <a:lnTo>
                    <a:pt x="2722" y="565"/>
                  </a:lnTo>
                  <a:lnTo>
                    <a:pt x="2722" y="565"/>
                  </a:lnTo>
                  <a:lnTo>
                    <a:pt x="2722" y="565"/>
                  </a:lnTo>
                  <a:lnTo>
                    <a:pt x="2722" y="565"/>
                  </a:lnTo>
                  <a:close/>
                  <a:moveTo>
                    <a:pt x="6298" y="291"/>
                  </a:moveTo>
                  <a:lnTo>
                    <a:pt x="6298" y="291"/>
                  </a:lnTo>
                  <a:lnTo>
                    <a:pt x="6281" y="291"/>
                  </a:lnTo>
                  <a:lnTo>
                    <a:pt x="6281" y="291"/>
                  </a:lnTo>
                  <a:lnTo>
                    <a:pt x="6298" y="291"/>
                  </a:lnTo>
                  <a:close/>
                  <a:moveTo>
                    <a:pt x="6332" y="291"/>
                  </a:moveTo>
                  <a:lnTo>
                    <a:pt x="6332" y="291"/>
                  </a:lnTo>
                  <a:lnTo>
                    <a:pt x="6315" y="291"/>
                  </a:lnTo>
                  <a:lnTo>
                    <a:pt x="6315" y="291"/>
                  </a:lnTo>
                  <a:lnTo>
                    <a:pt x="6332" y="291"/>
                  </a:lnTo>
                  <a:close/>
                  <a:moveTo>
                    <a:pt x="52" y="274"/>
                  </a:moveTo>
                  <a:lnTo>
                    <a:pt x="52" y="274"/>
                  </a:lnTo>
                  <a:lnTo>
                    <a:pt x="395" y="342"/>
                  </a:lnTo>
                  <a:lnTo>
                    <a:pt x="720" y="411"/>
                  </a:lnTo>
                  <a:lnTo>
                    <a:pt x="1045" y="462"/>
                  </a:lnTo>
                  <a:lnTo>
                    <a:pt x="1387" y="514"/>
                  </a:lnTo>
                  <a:lnTo>
                    <a:pt x="2054" y="565"/>
                  </a:lnTo>
                  <a:lnTo>
                    <a:pt x="2722" y="565"/>
                  </a:lnTo>
                  <a:lnTo>
                    <a:pt x="2722" y="565"/>
                  </a:lnTo>
                  <a:lnTo>
                    <a:pt x="2054" y="565"/>
                  </a:lnTo>
                  <a:lnTo>
                    <a:pt x="1387" y="514"/>
                  </a:lnTo>
                  <a:lnTo>
                    <a:pt x="1045" y="462"/>
                  </a:lnTo>
                  <a:lnTo>
                    <a:pt x="720" y="411"/>
                  </a:lnTo>
                  <a:lnTo>
                    <a:pt x="395" y="342"/>
                  </a:lnTo>
                  <a:lnTo>
                    <a:pt x="52" y="274"/>
                  </a:lnTo>
                  <a:close/>
                  <a:moveTo>
                    <a:pt x="52" y="274"/>
                  </a:moveTo>
                  <a:lnTo>
                    <a:pt x="52" y="274"/>
                  </a:lnTo>
                  <a:lnTo>
                    <a:pt x="52" y="274"/>
                  </a:lnTo>
                  <a:lnTo>
                    <a:pt x="52" y="274"/>
                  </a:lnTo>
                  <a:lnTo>
                    <a:pt x="52" y="274"/>
                  </a:lnTo>
                  <a:close/>
                  <a:moveTo>
                    <a:pt x="1" y="257"/>
                  </a:moveTo>
                  <a:lnTo>
                    <a:pt x="1" y="257"/>
                  </a:lnTo>
                  <a:lnTo>
                    <a:pt x="18" y="257"/>
                  </a:lnTo>
                  <a:lnTo>
                    <a:pt x="18" y="257"/>
                  </a:lnTo>
                  <a:lnTo>
                    <a:pt x="1" y="257"/>
                  </a:lnTo>
                  <a:close/>
                  <a:moveTo>
                    <a:pt x="7308" y="171"/>
                  </a:moveTo>
                  <a:lnTo>
                    <a:pt x="7308" y="171"/>
                  </a:lnTo>
                  <a:lnTo>
                    <a:pt x="6332" y="291"/>
                  </a:lnTo>
                  <a:lnTo>
                    <a:pt x="6332" y="291"/>
                  </a:lnTo>
                  <a:lnTo>
                    <a:pt x="7308" y="171"/>
                  </a:lnTo>
                  <a:close/>
                  <a:moveTo>
                    <a:pt x="10388" y="17"/>
                  </a:moveTo>
                  <a:lnTo>
                    <a:pt x="10388" y="17"/>
                  </a:lnTo>
                  <a:lnTo>
                    <a:pt x="10388" y="17"/>
                  </a:lnTo>
                  <a:lnTo>
                    <a:pt x="10388" y="17"/>
                  </a:lnTo>
                  <a:close/>
                  <a:moveTo>
                    <a:pt x="10302" y="17"/>
                  </a:moveTo>
                  <a:lnTo>
                    <a:pt x="10302" y="17"/>
                  </a:lnTo>
                  <a:lnTo>
                    <a:pt x="10388" y="17"/>
                  </a:lnTo>
                  <a:lnTo>
                    <a:pt x="10388" y="17"/>
                  </a:lnTo>
                  <a:lnTo>
                    <a:pt x="10302" y="17"/>
                  </a:lnTo>
                  <a:close/>
                  <a:moveTo>
                    <a:pt x="9960" y="0"/>
                  </a:moveTo>
                  <a:lnTo>
                    <a:pt x="9960" y="0"/>
                  </a:lnTo>
                  <a:lnTo>
                    <a:pt x="10251" y="0"/>
                  </a:lnTo>
                  <a:lnTo>
                    <a:pt x="10251" y="0"/>
                  </a:lnTo>
                  <a:lnTo>
                    <a:pt x="9960" y="0"/>
                  </a:lnTo>
                  <a:close/>
                  <a:moveTo>
                    <a:pt x="9960" y="0"/>
                  </a:moveTo>
                  <a:lnTo>
                    <a:pt x="9960" y="0"/>
                  </a:lnTo>
                  <a:lnTo>
                    <a:pt x="9943" y="0"/>
                  </a:lnTo>
                  <a:lnTo>
                    <a:pt x="9943" y="0"/>
                  </a:lnTo>
                  <a:lnTo>
                    <a:pt x="9960" y="0"/>
                  </a:lnTo>
                  <a:lnTo>
                    <a:pt x="9960" y="0"/>
                  </a:lnTo>
                  <a:close/>
                </a:path>
              </a:pathLst>
            </a:custGeom>
            <a:solidFill>
              <a:srgbClr val="975C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a:off x="6159077" y="4673141"/>
              <a:ext cx="25" cy="25"/>
            </a:xfrm>
            <a:custGeom>
              <a:avLst/>
              <a:gdLst/>
              <a:ahLst/>
              <a:cxnLst/>
              <a:rect l="l" t="t" r="r" b="b"/>
              <a:pathLst>
                <a:path w="1" h="1" fill="none" extrusionOk="0">
                  <a:moveTo>
                    <a:pt x="1" y="1"/>
                  </a:moveTo>
                  <a:lnTo>
                    <a:pt x="1" y="1"/>
                  </a:ln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9"/>
            <p:cNvSpPr/>
            <p:nvPr/>
          </p:nvSpPr>
          <p:spPr>
            <a:xfrm>
              <a:off x="6246585" y="4666429"/>
              <a:ext cx="467" cy="25"/>
            </a:xfrm>
            <a:custGeom>
              <a:avLst/>
              <a:gdLst/>
              <a:ahLst/>
              <a:cxnLst/>
              <a:rect l="l" t="t" r="r" b="b"/>
              <a:pathLst>
                <a:path w="19" h="1" fill="none" extrusionOk="0">
                  <a:moveTo>
                    <a:pt x="18" y="0"/>
                  </a:moveTo>
                  <a:lnTo>
                    <a:pt x="18" y="0"/>
                  </a:lnTo>
                  <a:lnTo>
                    <a:pt x="1" y="0"/>
                  </a:lnTo>
                  <a:lnTo>
                    <a:pt x="1" y="0"/>
                  </a:lnTo>
                  <a:lnTo>
                    <a:pt x="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9"/>
            <p:cNvSpPr/>
            <p:nvPr/>
          </p:nvSpPr>
          <p:spPr>
            <a:xfrm>
              <a:off x="6247446" y="4666429"/>
              <a:ext cx="443" cy="25"/>
            </a:xfrm>
            <a:custGeom>
              <a:avLst/>
              <a:gdLst/>
              <a:ahLst/>
              <a:cxnLst/>
              <a:rect l="l" t="t" r="r" b="b"/>
              <a:pathLst>
                <a:path w="18" h="1" fill="none" extrusionOk="0">
                  <a:moveTo>
                    <a:pt x="17" y="0"/>
                  </a:moveTo>
                  <a:lnTo>
                    <a:pt x="17" y="0"/>
                  </a:lnTo>
                  <a:lnTo>
                    <a:pt x="0" y="0"/>
                  </a:lnTo>
                  <a:lnTo>
                    <a:pt x="0" y="0"/>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6093452" y="4665986"/>
              <a:ext cx="65649" cy="7180"/>
            </a:xfrm>
            <a:custGeom>
              <a:avLst/>
              <a:gdLst/>
              <a:ahLst/>
              <a:cxnLst/>
              <a:rect l="l" t="t" r="r" b="b"/>
              <a:pathLst>
                <a:path w="2670" h="292" fill="none" extrusionOk="0">
                  <a:moveTo>
                    <a:pt x="0" y="1"/>
                  </a:moveTo>
                  <a:lnTo>
                    <a:pt x="0" y="1"/>
                  </a:lnTo>
                  <a:lnTo>
                    <a:pt x="343" y="69"/>
                  </a:lnTo>
                  <a:lnTo>
                    <a:pt x="668" y="138"/>
                  </a:lnTo>
                  <a:lnTo>
                    <a:pt x="993" y="189"/>
                  </a:lnTo>
                  <a:lnTo>
                    <a:pt x="1335" y="241"/>
                  </a:lnTo>
                  <a:lnTo>
                    <a:pt x="2002" y="292"/>
                  </a:lnTo>
                  <a:lnTo>
                    <a:pt x="2670" y="292"/>
                  </a:lnTo>
                  <a:lnTo>
                    <a:pt x="2670" y="292"/>
                  </a:lnTo>
                  <a:lnTo>
                    <a:pt x="2002" y="292"/>
                  </a:lnTo>
                  <a:lnTo>
                    <a:pt x="1335" y="241"/>
                  </a:lnTo>
                  <a:lnTo>
                    <a:pt x="993" y="189"/>
                  </a:lnTo>
                  <a:lnTo>
                    <a:pt x="668" y="138"/>
                  </a:lnTo>
                  <a:lnTo>
                    <a:pt x="343" y="69"/>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9"/>
            <p:cNvSpPr/>
            <p:nvPr/>
          </p:nvSpPr>
          <p:spPr>
            <a:xfrm>
              <a:off x="6093452" y="4665986"/>
              <a:ext cx="25" cy="25"/>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9"/>
            <p:cNvSpPr/>
            <p:nvPr/>
          </p:nvSpPr>
          <p:spPr>
            <a:xfrm>
              <a:off x="6092173" y="4665568"/>
              <a:ext cx="467" cy="25"/>
            </a:xfrm>
            <a:custGeom>
              <a:avLst/>
              <a:gdLst/>
              <a:ahLst/>
              <a:cxnLst/>
              <a:rect l="l" t="t" r="r" b="b"/>
              <a:pathLst>
                <a:path w="19" h="1" fill="none" extrusionOk="0">
                  <a:moveTo>
                    <a:pt x="1" y="1"/>
                  </a:moveTo>
                  <a:lnTo>
                    <a:pt x="1" y="1"/>
                  </a:lnTo>
                  <a:lnTo>
                    <a:pt x="18" y="1"/>
                  </a:lnTo>
                  <a:lnTo>
                    <a:pt x="18"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6247864" y="4663478"/>
              <a:ext cx="23997" cy="2975"/>
            </a:xfrm>
            <a:custGeom>
              <a:avLst/>
              <a:gdLst/>
              <a:ahLst/>
              <a:cxnLst/>
              <a:rect l="l" t="t" r="r" b="b"/>
              <a:pathLst>
                <a:path w="976" h="121" fill="none" extrusionOk="0">
                  <a:moveTo>
                    <a:pt x="976" y="0"/>
                  </a:moveTo>
                  <a:lnTo>
                    <a:pt x="976" y="0"/>
                  </a:lnTo>
                  <a:lnTo>
                    <a:pt x="0" y="120"/>
                  </a:lnTo>
                  <a:lnTo>
                    <a:pt x="0" y="120"/>
                  </a:lnTo>
                  <a:lnTo>
                    <a:pt x="97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6347567" y="4659691"/>
              <a:ext cx="25" cy="25"/>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9"/>
            <p:cNvSpPr/>
            <p:nvPr/>
          </p:nvSpPr>
          <p:spPr>
            <a:xfrm>
              <a:off x="6345477" y="4659691"/>
              <a:ext cx="2115" cy="25"/>
            </a:xfrm>
            <a:custGeom>
              <a:avLst/>
              <a:gdLst/>
              <a:ahLst/>
              <a:cxnLst/>
              <a:rect l="l" t="t" r="r" b="b"/>
              <a:pathLst>
                <a:path w="86" h="1" fill="none" extrusionOk="0">
                  <a:moveTo>
                    <a:pt x="0" y="0"/>
                  </a:moveTo>
                  <a:lnTo>
                    <a:pt x="0" y="0"/>
                  </a:lnTo>
                  <a:lnTo>
                    <a:pt x="86" y="0"/>
                  </a:lnTo>
                  <a:lnTo>
                    <a:pt x="86"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a:off x="6337068" y="4659273"/>
              <a:ext cx="7155" cy="25"/>
            </a:xfrm>
            <a:custGeom>
              <a:avLst/>
              <a:gdLst/>
              <a:ahLst/>
              <a:cxnLst/>
              <a:rect l="l" t="t" r="r" b="b"/>
              <a:pathLst>
                <a:path w="291" h="1" fill="none" extrusionOk="0">
                  <a:moveTo>
                    <a:pt x="0" y="0"/>
                  </a:moveTo>
                  <a:lnTo>
                    <a:pt x="0" y="0"/>
                  </a:lnTo>
                  <a:lnTo>
                    <a:pt x="291" y="0"/>
                  </a:lnTo>
                  <a:lnTo>
                    <a:pt x="291"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9"/>
            <p:cNvSpPr/>
            <p:nvPr/>
          </p:nvSpPr>
          <p:spPr>
            <a:xfrm>
              <a:off x="6336626" y="4659273"/>
              <a:ext cx="443" cy="25"/>
            </a:xfrm>
            <a:custGeom>
              <a:avLst/>
              <a:gdLst/>
              <a:ahLst/>
              <a:cxnLst/>
              <a:rect l="l" t="t" r="r" b="b"/>
              <a:pathLst>
                <a:path w="18" h="1" fill="none" extrusionOk="0">
                  <a:moveTo>
                    <a:pt x="18" y="0"/>
                  </a:moveTo>
                  <a:lnTo>
                    <a:pt x="18" y="0"/>
                  </a:lnTo>
                  <a:lnTo>
                    <a:pt x="1" y="0"/>
                  </a:lnTo>
                  <a:lnTo>
                    <a:pt x="1" y="0"/>
                  </a:lnTo>
                  <a:lnTo>
                    <a:pt x="18" y="0"/>
                  </a:lnTo>
                  <a:lnTo>
                    <a:pt x="1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6080396" y="4644127"/>
              <a:ext cx="284035" cy="29038"/>
            </a:xfrm>
            <a:custGeom>
              <a:avLst/>
              <a:gdLst/>
              <a:ahLst/>
              <a:cxnLst/>
              <a:rect l="l" t="t" r="r" b="b"/>
              <a:pathLst>
                <a:path w="11552" h="1181" extrusionOk="0">
                  <a:moveTo>
                    <a:pt x="11551" y="0"/>
                  </a:moveTo>
                  <a:lnTo>
                    <a:pt x="10833" y="52"/>
                  </a:lnTo>
                  <a:lnTo>
                    <a:pt x="10097" y="103"/>
                  </a:lnTo>
                  <a:lnTo>
                    <a:pt x="8642" y="240"/>
                  </a:lnTo>
                  <a:lnTo>
                    <a:pt x="7188" y="377"/>
                  </a:lnTo>
                  <a:lnTo>
                    <a:pt x="5733" y="514"/>
                  </a:lnTo>
                  <a:lnTo>
                    <a:pt x="5117" y="548"/>
                  </a:lnTo>
                  <a:lnTo>
                    <a:pt x="4484" y="599"/>
                  </a:lnTo>
                  <a:lnTo>
                    <a:pt x="3851" y="616"/>
                  </a:lnTo>
                  <a:lnTo>
                    <a:pt x="3218" y="633"/>
                  </a:lnTo>
                  <a:lnTo>
                    <a:pt x="2414" y="616"/>
                  </a:lnTo>
                  <a:lnTo>
                    <a:pt x="1592" y="565"/>
                  </a:lnTo>
                  <a:lnTo>
                    <a:pt x="1199" y="514"/>
                  </a:lnTo>
                  <a:lnTo>
                    <a:pt x="805" y="462"/>
                  </a:lnTo>
                  <a:lnTo>
                    <a:pt x="394" y="394"/>
                  </a:lnTo>
                  <a:lnTo>
                    <a:pt x="1" y="325"/>
                  </a:lnTo>
                  <a:lnTo>
                    <a:pt x="18" y="428"/>
                  </a:lnTo>
                  <a:lnTo>
                    <a:pt x="35" y="531"/>
                  </a:lnTo>
                  <a:lnTo>
                    <a:pt x="69" y="616"/>
                  </a:lnTo>
                  <a:lnTo>
                    <a:pt x="138" y="702"/>
                  </a:lnTo>
                  <a:lnTo>
                    <a:pt x="206" y="770"/>
                  </a:lnTo>
                  <a:lnTo>
                    <a:pt x="292" y="822"/>
                  </a:lnTo>
                  <a:lnTo>
                    <a:pt x="480" y="873"/>
                  </a:lnTo>
                  <a:lnTo>
                    <a:pt x="497" y="873"/>
                  </a:lnTo>
                  <a:lnTo>
                    <a:pt x="531" y="890"/>
                  </a:lnTo>
                  <a:lnTo>
                    <a:pt x="874" y="958"/>
                  </a:lnTo>
                  <a:lnTo>
                    <a:pt x="1199" y="1027"/>
                  </a:lnTo>
                  <a:lnTo>
                    <a:pt x="1524" y="1078"/>
                  </a:lnTo>
                  <a:lnTo>
                    <a:pt x="1866" y="1130"/>
                  </a:lnTo>
                  <a:lnTo>
                    <a:pt x="2533" y="1181"/>
                  </a:lnTo>
                  <a:lnTo>
                    <a:pt x="3646" y="1181"/>
                  </a:lnTo>
                  <a:lnTo>
                    <a:pt x="4091" y="1164"/>
                  </a:lnTo>
                  <a:lnTo>
                    <a:pt x="4980" y="1095"/>
                  </a:lnTo>
                  <a:lnTo>
                    <a:pt x="5870" y="1010"/>
                  </a:lnTo>
                  <a:lnTo>
                    <a:pt x="6760" y="907"/>
                  </a:lnTo>
                  <a:lnTo>
                    <a:pt x="6811" y="907"/>
                  </a:lnTo>
                  <a:lnTo>
                    <a:pt x="7787" y="787"/>
                  </a:lnTo>
                  <a:lnTo>
                    <a:pt x="8454" y="719"/>
                  </a:lnTo>
                  <a:lnTo>
                    <a:pt x="9104" y="668"/>
                  </a:lnTo>
                  <a:lnTo>
                    <a:pt x="9772" y="633"/>
                  </a:lnTo>
                  <a:lnTo>
                    <a:pt x="10422" y="616"/>
                  </a:lnTo>
                  <a:lnTo>
                    <a:pt x="10764" y="616"/>
                  </a:lnTo>
                  <a:lnTo>
                    <a:pt x="10781" y="633"/>
                  </a:lnTo>
                  <a:lnTo>
                    <a:pt x="10867" y="633"/>
                  </a:lnTo>
                  <a:lnTo>
                    <a:pt x="11004" y="616"/>
                  </a:lnTo>
                  <a:lnTo>
                    <a:pt x="11141" y="599"/>
                  </a:lnTo>
                  <a:lnTo>
                    <a:pt x="11260" y="565"/>
                  </a:lnTo>
                  <a:lnTo>
                    <a:pt x="11312" y="531"/>
                  </a:lnTo>
                  <a:lnTo>
                    <a:pt x="11363" y="479"/>
                  </a:lnTo>
                  <a:lnTo>
                    <a:pt x="11449" y="377"/>
                  </a:lnTo>
                  <a:lnTo>
                    <a:pt x="11500" y="257"/>
                  </a:lnTo>
                  <a:lnTo>
                    <a:pt x="11534" y="137"/>
                  </a:lnTo>
                  <a:lnTo>
                    <a:pt x="11551" y="0"/>
                  </a:lnTo>
                  <a:close/>
                </a:path>
              </a:pathLst>
            </a:custGeom>
            <a:solidFill>
              <a:srgbClr val="D49A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6080396" y="4644127"/>
              <a:ext cx="284035" cy="29038"/>
            </a:xfrm>
            <a:custGeom>
              <a:avLst/>
              <a:gdLst/>
              <a:ahLst/>
              <a:cxnLst/>
              <a:rect l="l" t="t" r="r" b="b"/>
              <a:pathLst>
                <a:path w="11552" h="1181" fill="none" extrusionOk="0">
                  <a:moveTo>
                    <a:pt x="11551" y="0"/>
                  </a:moveTo>
                  <a:lnTo>
                    <a:pt x="11551" y="0"/>
                  </a:lnTo>
                  <a:lnTo>
                    <a:pt x="10833" y="52"/>
                  </a:lnTo>
                  <a:lnTo>
                    <a:pt x="10097" y="103"/>
                  </a:lnTo>
                  <a:lnTo>
                    <a:pt x="8642" y="240"/>
                  </a:lnTo>
                  <a:lnTo>
                    <a:pt x="7188" y="377"/>
                  </a:lnTo>
                  <a:lnTo>
                    <a:pt x="5733" y="514"/>
                  </a:lnTo>
                  <a:lnTo>
                    <a:pt x="5733" y="514"/>
                  </a:lnTo>
                  <a:lnTo>
                    <a:pt x="5117" y="548"/>
                  </a:lnTo>
                  <a:lnTo>
                    <a:pt x="4484" y="599"/>
                  </a:lnTo>
                  <a:lnTo>
                    <a:pt x="3851" y="616"/>
                  </a:lnTo>
                  <a:lnTo>
                    <a:pt x="3218" y="633"/>
                  </a:lnTo>
                  <a:lnTo>
                    <a:pt x="3218" y="633"/>
                  </a:lnTo>
                  <a:lnTo>
                    <a:pt x="2414" y="616"/>
                  </a:lnTo>
                  <a:lnTo>
                    <a:pt x="1592" y="565"/>
                  </a:lnTo>
                  <a:lnTo>
                    <a:pt x="1199" y="514"/>
                  </a:lnTo>
                  <a:lnTo>
                    <a:pt x="805" y="462"/>
                  </a:lnTo>
                  <a:lnTo>
                    <a:pt x="394" y="394"/>
                  </a:lnTo>
                  <a:lnTo>
                    <a:pt x="1" y="325"/>
                  </a:lnTo>
                  <a:lnTo>
                    <a:pt x="1" y="325"/>
                  </a:lnTo>
                  <a:lnTo>
                    <a:pt x="18" y="428"/>
                  </a:lnTo>
                  <a:lnTo>
                    <a:pt x="35" y="531"/>
                  </a:lnTo>
                  <a:lnTo>
                    <a:pt x="69" y="616"/>
                  </a:lnTo>
                  <a:lnTo>
                    <a:pt x="138" y="702"/>
                  </a:lnTo>
                  <a:lnTo>
                    <a:pt x="138" y="702"/>
                  </a:lnTo>
                  <a:lnTo>
                    <a:pt x="206" y="770"/>
                  </a:lnTo>
                  <a:lnTo>
                    <a:pt x="292" y="822"/>
                  </a:lnTo>
                  <a:lnTo>
                    <a:pt x="480" y="873"/>
                  </a:lnTo>
                  <a:lnTo>
                    <a:pt x="480" y="873"/>
                  </a:lnTo>
                  <a:lnTo>
                    <a:pt x="480" y="873"/>
                  </a:lnTo>
                  <a:lnTo>
                    <a:pt x="480" y="873"/>
                  </a:lnTo>
                  <a:lnTo>
                    <a:pt x="497" y="873"/>
                  </a:lnTo>
                  <a:lnTo>
                    <a:pt x="497" y="873"/>
                  </a:lnTo>
                  <a:lnTo>
                    <a:pt x="531" y="890"/>
                  </a:lnTo>
                  <a:lnTo>
                    <a:pt x="531" y="890"/>
                  </a:lnTo>
                  <a:lnTo>
                    <a:pt x="531" y="890"/>
                  </a:lnTo>
                  <a:lnTo>
                    <a:pt x="531" y="890"/>
                  </a:lnTo>
                  <a:lnTo>
                    <a:pt x="531" y="890"/>
                  </a:lnTo>
                  <a:lnTo>
                    <a:pt x="531" y="890"/>
                  </a:lnTo>
                  <a:lnTo>
                    <a:pt x="874" y="958"/>
                  </a:lnTo>
                  <a:lnTo>
                    <a:pt x="1199" y="1027"/>
                  </a:lnTo>
                  <a:lnTo>
                    <a:pt x="1524" y="1078"/>
                  </a:lnTo>
                  <a:lnTo>
                    <a:pt x="1866" y="1130"/>
                  </a:lnTo>
                  <a:lnTo>
                    <a:pt x="2533" y="1181"/>
                  </a:lnTo>
                  <a:lnTo>
                    <a:pt x="3201" y="1181"/>
                  </a:lnTo>
                  <a:lnTo>
                    <a:pt x="3201" y="1181"/>
                  </a:lnTo>
                  <a:lnTo>
                    <a:pt x="3201" y="1181"/>
                  </a:lnTo>
                  <a:lnTo>
                    <a:pt x="3201" y="1181"/>
                  </a:lnTo>
                  <a:lnTo>
                    <a:pt x="3201" y="1181"/>
                  </a:lnTo>
                  <a:lnTo>
                    <a:pt x="3201" y="1181"/>
                  </a:lnTo>
                  <a:lnTo>
                    <a:pt x="3646" y="1181"/>
                  </a:lnTo>
                  <a:lnTo>
                    <a:pt x="4091" y="1164"/>
                  </a:lnTo>
                  <a:lnTo>
                    <a:pt x="4980" y="1095"/>
                  </a:lnTo>
                  <a:lnTo>
                    <a:pt x="5870" y="1010"/>
                  </a:lnTo>
                  <a:lnTo>
                    <a:pt x="6760" y="907"/>
                  </a:lnTo>
                  <a:lnTo>
                    <a:pt x="6760" y="907"/>
                  </a:lnTo>
                  <a:lnTo>
                    <a:pt x="6777" y="907"/>
                  </a:lnTo>
                  <a:lnTo>
                    <a:pt x="6777" y="907"/>
                  </a:lnTo>
                  <a:lnTo>
                    <a:pt x="6794" y="907"/>
                  </a:lnTo>
                  <a:lnTo>
                    <a:pt x="6794" y="907"/>
                  </a:lnTo>
                  <a:lnTo>
                    <a:pt x="6811" y="907"/>
                  </a:lnTo>
                  <a:lnTo>
                    <a:pt x="6811" y="907"/>
                  </a:lnTo>
                  <a:lnTo>
                    <a:pt x="6811" y="907"/>
                  </a:lnTo>
                  <a:lnTo>
                    <a:pt x="6811" y="907"/>
                  </a:lnTo>
                  <a:lnTo>
                    <a:pt x="7787" y="787"/>
                  </a:lnTo>
                  <a:lnTo>
                    <a:pt x="7787" y="787"/>
                  </a:lnTo>
                  <a:lnTo>
                    <a:pt x="8454" y="719"/>
                  </a:lnTo>
                  <a:lnTo>
                    <a:pt x="9104" y="668"/>
                  </a:lnTo>
                  <a:lnTo>
                    <a:pt x="9772" y="633"/>
                  </a:lnTo>
                  <a:lnTo>
                    <a:pt x="10422" y="616"/>
                  </a:lnTo>
                  <a:lnTo>
                    <a:pt x="10422" y="616"/>
                  </a:lnTo>
                  <a:lnTo>
                    <a:pt x="10439" y="616"/>
                  </a:lnTo>
                  <a:lnTo>
                    <a:pt x="10439" y="616"/>
                  </a:lnTo>
                  <a:lnTo>
                    <a:pt x="10439" y="616"/>
                  </a:lnTo>
                  <a:lnTo>
                    <a:pt x="10439" y="616"/>
                  </a:lnTo>
                  <a:lnTo>
                    <a:pt x="10439" y="616"/>
                  </a:lnTo>
                  <a:lnTo>
                    <a:pt x="10439" y="616"/>
                  </a:lnTo>
                  <a:lnTo>
                    <a:pt x="10730" y="616"/>
                  </a:lnTo>
                  <a:lnTo>
                    <a:pt x="10730" y="616"/>
                  </a:lnTo>
                  <a:lnTo>
                    <a:pt x="10764" y="616"/>
                  </a:lnTo>
                  <a:lnTo>
                    <a:pt x="10764" y="616"/>
                  </a:lnTo>
                  <a:lnTo>
                    <a:pt x="10781" y="633"/>
                  </a:lnTo>
                  <a:lnTo>
                    <a:pt x="10781" y="633"/>
                  </a:lnTo>
                  <a:lnTo>
                    <a:pt x="10867" y="633"/>
                  </a:lnTo>
                  <a:lnTo>
                    <a:pt x="10867" y="633"/>
                  </a:lnTo>
                  <a:lnTo>
                    <a:pt x="10867" y="633"/>
                  </a:lnTo>
                  <a:lnTo>
                    <a:pt x="10867" y="633"/>
                  </a:lnTo>
                  <a:lnTo>
                    <a:pt x="10867" y="633"/>
                  </a:lnTo>
                  <a:lnTo>
                    <a:pt x="11004" y="616"/>
                  </a:lnTo>
                  <a:lnTo>
                    <a:pt x="11141" y="599"/>
                  </a:lnTo>
                  <a:lnTo>
                    <a:pt x="11260" y="565"/>
                  </a:lnTo>
                  <a:lnTo>
                    <a:pt x="11312" y="531"/>
                  </a:lnTo>
                  <a:lnTo>
                    <a:pt x="11363" y="479"/>
                  </a:lnTo>
                  <a:lnTo>
                    <a:pt x="11363" y="479"/>
                  </a:lnTo>
                  <a:lnTo>
                    <a:pt x="11449" y="377"/>
                  </a:lnTo>
                  <a:lnTo>
                    <a:pt x="11500" y="257"/>
                  </a:lnTo>
                  <a:lnTo>
                    <a:pt x="11534" y="137"/>
                  </a:lnTo>
                  <a:lnTo>
                    <a:pt x="1155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a:off x="6215875" y="4546513"/>
              <a:ext cx="27808" cy="26530"/>
            </a:xfrm>
            <a:custGeom>
              <a:avLst/>
              <a:gdLst/>
              <a:ahLst/>
              <a:cxnLst/>
              <a:rect l="l" t="t" r="r" b="b"/>
              <a:pathLst>
                <a:path w="1131" h="1079" extrusionOk="0">
                  <a:moveTo>
                    <a:pt x="104" y="0"/>
                  </a:moveTo>
                  <a:lnTo>
                    <a:pt x="52" y="34"/>
                  </a:lnTo>
                  <a:lnTo>
                    <a:pt x="18" y="69"/>
                  </a:lnTo>
                  <a:lnTo>
                    <a:pt x="1" y="137"/>
                  </a:lnTo>
                  <a:lnTo>
                    <a:pt x="1" y="206"/>
                  </a:lnTo>
                  <a:lnTo>
                    <a:pt x="35" y="257"/>
                  </a:lnTo>
                  <a:lnTo>
                    <a:pt x="69" y="291"/>
                  </a:lnTo>
                  <a:lnTo>
                    <a:pt x="138" y="308"/>
                  </a:lnTo>
                  <a:lnTo>
                    <a:pt x="258" y="342"/>
                  </a:lnTo>
                  <a:lnTo>
                    <a:pt x="377" y="377"/>
                  </a:lnTo>
                  <a:lnTo>
                    <a:pt x="480" y="445"/>
                  </a:lnTo>
                  <a:lnTo>
                    <a:pt x="583" y="531"/>
                  </a:lnTo>
                  <a:lnTo>
                    <a:pt x="668" y="616"/>
                  </a:lnTo>
                  <a:lnTo>
                    <a:pt x="737" y="719"/>
                  </a:lnTo>
                  <a:lnTo>
                    <a:pt x="788" y="839"/>
                  </a:lnTo>
                  <a:lnTo>
                    <a:pt x="822" y="959"/>
                  </a:lnTo>
                  <a:lnTo>
                    <a:pt x="839" y="1010"/>
                  </a:lnTo>
                  <a:lnTo>
                    <a:pt x="874" y="1044"/>
                  </a:lnTo>
                  <a:lnTo>
                    <a:pt x="925" y="1078"/>
                  </a:lnTo>
                  <a:lnTo>
                    <a:pt x="1010" y="1078"/>
                  </a:lnTo>
                  <a:lnTo>
                    <a:pt x="1062" y="1061"/>
                  </a:lnTo>
                  <a:lnTo>
                    <a:pt x="1113" y="1010"/>
                  </a:lnTo>
                  <a:lnTo>
                    <a:pt x="1130" y="959"/>
                  </a:lnTo>
                  <a:lnTo>
                    <a:pt x="1130" y="890"/>
                  </a:lnTo>
                  <a:lnTo>
                    <a:pt x="1096" y="719"/>
                  </a:lnTo>
                  <a:lnTo>
                    <a:pt x="1010" y="565"/>
                  </a:lnTo>
                  <a:lnTo>
                    <a:pt x="925" y="411"/>
                  </a:lnTo>
                  <a:lnTo>
                    <a:pt x="805" y="291"/>
                  </a:lnTo>
                  <a:lnTo>
                    <a:pt x="668" y="171"/>
                  </a:lnTo>
                  <a:lnTo>
                    <a:pt x="514" y="86"/>
                  </a:lnTo>
                  <a:lnTo>
                    <a:pt x="343" y="34"/>
                  </a:lnTo>
                  <a:lnTo>
                    <a:pt x="172" y="0"/>
                  </a:lnTo>
                  <a:close/>
                </a:path>
              </a:pathLst>
            </a:custGeom>
            <a:solidFill>
              <a:srgbClr val="E5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a:off x="6194434" y="4560823"/>
              <a:ext cx="23997" cy="25669"/>
            </a:xfrm>
            <a:custGeom>
              <a:avLst/>
              <a:gdLst/>
              <a:ahLst/>
              <a:cxnLst/>
              <a:rect l="l" t="t" r="r" b="b"/>
              <a:pathLst>
                <a:path w="976" h="1044" extrusionOk="0">
                  <a:moveTo>
                    <a:pt x="171" y="0"/>
                  </a:moveTo>
                  <a:lnTo>
                    <a:pt x="103" y="17"/>
                  </a:lnTo>
                  <a:lnTo>
                    <a:pt x="51" y="34"/>
                  </a:lnTo>
                  <a:lnTo>
                    <a:pt x="17" y="86"/>
                  </a:lnTo>
                  <a:lnTo>
                    <a:pt x="0" y="154"/>
                  </a:lnTo>
                  <a:lnTo>
                    <a:pt x="0" y="205"/>
                  </a:lnTo>
                  <a:lnTo>
                    <a:pt x="34" y="257"/>
                  </a:lnTo>
                  <a:lnTo>
                    <a:pt x="86" y="308"/>
                  </a:lnTo>
                  <a:lnTo>
                    <a:pt x="274" y="428"/>
                  </a:lnTo>
                  <a:lnTo>
                    <a:pt x="428" y="582"/>
                  </a:lnTo>
                  <a:lnTo>
                    <a:pt x="565" y="753"/>
                  </a:lnTo>
                  <a:lnTo>
                    <a:pt x="667" y="941"/>
                  </a:lnTo>
                  <a:lnTo>
                    <a:pt x="702" y="993"/>
                  </a:lnTo>
                  <a:lnTo>
                    <a:pt x="736" y="1027"/>
                  </a:lnTo>
                  <a:lnTo>
                    <a:pt x="770" y="1044"/>
                  </a:lnTo>
                  <a:lnTo>
                    <a:pt x="821" y="1044"/>
                  </a:lnTo>
                  <a:lnTo>
                    <a:pt x="873" y="1027"/>
                  </a:lnTo>
                  <a:lnTo>
                    <a:pt x="924" y="993"/>
                  </a:lnTo>
                  <a:lnTo>
                    <a:pt x="958" y="941"/>
                  </a:lnTo>
                  <a:lnTo>
                    <a:pt x="976" y="890"/>
                  </a:lnTo>
                  <a:lnTo>
                    <a:pt x="958" y="821"/>
                  </a:lnTo>
                  <a:lnTo>
                    <a:pt x="907" y="702"/>
                  </a:lnTo>
                  <a:lnTo>
                    <a:pt x="839" y="582"/>
                  </a:lnTo>
                  <a:lnTo>
                    <a:pt x="753" y="462"/>
                  </a:lnTo>
                  <a:lnTo>
                    <a:pt x="667" y="359"/>
                  </a:lnTo>
                  <a:lnTo>
                    <a:pt x="565" y="257"/>
                  </a:lnTo>
                  <a:lnTo>
                    <a:pt x="462" y="171"/>
                  </a:lnTo>
                  <a:lnTo>
                    <a:pt x="342" y="86"/>
                  </a:lnTo>
                  <a:lnTo>
                    <a:pt x="223" y="17"/>
                  </a:lnTo>
                  <a:lnTo>
                    <a:pt x="171" y="0"/>
                  </a:lnTo>
                  <a:close/>
                </a:path>
              </a:pathLst>
            </a:custGeom>
            <a:solidFill>
              <a:srgbClr val="E5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6170437" y="4573019"/>
              <a:ext cx="27390" cy="29038"/>
            </a:xfrm>
            <a:custGeom>
              <a:avLst/>
              <a:gdLst/>
              <a:ahLst/>
              <a:cxnLst/>
              <a:rect l="l" t="t" r="r" b="b"/>
              <a:pathLst>
                <a:path w="1114" h="1181" extrusionOk="0">
                  <a:moveTo>
                    <a:pt x="121" y="0"/>
                  </a:moveTo>
                  <a:lnTo>
                    <a:pt x="69" y="35"/>
                  </a:lnTo>
                  <a:lnTo>
                    <a:pt x="18" y="69"/>
                  </a:lnTo>
                  <a:lnTo>
                    <a:pt x="1" y="137"/>
                  </a:lnTo>
                  <a:lnTo>
                    <a:pt x="1" y="189"/>
                  </a:lnTo>
                  <a:lnTo>
                    <a:pt x="18" y="257"/>
                  </a:lnTo>
                  <a:lnTo>
                    <a:pt x="69" y="291"/>
                  </a:lnTo>
                  <a:lnTo>
                    <a:pt x="292" y="445"/>
                  </a:lnTo>
                  <a:lnTo>
                    <a:pt x="497" y="651"/>
                  </a:lnTo>
                  <a:lnTo>
                    <a:pt x="668" y="856"/>
                  </a:lnTo>
                  <a:lnTo>
                    <a:pt x="805" y="1095"/>
                  </a:lnTo>
                  <a:lnTo>
                    <a:pt x="839" y="1130"/>
                  </a:lnTo>
                  <a:lnTo>
                    <a:pt x="873" y="1164"/>
                  </a:lnTo>
                  <a:lnTo>
                    <a:pt x="908" y="1181"/>
                  </a:lnTo>
                  <a:lnTo>
                    <a:pt x="959" y="1181"/>
                  </a:lnTo>
                  <a:lnTo>
                    <a:pt x="1027" y="1164"/>
                  </a:lnTo>
                  <a:lnTo>
                    <a:pt x="1079" y="1130"/>
                  </a:lnTo>
                  <a:lnTo>
                    <a:pt x="1096" y="1078"/>
                  </a:lnTo>
                  <a:lnTo>
                    <a:pt x="1113" y="1010"/>
                  </a:lnTo>
                  <a:lnTo>
                    <a:pt x="1096" y="959"/>
                  </a:lnTo>
                  <a:lnTo>
                    <a:pt x="1010" y="805"/>
                  </a:lnTo>
                  <a:lnTo>
                    <a:pt x="925" y="685"/>
                  </a:lnTo>
                  <a:lnTo>
                    <a:pt x="839" y="548"/>
                  </a:lnTo>
                  <a:lnTo>
                    <a:pt x="737" y="428"/>
                  </a:lnTo>
                  <a:lnTo>
                    <a:pt x="617" y="308"/>
                  </a:lnTo>
                  <a:lnTo>
                    <a:pt x="497" y="206"/>
                  </a:lnTo>
                  <a:lnTo>
                    <a:pt x="377" y="103"/>
                  </a:lnTo>
                  <a:lnTo>
                    <a:pt x="240" y="17"/>
                  </a:lnTo>
                  <a:lnTo>
                    <a:pt x="172" y="0"/>
                  </a:lnTo>
                  <a:close/>
                </a:path>
              </a:pathLst>
            </a:custGeom>
            <a:solidFill>
              <a:srgbClr val="E55C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9"/>
            <p:cNvSpPr/>
            <p:nvPr/>
          </p:nvSpPr>
          <p:spPr>
            <a:xfrm>
              <a:off x="6376187" y="1552921"/>
              <a:ext cx="167883" cy="77869"/>
            </a:xfrm>
            <a:custGeom>
              <a:avLst/>
              <a:gdLst/>
              <a:ahLst/>
              <a:cxnLst/>
              <a:rect l="l" t="t" r="r" b="b"/>
              <a:pathLst>
                <a:path w="6828" h="3167" extrusionOk="0">
                  <a:moveTo>
                    <a:pt x="6007" y="0"/>
                  </a:moveTo>
                  <a:lnTo>
                    <a:pt x="5904" y="18"/>
                  </a:lnTo>
                  <a:lnTo>
                    <a:pt x="5699" y="86"/>
                  </a:lnTo>
                  <a:lnTo>
                    <a:pt x="5493" y="154"/>
                  </a:lnTo>
                  <a:lnTo>
                    <a:pt x="5117" y="326"/>
                  </a:lnTo>
                  <a:lnTo>
                    <a:pt x="4894" y="411"/>
                  </a:lnTo>
                  <a:lnTo>
                    <a:pt x="4689" y="480"/>
                  </a:lnTo>
                  <a:lnTo>
                    <a:pt x="4467" y="531"/>
                  </a:lnTo>
                  <a:lnTo>
                    <a:pt x="4227" y="582"/>
                  </a:lnTo>
                  <a:lnTo>
                    <a:pt x="4005" y="616"/>
                  </a:lnTo>
                  <a:lnTo>
                    <a:pt x="3782" y="651"/>
                  </a:lnTo>
                  <a:lnTo>
                    <a:pt x="3320" y="668"/>
                  </a:lnTo>
                  <a:lnTo>
                    <a:pt x="3063" y="668"/>
                  </a:lnTo>
                  <a:lnTo>
                    <a:pt x="2824" y="651"/>
                  </a:lnTo>
                  <a:lnTo>
                    <a:pt x="2328" y="582"/>
                  </a:lnTo>
                  <a:lnTo>
                    <a:pt x="1831" y="497"/>
                  </a:lnTo>
                  <a:lnTo>
                    <a:pt x="1335" y="377"/>
                  </a:lnTo>
                  <a:lnTo>
                    <a:pt x="1472" y="548"/>
                  </a:lnTo>
                  <a:lnTo>
                    <a:pt x="1626" y="702"/>
                  </a:lnTo>
                  <a:lnTo>
                    <a:pt x="1763" y="856"/>
                  </a:lnTo>
                  <a:lnTo>
                    <a:pt x="1934" y="993"/>
                  </a:lnTo>
                  <a:lnTo>
                    <a:pt x="2105" y="1130"/>
                  </a:lnTo>
                  <a:lnTo>
                    <a:pt x="2276" y="1250"/>
                  </a:lnTo>
                  <a:lnTo>
                    <a:pt x="2464" y="1369"/>
                  </a:lnTo>
                  <a:lnTo>
                    <a:pt x="2653" y="1472"/>
                  </a:lnTo>
                  <a:lnTo>
                    <a:pt x="2858" y="1558"/>
                  </a:lnTo>
                  <a:lnTo>
                    <a:pt x="3063" y="1643"/>
                  </a:lnTo>
                  <a:lnTo>
                    <a:pt x="3269" y="1712"/>
                  </a:lnTo>
                  <a:lnTo>
                    <a:pt x="3474" y="1780"/>
                  </a:lnTo>
                  <a:lnTo>
                    <a:pt x="3679" y="1814"/>
                  </a:lnTo>
                  <a:lnTo>
                    <a:pt x="3902" y="1849"/>
                  </a:lnTo>
                  <a:lnTo>
                    <a:pt x="4107" y="1866"/>
                  </a:lnTo>
                  <a:lnTo>
                    <a:pt x="4330" y="1883"/>
                  </a:lnTo>
                  <a:lnTo>
                    <a:pt x="4381" y="1883"/>
                  </a:lnTo>
                  <a:lnTo>
                    <a:pt x="3474" y="1900"/>
                  </a:lnTo>
                  <a:lnTo>
                    <a:pt x="3115" y="1883"/>
                  </a:lnTo>
                  <a:lnTo>
                    <a:pt x="2772" y="1866"/>
                  </a:lnTo>
                  <a:lnTo>
                    <a:pt x="2413" y="1849"/>
                  </a:lnTo>
                  <a:lnTo>
                    <a:pt x="2071" y="1797"/>
                  </a:lnTo>
                  <a:lnTo>
                    <a:pt x="1780" y="1746"/>
                  </a:lnTo>
                  <a:lnTo>
                    <a:pt x="1506" y="1660"/>
                  </a:lnTo>
                  <a:lnTo>
                    <a:pt x="1232" y="1575"/>
                  </a:lnTo>
                  <a:lnTo>
                    <a:pt x="959" y="1472"/>
                  </a:lnTo>
                  <a:lnTo>
                    <a:pt x="702" y="1352"/>
                  </a:lnTo>
                  <a:lnTo>
                    <a:pt x="462" y="1198"/>
                  </a:lnTo>
                  <a:lnTo>
                    <a:pt x="223" y="1027"/>
                  </a:lnTo>
                  <a:lnTo>
                    <a:pt x="0" y="839"/>
                  </a:lnTo>
                  <a:lnTo>
                    <a:pt x="0" y="839"/>
                  </a:lnTo>
                  <a:lnTo>
                    <a:pt x="86" y="993"/>
                  </a:lnTo>
                  <a:lnTo>
                    <a:pt x="206" y="1147"/>
                  </a:lnTo>
                  <a:lnTo>
                    <a:pt x="326" y="1301"/>
                  </a:lnTo>
                  <a:lnTo>
                    <a:pt x="462" y="1438"/>
                  </a:lnTo>
                  <a:lnTo>
                    <a:pt x="753" y="1712"/>
                  </a:lnTo>
                  <a:lnTo>
                    <a:pt x="1044" y="1968"/>
                  </a:lnTo>
                  <a:lnTo>
                    <a:pt x="1335" y="2208"/>
                  </a:lnTo>
                  <a:lnTo>
                    <a:pt x="1643" y="2413"/>
                  </a:lnTo>
                  <a:lnTo>
                    <a:pt x="1985" y="2601"/>
                  </a:lnTo>
                  <a:lnTo>
                    <a:pt x="2328" y="2773"/>
                  </a:lnTo>
                  <a:lnTo>
                    <a:pt x="2550" y="2858"/>
                  </a:lnTo>
                  <a:lnTo>
                    <a:pt x="2790" y="2944"/>
                  </a:lnTo>
                  <a:lnTo>
                    <a:pt x="3029" y="3012"/>
                  </a:lnTo>
                  <a:lnTo>
                    <a:pt x="3286" y="3063"/>
                  </a:lnTo>
                  <a:lnTo>
                    <a:pt x="3525" y="3115"/>
                  </a:lnTo>
                  <a:lnTo>
                    <a:pt x="3782" y="3149"/>
                  </a:lnTo>
                  <a:lnTo>
                    <a:pt x="4022" y="3166"/>
                  </a:lnTo>
                  <a:lnTo>
                    <a:pt x="4535" y="3166"/>
                  </a:lnTo>
                  <a:lnTo>
                    <a:pt x="4792" y="3149"/>
                  </a:lnTo>
                  <a:lnTo>
                    <a:pt x="5048" y="3115"/>
                  </a:lnTo>
                  <a:lnTo>
                    <a:pt x="5305" y="3063"/>
                  </a:lnTo>
                  <a:lnTo>
                    <a:pt x="5493" y="3012"/>
                  </a:lnTo>
                  <a:lnTo>
                    <a:pt x="5699" y="2944"/>
                  </a:lnTo>
                  <a:lnTo>
                    <a:pt x="5887" y="2858"/>
                  </a:lnTo>
                  <a:lnTo>
                    <a:pt x="6075" y="2755"/>
                  </a:lnTo>
                  <a:lnTo>
                    <a:pt x="6229" y="2653"/>
                  </a:lnTo>
                  <a:lnTo>
                    <a:pt x="6383" y="2516"/>
                  </a:lnTo>
                  <a:lnTo>
                    <a:pt x="6503" y="2362"/>
                  </a:lnTo>
                  <a:lnTo>
                    <a:pt x="6588" y="2174"/>
                  </a:lnTo>
                  <a:lnTo>
                    <a:pt x="6640" y="2037"/>
                  </a:lnTo>
                  <a:lnTo>
                    <a:pt x="6657" y="1883"/>
                  </a:lnTo>
                  <a:lnTo>
                    <a:pt x="6640" y="1729"/>
                  </a:lnTo>
                  <a:lnTo>
                    <a:pt x="6623" y="1660"/>
                  </a:lnTo>
                  <a:lnTo>
                    <a:pt x="6588" y="1592"/>
                  </a:lnTo>
                  <a:lnTo>
                    <a:pt x="6520" y="1506"/>
                  </a:lnTo>
                  <a:lnTo>
                    <a:pt x="6451" y="1438"/>
                  </a:lnTo>
                  <a:lnTo>
                    <a:pt x="6349" y="1404"/>
                  </a:lnTo>
                  <a:lnTo>
                    <a:pt x="6246" y="1369"/>
                  </a:lnTo>
                  <a:lnTo>
                    <a:pt x="6383" y="1318"/>
                  </a:lnTo>
                  <a:lnTo>
                    <a:pt x="6520" y="1232"/>
                  </a:lnTo>
                  <a:lnTo>
                    <a:pt x="6640" y="1113"/>
                  </a:lnTo>
                  <a:lnTo>
                    <a:pt x="6725" y="993"/>
                  </a:lnTo>
                  <a:lnTo>
                    <a:pt x="6777" y="907"/>
                  </a:lnTo>
                  <a:lnTo>
                    <a:pt x="6811" y="805"/>
                  </a:lnTo>
                  <a:lnTo>
                    <a:pt x="6811" y="702"/>
                  </a:lnTo>
                  <a:lnTo>
                    <a:pt x="6828" y="599"/>
                  </a:lnTo>
                  <a:lnTo>
                    <a:pt x="6811" y="497"/>
                  </a:lnTo>
                  <a:lnTo>
                    <a:pt x="6777" y="394"/>
                  </a:lnTo>
                  <a:lnTo>
                    <a:pt x="6725" y="308"/>
                  </a:lnTo>
                  <a:lnTo>
                    <a:pt x="6674" y="223"/>
                  </a:lnTo>
                  <a:lnTo>
                    <a:pt x="6623" y="172"/>
                  </a:lnTo>
                  <a:lnTo>
                    <a:pt x="6554" y="120"/>
                  </a:lnTo>
                  <a:lnTo>
                    <a:pt x="6417" y="52"/>
                  </a:lnTo>
                  <a:lnTo>
                    <a:pt x="6263" y="18"/>
                  </a:lnTo>
                  <a:lnTo>
                    <a:pt x="6109" y="0"/>
                  </a:lnTo>
                  <a:close/>
                </a:path>
              </a:pathLst>
            </a:custGeom>
            <a:solidFill>
              <a:srgbClr val="6E65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6376187" y="1552921"/>
              <a:ext cx="167883" cy="77869"/>
            </a:xfrm>
            <a:custGeom>
              <a:avLst/>
              <a:gdLst/>
              <a:ahLst/>
              <a:cxnLst/>
              <a:rect l="l" t="t" r="r" b="b"/>
              <a:pathLst>
                <a:path w="6828" h="3167" fill="none" extrusionOk="0">
                  <a:moveTo>
                    <a:pt x="6109" y="0"/>
                  </a:moveTo>
                  <a:lnTo>
                    <a:pt x="6109" y="0"/>
                  </a:lnTo>
                  <a:lnTo>
                    <a:pt x="6007" y="0"/>
                  </a:lnTo>
                  <a:lnTo>
                    <a:pt x="5904" y="18"/>
                  </a:lnTo>
                  <a:lnTo>
                    <a:pt x="5904" y="18"/>
                  </a:lnTo>
                  <a:lnTo>
                    <a:pt x="5699" y="86"/>
                  </a:lnTo>
                  <a:lnTo>
                    <a:pt x="5493" y="154"/>
                  </a:lnTo>
                  <a:lnTo>
                    <a:pt x="5117" y="326"/>
                  </a:lnTo>
                  <a:lnTo>
                    <a:pt x="5117" y="326"/>
                  </a:lnTo>
                  <a:lnTo>
                    <a:pt x="4894" y="411"/>
                  </a:lnTo>
                  <a:lnTo>
                    <a:pt x="4689" y="480"/>
                  </a:lnTo>
                  <a:lnTo>
                    <a:pt x="4467" y="531"/>
                  </a:lnTo>
                  <a:lnTo>
                    <a:pt x="4227" y="582"/>
                  </a:lnTo>
                  <a:lnTo>
                    <a:pt x="4005" y="616"/>
                  </a:lnTo>
                  <a:lnTo>
                    <a:pt x="3782" y="651"/>
                  </a:lnTo>
                  <a:lnTo>
                    <a:pt x="3320" y="668"/>
                  </a:lnTo>
                  <a:lnTo>
                    <a:pt x="3320" y="668"/>
                  </a:lnTo>
                  <a:lnTo>
                    <a:pt x="3063" y="668"/>
                  </a:lnTo>
                  <a:lnTo>
                    <a:pt x="2824" y="651"/>
                  </a:lnTo>
                  <a:lnTo>
                    <a:pt x="2328" y="582"/>
                  </a:lnTo>
                  <a:lnTo>
                    <a:pt x="1831" y="497"/>
                  </a:lnTo>
                  <a:lnTo>
                    <a:pt x="1335" y="377"/>
                  </a:lnTo>
                  <a:lnTo>
                    <a:pt x="1335" y="377"/>
                  </a:lnTo>
                  <a:lnTo>
                    <a:pt x="1472" y="548"/>
                  </a:lnTo>
                  <a:lnTo>
                    <a:pt x="1626" y="702"/>
                  </a:lnTo>
                  <a:lnTo>
                    <a:pt x="1763" y="856"/>
                  </a:lnTo>
                  <a:lnTo>
                    <a:pt x="1934" y="993"/>
                  </a:lnTo>
                  <a:lnTo>
                    <a:pt x="2105" y="1130"/>
                  </a:lnTo>
                  <a:lnTo>
                    <a:pt x="2276" y="1250"/>
                  </a:lnTo>
                  <a:lnTo>
                    <a:pt x="2464" y="1369"/>
                  </a:lnTo>
                  <a:lnTo>
                    <a:pt x="2653" y="1472"/>
                  </a:lnTo>
                  <a:lnTo>
                    <a:pt x="2858" y="1558"/>
                  </a:lnTo>
                  <a:lnTo>
                    <a:pt x="3063" y="1643"/>
                  </a:lnTo>
                  <a:lnTo>
                    <a:pt x="3269" y="1712"/>
                  </a:lnTo>
                  <a:lnTo>
                    <a:pt x="3474" y="1780"/>
                  </a:lnTo>
                  <a:lnTo>
                    <a:pt x="3679" y="1814"/>
                  </a:lnTo>
                  <a:lnTo>
                    <a:pt x="3902" y="1849"/>
                  </a:lnTo>
                  <a:lnTo>
                    <a:pt x="4107" y="1866"/>
                  </a:lnTo>
                  <a:lnTo>
                    <a:pt x="4330" y="1883"/>
                  </a:lnTo>
                  <a:lnTo>
                    <a:pt x="4330" y="1883"/>
                  </a:lnTo>
                  <a:lnTo>
                    <a:pt x="4381" y="1883"/>
                  </a:lnTo>
                  <a:lnTo>
                    <a:pt x="4381" y="1883"/>
                  </a:lnTo>
                  <a:lnTo>
                    <a:pt x="3474" y="1900"/>
                  </a:lnTo>
                  <a:lnTo>
                    <a:pt x="3474" y="1900"/>
                  </a:lnTo>
                  <a:lnTo>
                    <a:pt x="3115" y="1883"/>
                  </a:lnTo>
                  <a:lnTo>
                    <a:pt x="2772" y="1866"/>
                  </a:lnTo>
                  <a:lnTo>
                    <a:pt x="2413" y="1849"/>
                  </a:lnTo>
                  <a:lnTo>
                    <a:pt x="2071" y="1797"/>
                  </a:lnTo>
                  <a:lnTo>
                    <a:pt x="2071" y="1797"/>
                  </a:lnTo>
                  <a:lnTo>
                    <a:pt x="1780" y="1746"/>
                  </a:lnTo>
                  <a:lnTo>
                    <a:pt x="1506" y="1660"/>
                  </a:lnTo>
                  <a:lnTo>
                    <a:pt x="1232" y="1575"/>
                  </a:lnTo>
                  <a:lnTo>
                    <a:pt x="959" y="1472"/>
                  </a:lnTo>
                  <a:lnTo>
                    <a:pt x="702" y="1352"/>
                  </a:lnTo>
                  <a:lnTo>
                    <a:pt x="462" y="1198"/>
                  </a:lnTo>
                  <a:lnTo>
                    <a:pt x="223" y="1027"/>
                  </a:lnTo>
                  <a:lnTo>
                    <a:pt x="0" y="839"/>
                  </a:lnTo>
                  <a:lnTo>
                    <a:pt x="0" y="839"/>
                  </a:lnTo>
                  <a:lnTo>
                    <a:pt x="86" y="993"/>
                  </a:lnTo>
                  <a:lnTo>
                    <a:pt x="206" y="1147"/>
                  </a:lnTo>
                  <a:lnTo>
                    <a:pt x="326" y="1301"/>
                  </a:lnTo>
                  <a:lnTo>
                    <a:pt x="462" y="1438"/>
                  </a:lnTo>
                  <a:lnTo>
                    <a:pt x="753" y="1712"/>
                  </a:lnTo>
                  <a:lnTo>
                    <a:pt x="1044" y="1968"/>
                  </a:lnTo>
                  <a:lnTo>
                    <a:pt x="1044" y="1968"/>
                  </a:lnTo>
                  <a:lnTo>
                    <a:pt x="1335" y="2208"/>
                  </a:lnTo>
                  <a:lnTo>
                    <a:pt x="1643" y="2413"/>
                  </a:lnTo>
                  <a:lnTo>
                    <a:pt x="1985" y="2601"/>
                  </a:lnTo>
                  <a:lnTo>
                    <a:pt x="2328" y="2773"/>
                  </a:lnTo>
                  <a:lnTo>
                    <a:pt x="2328" y="2773"/>
                  </a:lnTo>
                  <a:lnTo>
                    <a:pt x="2550" y="2858"/>
                  </a:lnTo>
                  <a:lnTo>
                    <a:pt x="2790" y="2944"/>
                  </a:lnTo>
                  <a:lnTo>
                    <a:pt x="3029" y="3012"/>
                  </a:lnTo>
                  <a:lnTo>
                    <a:pt x="3286" y="3063"/>
                  </a:lnTo>
                  <a:lnTo>
                    <a:pt x="3525" y="3115"/>
                  </a:lnTo>
                  <a:lnTo>
                    <a:pt x="3782" y="3149"/>
                  </a:lnTo>
                  <a:lnTo>
                    <a:pt x="4022" y="3166"/>
                  </a:lnTo>
                  <a:lnTo>
                    <a:pt x="4278" y="3166"/>
                  </a:lnTo>
                  <a:lnTo>
                    <a:pt x="4278" y="3166"/>
                  </a:lnTo>
                  <a:lnTo>
                    <a:pt x="4535" y="3166"/>
                  </a:lnTo>
                  <a:lnTo>
                    <a:pt x="4792" y="3149"/>
                  </a:lnTo>
                  <a:lnTo>
                    <a:pt x="5048" y="3115"/>
                  </a:lnTo>
                  <a:lnTo>
                    <a:pt x="5305" y="3063"/>
                  </a:lnTo>
                  <a:lnTo>
                    <a:pt x="5305" y="3063"/>
                  </a:lnTo>
                  <a:lnTo>
                    <a:pt x="5493" y="3012"/>
                  </a:lnTo>
                  <a:lnTo>
                    <a:pt x="5699" y="2944"/>
                  </a:lnTo>
                  <a:lnTo>
                    <a:pt x="5887" y="2858"/>
                  </a:lnTo>
                  <a:lnTo>
                    <a:pt x="6075" y="2755"/>
                  </a:lnTo>
                  <a:lnTo>
                    <a:pt x="6229" y="2653"/>
                  </a:lnTo>
                  <a:lnTo>
                    <a:pt x="6383" y="2516"/>
                  </a:lnTo>
                  <a:lnTo>
                    <a:pt x="6503" y="2362"/>
                  </a:lnTo>
                  <a:lnTo>
                    <a:pt x="6588" y="2174"/>
                  </a:lnTo>
                  <a:lnTo>
                    <a:pt x="6588" y="2174"/>
                  </a:lnTo>
                  <a:lnTo>
                    <a:pt x="6640" y="2037"/>
                  </a:lnTo>
                  <a:lnTo>
                    <a:pt x="6657" y="1883"/>
                  </a:lnTo>
                  <a:lnTo>
                    <a:pt x="6640" y="1729"/>
                  </a:lnTo>
                  <a:lnTo>
                    <a:pt x="6623" y="1660"/>
                  </a:lnTo>
                  <a:lnTo>
                    <a:pt x="6588" y="1592"/>
                  </a:lnTo>
                  <a:lnTo>
                    <a:pt x="6588" y="1592"/>
                  </a:lnTo>
                  <a:lnTo>
                    <a:pt x="6520" y="1506"/>
                  </a:lnTo>
                  <a:lnTo>
                    <a:pt x="6451" y="1438"/>
                  </a:lnTo>
                  <a:lnTo>
                    <a:pt x="6349" y="1404"/>
                  </a:lnTo>
                  <a:lnTo>
                    <a:pt x="6246" y="1369"/>
                  </a:lnTo>
                  <a:lnTo>
                    <a:pt x="6246" y="1369"/>
                  </a:lnTo>
                  <a:lnTo>
                    <a:pt x="6383" y="1318"/>
                  </a:lnTo>
                  <a:lnTo>
                    <a:pt x="6520" y="1232"/>
                  </a:lnTo>
                  <a:lnTo>
                    <a:pt x="6640" y="1113"/>
                  </a:lnTo>
                  <a:lnTo>
                    <a:pt x="6725" y="993"/>
                  </a:lnTo>
                  <a:lnTo>
                    <a:pt x="6725" y="993"/>
                  </a:lnTo>
                  <a:lnTo>
                    <a:pt x="6777" y="907"/>
                  </a:lnTo>
                  <a:lnTo>
                    <a:pt x="6811" y="805"/>
                  </a:lnTo>
                  <a:lnTo>
                    <a:pt x="6811" y="702"/>
                  </a:lnTo>
                  <a:lnTo>
                    <a:pt x="6828" y="599"/>
                  </a:lnTo>
                  <a:lnTo>
                    <a:pt x="6811" y="497"/>
                  </a:lnTo>
                  <a:lnTo>
                    <a:pt x="6777" y="394"/>
                  </a:lnTo>
                  <a:lnTo>
                    <a:pt x="6725" y="308"/>
                  </a:lnTo>
                  <a:lnTo>
                    <a:pt x="6674" y="223"/>
                  </a:lnTo>
                  <a:lnTo>
                    <a:pt x="6674" y="223"/>
                  </a:lnTo>
                  <a:lnTo>
                    <a:pt x="6623" y="172"/>
                  </a:lnTo>
                  <a:lnTo>
                    <a:pt x="6554" y="120"/>
                  </a:lnTo>
                  <a:lnTo>
                    <a:pt x="6417" y="52"/>
                  </a:lnTo>
                  <a:lnTo>
                    <a:pt x="6263" y="18"/>
                  </a:lnTo>
                  <a:lnTo>
                    <a:pt x="610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a:off x="6123326" y="2285005"/>
              <a:ext cx="12220" cy="135084"/>
            </a:xfrm>
            <a:custGeom>
              <a:avLst/>
              <a:gdLst/>
              <a:ahLst/>
              <a:cxnLst/>
              <a:rect l="l" t="t" r="r" b="b"/>
              <a:pathLst>
                <a:path w="497" h="5494" extrusionOk="0">
                  <a:moveTo>
                    <a:pt x="0" y="1"/>
                  </a:moveTo>
                  <a:lnTo>
                    <a:pt x="17" y="685"/>
                  </a:lnTo>
                  <a:lnTo>
                    <a:pt x="34" y="1387"/>
                  </a:lnTo>
                  <a:lnTo>
                    <a:pt x="137" y="2756"/>
                  </a:lnTo>
                  <a:lnTo>
                    <a:pt x="257" y="4125"/>
                  </a:lnTo>
                  <a:lnTo>
                    <a:pt x="325" y="4809"/>
                  </a:lnTo>
                  <a:lnTo>
                    <a:pt x="428" y="5494"/>
                  </a:lnTo>
                  <a:lnTo>
                    <a:pt x="462" y="5151"/>
                  </a:lnTo>
                  <a:lnTo>
                    <a:pt x="479" y="4792"/>
                  </a:lnTo>
                  <a:lnTo>
                    <a:pt x="497" y="4108"/>
                  </a:lnTo>
                  <a:lnTo>
                    <a:pt x="479" y="3423"/>
                  </a:lnTo>
                  <a:lnTo>
                    <a:pt x="445" y="2722"/>
                  </a:lnTo>
                  <a:lnTo>
                    <a:pt x="377" y="2037"/>
                  </a:lnTo>
                  <a:lnTo>
                    <a:pt x="291" y="1353"/>
                  </a:lnTo>
                  <a:lnTo>
                    <a:pt x="171" y="668"/>
                  </a:lnTo>
                  <a:lnTo>
                    <a:pt x="86" y="343"/>
                  </a:lnTo>
                  <a:lnTo>
                    <a:pt x="0"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6123326" y="2285005"/>
              <a:ext cx="12220" cy="135084"/>
            </a:xfrm>
            <a:custGeom>
              <a:avLst/>
              <a:gdLst/>
              <a:ahLst/>
              <a:cxnLst/>
              <a:rect l="l" t="t" r="r" b="b"/>
              <a:pathLst>
                <a:path w="497" h="5494" fill="none" extrusionOk="0">
                  <a:moveTo>
                    <a:pt x="0" y="1"/>
                  </a:moveTo>
                  <a:lnTo>
                    <a:pt x="0" y="1"/>
                  </a:lnTo>
                  <a:lnTo>
                    <a:pt x="17" y="685"/>
                  </a:lnTo>
                  <a:lnTo>
                    <a:pt x="34" y="1387"/>
                  </a:lnTo>
                  <a:lnTo>
                    <a:pt x="34" y="1387"/>
                  </a:lnTo>
                  <a:lnTo>
                    <a:pt x="137" y="2756"/>
                  </a:lnTo>
                  <a:lnTo>
                    <a:pt x="137" y="2756"/>
                  </a:lnTo>
                  <a:lnTo>
                    <a:pt x="257" y="4125"/>
                  </a:lnTo>
                  <a:lnTo>
                    <a:pt x="257" y="4125"/>
                  </a:lnTo>
                  <a:lnTo>
                    <a:pt x="325" y="4809"/>
                  </a:lnTo>
                  <a:lnTo>
                    <a:pt x="428" y="5494"/>
                  </a:lnTo>
                  <a:lnTo>
                    <a:pt x="428" y="5494"/>
                  </a:lnTo>
                  <a:lnTo>
                    <a:pt x="462" y="5151"/>
                  </a:lnTo>
                  <a:lnTo>
                    <a:pt x="479" y="4792"/>
                  </a:lnTo>
                  <a:lnTo>
                    <a:pt x="497" y="4108"/>
                  </a:lnTo>
                  <a:lnTo>
                    <a:pt x="497" y="4108"/>
                  </a:lnTo>
                  <a:lnTo>
                    <a:pt x="479" y="3423"/>
                  </a:lnTo>
                  <a:lnTo>
                    <a:pt x="445" y="2722"/>
                  </a:lnTo>
                  <a:lnTo>
                    <a:pt x="445" y="2722"/>
                  </a:lnTo>
                  <a:lnTo>
                    <a:pt x="377" y="2037"/>
                  </a:lnTo>
                  <a:lnTo>
                    <a:pt x="291" y="1353"/>
                  </a:lnTo>
                  <a:lnTo>
                    <a:pt x="291" y="1353"/>
                  </a:lnTo>
                  <a:lnTo>
                    <a:pt x="171" y="668"/>
                  </a:lnTo>
                  <a:lnTo>
                    <a:pt x="86" y="343"/>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a:off x="6663545" y="2438999"/>
              <a:ext cx="3811" cy="19793"/>
            </a:xfrm>
            <a:custGeom>
              <a:avLst/>
              <a:gdLst/>
              <a:ahLst/>
              <a:cxnLst/>
              <a:rect l="l" t="t" r="r" b="b"/>
              <a:pathLst>
                <a:path w="155" h="805" extrusionOk="0">
                  <a:moveTo>
                    <a:pt x="1" y="1"/>
                  </a:moveTo>
                  <a:lnTo>
                    <a:pt x="69" y="411"/>
                  </a:lnTo>
                  <a:lnTo>
                    <a:pt x="138" y="805"/>
                  </a:lnTo>
                  <a:lnTo>
                    <a:pt x="155" y="565"/>
                  </a:lnTo>
                  <a:lnTo>
                    <a:pt x="1"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p:nvPr/>
          </p:nvSpPr>
          <p:spPr>
            <a:xfrm>
              <a:off x="6663545" y="2438999"/>
              <a:ext cx="3811" cy="19793"/>
            </a:xfrm>
            <a:custGeom>
              <a:avLst/>
              <a:gdLst/>
              <a:ahLst/>
              <a:cxnLst/>
              <a:rect l="l" t="t" r="r" b="b"/>
              <a:pathLst>
                <a:path w="155" h="805" fill="none" extrusionOk="0">
                  <a:moveTo>
                    <a:pt x="1" y="1"/>
                  </a:moveTo>
                  <a:lnTo>
                    <a:pt x="1" y="1"/>
                  </a:lnTo>
                  <a:lnTo>
                    <a:pt x="69" y="411"/>
                  </a:lnTo>
                  <a:lnTo>
                    <a:pt x="138" y="805"/>
                  </a:lnTo>
                  <a:lnTo>
                    <a:pt x="138" y="805"/>
                  </a:lnTo>
                  <a:lnTo>
                    <a:pt x="155" y="565"/>
                  </a:lnTo>
                  <a:lnTo>
                    <a:pt x="155" y="565"/>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9"/>
            <p:cNvSpPr/>
            <p:nvPr/>
          </p:nvSpPr>
          <p:spPr>
            <a:xfrm>
              <a:off x="6661455" y="2326239"/>
              <a:ext cx="9269" cy="126675"/>
            </a:xfrm>
            <a:custGeom>
              <a:avLst/>
              <a:gdLst/>
              <a:ahLst/>
              <a:cxnLst/>
              <a:rect l="l" t="t" r="r" b="b"/>
              <a:pathLst>
                <a:path w="377" h="5152" extrusionOk="0">
                  <a:moveTo>
                    <a:pt x="359" y="1"/>
                  </a:moveTo>
                  <a:lnTo>
                    <a:pt x="291" y="343"/>
                  </a:lnTo>
                  <a:lnTo>
                    <a:pt x="223" y="668"/>
                  </a:lnTo>
                  <a:lnTo>
                    <a:pt x="103" y="1335"/>
                  </a:lnTo>
                  <a:lnTo>
                    <a:pt x="34" y="2020"/>
                  </a:lnTo>
                  <a:lnTo>
                    <a:pt x="0" y="2687"/>
                  </a:lnTo>
                  <a:lnTo>
                    <a:pt x="0" y="3372"/>
                  </a:lnTo>
                  <a:lnTo>
                    <a:pt x="34" y="4056"/>
                  </a:lnTo>
                  <a:lnTo>
                    <a:pt x="86" y="4587"/>
                  </a:lnTo>
                  <a:lnTo>
                    <a:pt x="240" y="5151"/>
                  </a:lnTo>
                  <a:lnTo>
                    <a:pt x="274" y="4604"/>
                  </a:lnTo>
                  <a:lnTo>
                    <a:pt x="291" y="4039"/>
                  </a:lnTo>
                  <a:lnTo>
                    <a:pt x="325" y="2704"/>
                  </a:lnTo>
                  <a:lnTo>
                    <a:pt x="359" y="1353"/>
                  </a:lnTo>
                  <a:lnTo>
                    <a:pt x="377" y="685"/>
                  </a:lnTo>
                  <a:lnTo>
                    <a:pt x="359" y="1"/>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9"/>
            <p:cNvSpPr/>
            <p:nvPr/>
          </p:nvSpPr>
          <p:spPr>
            <a:xfrm>
              <a:off x="6661455" y="2326239"/>
              <a:ext cx="9269" cy="126675"/>
            </a:xfrm>
            <a:custGeom>
              <a:avLst/>
              <a:gdLst/>
              <a:ahLst/>
              <a:cxnLst/>
              <a:rect l="l" t="t" r="r" b="b"/>
              <a:pathLst>
                <a:path w="377" h="5152" fill="none" extrusionOk="0">
                  <a:moveTo>
                    <a:pt x="359" y="1"/>
                  </a:moveTo>
                  <a:lnTo>
                    <a:pt x="359" y="1"/>
                  </a:lnTo>
                  <a:lnTo>
                    <a:pt x="291" y="343"/>
                  </a:lnTo>
                  <a:lnTo>
                    <a:pt x="223" y="668"/>
                  </a:lnTo>
                  <a:lnTo>
                    <a:pt x="103" y="1335"/>
                  </a:lnTo>
                  <a:lnTo>
                    <a:pt x="103" y="1335"/>
                  </a:lnTo>
                  <a:lnTo>
                    <a:pt x="34" y="2020"/>
                  </a:lnTo>
                  <a:lnTo>
                    <a:pt x="0" y="2687"/>
                  </a:lnTo>
                  <a:lnTo>
                    <a:pt x="0" y="2687"/>
                  </a:lnTo>
                  <a:lnTo>
                    <a:pt x="0" y="3372"/>
                  </a:lnTo>
                  <a:lnTo>
                    <a:pt x="34" y="4056"/>
                  </a:lnTo>
                  <a:lnTo>
                    <a:pt x="34" y="4056"/>
                  </a:lnTo>
                  <a:lnTo>
                    <a:pt x="86" y="4587"/>
                  </a:lnTo>
                  <a:lnTo>
                    <a:pt x="86" y="4587"/>
                  </a:lnTo>
                  <a:lnTo>
                    <a:pt x="240" y="5151"/>
                  </a:lnTo>
                  <a:lnTo>
                    <a:pt x="240" y="5151"/>
                  </a:lnTo>
                  <a:lnTo>
                    <a:pt x="274" y="4604"/>
                  </a:lnTo>
                  <a:lnTo>
                    <a:pt x="291" y="4039"/>
                  </a:lnTo>
                  <a:lnTo>
                    <a:pt x="325" y="2704"/>
                  </a:lnTo>
                  <a:lnTo>
                    <a:pt x="359" y="1353"/>
                  </a:lnTo>
                  <a:lnTo>
                    <a:pt x="359" y="1353"/>
                  </a:lnTo>
                  <a:lnTo>
                    <a:pt x="377" y="685"/>
                  </a:lnTo>
                  <a:lnTo>
                    <a:pt x="3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6398907" y="1760345"/>
              <a:ext cx="18957" cy="30316"/>
            </a:xfrm>
            <a:custGeom>
              <a:avLst/>
              <a:gdLst/>
              <a:ahLst/>
              <a:cxnLst/>
              <a:rect l="l" t="t" r="r" b="b"/>
              <a:pathLst>
                <a:path w="771" h="1233" extrusionOk="0">
                  <a:moveTo>
                    <a:pt x="377" y="1"/>
                  </a:moveTo>
                  <a:lnTo>
                    <a:pt x="308" y="35"/>
                  </a:lnTo>
                  <a:lnTo>
                    <a:pt x="257" y="86"/>
                  </a:lnTo>
                  <a:lnTo>
                    <a:pt x="172" y="120"/>
                  </a:lnTo>
                  <a:lnTo>
                    <a:pt x="103" y="274"/>
                  </a:lnTo>
                  <a:lnTo>
                    <a:pt x="52" y="428"/>
                  </a:lnTo>
                  <a:lnTo>
                    <a:pt x="18" y="582"/>
                  </a:lnTo>
                  <a:lnTo>
                    <a:pt x="0" y="736"/>
                  </a:lnTo>
                  <a:lnTo>
                    <a:pt x="0" y="873"/>
                  </a:lnTo>
                  <a:lnTo>
                    <a:pt x="35" y="1010"/>
                  </a:lnTo>
                  <a:lnTo>
                    <a:pt x="52" y="1079"/>
                  </a:lnTo>
                  <a:lnTo>
                    <a:pt x="86" y="1130"/>
                  </a:lnTo>
                  <a:lnTo>
                    <a:pt x="137" y="1181"/>
                  </a:lnTo>
                  <a:lnTo>
                    <a:pt x="189" y="1215"/>
                  </a:lnTo>
                  <a:lnTo>
                    <a:pt x="257" y="1233"/>
                  </a:lnTo>
                  <a:lnTo>
                    <a:pt x="377" y="1233"/>
                  </a:lnTo>
                  <a:lnTo>
                    <a:pt x="445" y="1215"/>
                  </a:lnTo>
                  <a:lnTo>
                    <a:pt x="514" y="1181"/>
                  </a:lnTo>
                  <a:lnTo>
                    <a:pt x="565" y="1130"/>
                  </a:lnTo>
                  <a:lnTo>
                    <a:pt x="616" y="1079"/>
                  </a:lnTo>
                  <a:lnTo>
                    <a:pt x="651" y="1027"/>
                  </a:lnTo>
                  <a:lnTo>
                    <a:pt x="719" y="907"/>
                  </a:lnTo>
                  <a:lnTo>
                    <a:pt x="753" y="771"/>
                  </a:lnTo>
                  <a:lnTo>
                    <a:pt x="770" y="634"/>
                  </a:lnTo>
                  <a:lnTo>
                    <a:pt x="770" y="497"/>
                  </a:lnTo>
                  <a:lnTo>
                    <a:pt x="770" y="326"/>
                  </a:lnTo>
                  <a:lnTo>
                    <a:pt x="753" y="240"/>
                  </a:lnTo>
                  <a:lnTo>
                    <a:pt x="736" y="155"/>
                  </a:lnTo>
                  <a:lnTo>
                    <a:pt x="685" y="86"/>
                  </a:lnTo>
                  <a:lnTo>
                    <a:pt x="616" y="35"/>
                  </a:lnTo>
                  <a:lnTo>
                    <a:pt x="531" y="1"/>
                  </a:lnTo>
                  <a:close/>
                </a:path>
              </a:pathLst>
            </a:custGeom>
            <a:solidFill>
              <a:srgbClr val="282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p:nvPr/>
          </p:nvSpPr>
          <p:spPr>
            <a:xfrm>
              <a:off x="6529763" y="1762017"/>
              <a:ext cx="15588" cy="27390"/>
            </a:xfrm>
            <a:custGeom>
              <a:avLst/>
              <a:gdLst/>
              <a:ahLst/>
              <a:cxnLst/>
              <a:rect l="l" t="t" r="r" b="b"/>
              <a:pathLst>
                <a:path w="634" h="1114" extrusionOk="0">
                  <a:moveTo>
                    <a:pt x="308" y="1"/>
                  </a:moveTo>
                  <a:lnTo>
                    <a:pt x="257" y="18"/>
                  </a:lnTo>
                  <a:lnTo>
                    <a:pt x="205" y="52"/>
                  </a:lnTo>
                  <a:lnTo>
                    <a:pt x="120" y="121"/>
                  </a:lnTo>
                  <a:lnTo>
                    <a:pt x="69" y="223"/>
                  </a:lnTo>
                  <a:lnTo>
                    <a:pt x="17" y="326"/>
                  </a:lnTo>
                  <a:lnTo>
                    <a:pt x="0" y="446"/>
                  </a:lnTo>
                  <a:lnTo>
                    <a:pt x="0" y="566"/>
                  </a:lnTo>
                  <a:lnTo>
                    <a:pt x="17" y="685"/>
                  </a:lnTo>
                  <a:lnTo>
                    <a:pt x="34" y="805"/>
                  </a:lnTo>
                  <a:lnTo>
                    <a:pt x="69" y="908"/>
                  </a:lnTo>
                  <a:lnTo>
                    <a:pt x="137" y="993"/>
                  </a:lnTo>
                  <a:lnTo>
                    <a:pt x="205" y="1062"/>
                  </a:lnTo>
                  <a:lnTo>
                    <a:pt x="308" y="1096"/>
                  </a:lnTo>
                  <a:lnTo>
                    <a:pt x="360" y="1113"/>
                  </a:lnTo>
                  <a:lnTo>
                    <a:pt x="411" y="1096"/>
                  </a:lnTo>
                  <a:lnTo>
                    <a:pt x="462" y="1096"/>
                  </a:lnTo>
                  <a:lnTo>
                    <a:pt x="496" y="1062"/>
                  </a:lnTo>
                  <a:lnTo>
                    <a:pt x="531" y="1028"/>
                  </a:lnTo>
                  <a:lnTo>
                    <a:pt x="565" y="959"/>
                  </a:lnTo>
                  <a:lnTo>
                    <a:pt x="599" y="857"/>
                  </a:lnTo>
                  <a:lnTo>
                    <a:pt x="633" y="720"/>
                  </a:lnTo>
                  <a:lnTo>
                    <a:pt x="633" y="600"/>
                  </a:lnTo>
                  <a:lnTo>
                    <a:pt x="633" y="480"/>
                  </a:lnTo>
                  <a:lnTo>
                    <a:pt x="599" y="292"/>
                  </a:lnTo>
                  <a:lnTo>
                    <a:pt x="565" y="189"/>
                  </a:lnTo>
                  <a:lnTo>
                    <a:pt x="514" y="104"/>
                  </a:lnTo>
                  <a:lnTo>
                    <a:pt x="462" y="35"/>
                  </a:lnTo>
                  <a:lnTo>
                    <a:pt x="394" y="1"/>
                  </a:lnTo>
                  <a:close/>
                </a:path>
              </a:pathLst>
            </a:custGeom>
            <a:solidFill>
              <a:srgbClr val="282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9"/>
            <p:cNvSpPr/>
            <p:nvPr/>
          </p:nvSpPr>
          <p:spPr>
            <a:xfrm>
              <a:off x="6357255" y="1823045"/>
              <a:ext cx="253300" cy="199454"/>
            </a:xfrm>
            <a:custGeom>
              <a:avLst/>
              <a:gdLst/>
              <a:ahLst/>
              <a:cxnLst/>
              <a:rect l="l" t="t" r="r" b="b"/>
              <a:pathLst>
                <a:path w="10302" h="8112" extrusionOk="0">
                  <a:moveTo>
                    <a:pt x="6469" y="0"/>
                  </a:moveTo>
                  <a:lnTo>
                    <a:pt x="6280" y="17"/>
                  </a:lnTo>
                  <a:lnTo>
                    <a:pt x="6092" y="34"/>
                  </a:lnTo>
                  <a:lnTo>
                    <a:pt x="5699" y="137"/>
                  </a:lnTo>
                  <a:lnTo>
                    <a:pt x="5322" y="240"/>
                  </a:lnTo>
                  <a:lnTo>
                    <a:pt x="4929" y="377"/>
                  </a:lnTo>
                  <a:lnTo>
                    <a:pt x="4535" y="531"/>
                  </a:lnTo>
                  <a:lnTo>
                    <a:pt x="4159" y="702"/>
                  </a:lnTo>
                  <a:lnTo>
                    <a:pt x="3782" y="873"/>
                  </a:lnTo>
                  <a:lnTo>
                    <a:pt x="3063" y="1232"/>
                  </a:lnTo>
                  <a:lnTo>
                    <a:pt x="2636" y="1472"/>
                  </a:lnTo>
                  <a:lnTo>
                    <a:pt x="2225" y="1711"/>
                  </a:lnTo>
                  <a:lnTo>
                    <a:pt x="1831" y="1968"/>
                  </a:lnTo>
                  <a:lnTo>
                    <a:pt x="1421" y="2242"/>
                  </a:lnTo>
                  <a:lnTo>
                    <a:pt x="1318" y="2310"/>
                  </a:lnTo>
                  <a:lnTo>
                    <a:pt x="1284" y="2362"/>
                  </a:lnTo>
                  <a:lnTo>
                    <a:pt x="1232" y="2413"/>
                  </a:lnTo>
                  <a:lnTo>
                    <a:pt x="1198" y="2516"/>
                  </a:lnTo>
                  <a:lnTo>
                    <a:pt x="1164" y="2635"/>
                  </a:lnTo>
                  <a:lnTo>
                    <a:pt x="1078" y="2978"/>
                  </a:lnTo>
                  <a:lnTo>
                    <a:pt x="959" y="3303"/>
                  </a:lnTo>
                  <a:lnTo>
                    <a:pt x="822" y="3611"/>
                  </a:lnTo>
                  <a:lnTo>
                    <a:pt x="685" y="3936"/>
                  </a:lnTo>
                  <a:lnTo>
                    <a:pt x="377" y="4569"/>
                  </a:lnTo>
                  <a:lnTo>
                    <a:pt x="240" y="4877"/>
                  </a:lnTo>
                  <a:lnTo>
                    <a:pt x="103" y="5202"/>
                  </a:lnTo>
                  <a:lnTo>
                    <a:pt x="35" y="5356"/>
                  </a:lnTo>
                  <a:lnTo>
                    <a:pt x="17" y="5442"/>
                  </a:lnTo>
                  <a:lnTo>
                    <a:pt x="0" y="5527"/>
                  </a:lnTo>
                  <a:lnTo>
                    <a:pt x="0" y="5613"/>
                  </a:lnTo>
                  <a:lnTo>
                    <a:pt x="17" y="5681"/>
                  </a:lnTo>
                  <a:lnTo>
                    <a:pt x="52" y="5835"/>
                  </a:lnTo>
                  <a:lnTo>
                    <a:pt x="120" y="5989"/>
                  </a:lnTo>
                  <a:lnTo>
                    <a:pt x="206" y="6126"/>
                  </a:lnTo>
                  <a:lnTo>
                    <a:pt x="343" y="6331"/>
                  </a:lnTo>
                  <a:lnTo>
                    <a:pt x="497" y="6503"/>
                  </a:lnTo>
                  <a:lnTo>
                    <a:pt x="651" y="6674"/>
                  </a:lnTo>
                  <a:lnTo>
                    <a:pt x="822" y="6845"/>
                  </a:lnTo>
                  <a:lnTo>
                    <a:pt x="1010" y="6999"/>
                  </a:lnTo>
                  <a:lnTo>
                    <a:pt x="1198" y="7136"/>
                  </a:lnTo>
                  <a:lnTo>
                    <a:pt x="1386" y="7273"/>
                  </a:lnTo>
                  <a:lnTo>
                    <a:pt x="1592" y="7392"/>
                  </a:lnTo>
                  <a:lnTo>
                    <a:pt x="1797" y="7495"/>
                  </a:lnTo>
                  <a:lnTo>
                    <a:pt x="2020" y="7598"/>
                  </a:lnTo>
                  <a:lnTo>
                    <a:pt x="2225" y="7700"/>
                  </a:lnTo>
                  <a:lnTo>
                    <a:pt x="2464" y="7769"/>
                  </a:lnTo>
                  <a:lnTo>
                    <a:pt x="2909" y="7906"/>
                  </a:lnTo>
                  <a:lnTo>
                    <a:pt x="3388" y="8008"/>
                  </a:lnTo>
                  <a:lnTo>
                    <a:pt x="3765" y="8077"/>
                  </a:lnTo>
                  <a:lnTo>
                    <a:pt x="4159" y="8094"/>
                  </a:lnTo>
                  <a:lnTo>
                    <a:pt x="4552" y="8111"/>
                  </a:lnTo>
                  <a:lnTo>
                    <a:pt x="4946" y="8094"/>
                  </a:lnTo>
                  <a:lnTo>
                    <a:pt x="5322" y="8060"/>
                  </a:lnTo>
                  <a:lnTo>
                    <a:pt x="5716" y="8008"/>
                  </a:lnTo>
                  <a:lnTo>
                    <a:pt x="6109" y="7923"/>
                  </a:lnTo>
                  <a:lnTo>
                    <a:pt x="6486" y="7837"/>
                  </a:lnTo>
                  <a:lnTo>
                    <a:pt x="6862" y="7718"/>
                  </a:lnTo>
                  <a:lnTo>
                    <a:pt x="7221" y="7581"/>
                  </a:lnTo>
                  <a:lnTo>
                    <a:pt x="7581" y="7410"/>
                  </a:lnTo>
                  <a:lnTo>
                    <a:pt x="7923" y="7238"/>
                  </a:lnTo>
                  <a:lnTo>
                    <a:pt x="8265" y="7033"/>
                  </a:lnTo>
                  <a:lnTo>
                    <a:pt x="8590" y="6828"/>
                  </a:lnTo>
                  <a:lnTo>
                    <a:pt x="8898" y="6588"/>
                  </a:lnTo>
                  <a:lnTo>
                    <a:pt x="9206" y="6331"/>
                  </a:lnTo>
                  <a:lnTo>
                    <a:pt x="9395" y="6143"/>
                  </a:lnTo>
                  <a:lnTo>
                    <a:pt x="9583" y="5955"/>
                  </a:lnTo>
                  <a:lnTo>
                    <a:pt x="9754" y="5733"/>
                  </a:lnTo>
                  <a:lnTo>
                    <a:pt x="9891" y="5510"/>
                  </a:lnTo>
                  <a:lnTo>
                    <a:pt x="9959" y="5356"/>
                  </a:lnTo>
                  <a:lnTo>
                    <a:pt x="10028" y="5185"/>
                  </a:lnTo>
                  <a:lnTo>
                    <a:pt x="10079" y="5031"/>
                  </a:lnTo>
                  <a:lnTo>
                    <a:pt x="10113" y="4860"/>
                  </a:lnTo>
                  <a:lnTo>
                    <a:pt x="10182" y="4518"/>
                  </a:lnTo>
                  <a:lnTo>
                    <a:pt x="10216" y="4175"/>
                  </a:lnTo>
                  <a:lnTo>
                    <a:pt x="10284" y="3440"/>
                  </a:lnTo>
                  <a:lnTo>
                    <a:pt x="10302" y="2687"/>
                  </a:lnTo>
                  <a:lnTo>
                    <a:pt x="10302" y="2498"/>
                  </a:lnTo>
                  <a:lnTo>
                    <a:pt x="10284" y="2413"/>
                  </a:lnTo>
                  <a:lnTo>
                    <a:pt x="10250" y="2310"/>
                  </a:lnTo>
                  <a:lnTo>
                    <a:pt x="10182" y="2190"/>
                  </a:lnTo>
                  <a:lnTo>
                    <a:pt x="10079" y="2088"/>
                  </a:lnTo>
                  <a:lnTo>
                    <a:pt x="9788" y="1814"/>
                  </a:lnTo>
                  <a:lnTo>
                    <a:pt x="9497" y="1574"/>
                  </a:lnTo>
                  <a:lnTo>
                    <a:pt x="9172" y="1335"/>
                  </a:lnTo>
                  <a:lnTo>
                    <a:pt x="8847" y="1095"/>
                  </a:lnTo>
                  <a:lnTo>
                    <a:pt x="8248" y="685"/>
                  </a:lnTo>
                  <a:lnTo>
                    <a:pt x="7906" y="479"/>
                  </a:lnTo>
                  <a:lnTo>
                    <a:pt x="7564" y="291"/>
                  </a:lnTo>
                  <a:lnTo>
                    <a:pt x="7376" y="223"/>
                  </a:lnTo>
                  <a:lnTo>
                    <a:pt x="7204" y="154"/>
                  </a:lnTo>
                  <a:lnTo>
                    <a:pt x="7016" y="86"/>
                  </a:lnTo>
                  <a:lnTo>
                    <a:pt x="6828" y="51"/>
                  </a:lnTo>
                  <a:lnTo>
                    <a:pt x="6657" y="17"/>
                  </a:lnTo>
                  <a:lnTo>
                    <a:pt x="6469" y="0"/>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9"/>
            <p:cNvSpPr/>
            <p:nvPr/>
          </p:nvSpPr>
          <p:spPr>
            <a:xfrm>
              <a:off x="6468736" y="1836495"/>
              <a:ext cx="93433" cy="25276"/>
            </a:xfrm>
            <a:custGeom>
              <a:avLst/>
              <a:gdLst/>
              <a:ahLst/>
              <a:cxnLst/>
              <a:rect l="l" t="t" r="r" b="b"/>
              <a:pathLst>
                <a:path w="3800" h="1028" extrusionOk="0">
                  <a:moveTo>
                    <a:pt x="2123" y="1"/>
                  </a:moveTo>
                  <a:lnTo>
                    <a:pt x="1900" y="35"/>
                  </a:lnTo>
                  <a:lnTo>
                    <a:pt x="1695" y="69"/>
                  </a:lnTo>
                  <a:lnTo>
                    <a:pt x="1490" y="121"/>
                  </a:lnTo>
                  <a:lnTo>
                    <a:pt x="1113" y="240"/>
                  </a:lnTo>
                  <a:lnTo>
                    <a:pt x="737" y="377"/>
                  </a:lnTo>
                  <a:lnTo>
                    <a:pt x="360" y="531"/>
                  </a:lnTo>
                  <a:lnTo>
                    <a:pt x="1" y="719"/>
                  </a:lnTo>
                  <a:lnTo>
                    <a:pt x="172" y="1027"/>
                  </a:lnTo>
                  <a:lnTo>
                    <a:pt x="514" y="856"/>
                  </a:lnTo>
                  <a:lnTo>
                    <a:pt x="874" y="702"/>
                  </a:lnTo>
                  <a:lnTo>
                    <a:pt x="1233" y="583"/>
                  </a:lnTo>
                  <a:lnTo>
                    <a:pt x="1592" y="463"/>
                  </a:lnTo>
                  <a:lnTo>
                    <a:pt x="1763" y="429"/>
                  </a:lnTo>
                  <a:lnTo>
                    <a:pt x="1952" y="394"/>
                  </a:lnTo>
                  <a:lnTo>
                    <a:pt x="2123" y="377"/>
                  </a:lnTo>
                  <a:lnTo>
                    <a:pt x="2311" y="377"/>
                  </a:lnTo>
                  <a:lnTo>
                    <a:pt x="2482" y="394"/>
                  </a:lnTo>
                  <a:lnTo>
                    <a:pt x="2636" y="446"/>
                  </a:lnTo>
                  <a:lnTo>
                    <a:pt x="2790" y="497"/>
                  </a:lnTo>
                  <a:lnTo>
                    <a:pt x="2944" y="583"/>
                  </a:lnTo>
                  <a:lnTo>
                    <a:pt x="3252" y="771"/>
                  </a:lnTo>
                  <a:lnTo>
                    <a:pt x="3577" y="993"/>
                  </a:lnTo>
                  <a:lnTo>
                    <a:pt x="3800" y="719"/>
                  </a:lnTo>
                  <a:lnTo>
                    <a:pt x="3492" y="480"/>
                  </a:lnTo>
                  <a:lnTo>
                    <a:pt x="3321" y="377"/>
                  </a:lnTo>
                  <a:lnTo>
                    <a:pt x="3132" y="275"/>
                  </a:lnTo>
                  <a:lnTo>
                    <a:pt x="2961" y="172"/>
                  </a:lnTo>
                  <a:lnTo>
                    <a:pt x="2756" y="103"/>
                  </a:lnTo>
                  <a:lnTo>
                    <a:pt x="2568" y="52"/>
                  </a:lnTo>
                  <a:lnTo>
                    <a:pt x="2345" y="18"/>
                  </a:lnTo>
                  <a:lnTo>
                    <a:pt x="2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6429199" y="1883630"/>
              <a:ext cx="153180" cy="19793"/>
            </a:xfrm>
            <a:custGeom>
              <a:avLst/>
              <a:gdLst/>
              <a:ahLst/>
              <a:cxnLst/>
              <a:rect l="l" t="t" r="r" b="b"/>
              <a:pathLst>
                <a:path w="6230" h="805" extrusionOk="0">
                  <a:moveTo>
                    <a:pt x="4159" y="0"/>
                  </a:moveTo>
                  <a:lnTo>
                    <a:pt x="3611" y="17"/>
                  </a:lnTo>
                  <a:lnTo>
                    <a:pt x="3081" y="69"/>
                  </a:lnTo>
                  <a:lnTo>
                    <a:pt x="2687" y="120"/>
                  </a:lnTo>
                  <a:lnTo>
                    <a:pt x="2293" y="188"/>
                  </a:lnTo>
                  <a:lnTo>
                    <a:pt x="1900" y="257"/>
                  </a:lnTo>
                  <a:lnTo>
                    <a:pt x="1523" y="360"/>
                  </a:lnTo>
                  <a:lnTo>
                    <a:pt x="1130" y="445"/>
                  </a:lnTo>
                  <a:lnTo>
                    <a:pt x="753" y="565"/>
                  </a:lnTo>
                  <a:lnTo>
                    <a:pt x="377" y="685"/>
                  </a:lnTo>
                  <a:lnTo>
                    <a:pt x="0" y="804"/>
                  </a:lnTo>
                  <a:lnTo>
                    <a:pt x="0" y="804"/>
                  </a:lnTo>
                  <a:lnTo>
                    <a:pt x="394" y="770"/>
                  </a:lnTo>
                  <a:lnTo>
                    <a:pt x="788" y="736"/>
                  </a:lnTo>
                  <a:lnTo>
                    <a:pt x="1575" y="633"/>
                  </a:lnTo>
                  <a:lnTo>
                    <a:pt x="2345" y="531"/>
                  </a:lnTo>
                  <a:lnTo>
                    <a:pt x="3115" y="428"/>
                  </a:lnTo>
                  <a:lnTo>
                    <a:pt x="3885" y="360"/>
                  </a:lnTo>
                  <a:lnTo>
                    <a:pt x="4655" y="308"/>
                  </a:lnTo>
                  <a:lnTo>
                    <a:pt x="5254" y="291"/>
                  </a:lnTo>
                  <a:lnTo>
                    <a:pt x="5733" y="308"/>
                  </a:lnTo>
                  <a:lnTo>
                    <a:pt x="6229" y="325"/>
                  </a:lnTo>
                  <a:lnTo>
                    <a:pt x="5836" y="206"/>
                  </a:lnTo>
                  <a:lnTo>
                    <a:pt x="5459" y="120"/>
                  </a:lnTo>
                  <a:lnTo>
                    <a:pt x="5066" y="52"/>
                  </a:lnTo>
                  <a:lnTo>
                    <a:pt x="4655" y="17"/>
                  </a:lnTo>
                  <a:lnTo>
                    <a:pt x="4159" y="0"/>
                  </a:lnTo>
                  <a:close/>
                </a:path>
              </a:pathLst>
            </a:custGeom>
            <a:solidFill>
              <a:srgbClr val="00A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6419093" y="1921495"/>
              <a:ext cx="164540" cy="20629"/>
            </a:xfrm>
            <a:custGeom>
              <a:avLst/>
              <a:gdLst/>
              <a:ahLst/>
              <a:cxnLst/>
              <a:rect l="l" t="t" r="r" b="b"/>
              <a:pathLst>
                <a:path w="6692" h="839" extrusionOk="0">
                  <a:moveTo>
                    <a:pt x="6691" y="0"/>
                  </a:moveTo>
                  <a:lnTo>
                    <a:pt x="5853" y="137"/>
                  </a:lnTo>
                  <a:lnTo>
                    <a:pt x="5032" y="257"/>
                  </a:lnTo>
                  <a:lnTo>
                    <a:pt x="4193" y="360"/>
                  </a:lnTo>
                  <a:lnTo>
                    <a:pt x="3355" y="445"/>
                  </a:lnTo>
                  <a:lnTo>
                    <a:pt x="2516" y="497"/>
                  </a:lnTo>
                  <a:lnTo>
                    <a:pt x="1678" y="531"/>
                  </a:lnTo>
                  <a:lnTo>
                    <a:pt x="1" y="531"/>
                  </a:lnTo>
                  <a:lnTo>
                    <a:pt x="411" y="633"/>
                  </a:lnTo>
                  <a:lnTo>
                    <a:pt x="822" y="719"/>
                  </a:lnTo>
                  <a:lnTo>
                    <a:pt x="1250" y="770"/>
                  </a:lnTo>
                  <a:lnTo>
                    <a:pt x="1678" y="805"/>
                  </a:lnTo>
                  <a:lnTo>
                    <a:pt x="2071" y="839"/>
                  </a:lnTo>
                  <a:lnTo>
                    <a:pt x="2482" y="839"/>
                  </a:lnTo>
                  <a:lnTo>
                    <a:pt x="2927" y="822"/>
                  </a:lnTo>
                  <a:lnTo>
                    <a:pt x="3389" y="805"/>
                  </a:lnTo>
                  <a:lnTo>
                    <a:pt x="3817" y="753"/>
                  </a:lnTo>
                  <a:lnTo>
                    <a:pt x="4244" y="702"/>
                  </a:lnTo>
                  <a:lnTo>
                    <a:pt x="4655" y="633"/>
                  </a:lnTo>
                  <a:lnTo>
                    <a:pt x="5083" y="531"/>
                  </a:lnTo>
                  <a:lnTo>
                    <a:pt x="5494" y="428"/>
                  </a:lnTo>
                  <a:lnTo>
                    <a:pt x="5904" y="308"/>
                  </a:lnTo>
                  <a:lnTo>
                    <a:pt x="6298" y="154"/>
                  </a:lnTo>
                  <a:lnTo>
                    <a:pt x="6691" y="0"/>
                  </a:lnTo>
                  <a:close/>
                </a:path>
              </a:pathLst>
            </a:custGeom>
            <a:solidFill>
              <a:srgbClr val="00A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6429199" y="1962311"/>
              <a:ext cx="140542" cy="18957"/>
            </a:xfrm>
            <a:custGeom>
              <a:avLst/>
              <a:gdLst/>
              <a:ahLst/>
              <a:cxnLst/>
              <a:rect l="l" t="t" r="r" b="b"/>
              <a:pathLst>
                <a:path w="5716" h="771" extrusionOk="0">
                  <a:moveTo>
                    <a:pt x="5716" y="0"/>
                  </a:moveTo>
                  <a:lnTo>
                    <a:pt x="5374" y="86"/>
                  </a:lnTo>
                  <a:lnTo>
                    <a:pt x="5014" y="171"/>
                  </a:lnTo>
                  <a:lnTo>
                    <a:pt x="4655" y="240"/>
                  </a:lnTo>
                  <a:lnTo>
                    <a:pt x="4313" y="291"/>
                  </a:lnTo>
                  <a:lnTo>
                    <a:pt x="3953" y="342"/>
                  </a:lnTo>
                  <a:lnTo>
                    <a:pt x="3594" y="377"/>
                  </a:lnTo>
                  <a:lnTo>
                    <a:pt x="2875" y="411"/>
                  </a:lnTo>
                  <a:lnTo>
                    <a:pt x="1917" y="428"/>
                  </a:lnTo>
                  <a:lnTo>
                    <a:pt x="1438" y="411"/>
                  </a:lnTo>
                  <a:lnTo>
                    <a:pt x="702" y="428"/>
                  </a:lnTo>
                  <a:lnTo>
                    <a:pt x="514" y="411"/>
                  </a:lnTo>
                  <a:lnTo>
                    <a:pt x="343" y="394"/>
                  </a:lnTo>
                  <a:lnTo>
                    <a:pt x="172" y="359"/>
                  </a:lnTo>
                  <a:lnTo>
                    <a:pt x="0" y="308"/>
                  </a:lnTo>
                  <a:lnTo>
                    <a:pt x="154" y="411"/>
                  </a:lnTo>
                  <a:lnTo>
                    <a:pt x="326" y="496"/>
                  </a:lnTo>
                  <a:lnTo>
                    <a:pt x="497" y="548"/>
                  </a:lnTo>
                  <a:lnTo>
                    <a:pt x="685" y="599"/>
                  </a:lnTo>
                  <a:lnTo>
                    <a:pt x="1044" y="650"/>
                  </a:lnTo>
                  <a:lnTo>
                    <a:pt x="1421" y="702"/>
                  </a:lnTo>
                  <a:lnTo>
                    <a:pt x="2020" y="753"/>
                  </a:lnTo>
                  <a:lnTo>
                    <a:pt x="2619" y="770"/>
                  </a:lnTo>
                  <a:lnTo>
                    <a:pt x="2892" y="770"/>
                  </a:lnTo>
                  <a:lnTo>
                    <a:pt x="3252" y="753"/>
                  </a:lnTo>
                  <a:lnTo>
                    <a:pt x="3628" y="719"/>
                  </a:lnTo>
                  <a:lnTo>
                    <a:pt x="4005" y="650"/>
                  </a:lnTo>
                  <a:lnTo>
                    <a:pt x="4364" y="582"/>
                  </a:lnTo>
                  <a:lnTo>
                    <a:pt x="4723" y="479"/>
                  </a:lnTo>
                  <a:lnTo>
                    <a:pt x="5066" y="342"/>
                  </a:lnTo>
                  <a:lnTo>
                    <a:pt x="5408" y="188"/>
                  </a:lnTo>
                  <a:lnTo>
                    <a:pt x="5716" y="0"/>
                  </a:lnTo>
                  <a:close/>
                </a:path>
              </a:pathLst>
            </a:custGeom>
            <a:solidFill>
              <a:srgbClr val="00A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6282778" y="1778442"/>
              <a:ext cx="116569" cy="111947"/>
            </a:xfrm>
            <a:custGeom>
              <a:avLst/>
              <a:gdLst/>
              <a:ahLst/>
              <a:cxnLst/>
              <a:rect l="l" t="t" r="r" b="b"/>
              <a:pathLst>
                <a:path w="4741" h="4553" extrusionOk="0">
                  <a:moveTo>
                    <a:pt x="172" y="0"/>
                  </a:moveTo>
                  <a:lnTo>
                    <a:pt x="103" y="17"/>
                  </a:lnTo>
                  <a:lnTo>
                    <a:pt x="35" y="69"/>
                  </a:lnTo>
                  <a:lnTo>
                    <a:pt x="1" y="120"/>
                  </a:lnTo>
                  <a:lnTo>
                    <a:pt x="1" y="189"/>
                  </a:lnTo>
                  <a:lnTo>
                    <a:pt x="18" y="257"/>
                  </a:lnTo>
                  <a:lnTo>
                    <a:pt x="69" y="308"/>
                  </a:lnTo>
                  <a:lnTo>
                    <a:pt x="651" y="805"/>
                  </a:lnTo>
                  <a:lnTo>
                    <a:pt x="1216" y="1301"/>
                  </a:lnTo>
                  <a:lnTo>
                    <a:pt x="1780" y="1797"/>
                  </a:lnTo>
                  <a:lnTo>
                    <a:pt x="2328" y="2310"/>
                  </a:lnTo>
                  <a:lnTo>
                    <a:pt x="2875" y="2841"/>
                  </a:lnTo>
                  <a:lnTo>
                    <a:pt x="3406" y="3388"/>
                  </a:lnTo>
                  <a:lnTo>
                    <a:pt x="3919" y="3936"/>
                  </a:lnTo>
                  <a:lnTo>
                    <a:pt x="4433" y="4484"/>
                  </a:lnTo>
                  <a:lnTo>
                    <a:pt x="4501" y="4535"/>
                  </a:lnTo>
                  <a:lnTo>
                    <a:pt x="4569" y="4552"/>
                  </a:lnTo>
                  <a:lnTo>
                    <a:pt x="4638" y="4535"/>
                  </a:lnTo>
                  <a:lnTo>
                    <a:pt x="4689" y="4501"/>
                  </a:lnTo>
                  <a:lnTo>
                    <a:pt x="4723" y="4449"/>
                  </a:lnTo>
                  <a:lnTo>
                    <a:pt x="4741" y="4381"/>
                  </a:lnTo>
                  <a:lnTo>
                    <a:pt x="4741" y="4312"/>
                  </a:lnTo>
                  <a:lnTo>
                    <a:pt x="4706" y="4244"/>
                  </a:lnTo>
                  <a:lnTo>
                    <a:pt x="4193" y="3679"/>
                  </a:lnTo>
                  <a:lnTo>
                    <a:pt x="3662" y="3132"/>
                  </a:lnTo>
                  <a:lnTo>
                    <a:pt x="3132" y="2584"/>
                  </a:lnTo>
                  <a:lnTo>
                    <a:pt x="2584" y="2054"/>
                  </a:lnTo>
                  <a:lnTo>
                    <a:pt x="2020" y="1540"/>
                  </a:lnTo>
                  <a:lnTo>
                    <a:pt x="1455" y="1027"/>
                  </a:lnTo>
                  <a:lnTo>
                    <a:pt x="873" y="531"/>
                  </a:lnTo>
                  <a:lnTo>
                    <a:pt x="291" y="35"/>
                  </a:lnTo>
                  <a:lnTo>
                    <a:pt x="2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6241963" y="1849551"/>
              <a:ext cx="128347" cy="115709"/>
            </a:xfrm>
            <a:custGeom>
              <a:avLst/>
              <a:gdLst/>
              <a:ahLst/>
              <a:cxnLst/>
              <a:rect l="l" t="t" r="r" b="b"/>
              <a:pathLst>
                <a:path w="5220" h="4706" extrusionOk="0">
                  <a:moveTo>
                    <a:pt x="138" y="0"/>
                  </a:moveTo>
                  <a:lnTo>
                    <a:pt x="69" y="34"/>
                  </a:lnTo>
                  <a:lnTo>
                    <a:pt x="18" y="86"/>
                  </a:lnTo>
                  <a:lnTo>
                    <a:pt x="1" y="154"/>
                  </a:lnTo>
                  <a:lnTo>
                    <a:pt x="1" y="223"/>
                  </a:lnTo>
                  <a:lnTo>
                    <a:pt x="35" y="291"/>
                  </a:lnTo>
                  <a:lnTo>
                    <a:pt x="565" y="924"/>
                  </a:lnTo>
                  <a:lnTo>
                    <a:pt x="1096" y="1557"/>
                  </a:lnTo>
                  <a:lnTo>
                    <a:pt x="1661" y="2173"/>
                  </a:lnTo>
                  <a:lnTo>
                    <a:pt x="1951" y="2464"/>
                  </a:lnTo>
                  <a:lnTo>
                    <a:pt x="2242" y="2755"/>
                  </a:lnTo>
                  <a:lnTo>
                    <a:pt x="2550" y="3046"/>
                  </a:lnTo>
                  <a:lnTo>
                    <a:pt x="2858" y="3320"/>
                  </a:lnTo>
                  <a:lnTo>
                    <a:pt x="3184" y="3577"/>
                  </a:lnTo>
                  <a:lnTo>
                    <a:pt x="3526" y="3833"/>
                  </a:lnTo>
                  <a:lnTo>
                    <a:pt x="3868" y="4073"/>
                  </a:lnTo>
                  <a:lnTo>
                    <a:pt x="4210" y="4295"/>
                  </a:lnTo>
                  <a:lnTo>
                    <a:pt x="4587" y="4501"/>
                  </a:lnTo>
                  <a:lnTo>
                    <a:pt x="4963" y="4689"/>
                  </a:lnTo>
                  <a:lnTo>
                    <a:pt x="5032" y="4706"/>
                  </a:lnTo>
                  <a:lnTo>
                    <a:pt x="5083" y="4706"/>
                  </a:lnTo>
                  <a:lnTo>
                    <a:pt x="5134" y="4689"/>
                  </a:lnTo>
                  <a:lnTo>
                    <a:pt x="5168" y="4655"/>
                  </a:lnTo>
                  <a:lnTo>
                    <a:pt x="5203" y="4603"/>
                  </a:lnTo>
                  <a:lnTo>
                    <a:pt x="5220" y="4535"/>
                  </a:lnTo>
                  <a:lnTo>
                    <a:pt x="5203" y="4466"/>
                  </a:lnTo>
                  <a:lnTo>
                    <a:pt x="5168" y="4415"/>
                  </a:lnTo>
                  <a:lnTo>
                    <a:pt x="5117" y="4364"/>
                  </a:lnTo>
                  <a:lnTo>
                    <a:pt x="4758" y="4193"/>
                  </a:lnTo>
                  <a:lnTo>
                    <a:pt x="4398" y="3987"/>
                  </a:lnTo>
                  <a:lnTo>
                    <a:pt x="4056" y="3765"/>
                  </a:lnTo>
                  <a:lnTo>
                    <a:pt x="3714" y="3542"/>
                  </a:lnTo>
                  <a:lnTo>
                    <a:pt x="3406" y="3286"/>
                  </a:lnTo>
                  <a:lnTo>
                    <a:pt x="3081" y="3029"/>
                  </a:lnTo>
                  <a:lnTo>
                    <a:pt x="2773" y="2772"/>
                  </a:lnTo>
                  <a:lnTo>
                    <a:pt x="2482" y="2481"/>
                  </a:lnTo>
                  <a:lnTo>
                    <a:pt x="2191" y="2208"/>
                  </a:lnTo>
                  <a:lnTo>
                    <a:pt x="1900" y="1900"/>
                  </a:lnTo>
                  <a:lnTo>
                    <a:pt x="1353" y="1301"/>
                  </a:lnTo>
                  <a:lnTo>
                    <a:pt x="839" y="685"/>
                  </a:lnTo>
                  <a:lnTo>
                    <a:pt x="326" y="52"/>
                  </a:lnTo>
                  <a:lnTo>
                    <a:pt x="275" y="17"/>
                  </a:lnTo>
                  <a:lnTo>
                    <a:pt x="2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6600010" y="1784737"/>
              <a:ext cx="27390" cy="103120"/>
            </a:xfrm>
            <a:custGeom>
              <a:avLst/>
              <a:gdLst/>
              <a:ahLst/>
              <a:cxnLst/>
              <a:rect l="l" t="t" r="r" b="b"/>
              <a:pathLst>
                <a:path w="1114" h="4194" extrusionOk="0">
                  <a:moveTo>
                    <a:pt x="925" y="1"/>
                  </a:moveTo>
                  <a:lnTo>
                    <a:pt x="856" y="18"/>
                  </a:lnTo>
                  <a:lnTo>
                    <a:pt x="805" y="52"/>
                  </a:lnTo>
                  <a:lnTo>
                    <a:pt x="771" y="104"/>
                  </a:lnTo>
                  <a:lnTo>
                    <a:pt x="754" y="189"/>
                  </a:lnTo>
                  <a:lnTo>
                    <a:pt x="737" y="668"/>
                  </a:lnTo>
                  <a:lnTo>
                    <a:pt x="702" y="1147"/>
                  </a:lnTo>
                  <a:lnTo>
                    <a:pt x="651" y="1627"/>
                  </a:lnTo>
                  <a:lnTo>
                    <a:pt x="565" y="2106"/>
                  </a:lnTo>
                  <a:lnTo>
                    <a:pt x="463" y="2568"/>
                  </a:lnTo>
                  <a:lnTo>
                    <a:pt x="343" y="3030"/>
                  </a:lnTo>
                  <a:lnTo>
                    <a:pt x="189" y="3492"/>
                  </a:lnTo>
                  <a:lnTo>
                    <a:pt x="18" y="3937"/>
                  </a:lnTo>
                  <a:lnTo>
                    <a:pt x="1" y="4005"/>
                  </a:lnTo>
                  <a:lnTo>
                    <a:pt x="18" y="4074"/>
                  </a:lnTo>
                  <a:lnTo>
                    <a:pt x="69" y="4142"/>
                  </a:lnTo>
                  <a:lnTo>
                    <a:pt x="121" y="4176"/>
                  </a:lnTo>
                  <a:lnTo>
                    <a:pt x="189" y="4193"/>
                  </a:lnTo>
                  <a:lnTo>
                    <a:pt x="240" y="4176"/>
                  </a:lnTo>
                  <a:lnTo>
                    <a:pt x="292" y="4159"/>
                  </a:lnTo>
                  <a:lnTo>
                    <a:pt x="326" y="4125"/>
                  </a:lnTo>
                  <a:lnTo>
                    <a:pt x="360" y="4074"/>
                  </a:lnTo>
                  <a:lnTo>
                    <a:pt x="531" y="3612"/>
                  </a:lnTo>
                  <a:lnTo>
                    <a:pt x="685" y="3132"/>
                  </a:lnTo>
                  <a:lnTo>
                    <a:pt x="822" y="2653"/>
                  </a:lnTo>
                  <a:lnTo>
                    <a:pt x="925" y="2174"/>
                  </a:lnTo>
                  <a:lnTo>
                    <a:pt x="1010" y="1678"/>
                  </a:lnTo>
                  <a:lnTo>
                    <a:pt x="1062" y="1182"/>
                  </a:lnTo>
                  <a:lnTo>
                    <a:pt x="1096" y="685"/>
                  </a:lnTo>
                  <a:lnTo>
                    <a:pt x="1113" y="172"/>
                  </a:lnTo>
                  <a:lnTo>
                    <a:pt x="1096" y="104"/>
                  </a:lnTo>
                  <a:lnTo>
                    <a:pt x="1062" y="52"/>
                  </a:lnTo>
                  <a:lnTo>
                    <a:pt x="993" y="18"/>
                  </a:lnTo>
                  <a:lnTo>
                    <a:pt x="9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9"/>
            <p:cNvSpPr/>
            <p:nvPr/>
          </p:nvSpPr>
          <p:spPr>
            <a:xfrm>
              <a:off x="6589929" y="1903399"/>
              <a:ext cx="44184" cy="60190"/>
            </a:xfrm>
            <a:custGeom>
              <a:avLst/>
              <a:gdLst/>
              <a:ahLst/>
              <a:cxnLst/>
              <a:rect l="l" t="t" r="r" b="b"/>
              <a:pathLst>
                <a:path w="1797" h="2448" extrusionOk="0">
                  <a:moveTo>
                    <a:pt x="1540" y="0"/>
                  </a:moveTo>
                  <a:lnTo>
                    <a:pt x="1489" y="52"/>
                  </a:lnTo>
                  <a:lnTo>
                    <a:pt x="1438" y="103"/>
                  </a:lnTo>
                  <a:lnTo>
                    <a:pt x="1318" y="394"/>
                  </a:lnTo>
                  <a:lnTo>
                    <a:pt x="1181" y="668"/>
                  </a:lnTo>
                  <a:lnTo>
                    <a:pt x="1027" y="942"/>
                  </a:lnTo>
                  <a:lnTo>
                    <a:pt x="856" y="1198"/>
                  </a:lnTo>
                  <a:lnTo>
                    <a:pt x="685" y="1455"/>
                  </a:lnTo>
                  <a:lnTo>
                    <a:pt x="479" y="1695"/>
                  </a:lnTo>
                  <a:lnTo>
                    <a:pt x="274" y="1917"/>
                  </a:lnTo>
                  <a:lnTo>
                    <a:pt x="51" y="2139"/>
                  </a:lnTo>
                  <a:lnTo>
                    <a:pt x="17" y="2191"/>
                  </a:lnTo>
                  <a:lnTo>
                    <a:pt x="0" y="2259"/>
                  </a:lnTo>
                  <a:lnTo>
                    <a:pt x="0" y="2328"/>
                  </a:lnTo>
                  <a:lnTo>
                    <a:pt x="51" y="2396"/>
                  </a:lnTo>
                  <a:lnTo>
                    <a:pt x="103" y="2430"/>
                  </a:lnTo>
                  <a:lnTo>
                    <a:pt x="171" y="2447"/>
                  </a:lnTo>
                  <a:lnTo>
                    <a:pt x="240" y="2430"/>
                  </a:lnTo>
                  <a:lnTo>
                    <a:pt x="308" y="2396"/>
                  </a:lnTo>
                  <a:lnTo>
                    <a:pt x="531" y="2174"/>
                  </a:lnTo>
                  <a:lnTo>
                    <a:pt x="753" y="1917"/>
                  </a:lnTo>
                  <a:lnTo>
                    <a:pt x="958" y="1660"/>
                  </a:lnTo>
                  <a:lnTo>
                    <a:pt x="1164" y="1404"/>
                  </a:lnTo>
                  <a:lnTo>
                    <a:pt x="1335" y="1130"/>
                  </a:lnTo>
                  <a:lnTo>
                    <a:pt x="1506" y="839"/>
                  </a:lnTo>
                  <a:lnTo>
                    <a:pt x="1643" y="548"/>
                  </a:lnTo>
                  <a:lnTo>
                    <a:pt x="1780" y="240"/>
                  </a:lnTo>
                  <a:lnTo>
                    <a:pt x="1797" y="172"/>
                  </a:lnTo>
                  <a:lnTo>
                    <a:pt x="1780" y="103"/>
                  </a:lnTo>
                  <a:lnTo>
                    <a:pt x="1746" y="52"/>
                  </a:lnTo>
                  <a:lnTo>
                    <a:pt x="16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a:off x="6373655" y="1791056"/>
              <a:ext cx="20236" cy="9294"/>
            </a:xfrm>
            <a:custGeom>
              <a:avLst/>
              <a:gdLst/>
              <a:ahLst/>
              <a:cxnLst/>
              <a:rect l="l" t="t" r="r" b="b"/>
              <a:pathLst>
                <a:path w="823" h="378" extrusionOk="0">
                  <a:moveTo>
                    <a:pt x="240" y="1"/>
                  </a:moveTo>
                  <a:lnTo>
                    <a:pt x="189" y="18"/>
                  </a:lnTo>
                  <a:lnTo>
                    <a:pt x="121" y="35"/>
                  </a:lnTo>
                  <a:lnTo>
                    <a:pt x="69" y="69"/>
                  </a:lnTo>
                  <a:lnTo>
                    <a:pt x="18" y="120"/>
                  </a:lnTo>
                  <a:lnTo>
                    <a:pt x="1" y="155"/>
                  </a:lnTo>
                  <a:lnTo>
                    <a:pt x="52" y="206"/>
                  </a:lnTo>
                  <a:lnTo>
                    <a:pt x="103" y="240"/>
                  </a:lnTo>
                  <a:lnTo>
                    <a:pt x="206" y="292"/>
                  </a:lnTo>
                  <a:lnTo>
                    <a:pt x="275" y="309"/>
                  </a:lnTo>
                  <a:lnTo>
                    <a:pt x="394" y="309"/>
                  </a:lnTo>
                  <a:lnTo>
                    <a:pt x="497" y="326"/>
                  </a:lnTo>
                  <a:lnTo>
                    <a:pt x="600" y="343"/>
                  </a:lnTo>
                  <a:lnTo>
                    <a:pt x="805" y="377"/>
                  </a:lnTo>
                  <a:lnTo>
                    <a:pt x="822" y="360"/>
                  </a:lnTo>
                  <a:lnTo>
                    <a:pt x="754" y="274"/>
                  </a:lnTo>
                  <a:lnTo>
                    <a:pt x="668" y="206"/>
                  </a:lnTo>
                  <a:lnTo>
                    <a:pt x="565" y="138"/>
                  </a:lnTo>
                  <a:lnTo>
                    <a:pt x="463" y="86"/>
                  </a:lnTo>
                  <a:lnTo>
                    <a:pt x="360" y="35"/>
                  </a:lnTo>
                  <a:lnTo>
                    <a:pt x="309" y="18"/>
                  </a:lnTo>
                  <a:lnTo>
                    <a:pt x="257" y="1"/>
                  </a:lnTo>
                  <a:close/>
                </a:path>
              </a:pathLst>
            </a:custGeom>
            <a:solidFill>
              <a:srgbClr val="C89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a:off x="6373655" y="1791056"/>
              <a:ext cx="20236" cy="9294"/>
            </a:xfrm>
            <a:custGeom>
              <a:avLst/>
              <a:gdLst/>
              <a:ahLst/>
              <a:cxnLst/>
              <a:rect l="l" t="t" r="r" b="b"/>
              <a:pathLst>
                <a:path w="823" h="378" fill="none" extrusionOk="0">
                  <a:moveTo>
                    <a:pt x="257" y="1"/>
                  </a:moveTo>
                  <a:lnTo>
                    <a:pt x="257" y="1"/>
                  </a:lnTo>
                  <a:lnTo>
                    <a:pt x="240" y="1"/>
                  </a:lnTo>
                  <a:lnTo>
                    <a:pt x="240" y="1"/>
                  </a:lnTo>
                  <a:lnTo>
                    <a:pt x="189" y="18"/>
                  </a:lnTo>
                  <a:lnTo>
                    <a:pt x="121" y="35"/>
                  </a:lnTo>
                  <a:lnTo>
                    <a:pt x="121" y="35"/>
                  </a:lnTo>
                  <a:lnTo>
                    <a:pt x="69" y="69"/>
                  </a:lnTo>
                  <a:lnTo>
                    <a:pt x="18" y="120"/>
                  </a:lnTo>
                  <a:lnTo>
                    <a:pt x="1" y="155"/>
                  </a:lnTo>
                  <a:lnTo>
                    <a:pt x="1" y="155"/>
                  </a:lnTo>
                  <a:lnTo>
                    <a:pt x="52" y="206"/>
                  </a:lnTo>
                  <a:lnTo>
                    <a:pt x="103" y="240"/>
                  </a:lnTo>
                  <a:lnTo>
                    <a:pt x="103" y="240"/>
                  </a:lnTo>
                  <a:lnTo>
                    <a:pt x="206" y="292"/>
                  </a:lnTo>
                  <a:lnTo>
                    <a:pt x="206" y="292"/>
                  </a:lnTo>
                  <a:lnTo>
                    <a:pt x="275" y="309"/>
                  </a:lnTo>
                  <a:lnTo>
                    <a:pt x="275" y="309"/>
                  </a:lnTo>
                  <a:lnTo>
                    <a:pt x="292" y="309"/>
                  </a:lnTo>
                  <a:lnTo>
                    <a:pt x="292" y="309"/>
                  </a:lnTo>
                  <a:lnTo>
                    <a:pt x="360" y="309"/>
                  </a:lnTo>
                  <a:lnTo>
                    <a:pt x="360" y="309"/>
                  </a:lnTo>
                  <a:lnTo>
                    <a:pt x="394" y="309"/>
                  </a:lnTo>
                  <a:lnTo>
                    <a:pt x="394" y="309"/>
                  </a:lnTo>
                  <a:lnTo>
                    <a:pt x="497" y="326"/>
                  </a:lnTo>
                  <a:lnTo>
                    <a:pt x="497" y="326"/>
                  </a:lnTo>
                  <a:lnTo>
                    <a:pt x="600" y="343"/>
                  </a:lnTo>
                  <a:lnTo>
                    <a:pt x="600" y="343"/>
                  </a:lnTo>
                  <a:lnTo>
                    <a:pt x="805" y="377"/>
                  </a:lnTo>
                  <a:lnTo>
                    <a:pt x="822" y="360"/>
                  </a:lnTo>
                  <a:lnTo>
                    <a:pt x="822" y="360"/>
                  </a:lnTo>
                  <a:lnTo>
                    <a:pt x="754" y="274"/>
                  </a:lnTo>
                  <a:lnTo>
                    <a:pt x="668" y="206"/>
                  </a:lnTo>
                  <a:lnTo>
                    <a:pt x="668" y="206"/>
                  </a:lnTo>
                  <a:lnTo>
                    <a:pt x="565" y="138"/>
                  </a:lnTo>
                  <a:lnTo>
                    <a:pt x="565" y="138"/>
                  </a:lnTo>
                  <a:lnTo>
                    <a:pt x="463" y="86"/>
                  </a:lnTo>
                  <a:lnTo>
                    <a:pt x="463" y="86"/>
                  </a:lnTo>
                  <a:lnTo>
                    <a:pt x="360" y="35"/>
                  </a:lnTo>
                  <a:lnTo>
                    <a:pt x="360" y="35"/>
                  </a:lnTo>
                  <a:lnTo>
                    <a:pt x="309" y="18"/>
                  </a:lnTo>
                  <a:lnTo>
                    <a:pt x="2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a:off x="6351772" y="1800326"/>
              <a:ext cx="17703" cy="7598"/>
            </a:xfrm>
            <a:custGeom>
              <a:avLst/>
              <a:gdLst/>
              <a:ahLst/>
              <a:cxnLst/>
              <a:rect l="l" t="t" r="r" b="b"/>
              <a:pathLst>
                <a:path w="720" h="309" extrusionOk="0">
                  <a:moveTo>
                    <a:pt x="223" y="0"/>
                  </a:moveTo>
                  <a:lnTo>
                    <a:pt x="172" y="17"/>
                  </a:lnTo>
                  <a:lnTo>
                    <a:pt x="121" y="34"/>
                  </a:lnTo>
                  <a:lnTo>
                    <a:pt x="69" y="51"/>
                  </a:lnTo>
                  <a:lnTo>
                    <a:pt x="35" y="103"/>
                  </a:lnTo>
                  <a:lnTo>
                    <a:pt x="1" y="154"/>
                  </a:lnTo>
                  <a:lnTo>
                    <a:pt x="1" y="188"/>
                  </a:lnTo>
                  <a:lnTo>
                    <a:pt x="52" y="223"/>
                  </a:lnTo>
                  <a:lnTo>
                    <a:pt x="86" y="257"/>
                  </a:lnTo>
                  <a:lnTo>
                    <a:pt x="172" y="308"/>
                  </a:lnTo>
                  <a:lnTo>
                    <a:pt x="258" y="308"/>
                  </a:lnTo>
                  <a:lnTo>
                    <a:pt x="343" y="274"/>
                  </a:lnTo>
                  <a:lnTo>
                    <a:pt x="514" y="257"/>
                  </a:lnTo>
                  <a:lnTo>
                    <a:pt x="702" y="223"/>
                  </a:lnTo>
                  <a:lnTo>
                    <a:pt x="720" y="188"/>
                  </a:lnTo>
                  <a:lnTo>
                    <a:pt x="548" y="103"/>
                  </a:lnTo>
                  <a:lnTo>
                    <a:pt x="446" y="69"/>
                  </a:lnTo>
                  <a:lnTo>
                    <a:pt x="360" y="34"/>
                  </a:lnTo>
                  <a:lnTo>
                    <a:pt x="275" y="17"/>
                  </a:lnTo>
                  <a:lnTo>
                    <a:pt x="223" y="0"/>
                  </a:lnTo>
                  <a:close/>
                </a:path>
              </a:pathLst>
            </a:custGeom>
            <a:solidFill>
              <a:srgbClr val="C89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a:off x="6351772" y="1800326"/>
              <a:ext cx="17703" cy="7598"/>
            </a:xfrm>
            <a:custGeom>
              <a:avLst/>
              <a:gdLst/>
              <a:ahLst/>
              <a:cxnLst/>
              <a:rect l="l" t="t" r="r" b="b"/>
              <a:pathLst>
                <a:path w="720" h="309" fill="none" extrusionOk="0">
                  <a:moveTo>
                    <a:pt x="223" y="0"/>
                  </a:moveTo>
                  <a:lnTo>
                    <a:pt x="223" y="0"/>
                  </a:lnTo>
                  <a:lnTo>
                    <a:pt x="172" y="17"/>
                  </a:lnTo>
                  <a:lnTo>
                    <a:pt x="172" y="17"/>
                  </a:lnTo>
                  <a:lnTo>
                    <a:pt x="121" y="34"/>
                  </a:lnTo>
                  <a:lnTo>
                    <a:pt x="69" y="51"/>
                  </a:lnTo>
                  <a:lnTo>
                    <a:pt x="69" y="51"/>
                  </a:lnTo>
                  <a:lnTo>
                    <a:pt x="35" y="103"/>
                  </a:lnTo>
                  <a:lnTo>
                    <a:pt x="1" y="154"/>
                  </a:lnTo>
                  <a:lnTo>
                    <a:pt x="1" y="188"/>
                  </a:lnTo>
                  <a:lnTo>
                    <a:pt x="1" y="188"/>
                  </a:lnTo>
                  <a:lnTo>
                    <a:pt x="52" y="223"/>
                  </a:lnTo>
                  <a:lnTo>
                    <a:pt x="86" y="257"/>
                  </a:lnTo>
                  <a:lnTo>
                    <a:pt x="86" y="257"/>
                  </a:lnTo>
                  <a:lnTo>
                    <a:pt x="172" y="308"/>
                  </a:lnTo>
                  <a:lnTo>
                    <a:pt x="172" y="308"/>
                  </a:lnTo>
                  <a:lnTo>
                    <a:pt x="223" y="308"/>
                  </a:lnTo>
                  <a:lnTo>
                    <a:pt x="223" y="308"/>
                  </a:lnTo>
                  <a:lnTo>
                    <a:pt x="258" y="308"/>
                  </a:lnTo>
                  <a:lnTo>
                    <a:pt x="258" y="308"/>
                  </a:lnTo>
                  <a:lnTo>
                    <a:pt x="343" y="274"/>
                  </a:lnTo>
                  <a:lnTo>
                    <a:pt x="514" y="257"/>
                  </a:lnTo>
                  <a:lnTo>
                    <a:pt x="702" y="223"/>
                  </a:lnTo>
                  <a:lnTo>
                    <a:pt x="720" y="188"/>
                  </a:lnTo>
                  <a:lnTo>
                    <a:pt x="720" y="188"/>
                  </a:lnTo>
                  <a:lnTo>
                    <a:pt x="548" y="103"/>
                  </a:lnTo>
                  <a:lnTo>
                    <a:pt x="548" y="103"/>
                  </a:lnTo>
                  <a:lnTo>
                    <a:pt x="446" y="69"/>
                  </a:lnTo>
                  <a:lnTo>
                    <a:pt x="446" y="69"/>
                  </a:lnTo>
                  <a:lnTo>
                    <a:pt x="360" y="34"/>
                  </a:lnTo>
                  <a:lnTo>
                    <a:pt x="360" y="34"/>
                  </a:lnTo>
                  <a:lnTo>
                    <a:pt x="275" y="17"/>
                  </a:lnTo>
                  <a:lnTo>
                    <a:pt x="275" y="17"/>
                  </a:lnTo>
                  <a:lnTo>
                    <a:pt x="22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9"/>
            <p:cNvSpPr/>
            <p:nvPr/>
          </p:nvSpPr>
          <p:spPr>
            <a:xfrm>
              <a:off x="6551622" y="1786433"/>
              <a:ext cx="13917" cy="8851"/>
            </a:xfrm>
            <a:custGeom>
              <a:avLst/>
              <a:gdLst/>
              <a:ahLst/>
              <a:cxnLst/>
              <a:rect l="l" t="t" r="r" b="b"/>
              <a:pathLst>
                <a:path w="566" h="360" extrusionOk="0">
                  <a:moveTo>
                    <a:pt x="343" y="0"/>
                  </a:moveTo>
                  <a:lnTo>
                    <a:pt x="309" y="18"/>
                  </a:lnTo>
                  <a:lnTo>
                    <a:pt x="223" y="86"/>
                  </a:lnTo>
                  <a:lnTo>
                    <a:pt x="155" y="137"/>
                  </a:lnTo>
                  <a:lnTo>
                    <a:pt x="104" y="189"/>
                  </a:lnTo>
                  <a:lnTo>
                    <a:pt x="52" y="257"/>
                  </a:lnTo>
                  <a:lnTo>
                    <a:pt x="1" y="343"/>
                  </a:lnTo>
                  <a:lnTo>
                    <a:pt x="35" y="360"/>
                  </a:lnTo>
                  <a:lnTo>
                    <a:pt x="172" y="326"/>
                  </a:lnTo>
                  <a:lnTo>
                    <a:pt x="241" y="308"/>
                  </a:lnTo>
                  <a:lnTo>
                    <a:pt x="309" y="291"/>
                  </a:lnTo>
                  <a:lnTo>
                    <a:pt x="326" y="291"/>
                  </a:lnTo>
                  <a:lnTo>
                    <a:pt x="377" y="308"/>
                  </a:lnTo>
                  <a:lnTo>
                    <a:pt x="395" y="308"/>
                  </a:lnTo>
                  <a:lnTo>
                    <a:pt x="446" y="291"/>
                  </a:lnTo>
                  <a:lnTo>
                    <a:pt x="497" y="240"/>
                  </a:lnTo>
                  <a:lnTo>
                    <a:pt x="566" y="137"/>
                  </a:lnTo>
                  <a:lnTo>
                    <a:pt x="566" y="120"/>
                  </a:lnTo>
                  <a:lnTo>
                    <a:pt x="531" y="69"/>
                  </a:lnTo>
                  <a:lnTo>
                    <a:pt x="480" y="35"/>
                  </a:lnTo>
                  <a:lnTo>
                    <a:pt x="429" y="18"/>
                  </a:lnTo>
                  <a:lnTo>
                    <a:pt x="395" y="0"/>
                  </a:lnTo>
                  <a:close/>
                </a:path>
              </a:pathLst>
            </a:custGeom>
            <a:solidFill>
              <a:srgbClr val="C89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9"/>
            <p:cNvSpPr/>
            <p:nvPr/>
          </p:nvSpPr>
          <p:spPr>
            <a:xfrm>
              <a:off x="6551622" y="1786433"/>
              <a:ext cx="13917" cy="8851"/>
            </a:xfrm>
            <a:custGeom>
              <a:avLst/>
              <a:gdLst/>
              <a:ahLst/>
              <a:cxnLst/>
              <a:rect l="l" t="t" r="r" b="b"/>
              <a:pathLst>
                <a:path w="566" h="360" fill="none" extrusionOk="0">
                  <a:moveTo>
                    <a:pt x="377" y="0"/>
                  </a:moveTo>
                  <a:lnTo>
                    <a:pt x="377" y="0"/>
                  </a:lnTo>
                  <a:lnTo>
                    <a:pt x="343" y="0"/>
                  </a:lnTo>
                  <a:lnTo>
                    <a:pt x="309" y="18"/>
                  </a:lnTo>
                  <a:lnTo>
                    <a:pt x="309" y="18"/>
                  </a:lnTo>
                  <a:lnTo>
                    <a:pt x="223" y="86"/>
                  </a:lnTo>
                  <a:lnTo>
                    <a:pt x="223" y="86"/>
                  </a:lnTo>
                  <a:lnTo>
                    <a:pt x="155" y="137"/>
                  </a:lnTo>
                  <a:lnTo>
                    <a:pt x="155" y="137"/>
                  </a:lnTo>
                  <a:lnTo>
                    <a:pt x="104" y="189"/>
                  </a:lnTo>
                  <a:lnTo>
                    <a:pt x="104" y="189"/>
                  </a:lnTo>
                  <a:lnTo>
                    <a:pt x="52" y="257"/>
                  </a:lnTo>
                  <a:lnTo>
                    <a:pt x="1" y="343"/>
                  </a:lnTo>
                  <a:lnTo>
                    <a:pt x="35" y="360"/>
                  </a:lnTo>
                  <a:lnTo>
                    <a:pt x="35" y="360"/>
                  </a:lnTo>
                  <a:lnTo>
                    <a:pt x="172" y="326"/>
                  </a:lnTo>
                  <a:lnTo>
                    <a:pt x="172" y="326"/>
                  </a:lnTo>
                  <a:lnTo>
                    <a:pt x="241" y="308"/>
                  </a:lnTo>
                  <a:lnTo>
                    <a:pt x="241" y="308"/>
                  </a:lnTo>
                  <a:lnTo>
                    <a:pt x="309" y="291"/>
                  </a:lnTo>
                  <a:lnTo>
                    <a:pt x="309" y="291"/>
                  </a:lnTo>
                  <a:lnTo>
                    <a:pt x="326" y="291"/>
                  </a:lnTo>
                  <a:lnTo>
                    <a:pt x="326" y="291"/>
                  </a:lnTo>
                  <a:lnTo>
                    <a:pt x="377" y="308"/>
                  </a:lnTo>
                  <a:lnTo>
                    <a:pt x="377" y="308"/>
                  </a:lnTo>
                  <a:lnTo>
                    <a:pt x="395" y="308"/>
                  </a:lnTo>
                  <a:lnTo>
                    <a:pt x="395" y="308"/>
                  </a:lnTo>
                  <a:lnTo>
                    <a:pt x="446" y="291"/>
                  </a:lnTo>
                  <a:lnTo>
                    <a:pt x="446" y="291"/>
                  </a:lnTo>
                  <a:lnTo>
                    <a:pt x="497" y="240"/>
                  </a:lnTo>
                  <a:lnTo>
                    <a:pt x="497" y="240"/>
                  </a:lnTo>
                  <a:lnTo>
                    <a:pt x="566" y="137"/>
                  </a:lnTo>
                  <a:lnTo>
                    <a:pt x="566" y="120"/>
                  </a:lnTo>
                  <a:lnTo>
                    <a:pt x="566" y="120"/>
                  </a:lnTo>
                  <a:lnTo>
                    <a:pt x="531" y="69"/>
                  </a:lnTo>
                  <a:lnTo>
                    <a:pt x="480" y="35"/>
                  </a:lnTo>
                  <a:lnTo>
                    <a:pt x="480" y="35"/>
                  </a:lnTo>
                  <a:lnTo>
                    <a:pt x="429" y="18"/>
                  </a:lnTo>
                  <a:lnTo>
                    <a:pt x="395" y="0"/>
                  </a:lnTo>
                  <a:lnTo>
                    <a:pt x="395" y="0"/>
                  </a:lnTo>
                  <a:lnTo>
                    <a:pt x="37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9"/>
            <p:cNvSpPr/>
            <p:nvPr/>
          </p:nvSpPr>
          <p:spPr>
            <a:xfrm>
              <a:off x="6568882" y="1792334"/>
              <a:ext cx="18957" cy="7155"/>
            </a:xfrm>
            <a:custGeom>
              <a:avLst/>
              <a:gdLst/>
              <a:ahLst/>
              <a:cxnLst/>
              <a:rect l="l" t="t" r="r" b="b"/>
              <a:pathLst>
                <a:path w="771" h="291" extrusionOk="0">
                  <a:moveTo>
                    <a:pt x="463" y="0"/>
                  </a:moveTo>
                  <a:lnTo>
                    <a:pt x="360" y="34"/>
                  </a:lnTo>
                  <a:lnTo>
                    <a:pt x="274" y="68"/>
                  </a:lnTo>
                  <a:lnTo>
                    <a:pt x="172" y="120"/>
                  </a:lnTo>
                  <a:lnTo>
                    <a:pt x="86" y="171"/>
                  </a:lnTo>
                  <a:lnTo>
                    <a:pt x="1" y="222"/>
                  </a:lnTo>
                  <a:lnTo>
                    <a:pt x="18" y="257"/>
                  </a:lnTo>
                  <a:lnTo>
                    <a:pt x="309" y="257"/>
                  </a:lnTo>
                  <a:lnTo>
                    <a:pt x="394" y="274"/>
                  </a:lnTo>
                  <a:lnTo>
                    <a:pt x="480" y="291"/>
                  </a:lnTo>
                  <a:lnTo>
                    <a:pt x="565" y="291"/>
                  </a:lnTo>
                  <a:lnTo>
                    <a:pt x="668" y="257"/>
                  </a:lnTo>
                  <a:lnTo>
                    <a:pt x="719" y="222"/>
                  </a:lnTo>
                  <a:lnTo>
                    <a:pt x="771" y="171"/>
                  </a:lnTo>
                  <a:lnTo>
                    <a:pt x="771" y="137"/>
                  </a:lnTo>
                  <a:lnTo>
                    <a:pt x="719" y="86"/>
                  </a:lnTo>
                  <a:lnTo>
                    <a:pt x="685" y="51"/>
                  </a:lnTo>
                  <a:lnTo>
                    <a:pt x="634" y="17"/>
                  </a:lnTo>
                  <a:lnTo>
                    <a:pt x="582" y="0"/>
                  </a:lnTo>
                  <a:close/>
                </a:path>
              </a:pathLst>
            </a:custGeom>
            <a:solidFill>
              <a:srgbClr val="C89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9"/>
            <p:cNvSpPr/>
            <p:nvPr/>
          </p:nvSpPr>
          <p:spPr>
            <a:xfrm>
              <a:off x="6568882" y="1792334"/>
              <a:ext cx="18957" cy="7155"/>
            </a:xfrm>
            <a:custGeom>
              <a:avLst/>
              <a:gdLst/>
              <a:ahLst/>
              <a:cxnLst/>
              <a:rect l="l" t="t" r="r" b="b"/>
              <a:pathLst>
                <a:path w="771" h="291" fill="none" extrusionOk="0">
                  <a:moveTo>
                    <a:pt x="531" y="0"/>
                  </a:moveTo>
                  <a:lnTo>
                    <a:pt x="531" y="0"/>
                  </a:lnTo>
                  <a:lnTo>
                    <a:pt x="463" y="0"/>
                  </a:lnTo>
                  <a:lnTo>
                    <a:pt x="463" y="0"/>
                  </a:lnTo>
                  <a:lnTo>
                    <a:pt x="360" y="34"/>
                  </a:lnTo>
                  <a:lnTo>
                    <a:pt x="360" y="34"/>
                  </a:lnTo>
                  <a:lnTo>
                    <a:pt x="274" y="68"/>
                  </a:lnTo>
                  <a:lnTo>
                    <a:pt x="274" y="68"/>
                  </a:lnTo>
                  <a:lnTo>
                    <a:pt x="172" y="120"/>
                  </a:lnTo>
                  <a:lnTo>
                    <a:pt x="172" y="120"/>
                  </a:lnTo>
                  <a:lnTo>
                    <a:pt x="86" y="171"/>
                  </a:lnTo>
                  <a:lnTo>
                    <a:pt x="1" y="222"/>
                  </a:lnTo>
                  <a:lnTo>
                    <a:pt x="18" y="257"/>
                  </a:lnTo>
                  <a:lnTo>
                    <a:pt x="18" y="257"/>
                  </a:lnTo>
                  <a:lnTo>
                    <a:pt x="103" y="257"/>
                  </a:lnTo>
                  <a:lnTo>
                    <a:pt x="103" y="257"/>
                  </a:lnTo>
                  <a:lnTo>
                    <a:pt x="206" y="257"/>
                  </a:lnTo>
                  <a:lnTo>
                    <a:pt x="206" y="257"/>
                  </a:lnTo>
                  <a:lnTo>
                    <a:pt x="309" y="257"/>
                  </a:lnTo>
                  <a:lnTo>
                    <a:pt x="309" y="257"/>
                  </a:lnTo>
                  <a:lnTo>
                    <a:pt x="394" y="274"/>
                  </a:lnTo>
                  <a:lnTo>
                    <a:pt x="394" y="274"/>
                  </a:lnTo>
                  <a:lnTo>
                    <a:pt x="480" y="291"/>
                  </a:lnTo>
                  <a:lnTo>
                    <a:pt x="480" y="291"/>
                  </a:lnTo>
                  <a:lnTo>
                    <a:pt x="531" y="291"/>
                  </a:lnTo>
                  <a:lnTo>
                    <a:pt x="531" y="291"/>
                  </a:lnTo>
                  <a:lnTo>
                    <a:pt x="565" y="291"/>
                  </a:lnTo>
                  <a:lnTo>
                    <a:pt x="565" y="291"/>
                  </a:lnTo>
                  <a:lnTo>
                    <a:pt x="668" y="257"/>
                  </a:lnTo>
                  <a:lnTo>
                    <a:pt x="668" y="257"/>
                  </a:lnTo>
                  <a:lnTo>
                    <a:pt x="719" y="222"/>
                  </a:lnTo>
                  <a:lnTo>
                    <a:pt x="771" y="171"/>
                  </a:lnTo>
                  <a:lnTo>
                    <a:pt x="771" y="137"/>
                  </a:lnTo>
                  <a:lnTo>
                    <a:pt x="771" y="137"/>
                  </a:lnTo>
                  <a:lnTo>
                    <a:pt x="719" y="86"/>
                  </a:lnTo>
                  <a:lnTo>
                    <a:pt x="685" y="51"/>
                  </a:lnTo>
                  <a:lnTo>
                    <a:pt x="685" y="51"/>
                  </a:lnTo>
                  <a:lnTo>
                    <a:pt x="634" y="17"/>
                  </a:lnTo>
                  <a:lnTo>
                    <a:pt x="582" y="0"/>
                  </a:lnTo>
                  <a:lnTo>
                    <a:pt x="582" y="0"/>
                  </a:lnTo>
                  <a:lnTo>
                    <a:pt x="5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7279520" y="4614253"/>
              <a:ext cx="737994" cy="117823"/>
            </a:xfrm>
            <a:custGeom>
              <a:avLst/>
              <a:gdLst/>
              <a:ahLst/>
              <a:cxnLst/>
              <a:rect l="l" t="t" r="r" b="b"/>
              <a:pathLst>
                <a:path w="30015" h="4792" extrusionOk="0">
                  <a:moveTo>
                    <a:pt x="15007" y="0"/>
                  </a:moveTo>
                  <a:lnTo>
                    <a:pt x="13467" y="17"/>
                  </a:lnTo>
                  <a:lnTo>
                    <a:pt x="11978" y="52"/>
                  </a:lnTo>
                  <a:lnTo>
                    <a:pt x="10541" y="120"/>
                  </a:lnTo>
                  <a:lnTo>
                    <a:pt x="9155" y="188"/>
                  </a:lnTo>
                  <a:lnTo>
                    <a:pt x="7854" y="291"/>
                  </a:lnTo>
                  <a:lnTo>
                    <a:pt x="6605" y="411"/>
                  </a:lnTo>
                  <a:lnTo>
                    <a:pt x="5459" y="548"/>
                  </a:lnTo>
                  <a:lnTo>
                    <a:pt x="4398" y="702"/>
                  </a:lnTo>
                  <a:lnTo>
                    <a:pt x="3423" y="873"/>
                  </a:lnTo>
                  <a:lnTo>
                    <a:pt x="2550" y="1061"/>
                  </a:lnTo>
                  <a:lnTo>
                    <a:pt x="2173" y="1164"/>
                  </a:lnTo>
                  <a:lnTo>
                    <a:pt x="1797" y="1267"/>
                  </a:lnTo>
                  <a:lnTo>
                    <a:pt x="1472" y="1369"/>
                  </a:lnTo>
                  <a:lnTo>
                    <a:pt x="1181" y="1472"/>
                  </a:lnTo>
                  <a:lnTo>
                    <a:pt x="907" y="1575"/>
                  </a:lnTo>
                  <a:lnTo>
                    <a:pt x="668" y="1694"/>
                  </a:lnTo>
                  <a:lnTo>
                    <a:pt x="462" y="1797"/>
                  </a:lnTo>
                  <a:lnTo>
                    <a:pt x="291" y="1917"/>
                  </a:lnTo>
                  <a:lnTo>
                    <a:pt x="171" y="2037"/>
                  </a:lnTo>
                  <a:lnTo>
                    <a:pt x="69" y="2156"/>
                  </a:lnTo>
                  <a:lnTo>
                    <a:pt x="17" y="2276"/>
                  </a:lnTo>
                  <a:lnTo>
                    <a:pt x="0" y="2396"/>
                  </a:lnTo>
                  <a:lnTo>
                    <a:pt x="17" y="2533"/>
                  </a:lnTo>
                  <a:lnTo>
                    <a:pt x="69" y="2653"/>
                  </a:lnTo>
                  <a:lnTo>
                    <a:pt x="171" y="2772"/>
                  </a:lnTo>
                  <a:lnTo>
                    <a:pt x="291" y="2892"/>
                  </a:lnTo>
                  <a:lnTo>
                    <a:pt x="462" y="2995"/>
                  </a:lnTo>
                  <a:lnTo>
                    <a:pt x="668" y="3115"/>
                  </a:lnTo>
                  <a:lnTo>
                    <a:pt x="907" y="3234"/>
                  </a:lnTo>
                  <a:lnTo>
                    <a:pt x="1181" y="3337"/>
                  </a:lnTo>
                  <a:lnTo>
                    <a:pt x="1472" y="3440"/>
                  </a:lnTo>
                  <a:lnTo>
                    <a:pt x="1797" y="3542"/>
                  </a:lnTo>
                  <a:lnTo>
                    <a:pt x="2173" y="3645"/>
                  </a:lnTo>
                  <a:lnTo>
                    <a:pt x="2550" y="3748"/>
                  </a:lnTo>
                  <a:lnTo>
                    <a:pt x="3423" y="3936"/>
                  </a:lnTo>
                  <a:lnTo>
                    <a:pt x="4398" y="4090"/>
                  </a:lnTo>
                  <a:lnTo>
                    <a:pt x="5459" y="4261"/>
                  </a:lnTo>
                  <a:lnTo>
                    <a:pt x="6605" y="4398"/>
                  </a:lnTo>
                  <a:lnTo>
                    <a:pt x="7854" y="4518"/>
                  </a:lnTo>
                  <a:lnTo>
                    <a:pt x="9155" y="4603"/>
                  </a:lnTo>
                  <a:lnTo>
                    <a:pt x="10541" y="4689"/>
                  </a:lnTo>
                  <a:lnTo>
                    <a:pt x="11978" y="4757"/>
                  </a:lnTo>
                  <a:lnTo>
                    <a:pt x="13467" y="4792"/>
                  </a:lnTo>
                  <a:lnTo>
                    <a:pt x="16530" y="4792"/>
                  </a:lnTo>
                  <a:lnTo>
                    <a:pt x="18036" y="4757"/>
                  </a:lnTo>
                  <a:lnTo>
                    <a:pt x="19473" y="4689"/>
                  </a:lnTo>
                  <a:lnTo>
                    <a:pt x="20842" y="4603"/>
                  </a:lnTo>
                  <a:lnTo>
                    <a:pt x="22160" y="4518"/>
                  </a:lnTo>
                  <a:lnTo>
                    <a:pt x="23392" y="4398"/>
                  </a:lnTo>
                  <a:lnTo>
                    <a:pt x="24555" y="4261"/>
                  </a:lnTo>
                  <a:lnTo>
                    <a:pt x="25616" y="4090"/>
                  </a:lnTo>
                  <a:lnTo>
                    <a:pt x="26592" y="3936"/>
                  </a:lnTo>
                  <a:lnTo>
                    <a:pt x="27447" y="3748"/>
                  </a:lnTo>
                  <a:lnTo>
                    <a:pt x="27841" y="3645"/>
                  </a:lnTo>
                  <a:lnTo>
                    <a:pt x="28200" y="3542"/>
                  </a:lnTo>
                  <a:lnTo>
                    <a:pt x="28525" y="3440"/>
                  </a:lnTo>
                  <a:lnTo>
                    <a:pt x="28833" y="3337"/>
                  </a:lnTo>
                  <a:lnTo>
                    <a:pt x="29107" y="3234"/>
                  </a:lnTo>
                  <a:lnTo>
                    <a:pt x="29330" y="3115"/>
                  </a:lnTo>
                  <a:lnTo>
                    <a:pt x="29535" y="2995"/>
                  </a:lnTo>
                  <a:lnTo>
                    <a:pt x="29706" y="2892"/>
                  </a:lnTo>
                  <a:lnTo>
                    <a:pt x="29843" y="2772"/>
                  </a:lnTo>
                  <a:lnTo>
                    <a:pt x="29929" y="2653"/>
                  </a:lnTo>
                  <a:lnTo>
                    <a:pt x="29997" y="2533"/>
                  </a:lnTo>
                  <a:lnTo>
                    <a:pt x="30014" y="2396"/>
                  </a:lnTo>
                  <a:lnTo>
                    <a:pt x="29997" y="2276"/>
                  </a:lnTo>
                  <a:lnTo>
                    <a:pt x="29929" y="2156"/>
                  </a:lnTo>
                  <a:lnTo>
                    <a:pt x="29843" y="2037"/>
                  </a:lnTo>
                  <a:lnTo>
                    <a:pt x="29706" y="1917"/>
                  </a:lnTo>
                  <a:lnTo>
                    <a:pt x="29535" y="1797"/>
                  </a:lnTo>
                  <a:lnTo>
                    <a:pt x="29330" y="1694"/>
                  </a:lnTo>
                  <a:lnTo>
                    <a:pt x="29107" y="1575"/>
                  </a:lnTo>
                  <a:lnTo>
                    <a:pt x="28833" y="1472"/>
                  </a:lnTo>
                  <a:lnTo>
                    <a:pt x="28525" y="1369"/>
                  </a:lnTo>
                  <a:lnTo>
                    <a:pt x="28200" y="1267"/>
                  </a:lnTo>
                  <a:lnTo>
                    <a:pt x="27841" y="1164"/>
                  </a:lnTo>
                  <a:lnTo>
                    <a:pt x="27447" y="1061"/>
                  </a:lnTo>
                  <a:lnTo>
                    <a:pt x="26592" y="873"/>
                  </a:lnTo>
                  <a:lnTo>
                    <a:pt x="25616" y="702"/>
                  </a:lnTo>
                  <a:lnTo>
                    <a:pt x="24555" y="548"/>
                  </a:lnTo>
                  <a:lnTo>
                    <a:pt x="23392" y="411"/>
                  </a:lnTo>
                  <a:lnTo>
                    <a:pt x="22160" y="291"/>
                  </a:lnTo>
                  <a:lnTo>
                    <a:pt x="20842" y="188"/>
                  </a:lnTo>
                  <a:lnTo>
                    <a:pt x="19473" y="120"/>
                  </a:lnTo>
                  <a:lnTo>
                    <a:pt x="18036" y="52"/>
                  </a:lnTo>
                  <a:lnTo>
                    <a:pt x="16530" y="17"/>
                  </a:lnTo>
                  <a:lnTo>
                    <a:pt x="15007"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9"/>
            <p:cNvSpPr/>
            <p:nvPr/>
          </p:nvSpPr>
          <p:spPr>
            <a:xfrm>
              <a:off x="7720035" y="4505279"/>
              <a:ext cx="72386" cy="82491"/>
            </a:xfrm>
            <a:custGeom>
              <a:avLst/>
              <a:gdLst/>
              <a:ahLst/>
              <a:cxnLst/>
              <a:rect l="l" t="t" r="r" b="b"/>
              <a:pathLst>
                <a:path w="2944" h="3355" extrusionOk="0">
                  <a:moveTo>
                    <a:pt x="188" y="0"/>
                  </a:moveTo>
                  <a:lnTo>
                    <a:pt x="171" y="343"/>
                  </a:lnTo>
                  <a:lnTo>
                    <a:pt x="154" y="719"/>
                  </a:lnTo>
                  <a:lnTo>
                    <a:pt x="86" y="1523"/>
                  </a:lnTo>
                  <a:lnTo>
                    <a:pt x="17" y="2310"/>
                  </a:lnTo>
                  <a:lnTo>
                    <a:pt x="0" y="2687"/>
                  </a:lnTo>
                  <a:lnTo>
                    <a:pt x="0" y="3029"/>
                  </a:lnTo>
                  <a:lnTo>
                    <a:pt x="17" y="3080"/>
                  </a:lnTo>
                  <a:lnTo>
                    <a:pt x="34" y="3132"/>
                  </a:lnTo>
                  <a:lnTo>
                    <a:pt x="69" y="3166"/>
                  </a:lnTo>
                  <a:lnTo>
                    <a:pt x="120" y="3183"/>
                  </a:lnTo>
                  <a:lnTo>
                    <a:pt x="274" y="3234"/>
                  </a:lnTo>
                  <a:lnTo>
                    <a:pt x="445" y="3286"/>
                  </a:lnTo>
                  <a:lnTo>
                    <a:pt x="633" y="3320"/>
                  </a:lnTo>
                  <a:lnTo>
                    <a:pt x="839" y="3337"/>
                  </a:lnTo>
                  <a:lnTo>
                    <a:pt x="1027" y="3354"/>
                  </a:lnTo>
                  <a:lnTo>
                    <a:pt x="1232" y="3354"/>
                  </a:lnTo>
                  <a:lnTo>
                    <a:pt x="1438" y="3337"/>
                  </a:lnTo>
                  <a:lnTo>
                    <a:pt x="1626" y="3303"/>
                  </a:lnTo>
                  <a:lnTo>
                    <a:pt x="1831" y="3269"/>
                  </a:lnTo>
                  <a:lnTo>
                    <a:pt x="2019" y="3200"/>
                  </a:lnTo>
                  <a:lnTo>
                    <a:pt x="2190" y="3132"/>
                  </a:lnTo>
                  <a:lnTo>
                    <a:pt x="2362" y="3046"/>
                  </a:lnTo>
                  <a:lnTo>
                    <a:pt x="2533" y="2961"/>
                  </a:lnTo>
                  <a:lnTo>
                    <a:pt x="2670" y="2841"/>
                  </a:lnTo>
                  <a:lnTo>
                    <a:pt x="2806" y="2704"/>
                  </a:lnTo>
                  <a:lnTo>
                    <a:pt x="2909" y="2567"/>
                  </a:lnTo>
                  <a:lnTo>
                    <a:pt x="2943" y="2516"/>
                  </a:lnTo>
                  <a:lnTo>
                    <a:pt x="2943" y="2447"/>
                  </a:lnTo>
                  <a:lnTo>
                    <a:pt x="2943" y="2413"/>
                  </a:lnTo>
                  <a:lnTo>
                    <a:pt x="2926" y="2379"/>
                  </a:lnTo>
                  <a:lnTo>
                    <a:pt x="2875" y="2310"/>
                  </a:lnTo>
                  <a:lnTo>
                    <a:pt x="2738" y="2105"/>
                  </a:lnTo>
                  <a:lnTo>
                    <a:pt x="2635" y="1917"/>
                  </a:lnTo>
                  <a:lnTo>
                    <a:pt x="2533" y="1694"/>
                  </a:lnTo>
                  <a:lnTo>
                    <a:pt x="2464" y="1472"/>
                  </a:lnTo>
                  <a:lnTo>
                    <a:pt x="2413" y="1249"/>
                  </a:lnTo>
                  <a:lnTo>
                    <a:pt x="2379" y="1010"/>
                  </a:lnTo>
                  <a:lnTo>
                    <a:pt x="2379" y="787"/>
                  </a:lnTo>
                  <a:lnTo>
                    <a:pt x="2396" y="548"/>
                  </a:lnTo>
                  <a:lnTo>
                    <a:pt x="188" y="0"/>
                  </a:lnTo>
                  <a:close/>
                </a:path>
              </a:pathLst>
            </a:custGeom>
            <a:solidFill>
              <a:srgbClr val="F4D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9"/>
            <p:cNvSpPr/>
            <p:nvPr/>
          </p:nvSpPr>
          <p:spPr>
            <a:xfrm>
              <a:off x="7697316" y="4545677"/>
              <a:ext cx="278109" cy="130437"/>
            </a:xfrm>
            <a:custGeom>
              <a:avLst/>
              <a:gdLst/>
              <a:ahLst/>
              <a:cxnLst/>
              <a:rect l="l" t="t" r="r" b="b"/>
              <a:pathLst>
                <a:path w="11311" h="5305" extrusionOk="0">
                  <a:moveTo>
                    <a:pt x="3713" y="0"/>
                  </a:moveTo>
                  <a:lnTo>
                    <a:pt x="3542" y="34"/>
                  </a:lnTo>
                  <a:lnTo>
                    <a:pt x="3474" y="51"/>
                  </a:lnTo>
                  <a:lnTo>
                    <a:pt x="3405" y="86"/>
                  </a:lnTo>
                  <a:lnTo>
                    <a:pt x="3286" y="188"/>
                  </a:lnTo>
                  <a:lnTo>
                    <a:pt x="3183" y="308"/>
                  </a:lnTo>
                  <a:lnTo>
                    <a:pt x="3114" y="445"/>
                  </a:lnTo>
                  <a:lnTo>
                    <a:pt x="3046" y="582"/>
                  </a:lnTo>
                  <a:lnTo>
                    <a:pt x="3012" y="736"/>
                  </a:lnTo>
                  <a:lnTo>
                    <a:pt x="3012" y="890"/>
                  </a:lnTo>
                  <a:lnTo>
                    <a:pt x="3029" y="1044"/>
                  </a:lnTo>
                  <a:lnTo>
                    <a:pt x="3080" y="1198"/>
                  </a:lnTo>
                  <a:lnTo>
                    <a:pt x="2858" y="1112"/>
                  </a:lnTo>
                  <a:lnTo>
                    <a:pt x="2635" y="1044"/>
                  </a:lnTo>
                  <a:lnTo>
                    <a:pt x="2190" y="941"/>
                  </a:lnTo>
                  <a:lnTo>
                    <a:pt x="1968" y="873"/>
                  </a:lnTo>
                  <a:lnTo>
                    <a:pt x="1763" y="787"/>
                  </a:lnTo>
                  <a:lnTo>
                    <a:pt x="1660" y="736"/>
                  </a:lnTo>
                  <a:lnTo>
                    <a:pt x="1574" y="667"/>
                  </a:lnTo>
                  <a:lnTo>
                    <a:pt x="1472" y="582"/>
                  </a:lnTo>
                  <a:lnTo>
                    <a:pt x="1386" y="479"/>
                  </a:lnTo>
                  <a:lnTo>
                    <a:pt x="1198" y="257"/>
                  </a:lnTo>
                  <a:lnTo>
                    <a:pt x="1078" y="154"/>
                  </a:lnTo>
                  <a:lnTo>
                    <a:pt x="1027" y="120"/>
                  </a:lnTo>
                  <a:lnTo>
                    <a:pt x="958" y="86"/>
                  </a:lnTo>
                  <a:lnTo>
                    <a:pt x="736" y="86"/>
                  </a:lnTo>
                  <a:lnTo>
                    <a:pt x="685" y="120"/>
                  </a:lnTo>
                  <a:lnTo>
                    <a:pt x="548" y="188"/>
                  </a:lnTo>
                  <a:lnTo>
                    <a:pt x="445" y="291"/>
                  </a:lnTo>
                  <a:lnTo>
                    <a:pt x="359" y="394"/>
                  </a:lnTo>
                  <a:lnTo>
                    <a:pt x="308" y="530"/>
                  </a:lnTo>
                  <a:lnTo>
                    <a:pt x="257" y="667"/>
                  </a:lnTo>
                  <a:lnTo>
                    <a:pt x="223" y="804"/>
                  </a:lnTo>
                  <a:lnTo>
                    <a:pt x="154" y="1112"/>
                  </a:lnTo>
                  <a:lnTo>
                    <a:pt x="103" y="1420"/>
                  </a:lnTo>
                  <a:lnTo>
                    <a:pt x="69" y="1745"/>
                  </a:lnTo>
                  <a:lnTo>
                    <a:pt x="51" y="2053"/>
                  </a:lnTo>
                  <a:lnTo>
                    <a:pt x="17" y="2687"/>
                  </a:lnTo>
                  <a:lnTo>
                    <a:pt x="0" y="3320"/>
                  </a:lnTo>
                  <a:lnTo>
                    <a:pt x="17" y="3593"/>
                  </a:lnTo>
                  <a:lnTo>
                    <a:pt x="34" y="3867"/>
                  </a:lnTo>
                  <a:lnTo>
                    <a:pt x="69" y="4004"/>
                  </a:lnTo>
                  <a:lnTo>
                    <a:pt x="103" y="4124"/>
                  </a:lnTo>
                  <a:lnTo>
                    <a:pt x="154" y="4244"/>
                  </a:lnTo>
                  <a:lnTo>
                    <a:pt x="240" y="4346"/>
                  </a:lnTo>
                  <a:lnTo>
                    <a:pt x="325" y="4449"/>
                  </a:lnTo>
                  <a:lnTo>
                    <a:pt x="445" y="4535"/>
                  </a:lnTo>
                  <a:lnTo>
                    <a:pt x="565" y="4603"/>
                  </a:lnTo>
                  <a:lnTo>
                    <a:pt x="702" y="4672"/>
                  </a:lnTo>
                  <a:lnTo>
                    <a:pt x="839" y="4706"/>
                  </a:lnTo>
                  <a:lnTo>
                    <a:pt x="993" y="4740"/>
                  </a:lnTo>
                  <a:lnTo>
                    <a:pt x="1283" y="4774"/>
                  </a:lnTo>
                  <a:lnTo>
                    <a:pt x="1882" y="4826"/>
                  </a:lnTo>
                  <a:lnTo>
                    <a:pt x="3662" y="4826"/>
                  </a:lnTo>
                  <a:lnTo>
                    <a:pt x="4244" y="4843"/>
                  </a:lnTo>
                  <a:lnTo>
                    <a:pt x="4826" y="4860"/>
                  </a:lnTo>
                  <a:lnTo>
                    <a:pt x="5134" y="4894"/>
                  </a:lnTo>
                  <a:lnTo>
                    <a:pt x="5425" y="4928"/>
                  </a:lnTo>
                  <a:lnTo>
                    <a:pt x="5715" y="4980"/>
                  </a:lnTo>
                  <a:lnTo>
                    <a:pt x="6006" y="5048"/>
                  </a:lnTo>
                  <a:lnTo>
                    <a:pt x="6588" y="5151"/>
                  </a:lnTo>
                  <a:lnTo>
                    <a:pt x="7187" y="5236"/>
                  </a:lnTo>
                  <a:lnTo>
                    <a:pt x="7803" y="5305"/>
                  </a:lnTo>
                  <a:lnTo>
                    <a:pt x="8727" y="5305"/>
                  </a:lnTo>
                  <a:lnTo>
                    <a:pt x="9035" y="5288"/>
                  </a:lnTo>
                  <a:lnTo>
                    <a:pt x="9343" y="5253"/>
                  </a:lnTo>
                  <a:lnTo>
                    <a:pt x="9651" y="5219"/>
                  </a:lnTo>
                  <a:lnTo>
                    <a:pt x="9942" y="5168"/>
                  </a:lnTo>
                  <a:lnTo>
                    <a:pt x="10233" y="5099"/>
                  </a:lnTo>
                  <a:lnTo>
                    <a:pt x="10524" y="5014"/>
                  </a:lnTo>
                  <a:lnTo>
                    <a:pt x="10798" y="4928"/>
                  </a:lnTo>
                  <a:lnTo>
                    <a:pt x="10986" y="4843"/>
                  </a:lnTo>
                  <a:lnTo>
                    <a:pt x="11071" y="4791"/>
                  </a:lnTo>
                  <a:lnTo>
                    <a:pt x="11140" y="4723"/>
                  </a:lnTo>
                  <a:lnTo>
                    <a:pt x="11208" y="4620"/>
                  </a:lnTo>
                  <a:lnTo>
                    <a:pt x="11242" y="4500"/>
                  </a:lnTo>
                  <a:lnTo>
                    <a:pt x="11277" y="4381"/>
                  </a:lnTo>
                  <a:lnTo>
                    <a:pt x="11294" y="4244"/>
                  </a:lnTo>
                  <a:lnTo>
                    <a:pt x="11311" y="3884"/>
                  </a:lnTo>
                  <a:lnTo>
                    <a:pt x="11311" y="3713"/>
                  </a:lnTo>
                  <a:lnTo>
                    <a:pt x="11311" y="3542"/>
                  </a:lnTo>
                  <a:lnTo>
                    <a:pt x="11277" y="3371"/>
                  </a:lnTo>
                  <a:lnTo>
                    <a:pt x="11208" y="3217"/>
                  </a:lnTo>
                  <a:lnTo>
                    <a:pt x="11140" y="3063"/>
                  </a:lnTo>
                  <a:lnTo>
                    <a:pt x="11020" y="2943"/>
                  </a:lnTo>
                  <a:lnTo>
                    <a:pt x="10917" y="2875"/>
                  </a:lnTo>
                  <a:lnTo>
                    <a:pt x="10798" y="2806"/>
                  </a:lnTo>
                  <a:lnTo>
                    <a:pt x="10558" y="2704"/>
                  </a:lnTo>
                  <a:lnTo>
                    <a:pt x="6451" y="1112"/>
                  </a:lnTo>
                  <a:lnTo>
                    <a:pt x="6160" y="975"/>
                  </a:lnTo>
                  <a:lnTo>
                    <a:pt x="5784" y="770"/>
                  </a:lnTo>
                  <a:lnTo>
                    <a:pt x="5373" y="548"/>
                  </a:lnTo>
                  <a:lnTo>
                    <a:pt x="4928" y="342"/>
                  </a:lnTo>
                  <a:lnTo>
                    <a:pt x="4706" y="240"/>
                  </a:lnTo>
                  <a:lnTo>
                    <a:pt x="4483" y="154"/>
                  </a:lnTo>
                  <a:lnTo>
                    <a:pt x="4278" y="86"/>
                  </a:lnTo>
                  <a:lnTo>
                    <a:pt x="4073" y="34"/>
                  </a:lnTo>
                  <a:lnTo>
                    <a:pt x="3884" y="0"/>
                  </a:lnTo>
                  <a:close/>
                </a:path>
              </a:pathLst>
            </a:custGeom>
            <a:solidFill>
              <a:srgbClr val="F6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7697316" y="4627284"/>
              <a:ext cx="277691" cy="48831"/>
            </a:xfrm>
            <a:custGeom>
              <a:avLst/>
              <a:gdLst/>
              <a:ahLst/>
              <a:cxnLst/>
              <a:rect l="l" t="t" r="r" b="b"/>
              <a:pathLst>
                <a:path w="11294" h="1986" extrusionOk="0">
                  <a:moveTo>
                    <a:pt x="0" y="1"/>
                  </a:moveTo>
                  <a:lnTo>
                    <a:pt x="17" y="274"/>
                  </a:lnTo>
                  <a:lnTo>
                    <a:pt x="34" y="548"/>
                  </a:lnTo>
                  <a:lnTo>
                    <a:pt x="69" y="685"/>
                  </a:lnTo>
                  <a:lnTo>
                    <a:pt x="103" y="805"/>
                  </a:lnTo>
                  <a:lnTo>
                    <a:pt x="154" y="925"/>
                  </a:lnTo>
                  <a:lnTo>
                    <a:pt x="240" y="1027"/>
                  </a:lnTo>
                  <a:lnTo>
                    <a:pt x="325" y="1130"/>
                  </a:lnTo>
                  <a:lnTo>
                    <a:pt x="445" y="1216"/>
                  </a:lnTo>
                  <a:lnTo>
                    <a:pt x="565" y="1284"/>
                  </a:lnTo>
                  <a:lnTo>
                    <a:pt x="702" y="1353"/>
                  </a:lnTo>
                  <a:lnTo>
                    <a:pt x="839" y="1387"/>
                  </a:lnTo>
                  <a:lnTo>
                    <a:pt x="993" y="1421"/>
                  </a:lnTo>
                  <a:lnTo>
                    <a:pt x="1283" y="1455"/>
                  </a:lnTo>
                  <a:lnTo>
                    <a:pt x="1882" y="1507"/>
                  </a:lnTo>
                  <a:lnTo>
                    <a:pt x="3662" y="1507"/>
                  </a:lnTo>
                  <a:lnTo>
                    <a:pt x="4244" y="1524"/>
                  </a:lnTo>
                  <a:lnTo>
                    <a:pt x="4826" y="1541"/>
                  </a:lnTo>
                  <a:lnTo>
                    <a:pt x="5134" y="1575"/>
                  </a:lnTo>
                  <a:lnTo>
                    <a:pt x="5425" y="1609"/>
                  </a:lnTo>
                  <a:lnTo>
                    <a:pt x="5715" y="1661"/>
                  </a:lnTo>
                  <a:lnTo>
                    <a:pt x="6006" y="1729"/>
                  </a:lnTo>
                  <a:lnTo>
                    <a:pt x="6588" y="1832"/>
                  </a:lnTo>
                  <a:lnTo>
                    <a:pt x="7187" y="1917"/>
                  </a:lnTo>
                  <a:lnTo>
                    <a:pt x="7803" y="1986"/>
                  </a:lnTo>
                  <a:lnTo>
                    <a:pt x="8727" y="1986"/>
                  </a:lnTo>
                  <a:lnTo>
                    <a:pt x="9035" y="1969"/>
                  </a:lnTo>
                  <a:lnTo>
                    <a:pt x="9343" y="1934"/>
                  </a:lnTo>
                  <a:lnTo>
                    <a:pt x="9651" y="1900"/>
                  </a:lnTo>
                  <a:lnTo>
                    <a:pt x="9942" y="1849"/>
                  </a:lnTo>
                  <a:lnTo>
                    <a:pt x="10233" y="1780"/>
                  </a:lnTo>
                  <a:lnTo>
                    <a:pt x="10524" y="1695"/>
                  </a:lnTo>
                  <a:lnTo>
                    <a:pt x="10798" y="1609"/>
                  </a:lnTo>
                  <a:lnTo>
                    <a:pt x="10986" y="1524"/>
                  </a:lnTo>
                  <a:lnTo>
                    <a:pt x="11071" y="1472"/>
                  </a:lnTo>
                  <a:lnTo>
                    <a:pt x="11140" y="1404"/>
                  </a:lnTo>
                  <a:lnTo>
                    <a:pt x="11208" y="1301"/>
                  </a:lnTo>
                  <a:lnTo>
                    <a:pt x="11242" y="1181"/>
                  </a:lnTo>
                  <a:lnTo>
                    <a:pt x="11277" y="1062"/>
                  </a:lnTo>
                  <a:lnTo>
                    <a:pt x="11294" y="925"/>
                  </a:lnTo>
                  <a:lnTo>
                    <a:pt x="10678" y="1027"/>
                  </a:lnTo>
                  <a:lnTo>
                    <a:pt x="10062" y="1113"/>
                  </a:lnTo>
                  <a:lnTo>
                    <a:pt x="9429" y="1181"/>
                  </a:lnTo>
                  <a:lnTo>
                    <a:pt x="8813" y="1216"/>
                  </a:lnTo>
                  <a:lnTo>
                    <a:pt x="8179" y="1216"/>
                  </a:lnTo>
                  <a:lnTo>
                    <a:pt x="7563" y="1199"/>
                  </a:lnTo>
                  <a:lnTo>
                    <a:pt x="6947" y="1147"/>
                  </a:lnTo>
                  <a:lnTo>
                    <a:pt x="6314" y="1062"/>
                  </a:lnTo>
                  <a:lnTo>
                    <a:pt x="5733" y="959"/>
                  </a:lnTo>
                  <a:lnTo>
                    <a:pt x="5134" y="839"/>
                  </a:lnTo>
                  <a:lnTo>
                    <a:pt x="4535" y="737"/>
                  </a:lnTo>
                  <a:lnTo>
                    <a:pt x="3936" y="668"/>
                  </a:lnTo>
                  <a:lnTo>
                    <a:pt x="3440" y="634"/>
                  </a:lnTo>
                  <a:lnTo>
                    <a:pt x="2943" y="600"/>
                  </a:lnTo>
                  <a:lnTo>
                    <a:pt x="2413" y="583"/>
                  </a:lnTo>
                  <a:lnTo>
                    <a:pt x="1899" y="548"/>
                  </a:lnTo>
                  <a:lnTo>
                    <a:pt x="1403" y="480"/>
                  </a:lnTo>
                  <a:lnTo>
                    <a:pt x="1147" y="446"/>
                  </a:lnTo>
                  <a:lnTo>
                    <a:pt x="907" y="377"/>
                  </a:lnTo>
                  <a:lnTo>
                    <a:pt x="667" y="309"/>
                  </a:lnTo>
                  <a:lnTo>
                    <a:pt x="445" y="223"/>
                  </a:lnTo>
                  <a:lnTo>
                    <a:pt x="223" y="120"/>
                  </a:lnTo>
                  <a:lnTo>
                    <a:pt x="0" y="1"/>
                  </a:lnTo>
                  <a:close/>
                </a:path>
              </a:pathLst>
            </a:custGeom>
            <a:solidFill>
              <a:srgbClr val="29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7815116" y="4559962"/>
              <a:ext cx="36635" cy="30316"/>
            </a:xfrm>
            <a:custGeom>
              <a:avLst/>
              <a:gdLst/>
              <a:ahLst/>
              <a:cxnLst/>
              <a:rect l="l" t="t" r="r" b="b"/>
              <a:pathLst>
                <a:path w="1490" h="1233" extrusionOk="0">
                  <a:moveTo>
                    <a:pt x="1267" y="1"/>
                  </a:moveTo>
                  <a:lnTo>
                    <a:pt x="1078" y="52"/>
                  </a:lnTo>
                  <a:lnTo>
                    <a:pt x="890" y="138"/>
                  </a:lnTo>
                  <a:lnTo>
                    <a:pt x="702" y="240"/>
                  </a:lnTo>
                  <a:lnTo>
                    <a:pt x="531" y="343"/>
                  </a:lnTo>
                  <a:lnTo>
                    <a:pt x="394" y="480"/>
                  </a:lnTo>
                  <a:lnTo>
                    <a:pt x="257" y="634"/>
                  </a:lnTo>
                  <a:lnTo>
                    <a:pt x="120" y="788"/>
                  </a:lnTo>
                  <a:lnTo>
                    <a:pt x="35" y="976"/>
                  </a:lnTo>
                  <a:lnTo>
                    <a:pt x="0" y="1045"/>
                  </a:lnTo>
                  <a:lnTo>
                    <a:pt x="17" y="1113"/>
                  </a:lnTo>
                  <a:lnTo>
                    <a:pt x="52" y="1164"/>
                  </a:lnTo>
                  <a:lnTo>
                    <a:pt x="103" y="1216"/>
                  </a:lnTo>
                  <a:lnTo>
                    <a:pt x="189" y="1233"/>
                  </a:lnTo>
                  <a:lnTo>
                    <a:pt x="240" y="1233"/>
                  </a:lnTo>
                  <a:lnTo>
                    <a:pt x="274" y="1216"/>
                  </a:lnTo>
                  <a:lnTo>
                    <a:pt x="325" y="1182"/>
                  </a:lnTo>
                  <a:lnTo>
                    <a:pt x="343" y="1130"/>
                  </a:lnTo>
                  <a:lnTo>
                    <a:pt x="428" y="993"/>
                  </a:lnTo>
                  <a:lnTo>
                    <a:pt x="531" y="856"/>
                  </a:lnTo>
                  <a:lnTo>
                    <a:pt x="634" y="737"/>
                  </a:lnTo>
                  <a:lnTo>
                    <a:pt x="770" y="634"/>
                  </a:lnTo>
                  <a:lnTo>
                    <a:pt x="890" y="548"/>
                  </a:lnTo>
                  <a:lnTo>
                    <a:pt x="1044" y="463"/>
                  </a:lnTo>
                  <a:lnTo>
                    <a:pt x="1198" y="394"/>
                  </a:lnTo>
                  <a:lnTo>
                    <a:pt x="1352" y="360"/>
                  </a:lnTo>
                  <a:lnTo>
                    <a:pt x="1404" y="326"/>
                  </a:lnTo>
                  <a:lnTo>
                    <a:pt x="1455" y="275"/>
                  </a:lnTo>
                  <a:lnTo>
                    <a:pt x="1489" y="206"/>
                  </a:lnTo>
                  <a:lnTo>
                    <a:pt x="1489" y="138"/>
                  </a:lnTo>
                  <a:lnTo>
                    <a:pt x="1455" y="69"/>
                  </a:lnTo>
                  <a:lnTo>
                    <a:pt x="1404" y="35"/>
                  </a:lnTo>
                  <a:lnTo>
                    <a:pt x="1335" y="1"/>
                  </a:lnTo>
                  <a:close/>
                </a:path>
              </a:pathLst>
            </a:custGeom>
            <a:solidFill>
              <a:srgbClr val="182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7844991" y="4571740"/>
              <a:ext cx="31570" cy="35799"/>
            </a:xfrm>
            <a:custGeom>
              <a:avLst/>
              <a:gdLst/>
              <a:ahLst/>
              <a:cxnLst/>
              <a:rect l="l" t="t" r="r" b="b"/>
              <a:pathLst>
                <a:path w="1284" h="1456" extrusionOk="0">
                  <a:moveTo>
                    <a:pt x="1078" y="1"/>
                  </a:moveTo>
                  <a:lnTo>
                    <a:pt x="1010" y="35"/>
                  </a:lnTo>
                  <a:lnTo>
                    <a:pt x="856" y="155"/>
                  </a:lnTo>
                  <a:lnTo>
                    <a:pt x="702" y="275"/>
                  </a:lnTo>
                  <a:lnTo>
                    <a:pt x="565" y="412"/>
                  </a:lnTo>
                  <a:lnTo>
                    <a:pt x="428" y="549"/>
                  </a:lnTo>
                  <a:lnTo>
                    <a:pt x="308" y="703"/>
                  </a:lnTo>
                  <a:lnTo>
                    <a:pt x="206" y="857"/>
                  </a:lnTo>
                  <a:lnTo>
                    <a:pt x="103" y="1011"/>
                  </a:lnTo>
                  <a:lnTo>
                    <a:pt x="17" y="1199"/>
                  </a:lnTo>
                  <a:lnTo>
                    <a:pt x="0" y="1267"/>
                  </a:lnTo>
                  <a:lnTo>
                    <a:pt x="17" y="1336"/>
                  </a:lnTo>
                  <a:lnTo>
                    <a:pt x="52" y="1387"/>
                  </a:lnTo>
                  <a:lnTo>
                    <a:pt x="103" y="1438"/>
                  </a:lnTo>
                  <a:lnTo>
                    <a:pt x="171" y="1455"/>
                  </a:lnTo>
                  <a:lnTo>
                    <a:pt x="223" y="1438"/>
                  </a:lnTo>
                  <a:lnTo>
                    <a:pt x="274" y="1421"/>
                  </a:lnTo>
                  <a:lnTo>
                    <a:pt x="308" y="1387"/>
                  </a:lnTo>
                  <a:lnTo>
                    <a:pt x="343" y="1353"/>
                  </a:lnTo>
                  <a:lnTo>
                    <a:pt x="428" y="1199"/>
                  </a:lnTo>
                  <a:lnTo>
                    <a:pt x="514" y="1045"/>
                  </a:lnTo>
                  <a:lnTo>
                    <a:pt x="599" y="908"/>
                  </a:lnTo>
                  <a:lnTo>
                    <a:pt x="719" y="788"/>
                  </a:lnTo>
                  <a:lnTo>
                    <a:pt x="822" y="651"/>
                  </a:lnTo>
                  <a:lnTo>
                    <a:pt x="941" y="549"/>
                  </a:lnTo>
                  <a:lnTo>
                    <a:pt x="1078" y="429"/>
                  </a:lnTo>
                  <a:lnTo>
                    <a:pt x="1215" y="326"/>
                  </a:lnTo>
                  <a:lnTo>
                    <a:pt x="1267" y="275"/>
                  </a:lnTo>
                  <a:lnTo>
                    <a:pt x="1284" y="223"/>
                  </a:lnTo>
                  <a:lnTo>
                    <a:pt x="1284" y="155"/>
                  </a:lnTo>
                  <a:lnTo>
                    <a:pt x="1267" y="87"/>
                  </a:lnTo>
                  <a:lnTo>
                    <a:pt x="1215" y="35"/>
                  </a:lnTo>
                  <a:lnTo>
                    <a:pt x="1147" y="1"/>
                  </a:lnTo>
                  <a:close/>
                </a:path>
              </a:pathLst>
            </a:custGeom>
            <a:solidFill>
              <a:srgbClr val="182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9"/>
            <p:cNvSpPr/>
            <p:nvPr/>
          </p:nvSpPr>
          <p:spPr>
            <a:xfrm>
              <a:off x="7593801" y="4505279"/>
              <a:ext cx="72386" cy="82491"/>
            </a:xfrm>
            <a:custGeom>
              <a:avLst/>
              <a:gdLst/>
              <a:ahLst/>
              <a:cxnLst/>
              <a:rect l="l" t="t" r="r" b="b"/>
              <a:pathLst>
                <a:path w="2944" h="3355" extrusionOk="0">
                  <a:moveTo>
                    <a:pt x="2773" y="0"/>
                  </a:moveTo>
                  <a:lnTo>
                    <a:pt x="565" y="548"/>
                  </a:lnTo>
                  <a:lnTo>
                    <a:pt x="582" y="787"/>
                  </a:lnTo>
                  <a:lnTo>
                    <a:pt x="565" y="1010"/>
                  </a:lnTo>
                  <a:lnTo>
                    <a:pt x="548" y="1249"/>
                  </a:lnTo>
                  <a:lnTo>
                    <a:pt x="480" y="1472"/>
                  </a:lnTo>
                  <a:lnTo>
                    <a:pt x="411" y="1694"/>
                  </a:lnTo>
                  <a:lnTo>
                    <a:pt x="326" y="1917"/>
                  </a:lnTo>
                  <a:lnTo>
                    <a:pt x="206" y="2105"/>
                  </a:lnTo>
                  <a:lnTo>
                    <a:pt x="69" y="2310"/>
                  </a:lnTo>
                  <a:lnTo>
                    <a:pt x="18" y="2379"/>
                  </a:lnTo>
                  <a:lnTo>
                    <a:pt x="1" y="2413"/>
                  </a:lnTo>
                  <a:lnTo>
                    <a:pt x="1" y="2447"/>
                  </a:lnTo>
                  <a:lnTo>
                    <a:pt x="18" y="2516"/>
                  </a:lnTo>
                  <a:lnTo>
                    <a:pt x="52" y="2567"/>
                  </a:lnTo>
                  <a:lnTo>
                    <a:pt x="155" y="2704"/>
                  </a:lnTo>
                  <a:lnTo>
                    <a:pt x="274" y="2841"/>
                  </a:lnTo>
                  <a:lnTo>
                    <a:pt x="428" y="2961"/>
                  </a:lnTo>
                  <a:lnTo>
                    <a:pt x="582" y="3046"/>
                  </a:lnTo>
                  <a:lnTo>
                    <a:pt x="754" y="3132"/>
                  </a:lnTo>
                  <a:lnTo>
                    <a:pt x="942" y="3200"/>
                  </a:lnTo>
                  <a:lnTo>
                    <a:pt x="1130" y="3269"/>
                  </a:lnTo>
                  <a:lnTo>
                    <a:pt x="1318" y="3303"/>
                  </a:lnTo>
                  <a:lnTo>
                    <a:pt x="1524" y="3337"/>
                  </a:lnTo>
                  <a:lnTo>
                    <a:pt x="1729" y="3354"/>
                  </a:lnTo>
                  <a:lnTo>
                    <a:pt x="1917" y="3354"/>
                  </a:lnTo>
                  <a:lnTo>
                    <a:pt x="2122" y="3337"/>
                  </a:lnTo>
                  <a:lnTo>
                    <a:pt x="2311" y="3320"/>
                  </a:lnTo>
                  <a:lnTo>
                    <a:pt x="2499" y="3286"/>
                  </a:lnTo>
                  <a:lnTo>
                    <a:pt x="2670" y="3234"/>
                  </a:lnTo>
                  <a:lnTo>
                    <a:pt x="2841" y="3183"/>
                  </a:lnTo>
                  <a:lnTo>
                    <a:pt x="2875" y="3166"/>
                  </a:lnTo>
                  <a:lnTo>
                    <a:pt x="2927" y="3132"/>
                  </a:lnTo>
                  <a:lnTo>
                    <a:pt x="2944" y="3080"/>
                  </a:lnTo>
                  <a:lnTo>
                    <a:pt x="2944" y="3029"/>
                  </a:lnTo>
                  <a:lnTo>
                    <a:pt x="2944" y="2687"/>
                  </a:lnTo>
                  <a:lnTo>
                    <a:pt x="2927" y="2310"/>
                  </a:lnTo>
                  <a:lnTo>
                    <a:pt x="2875" y="1523"/>
                  </a:lnTo>
                  <a:lnTo>
                    <a:pt x="2807" y="719"/>
                  </a:lnTo>
                  <a:lnTo>
                    <a:pt x="2773" y="343"/>
                  </a:lnTo>
                  <a:lnTo>
                    <a:pt x="2773" y="0"/>
                  </a:lnTo>
                  <a:close/>
                </a:path>
              </a:pathLst>
            </a:custGeom>
            <a:solidFill>
              <a:srgbClr val="F4D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a:off x="7429727" y="3174894"/>
              <a:ext cx="485111" cy="1361090"/>
            </a:xfrm>
            <a:custGeom>
              <a:avLst/>
              <a:gdLst/>
              <a:ahLst/>
              <a:cxnLst/>
              <a:rect l="l" t="t" r="r" b="b"/>
              <a:pathLst>
                <a:path w="19730" h="55357" extrusionOk="0">
                  <a:moveTo>
                    <a:pt x="14117" y="0"/>
                  </a:moveTo>
                  <a:lnTo>
                    <a:pt x="12457" y="17"/>
                  </a:lnTo>
                  <a:lnTo>
                    <a:pt x="9155" y="120"/>
                  </a:lnTo>
                  <a:lnTo>
                    <a:pt x="7512" y="154"/>
                  </a:lnTo>
                  <a:lnTo>
                    <a:pt x="5869" y="171"/>
                  </a:lnTo>
                  <a:lnTo>
                    <a:pt x="5390" y="171"/>
                  </a:lnTo>
                  <a:lnTo>
                    <a:pt x="4757" y="137"/>
                  </a:lnTo>
                  <a:lnTo>
                    <a:pt x="4192" y="120"/>
                  </a:lnTo>
                  <a:lnTo>
                    <a:pt x="3594" y="103"/>
                  </a:lnTo>
                  <a:lnTo>
                    <a:pt x="2977" y="103"/>
                  </a:lnTo>
                  <a:lnTo>
                    <a:pt x="2396" y="154"/>
                  </a:lnTo>
                  <a:lnTo>
                    <a:pt x="2122" y="188"/>
                  </a:lnTo>
                  <a:lnTo>
                    <a:pt x="1865" y="240"/>
                  </a:lnTo>
                  <a:lnTo>
                    <a:pt x="1626" y="291"/>
                  </a:lnTo>
                  <a:lnTo>
                    <a:pt x="1403" y="359"/>
                  </a:lnTo>
                  <a:lnTo>
                    <a:pt x="1215" y="445"/>
                  </a:lnTo>
                  <a:lnTo>
                    <a:pt x="1061" y="565"/>
                  </a:lnTo>
                  <a:lnTo>
                    <a:pt x="924" y="685"/>
                  </a:lnTo>
                  <a:lnTo>
                    <a:pt x="873" y="753"/>
                  </a:lnTo>
                  <a:lnTo>
                    <a:pt x="839" y="821"/>
                  </a:lnTo>
                  <a:lnTo>
                    <a:pt x="839" y="839"/>
                  </a:lnTo>
                  <a:lnTo>
                    <a:pt x="719" y="1181"/>
                  </a:lnTo>
                  <a:lnTo>
                    <a:pt x="599" y="1523"/>
                  </a:lnTo>
                  <a:lnTo>
                    <a:pt x="513" y="1882"/>
                  </a:lnTo>
                  <a:lnTo>
                    <a:pt x="428" y="2225"/>
                  </a:lnTo>
                  <a:lnTo>
                    <a:pt x="274" y="2960"/>
                  </a:lnTo>
                  <a:lnTo>
                    <a:pt x="171" y="3713"/>
                  </a:lnTo>
                  <a:lnTo>
                    <a:pt x="86" y="4483"/>
                  </a:lnTo>
                  <a:lnTo>
                    <a:pt x="34" y="5270"/>
                  </a:lnTo>
                  <a:lnTo>
                    <a:pt x="0" y="6058"/>
                  </a:lnTo>
                  <a:lnTo>
                    <a:pt x="0" y="6862"/>
                  </a:lnTo>
                  <a:lnTo>
                    <a:pt x="0" y="7666"/>
                  </a:lnTo>
                  <a:lnTo>
                    <a:pt x="34" y="8453"/>
                  </a:lnTo>
                  <a:lnTo>
                    <a:pt x="103" y="10045"/>
                  </a:lnTo>
                  <a:lnTo>
                    <a:pt x="171" y="11568"/>
                  </a:lnTo>
                  <a:lnTo>
                    <a:pt x="223" y="13005"/>
                  </a:lnTo>
                  <a:lnTo>
                    <a:pt x="257" y="14750"/>
                  </a:lnTo>
                  <a:lnTo>
                    <a:pt x="325" y="16513"/>
                  </a:lnTo>
                  <a:lnTo>
                    <a:pt x="411" y="18258"/>
                  </a:lnTo>
                  <a:lnTo>
                    <a:pt x="531" y="20004"/>
                  </a:lnTo>
                  <a:lnTo>
                    <a:pt x="650" y="21766"/>
                  </a:lnTo>
                  <a:lnTo>
                    <a:pt x="804" y="23512"/>
                  </a:lnTo>
                  <a:lnTo>
                    <a:pt x="975" y="25257"/>
                  </a:lnTo>
                  <a:lnTo>
                    <a:pt x="1164" y="27002"/>
                  </a:lnTo>
                  <a:lnTo>
                    <a:pt x="1369" y="28748"/>
                  </a:lnTo>
                  <a:lnTo>
                    <a:pt x="1591" y="30510"/>
                  </a:lnTo>
                  <a:lnTo>
                    <a:pt x="1848" y="32273"/>
                  </a:lnTo>
                  <a:lnTo>
                    <a:pt x="2122" y="34018"/>
                  </a:lnTo>
                  <a:lnTo>
                    <a:pt x="2413" y="35764"/>
                  </a:lnTo>
                  <a:lnTo>
                    <a:pt x="2738" y="37509"/>
                  </a:lnTo>
                  <a:lnTo>
                    <a:pt x="3063" y="39254"/>
                  </a:lnTo>
                  <a:lnTo>
                    <a:pt x="3422" y="40983"/>
                  </a:lnTo>
                  <a:lnTo>
                    <a:pt x="3799" y="42711"/>
                  </a:lnTo>
                  <a:lnTo>
                    <a:pt x="4192" y="44439"/>
                  </a:lnTo>
                  <a:lnTo>
                    <a:pt x="4603" y="46167"/>
                  </a:lnTo>
                  <a:lnTo>
                    <a:pt x="5048" y="47879"/>
                  </a:lnTo>
                  <a:lnTo>
                    <a:pt x="5493" y="49590"/>
                  </a:lnTo>
                  <a:lnTo>
                    <a:pt x="5972" y="51301"/>
                  </a:lnTo>
                  <a:lnTo>
                    <a:pt x="6468" y="52995"/>
                  </a:lnTo>
                  <a:lnTo>
                    <a:pt x="6982" y="54689"/>
                  </a:lnTo>
                  <a:lnTo>
                    <a:pt x="7033" y="54826"/>
                  </a:lnTo>
                  <a:lnTo>
                    <a:pt x="7084" y="54946"/>
                  </a:lnTo>
                  <a:lnTo>
                    <a:pt x="7153" y="55066"/>
                  </a:lnTo>
                  <a:lnTo>
                    <a:pt x="7238" y="55151"/>
                  </a:lnTo>
                  <a:lnTo>
                    <a:pt x="7290" y="55202"/>
                  </a:lnTo>
                  <a:lnTo>
                    <a:pt x="7358" y="55237"/>
                  </a:lnTo>
                  <a:lnTo>
                    <a:pt x="7512" y="55288"/>
                  </a:lnTo>
                  <a:lnTo>
                    <a:pt x="7666" y="55322"/>
                  </a:lnTo>
                  <a:lnTo>
                    <a:pt x="7820" y="55322"/>
                  </a:lnTo>
                  <a:lnTo>
                    <a:pt x="8282" y="55356"/>
                  </a:lnTo>
                  <a:lnTo>
                    <a:pt x="8761" y="55356"/>
                  </a:lnTo>
                  <a:lnTo>
                    <a:pt x="9223" y="55339"/>
                  </a:lnTo>
                  <a:lnTo>
                    <a:pt x="9702" y="55322"/>
                  </a:lnTo>
                  <a:lnTo>
                    <a:pt x="9566" y="50291"/>
                  </a:lnTo>
                  <a:lnTo>
                    <a:pt x="9463" y="45261"/>
                  </a:lnTo>
                  <a:lnTo>
                    <a:pt x="9394" y="40230"/>
                  </a:lnTo>
                  <a:lnTo>
                    <a:pt x="9377" y="35199"/>
                  </a:lnTo>
                  <a:lnTo>
                    <a:pt x="9377" y="30168"/>
                  </a:lnTo>
                  <a:lnTo>
                    <a:pt x="9429" y="25137"/>
                  </a:lnTo>
                  <a:lnTo>
                    <a:pt x="9514" y="20106"/>
                  </a:lnTo>
                  <a:lnTo>
                    <a:pt x="9634" y="15076"/>
                  </a:lnTo>
                  <a:lnTo>
                    <a:pt x="9891" y="17591"/>
                  </a:lnTo>
                  <a:lnTo>
                    <a:pt x="10147" y="20089"/>
                  </a:lnTo>
                  <a:lnTo>
                    <a:pt x="10370" y="22605"/>
                  </a:lnTo>
                  <a:lnTo>
                    <a:pt x="10575" y="25120"/>
                  </a:lnTo>
                  <a:lnTo>
                    <a:pt x="10763" y="27635"/>
                  </a:lnTo>
                  <a:lnTo>
                    <a:pt x="10952" y="30151"/>
                  </a:lnTo>
                  <a:lnTo>
                    <a:pt x="11106" y="32666"/>
                  </a:lnTo>
                  <a:lnTo>
                    <a:pt x="11242" y="35182"/>
                  </a:lnTo>
                  <a:lnTo>
                    <a:pt x="11362" y="37697"/>
                  </a:lnTo>
                  <a:lnTo>
                    <a:pt x="11465" y="40213"/>
                  </a:lnTo>
                  <a:lnTo>
                    <a:pt x="11550" y="42728"/>
                  </a:lnTo>
                  <a:lnTo>
                    <a:pt x="11619" y="45261"/>
                  </a:lnTo>
                  <a:lnTo>
                    <a:pt x="11670" y="47776"/>
                  </a:lnTo>
                  <a:lnTo>
                    <a:pt x="11704" y="50291"/>
                  </a:lnTo>
                  <a:lnTo>
                    <a:pt x="11722" y="52824"/>
                  </a:lnTo>
                  <a:lnTo>
                    <a:pt x="11722" y="55339"/>
                  </a:lnTo>
                  <a:lnTo>
                    <a:pt x="12423" y="55322"/>
                  </a:lnTo>
                  <a:lnTo>
                    <a:pt x="13108" y="55305"/>
                  </a:lnTo>
                  <a:lnTo>
                    <a:pt x="13792" y="55271"/>
                  </a:lnTo>
                  <a:lnTo>
                    <a:pt x="14494" y="55202"/>
                  </a:lnTo>
                  <a:lnTo>
                    <a:pt x="14545" y="54090"/>
                  </a:lnTo>
                  <a:lnTo>
                    <a:pt x="14613" y="52961"/>
                  </a:lnTo>
                  <a:lnTo>
                    <a:pt x="14716" y="51849"/>
                  </a:lnTo>
                  <a:lnTo>
                    <a:pt x="14819" y="50736"/>
                  </a:lnTo>
                  <a:lnTo>
                    <a:pt x="14956" y="49624"/>
                  </a:lnTo>
                  <a:lnTo>
                    <a:pt x="15093" y="48512"/>
                  </a:lnTo>
                  <a:lnTo>
                    <a:pt x="15401" y="46287"/>
                  </a:lnTo>
                  <a:lnTo>
                    <a:pt x="15743" y="44063"/>
                  </a:lnTo>
                  <a:lnTo>
                    <a:pt x="16102" y="41855"/>
                  </a:lnTo>
                  <a:lnTo>
                    <a:pt x="16462" y="39631"/>
                  </a:lnTo>
                  <a:lnTo>
                    <a:pt x="16804" y="37423"/>
                  </a:lnTo>
                  <a:lnTo>
                    <a:pt x="17146" y="35130"/>
                  </a:lnTo>
                  <a:lnTo>
                    <a:pt x="17454" y="32837"/>
                  </a:lnTo>
                  <a:lnTo>
                    <a:pt x="17745" y="30544"/>
                  </a:lnTo>
                  <a:lnTo>
                    <a:pt x="18019" y="28269"/>
                  </a:lnTo>
                  <a:lnTo>
                    <a:pt x="18549" y="23683"/>
                  </a:lnTo>
                  <a:lnTo>
                    <a:pt x="19062" y="19080"/>
                  </a:lnTo>
                  <a:lnTo>
                    <a:pt x="19199" y="17899"/>
                  </a:lnTo>
                  <a:lnTo>
                    <a:pt x="19319" y="16718"/>
                  </a:lnTo>
                  <a:lnTo>
                    <a:pt x="19439" y="15538"/>
                  </a:lnTo>
                  <a:lnTo>
                    <a:pt x="19525" y="14357"/>
                  </a:lnTo>
                  <a:lnTo>
                    <a:pt x="19610" y="13176"/>
                  </a:lnTo>
                  <a:lnTo>
                    <a:pt x="19661" y="11978"/>
                  </a:lnTo>
                  <a:lnTo>
                    <a:pt x="19713" y="10798"/>
                  </a:lnTo>
                  <a:lnTo>
                    <a:pt x="19730" y="9600"/>
                  </a:lnTo>
                  <a:lnTo>
                    <a:pt x="19730" y="8419"/>
                  </a:lnTo>
                  <a:lnTo>
                    <a:pt x="19713" y="7238"/>
                  </a:lnTo>
                  <a:lnTo>
                    <a:pt x="19661" y="6041"/>
                  </a:lnTo>
                  <a:lnTo>
                    <a:pt x="19593" y="4860"/>
                  </a:lnTo>
                  <a:lnTo>
                    <a:pt x="19490" y="3679"/>
                  </a:lnTo>
                  <a:lnTo>
                    <a:pt x="19353" y="2498"/>
                  </a:lnTo>
                  <a:lnTo>
                    <a:pt x="19199" y="1318"/>
                  </a:lnTo>
                  <a:lnTo>
                    <a:pt x="19011" y="137"/>
                  </a:lnTo>
                  <a:lnTo>
                    <a:pt x="18207" y="86"/>
                  </a:lnTo>
                  <a:lnTo>
                    <a:pt x="17403" y="34"/>
                  </a:lnTo>
                  <a:lnTo>
                    <a:pt x="16581" y="17"/>
                  </a:lnTo>
                  <a:lnTo>
                    <a:pt x="15760" y="0"/>
                  </a:lnTo>
                  <a:close/>
                </a:path>
              </a:pathLst>
            </a:custGeom>
            <a:solidFill>
              <a:srgbClr val="CFC8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p:nvPr/>
          </p:nvSpPr>
          <p:spPr>
            <a:xfrm>
              <a:off x="7429727" y="3174894"/>
              <a:ext cx="485111" cy="1361090"/>
            </a:xfrm>
            <a:custGeom>
              <a:avLst/>
              <a:gdLst/>
              <a:ahLst/>
              <a:cxnLst/>
              <a:rect l="l" t="t" r="r" b="b"/>
              <a:pathLst>
                <a:path w="19730" h="55357" fill="none" extrusionOk="0">
                  <a:moveTo>
                    <a:pt x="5869" y="171"/>
                  </a:moveTo>
                  <a:lnTo>
                    <a:pt x="5869" y="171"/>
                  </a:lnTo>
                  <a:lnTo>
                    <a:pt x="7512" y="154"/>
                  </a:lnTo>
                  <a:lnTo>
                    <a:pt x="9155" y="120"/>
                  </a:lnTo>
                  <a:lnTo>
                    <a:pt x="12457" y="17"/>
                  </a:lnTo>
                  <a:lnTo>
                    <a:pt x="14117" y="0"/>
                  </a:lnTo>
                  <a:lnTo>
                    <a:pt x="15760" y="0"/>
                  </a:lnTo>
                  <a:lnTo>
                    <a:pt x="16581" y="17"/>
                  </a:lnTo>
                  <a:lnTo>
                    <a:pt x="17403" y="34"/>
                  </a:lnTo>
                  <a:lnTo>
                    <a:pt x="18207" y="86"/>
                  </a:lnTo>
                  <a:lnTo>
                    <a:pt x="19011" y="137"/>
                  </a:lnTo>
                  <a:lnTo>
                    <a:pt x="19011" y="137"/>
                  </a:lnTo>
                  <a:lnTo>
                    <a:pt x="19199" y="1318"/>
                  </a:lnTo>
                  <a:lnTo>
                    <a:pt x="19353" y="2498"/>
                  </a:lnTo>
                  <a:lnTo>
                    <a:pt x="19490" y="3679"/>
                  </a:lnTo>
                  <a:lnTo>
                    <a:pt x="19593" y="4860"/>
                  </a:lnTo>
                  <a:lnTo>
                    <a:pt x="19661" y="6041"/>
                  </a:lnTo>
                  <a:lnTo>
                    <a:pt x="19713" y="7238"/>
                  </a:lnTo>
                  <a:lnTo>
                    <a:pt x="19730" y="8419"/>
                  </a:lnTo>
                  <a:lnTo>
                    <a:pt x="19730" y="9600"/>
                  </a:lnTo>
                  <a:lnTo>
                    <a:pt x="19713" y="10798"/>
                  </a:lnTo>
                  <a:lnTo>
                    <a:pt x="19661" y="11978"/>
                  </a:lnTo>
                  <a:lnTo>
                    <a:pt x="19610" y="13176"/>
                  </a:lnTo>
                  <a:lnTo>
                    <a:pt x="19525" y="14357"/>
                  </a:lnTo>
                  <a:lnTo>
                    <a:pt x="19439" y="15538"/>
                  </a:lnTo>
                  <a:lnTo>
                    <a:pt x="19319" y="16718"/>
                  </a:lnTo>
                  <a:lnTo>
                    <a:pt x="19199" y="17899"/>
                  </a:lnTo>
                  <a:lnTo>
                    <a:pt x="19062" y="19080"/>
                  </a:lnTo>
                  <a:lnTo>
                    <a:pt x="19062" y="19080"/>
                  </a:lnTo>
                  <a:lnTo>
                    <a:pt x="18549" y="23683"/>
                  </a:lnTo>
                  <a:lnTo>
                    <a:pt x="18019" y="28269"/>
                  </a:lnTo>
                  <a:lnTo>
                    <a:pt x="17745" y="30544"/>
                  </a:lnTo>
                  <a:lnTo>
                    <a:pt x="17454" y="32837"/>
                  </a:lnTo>
                  <a:lnTo>
                    <a:pt x="17146" y="35130"/>
                  </a:lnTo>
                  <a:lnTo>
                    <a:pt x="16804" y="37423"/>
                  </a:lnTo>
                  <a:lnTo>
                    <a:pt x="16804" y="37423"/>
                  </a:lnTo>
                  <a:lnTo>
                    <a:pt x="16462" y="39631"/>
                  </a:lnTo>
                  <a:lnTo>
                    <a:pt x="16102" y="41855"/>
                  </a:lnTo>
                  <a:lnTo>
                    <a:pt x="15743" y="44063"/>
                  </a:lnTo>
                  <a:lnTo>
                    <a:pt x="15401" y="46287"/>
                  </a:lnTo>
                  <a:lnTo>
                    <a:pt x="15093" y="48512"/>
                  </a:lnTo>
                  <a:lnTo>
                    <a:pt x="14956" y="49624"/>
                  </a:lnTo>
                  <a:lnTo>
                    <a:pt x="14819" y="50736"/>
                  </a:lnTo>
                  <a:lnTo>
                    <a:pt x="14716" y="51849"/>
                  </a:lnTo>
                  <a:lnTo>
                    <a:pt x="14613" y="52961"/>
                  </a:lnTo>
                  <a:lnTo>
                    <a:pt x="14545" y="54090"/>
                  </a:lnTo>
                  <a:lnTo>
                    <a:pt x="14494" y="55202"/>
                  </a:lnTo>
                  <a:lnTo>
                    <a:pt x="14494" y="55202"/>
                  </a:lnTo>
                  <a:lnTo>
                    <a:pt x="13792" y="55271"/>
                  </a:lnTo>
                  <a:lnTo>
                    <a:pt x="13108" y="55305"/>
                  </a:lnTo>
                  <a:lnTo>
                    <a:pt x="12423" y="55322"/>
                  </a:lnTo>
                  <a:lnTo>
                    <a:pt x="11722" y="55339"/>
                  </a:lnTo>
                  <a:lnTo>
                    <a:pt x="11722" y="55339"/>
                  </a:lnTo>
                  <a:lnTo>
                    <a:pt x="11722" y="52824"/>
                  </a:lnTo>
                  <a:lnTo>
                    <a:pt x="11704" y="50291"/>
                  </a:lnTo>
                  <a:lnTo>
                    <a:pt x="11670" y="47776"/>
                  </a:lnTo>
                  <a:lnTo>
                    <a:pt x="11619" y="45261"/>
                  </a:lnTo>
                  <a:lnTo>
                    <a:pt x="11550" y="42728"/>
                  </a:lnTo>
                  <a:lnTo>
                    <a:pt x="11465" y="40213"/>
                  </a:lnTo>
                  <a:lnTo>
                    <a:pt x="11362" y="37697"/>
                  </a:lnTo>
                  <a:lnTo>
                    <a:pt x="11242" y="35182"/>
                  </a:lnTo>
                  <a:lnTo>
                    <a:pt x="11106" y="32666"/>
                  </a:lnTo>
                  <a:lnTo>
                    <a:pt x="10952" y="30151"/>
                  </a:lnTo>
                  <a:lnTo>
                    <a:pt x="10763" y="27635"/>
                  </a:lnTo>
                  <a:lnTo>
                    <a:pt x="10575" y="25120"/>
                  </a:lnTo>
                  <a:lnTo>
                    <a:pt x="10370" y="22605"/>
                  </a:lnTo>
                  <a:lnTo>
                    <a:pt x="10147" y="20089"/>
                  </a:lnTo>
                  <a:lnTo>
                    <a:pt x="9891" y="17591"/>
                  </a:lnTo>
                  <a:lnTo>
                    <a:pt x="9634" y="15076"/>
                  </a:lnTo>
                  <a:lnTo>
                    <a:pt x="9634" y="15076"/>
                  </a:lnTo>
                  <a:lnTo>
                    <a:pt x="9514" y="20106"/>
                  </a:lnTo>
                  <a:lnTo>
                    <a:pt x="9429" y="25137"/>
                  </a:lnTo>
                  <a:lnTo>
                    <a:pt x="9377" y="30168"/>
                  </a:lnTo>
                  <a:lnTo>
                    <a:pt x="9377" y="35199"/>
                  </a:lnTo>
                  <a:lnTo>
                    <a:pt x="9394" y="40230"/>
                  </a:lnTo>
                  <a:lnTo>
                    <a:pt x="9463" y="45261"/>
                  </a:lnTo>
                  <a:lnTo>
                    <a:pt x="9566" y="50291"/>
                  </a:lnTo>
                  <a:lnTo>
                    <a:pt x="9702" y="55322"/>
                  </a:lnTo>
                  <a:lnTo>
                    <a:pt x="9702" y="55322"/>
                  </a:lnTo>
                  <a:lnTo>
                    <a:pt x="9223" y="55339"/>
                  </a:lnTo>
                  <a:lnTo>
                    <a:pt x="8761" y="55356"/>
                  </a:lnTo>
                  <a:lnTo>
                    <a:pt x="8282" y="55356"/>
                  </a:lnTo>
                  <a:lnTo>
                    <a:pt x="7820" y="55322"/>
                  </a:lnTo>
                  <a:lnTo>
                    <a:pt x="7820" y="55322"/>
                  </a:lnTo>
                  <a:lnTo>
                    <a:pt x="7666" y="55322"/>
                  </a:lnTo>
                  <a:lnTo>
                    <a:pt x="7512" y="55288"/>
                  </a:lnTo>
                  <a:lnTo>
                    <a:pt x="7358" y="55237"/>
                  </a:lnTo>
                  <a:lnTo>
                    <a:pt x="7290" y="55202"/>
                  </a:lnTo>
                  <a:lnTo>
                    <a:pt x="7238" y="55151"/>
                  </a:lnTo>
                  <a:lnTo>
                    <a:pt x="7238" y="55151"/>
                  </a:lnTo>
                  <a:lnTo>
                    <a:pt x="7153" y="55066"/>
                  </a:lnTo>
                  <a:lnTo>
                    <a:pt x="7084" y="54946"/>
                  </a:lnTo>
                  <a:lnTo>
                    <a:pt x="7033" y="54826"/>
                  </a:lnTo>
                  <a:lnTo>
                    <a:pt x="6982" y="54689"/>
                  </a:lnTo>
                  <a:lnTo>
                    <a:pt x="6982" y="54689"/>
                  </a:lnTo>
                  <a:lnTo>
                    <a:pt x="6468" y="52995"/>
                  </a:lnTo>
                  <a:lnTo>
                    <a:pt x="5972" y="51301"/>
                  </a:lnTo>
                  <a:lnTo>
                    <a:pt x="5493" y="49590"/>
                  </a:lnTo>
                  <a:lnTo>
                    <a:pt x="5048" y="47879"/>
                  </a:lnTo>
                  <a:lnTo>
                    <a:pt x="4603" y="46167"/>
                  </a:lnTo>
                  <a:lnTo>
                    <a:pt x="4192" y="44439"/>
                  </a:lnTo>
                  <a:lnTo>
                    <a:pt x="3799" y="42711"/>
                  </a:lnTo>
                  <a:lnTo>
                    <a:pt x="3422" y="40983"/>
                  </a:lnTo>
                  <a:lnTo>
                    <a:pt x="3063" y="39254"/>
                  </a:lnTo>
                  <a:lnTo>
                    <a:pt x="2738" y="37509"/>
                  </a:lnTo>
                  <a:lnTo>
                    <a:pt x="2413" y="35764"/>
                  </a:lnTo>
                  <a:lnTo>
                    <a:pt x="2122" y="34018"/>
                  </a:lnTo>
                  <a:lnTo>
                    <a:pt x="1848" y="32273"/>
                  </a:lnTo>
                  <a:lnTo>
                    <a:pt x="1591" y="30510"/>
                  </a:lnTo>
                  <a:lnTo>
                    <a:pt x="1369" y="28748"/>
                  </a:lnTo>
                  <a:lnTo>
                    <a:pt x="1164" y="27002"/>
                  </a:lnTo>
                  <a:lnTo>
                    <a:pt x="1164" y="27002"/>
                  </a:lnTo>
                  <a:lnTo>
                    <a:pt x="975" y="25257"/>
                  </a:lnTo>
                  <a:lnTo>
                    <a:pt x="804" y="23512"/>
                  </a:lnTo>
                  <a:lnTo>
                    <a:pt x="650" y="21766"/>
                  </a:lnTo>
                  <a:lnTo>
                    <a:pt x="531" y="20004"/>
                  </a:lnTo>
                  <a:lnTo>
                    <a:pt x="411" y="18258"/>
                  </a:lnTo>
                  <a:lnTo>
                    <a:pt x="325" y="16513"/>
                  </a:lnTo>
                  <a:lnTo>
                    <a:pt x="257" y="14750"/>
                  </a:lnTo>
                  <a:lnTo>
                    <a:pt x="223" y="13005"/>
                  </a:lnTo>
                  <a:lnTo>
                    <a:pt x="223" y="13005"/>
                  </a:lnTo>
                  <a:lnTo>
                    <a:pt x="171" y="11568"/>
                  </a:lnTo>
                  <a:lnTo>
                    <a:pt x="103" y="10045"/>
                  </a:lnTo>
                  <a:lnTo>
                    <a:pt x="34" y="8453"/>
                  </a:lnTo>
                  <a:lnTo>
                    <a:pt x="0" y="7666"/>
                  </a:lnTo>
                  <a:lnTo>
                    <a:pt x="0" y="6862"/>
                  </a:lnTo>
                  <a:lnTo>
                    <a:pt x="0" y="6058"/>
                  </a:lnTo>
                  <a:lnTo>
                    <a:pt x="34" y="5270"/>
                  </a:lnTo>
                  <a:lnTo>
                    <a:pt x="86" y="4483"/>
                  </a:lnTo>
                  <a:lnTo>
                    <a:pt x="171" y="3713"/>
                  </a:lnTo>
                  <a:lnTo>
                    <a:pt x="274" y="2960"/>
                  </a:lnTo>
                  <a:lnTo>
                    <a:pt x="428" y="2225"/>
                  </a:lnTo>
                  <a:lnTo>
                    <a:pt x="513" y="1882"/>
                  </a:lnTo>
                  <a:lnTo>
                    <a:pt x="599" y="1523"/>
                  </a:lnTo>
                  <a:lnTo>
                    <a:pt x="719" y="1181"/>
                  </a:lnTo>
                  <a:lnTo>
                    <a:pt x="839" y="839"/>
                  </a:lnTo>
                  <a:lnTo>
                    <a:pt x="839" y="839"/>
                  </a:lnTo>
                  <a:lnTo>
                    <a:pt x="839" y="821"/>
                  </a:lnTo>
                  <a:lnTo>
                    <a:pt x="839" y="821"/>
                  </a:lnTo>
                  <a:lnTo>
                    <a:pt x="873" y="753"/>
                  </a:lnTo>
                  <a:lnTo>
                    <a:pt x="924" y="685"/>
                  </a:lnTo>
                  <a:lnTo>
                    <a:pt x="1061" y="565"/>
                  </a:lnTo>
                  <a:lnTo>
                    <a:pt x="1215" y="445"/>
                  </a:lnTo>
                  <a:lnTo>
                    <a:pt x="1403" y="359"/>
                  </a:lnTo>
                  <a:lnTo>
                    <a:pt x="1626" y="291"/>
                  </a:lnTo>
                  <a:lnTo>
                    <a:pt x="1865" y="240"/>
                  </a:lnTo>
                  <a:lnTo>
                    <a:pt x="2122" y="188"/>
                  </a:lnTo>
                  <a:lnTo>
                    <a:pt x="2396" y="154"/>
                  </a:lnTo>
                  <a:lnTo>
                    <a:pt x="2977" y="103"/>
                  </a:lnTo>
                  <a:lnTo>
                    <a:pt x="3594" y="103"/>
                  </a:lnTo>
                  <a:lnTo>
                    <a:pt x="4192" y="120"/>
                  </a:lnTo>
                  <a:lnTo>
                    <a:pt x="4757" y="137"/>
                  </a:lnTo>
                  <a:lnTo>
                    <a:pt x="4757" y="137"/>
                  </a:lnTo>
                  <a:lnTo>
                    <a:pt x="5390" y="171"/>
                  </a:lnTo>
                  <a:lnTo>
                    <a:pt x="5869" y="17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9"/>
            <p:cNvSpPr/>
            <p:nvPr/>
          </p:nvSpPr>
          <p:spPr>
            <a:xfrm>
              <a:off x="7446127" y="3227488"/>
              <a:ext cx="143493" cy="23997"/>
            </a:xfrm>
            <a:custGeom>
              <a:avLst/>
              <a:gdLst/>
              <a:ahLst/>
              <a:cxnLst/>
              <a:rect l="l" t="t" r="r" b="b"/>
              <a:pathLst>
                <a:path w="5836" h="976" extrusionOk="0">
                  <a:moveTo>
                    <a:pt x="0" y="0"/>
                  </a:moveTo>
                  <a:lnTo>
                    <a:pt x="154" y="205"/>
                  </a:lnTo>
                  <a:lnTo>
                    <a:pt x="308" y="394"/>
                  </a:lnTo>
                  <a:lnTo>
                    <a:pt x="480" y="565"/>
                  </a:lnTo>
                  <a:lnTo>
                    <a:pt x="651" y="685"/>
                  </a:lnTo>
                  <a:lnTo>
                    <a:pt x="805" y="770"/>
                  </a:lnTo>
                  <a:lnTo>
                    <a:pt x="959" y="839"/>
                  </a:lnTo>
                  <a:lnTo>
                    <a:pt x="1113" y="890"/>
                  </a:lnTo>
                  <a:lnTo>
                    <a:pt x="1267" y="924"/>
                  </a:lnTo>
                  <a:lnTo>
                    <a:pt x="1438" y="958"/>
                  </a:lnTo>
                  <a:lnTo>
                    <a:pt x="1592" y="975"/>
                  </a:lnTo>
                  <a:lnTo>
                    <a:pt x="1917" y="975"/>
                  </a:lnTo>
                  <a:lnTo>
                    <a:pt x="2447" y="958"/>
                  </a:lnTo>
                  <a:lnTo>
                    <a:pt x="4022" y="873"/>
                  </a:lnTo>
                  <a:lnTo>
                    <a:pt x="4792" y="839"/>
                  </a:lnTo>
                  <a:lnTo>
                    <a:pt x="5579" y="821"/>
                  </a:lnTo>
                  <a:lnTo>
                    <a:pt x="5818" y="821"/>
                  </a:lnTo>
                  <a:lnTo>
                    <a:pt x="5836" y="257"/>
                  </a:lnTo>
                  <a:lnTo>
                    <a:pt x="4124" y="257"/>
                  </a:lnTo>
                  <a:lnTo>
                    <a:pt x="3081" y="274"/>
                  </a:lnTo>
                  <a:lnTo>
                    <a:pt x="2310" y="257"/>
                  </a:lnTo>
                  <a:lnTo>
                    <a:pt x="1523" y="223"/>
                  </a:lnTo>
                  <a:lnTo>
                    <a:pt x="1147" y="188"/>
                  </a:lnTo>
                  <a:lnTo>
                    <a:pt x="770" y="137"/>
                  </a:lnTo>
                  <a:lnTo>
                    <a:pt x="377" y="86"/>
                  </a:lnTo>
                  <a:lnTo>
                    <a:pt x="0" y="0"/>
                  </a:lnTo>
                  <a:close/>
                </a:path>
              </a:pathLst>
            </a:custGeom>
            <a:solidFill>
              <a:srgbClr val="887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9"/>
            <p:cNvSpPr/>
            <p:nvPr/>
          </p:nvSpPr>
          <p:spPr>
            <a:xfrm>
              <a:off x="7446127" y="3227488"/>
              <a:ext cx="143493" cy="23997"/>
            </a:xfrm>
            <a:custGeom>
              <a:avLst/>
              <a:gdLst/>
              <a:ahLst/>
              <a:cxnLst/>
              <a:rect l="l" t="t" r="r" b="b"/>
              <a:pathLst>
                <a:path w="5836" h="976" fill="none" extrusionOk="0">
                  <a:moveTo>
                    <a:pt x="0" y="0"/>
                  </a:moveTo>
                  <a:lnTo>
                    <a:pt x="0" y="0"/>
                  </a:lnTo>
                  <a:lnTo>
                    <a:pt x="154" y="205"/>
                  </a:lnTo>
                  <a:lnTo>
                    <a:pt x="308" y="394"/>
                  </a:lnTo>
                  <a:lnTo>
                    <a:pt x="480" y="565"/>
                  </a:lnTo>
                  <a:lnTo>
                    <a:pt x="651" y="685"/>
                  </a:lnTo>
                  <a:lnTo>
                    <a:pt x="651" y="685"/>
                  </a:lnTo>
                  <a:lnTo>
                    <a:pt x="805" y="770"/>
                  </a:lnTo>
                  <a:lnTo>
                    <a:pt x="959" y="839"/>
                  </a:lnTo>
                  <a:lnTo>
                    <a:pt x="1113" y="890"/>
                  </a:lnTo>
                  <a:lnTo>
                    <a:pt x="1267" y="924"/>
                  </a:lnTo>
                  <a:lnTo>
                    <a:pt x="1438" y="958"/>
                  </a:lnTo>
                  <a:lnTo>
                    <a:pt x="1592" y="975"/>
                  </a:lnTo>
                  <a:lnTo>
                    <a:pt x="1917" y="975"/>
                  </a:lnTo>
                  <a:lnTo>
                    <a:pt x="1917" y="975"/>
                  </a:lnTo>
                  <a:lnTo>
                    <a:pt x="2447" y="958"/>
                  </a:lnTo>
                  <a:lnTo>
                    <a:pt x="2447" y="958"/>
                  </a:lnTo>
                  <a:lnTo>
                    <a:pt x="4022" y="873"/>
                  </a:lnTo>
                  <a:lnTo>
                    <a:pt x="4792" y="839"/>
                  </a:lnTo>
                  <a:lnTo>
                    <a:pt x="5579" y="821"/>
                  </a:lnTo>
                  <a:lnTo>
                    <a:pt x="5579" y="821"/>
                  </a:lnTo>
                  <a:lnTo>
                    <a:pt x="5818" y="821"/>
                  </a:lnTo>
                  <a:lnTo>
                    <a:pt x="5818" y="821"/>
                  </a:lnTo>
                  <a:lnTo>
                    <a:pt x="5836" y="257"/>
                  </a:lnTo>
                  <a:lnTo>
                    <a:pt x="5836" y="257"/>
                  </a:lnTo>
                  <a:lnTo>
                    <a:pt x="5545" y="257"/>
                  </a:lnTo>
                  <a:lnTo>
                    <a:pt x="5545" y="257"/>
                  </a:lnTo>
                  <a:lnTo>
                    <a:pt x="5168" y="257"/>
                  </a:lnTo>
                  <a:lnTo>
                    <a:pt x="5168" y="257"/>
                  </a:lnTo>
                  <a:lnTo>
                    <a:pt x="4124" y="257"/>
                  </a:lnTo>
                  <a:lnTo>
                    <a:pt x="4124" y="257"/>
                  </a:lnTo>
                  <a:lnTo>
                    <a:pt x="3081" y="274"/>
                  </a:lnTo>
                  <a:lnTo>
                    <a:pt x="3081" y="274"/>
                  </a:lnTo>
                  <a:lnTo>
                    <a:pt x="2310" y="257"/>
                  </a:lnTo>
                  <a:lnTo>
                    <a:pt x="1523" y="223"/>
                  </a:lnTo>
                  <a:lnTo>
                    <a:pt x="1147" y="188"/>
                  </a:lnTo>
                  <a:lnTo>
                    <a:pt x="770" y="137"/>
                  </a:lnTo>
                  <a:lnTo>
                    <a:pt x="377" y="86"/>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9"/>
            <p:cNvSpPr/>
            <p:nvPr/>
          </p:nvSpPr>
          <p:spPr>
            <a:xfrm>
              <a:off x="7905575" y="3235897"/>
              <a:ext cx="1279" cy="861"/>
            </a:xfrm>
            <a:custGeom>
              <a:avLst/>
              <a:gdLst/>
              <a:ahLst/>
              <a:cxnLst/>
              <a:rect l="l" t="t" r="r" b="b"/>
              <a:pathLst>
                <a:path w="52" h="35" extrusionOk="0">
                  <a:moveTo>
                    <a:pt x="52" y="0"/>
                  </a:moveTo>
                  <a:lnTo>
                    <a:pt x="0" y="17"/>
                  </a:lnTo>
                  <a:lnTo>
                    <a:pt x="17" y="35"/>
                  </a:lnTo>
                  <a:lnTo>
                    <a:pt x="52"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9"/>
            <p:cNvSpPr/>
            <p:nvPr/>
          </p:nvSpPr>
          <p:spPr>
            <a:xfrm>
              <a:off x="7905575" y="3235897"/>
              <a:ext cx="1279" cy="861"/>
            </a:xfrm>
            <a:custGeom>
              <a:avLst/>
              <a:gdLst/>
              <a:ahLst/>
              <a:cxnLst/>
              <a:rect l="l" t="t" r="r" b="b"/>
              <a:pathLst>
                <a:path w="52" h="35" fill="none" extrusionOk="0">
                  <a:moveTo>
                    <a:pt x="52" y="0"/>
                  </a:moveTo>
                  <a:lnTo>
                    <a:pt x="52" y="0"/>
                  </a:lnTo>
                  <a:lnTo>
                    <a:pt x="0" y="17"/>
                  </a:lnTo>
                  <a:lnTo>
                    <a:pt x="0" y="17"/>
                  </a:lnTo>
                  <a:lnTo>
                    <a:pt x="17" y="35"/>
                  </a:lnTo>
                  <a:lnTo>
                    <a:pt x="17" y="35"/>
                  </a:lnTo>
                  <a:lnTo>
                    <a:pt x="5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9"/>
            <p:cNvSpPr/>
            <p:nvPr/>
          </p:nvSpPr>
          <p:spPr>
            <a:xfrm>
              <a:off x="7605997" y="3234619"/>
              <a:ext cx="300017" cy="35381"/>
            </a:xfrm>
            <a:custGeom>
              <a:avLst/>
              <a:gdLst/>
              <a:ahLst/>
              <a:cxnLst/>
              <a:rect l="l" t="t" r="r" b="b"/>
              <a:pathLst>
                <a:path w="12202" h="1439" extrusionOk="0">
                  <a:moveTo>
                    <a:pt x="35" y="1"/>
                  </a:moveTo>
                  <a:lnTo>
                    <a:pt x="1" y="549"/>
                  </a:lnTo>
                  <a:lnTo>
                    <a:pt x="634" y="600"/>
                  </a:lnTo>
                  <a:lnTo>
                    <a:pt x="1267" y="685"/>
                  </a:lnTo>
                  <a:lnTo>
                    <a:pt x="1798" y="788"/>
                  </a:lnTo>
                  <a:lnTo>
                    <a:pt x="2328" y="891"/>
                  </a:lnTo>
                  <a:lnTo>
                    <a:pt x="3389" y="1130"/>
                  </a:lnTo>
                  <a:lnTo>
                    <a:pt x="4210" y="1267"/>
                  </a:lnTo>
                  <a:lnTo>
                    <a:pt x="5015" y="1370"/>
                  </a:lnTo>
                  <a:lnTo>
                    <a:pt x="5819" y="1421"/>
                  </a:lnTo>
                  <a:lnTo>
                    <a:pt x="6640" y="1438"/>
                  </a:lnTo>
                  <a:lnTo>
                    <a:pt x="7427" y="1421"/>
                  </a:lnTo>
                  <a:lnTo>
                    <a:pt x="8232" y="1370"/>
                  </a:lnTo>
                  <a:lnTo>
                    <a:pt x="9019" y="1267"/>
                  </a:lnTo>
                  <a:lnTo>
                    <a:pt x="9806" y="1147"/>
                  </a:lnTo>
                  <a:lnTo>
                    <a:pt x="10131" y="1079"/>
                  </a:lnTo>
                  <a:lnTo>
                    <a:pt x="10439" y="993"/>
                  </a:lnTo>
                  <a:lnTo>
                    <a:pt x="10747" y="908"/>
                  </a:lnTo>
                  <a:lnTo>
                    <a:pt x="11055" y="805"/>
                  </a:lnTo>
                  <a:lnTo>
                    <a:pt x="11346" y="668"/>
                  </a:lnTo>
                  <a:lnTo>
                    <a:pt x="11637" y="514"/>
                  </a:lnTo>
                  <a:lnTo>
                    <a:pt x="11928" y="326"/>
                  </a:lnTo>
                  <a:lnTo>
                    <a:pt x="12201" y="87"/>
                  </a:lnTo>
                  <a:lnTo>
                    <a:pt x="12184" y="69"/>
                  </a:lnTo>
                  <a:lnTo>
                    <a:pt x="11911" y="189"/>
                  </a:lnTo>
                  <a:lnTo>
                    <a:pt x="11620" y="292"/>
                  </a:lnTo>
                  <a:lnTo>
                    <a:pt x="11312" y="377"/>
                  </a:lnTo>
                  <a:lnTo>
                    <a:pt x="11004" y="446"/>
                  </a:lnTo>
                  <a:lnTo>
                    <a:pt x="10696" y="497"/>
                  </a:lnTo>
                  <a:lnTo>
                    <a:pt x="10388" y="549"/>
                  </a:lnTo>
                  <a:lnTo>
                    <a:pt x="9772" y="600"/>
                  </a:lnTo>
                  <a:lnTo>
                    <a:pt x="9121" y="634"/>
                  </a:lnTo>
                  <a:lnTo>
                    <a:pt x="7941" y="634"/>
                  </a:lnTo>
                  <a:lnTo>
                    <a:pt x="7427" y="617"/>
                  </a:lnTo>
                  <a:lnTo>
                    <a:pt x="6366" y="549"/>
                  </a:lnTo>
                  <a:lnTo>
                    <a:pt x="5305" y="463"/>
                  </a:lnTo>
                  <a:lnTo>
                    <a:pt x="4262" y="360"/>
                  </a:lnTo>
                  <a:lnTo>
                    <a:pt x="2157" y="155"/>
                  </a:lnTo>
                  <a:lnTo>
                    <a:pt x="1096" y="69"/>
                  </a:lnTo>
                  <a:lnTo>
                    <a:pt x="35" y="1"/>
                  </a:lnTo>
                  <a:close/>
                </a:path>
              </a:pathLst>
            </a:custGeom>
            <a:solidFill>
              <a:srgbClr val="887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9"/>
            <p:cNvSpPr/>
            <p:nvPr/>
          </p:nvSpPr>
          <p:spPr>
            <a:xfrm>
              <a:off x="7605997" y="3234619"/>
              <a:ext cx="300017" cy="35381"/>
            </a:xfrm>
            <a:custGeom>
              <a:avLst/>
              <a:gdLst/>
              <a:ahLst/>
              <a:cxnLst/>
              <a:rect l="l" t="t" r="r" b="b"/>
              <a:pathLst>
                <a:path w="12202" h="1439" fill="none" extrusionOk="0">
                  <a:moveTo>
                    <a:pt x="35" y="1"/>
                  </a:moveTo>
                  <a:lnTo>
                    <a:pt x="35" y="1"/>
                  </a:lnTo>
                  <a:lnTo>
                    <a:pt x="1" y="549"/>
                  </a:lnTo>
                  <a:lnTo>
                    <a:pt x="1" y="549"/>
                  </a:lnTo>
                  <a:lnTo>
                    <a:pt x="634" y="600"/>
                  </a:lnTo>
                  <a:lnTo>
                    <a:pt x="1267" y="685"/>
                  </a:lnTo>
                  <a:lnTo>
                    <a:pt x="1267" y="685"/>
                  </a:lnTo>
                  <a:lnTo>
                    <a:pt x="1798" y="788"/>
                  </a:lnTo>
                  <a:lnTo>
                    <a:pt x="2328" y="891"/>
                  </a:lnTo>
                  <a:lnTo>
                    <a:pt x="3389" y="1130"/>
                  </a:lnTo>
                  <a:lnTo>
                    <a:pt x="3389" y="1130"/>
                  </a:lnTo>
                  <a:lnTo>
                    <a:pt x="4210" y="1267"/>
                  </a:lnTo>
                  <a:lnTo>
                    <a:pt x="5015" y="1370"/>
                  </a:lnTo>
                  <a:lnTo>
                    <a:pt x="5819" y="1421"/>
                  </a:lnTo>
                  <a:lnTo>
                    <a:pt x="6640" y="1438"/>
                  </a:lnTo>
                  <a:lnTo>
                    <a:pt x="6640" y="1438"/>
                  </a:lnTo>
                  <a:lnTo>
                    <a:pt x="7427" y="1421"/>
                  </a:lnTo>
                  <a:lnTo>
                    <a:pt x="8232" y="1370"/>
                  </a:lnTo>
                  <a:lnTo>
                    <a:pt x="9019" y="1267"/>
                  </a:lnTo>
                  <a:lnTo>
                    <a:pt x="9806" y="1147"/>
                  </a:lnTo>
                  <a:lnTo>
                    <a:pt x="9806" y="1147"/>
                  </a:lnTo>
                  <a:lnTo>
                    <a:pt x="10131" y="1079"/>
                  </a:lnTo>
                  <a:lnTo>
                    <a:pt x="10439" y="993"/>
                  </a:lnTo>
                  <a:lnTo>
                    <a:pt x="10747" y="908"/>
                  </a:lnTo>
                  <a:lnTo>
                    <a:pt x="11055" y="805"/>
                  </a:lnTo>
                  <a:lnTo>
                    <a:pt x="11346" y="668"/>
                  </a:lnTo>
                  <a:lnTo>
                    <a:pt x="11637" y="514"/>
                  </a:lnTo>
                  <a:lnTo>
                    <a:pt x="11928" y="326"/>
                  </a:lnTo>
                  <a:lnTo>
                    <a:pt x="12201" y="87"/>
                  </a:lnTo>
                  <a:lnTo>
                    <a:pt x="12201" y="87"/>
                  </a:lnTo>
                  <a:lnTo>
                    <a:pt x="12184" y="69"/>
                  </a:lnTo>
                  <a:lnTo>
                    <a:pt x="12184" y="69"/>
                  </a:lnTo>
                  <a:lnTo>
                    <a:pt x="11911" y="189"/>
                  </a:lnTo>
                  <a:lnTo>
                    <a:pt x="11620" y="292"/>
                  </a:lnTo>
                  <a:lnTo>
                    <a:pt x="11312" y="377"/>
                  </a:lnTo>
                  <a:lnTo>
                    <a:pt x="11004" y="446"/>
                  </a:lnTo>
                  <a:lnTo>
                    <a:pt x="10696" y="497"/>
                  </a:lnTo>
                  <a:lnTo>
                    <a:pt x="10388" y="549"/>
                  </a:lnTo>
                  <a:lnTo>
                    <a:pt x="9772" y="600"/>
                  </a:lnTo>
                  <a:lnTo>
                    <a:pt x="9772" y="600"/>
                  </a:lnTo>
                  <a:lnTo>
                    <a:pt x="9121" y="634"/>
                  </a:lnTo>
                  <a:lnTo>
                    <a:pt x="8471" y="634"/>
                  </a:lnTo>
                  <a:lnTo>
                    <a:pt x="8471" y="634"/>
                  </a:lnTo>
                  <a:lnTo>
                    <a:pt x="7941" y="634"/>
                  </a:lnTo>
                  <a:lnTo>
                    <a:pt x="7427" y="617"/>
                  </a:lnTo>
                  <a:lnTo>
                    <a:pt x="6366" y="549"/>
                  </a:lnTo>
                  <a:lnTo>
                    <a:pt x="5305" y="463"/>
                  </a:lnTo>
                  <a:lnTo>
                    <a:pt x="4262" y="360"/>
                  </a:lnTo>
                  <a:lnTo>
                    <a:pt x="2157" y="155"/>
                  </a:lnTo>
                  <a:lnTo>
                    <a:pt x="1096" y="69"/>
                  </a:lnTo>
                  <a:lnTo>
                    <a:pt x="3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9"/>
            <p:cNvSpPr/>
            <p:nvPr/>
          </p:nvSpPr>
          <p:spPr>
            <a:xfrm>
              <a:off x="7410794" y="4545677"/>
              <a:ext cx="278109" cy="130437"/>
            </a:xfrm>
            <a:custGeom>
              <a:avLst/>
              <a:gdLst/>
              <a:ahLst/>
              <a:cxnLst/>
              <a:rect l="l" t="t" r="r" b="b"/>
              <a:pathLst>
                <a:path w="11311" h="5305" extrusionOk="0">
                  <a:moveTo>
                    <a:pt x="7427" y="0"/>
                  </a:moveTo>
                  <a:lnTo>
                    <a:pt x="7238" y="34"/>
                  </a:lnTo>
                  <a:lnTo>
                    <a:pt x="7033" y="86"/>
                  </a:lnTo>
                  <a:lnTo>
                    <a:pt x="6828" y="154"/>
                  </a:lnTo>
                  <a:lnTo>
                    <a:pt x="6605" y="240"/>
                  </a:lnTo>
                  <a:lnTo>
                    <a:pt x="6383" y="342"/>
                  </a:lnTo>
                  <a:lnTo>
                    <a:pt x="5938" y="548"/>
                  </a:lnTo>
                  <a:lnTo>
                    <a:pt x="5527" y="770"/>
                  </a:lnTo>
                  <a:lnTo>
                    <a:pt x="5168" y="975"/>
                  </a:lnTo>
                  <a:lnTo>
                    <a:pt x="4860" y="1112"/>
                  </a:lnTo>
                  <a:lnTo>
                    <a:pt x="753" y="2704"/>
                  </a:lnTo>
                  <a:lnTo>
                    <a:pt x="513" y="2806"/>
                  </a:lnTo>
                  <a:lnTo>
                    <a:pt x="394" y="2875"/>
                  </a:lnTo>
                  <a:lnTo>
                    <a:pt x="291" y="2943"/>
                  </a:lnTo>
                  <a:lnTo>
                    <a:pt x="188" y="3063"/>
                  </a:lnTo>
                  <a:lnTo>
                    <a:pt x="103" y="3217"/>
                  </a:lnTo>
                  <a:lnTo>
                    <a:pt x="51" y="3371"/>
                  </a:lnTo>
                  <a:lnTo>
                    <a:pt x="17" y="3542"/>
                  </a:lnTo>
                  <a:lnTo>
                    <a:pt x="0" y="3713"/>
                  </a:lnTo>
                  <a:lnTo>
                    <a:pt x="0" y="3884"/>
                  </a:lnTo>
                  <a:lnTo>
                    <a:pt x="17" y="4244"/>
                  </a:lnTo>
                  <a:lnTo>
                    <a:pt x="34" y="4381"/>
                  </a:lnTo>
                  <a:lnTo>
                    <a:pt x="68" y="4500"/>
                  </a:lnTo>
                  <a:lnTo>
                    <a:pt x="103" y="4620"/>
                  </a:lnTo>
                  <a:lnTo>
                    <a:pt x="188" y="4723"/>
                  </a:lnTo>
                  <a:lnTo>
                    <a:pt x="257" y="4791"/>
                  </a:lnTo>
                  <a:lnTo>
                    <a:pt x="325" y="4843"/>
                  </a:lnTo>
                  <a:lnTo>
                    <a:pt x="513" y="4928"/>
                  </a:lnTo>
                  <a:lnTo>
                    <a:pt x="787" y="5014"/>
                  </a:lnTo>
                  <a:lnTo>
                    <a:pt x="1078" y="5099"/>
                  </a:lnTo>
                  <a:lnTo>
                    <a:pt x="1369" y="5168"/>
                  </a:lnTo>
                  <a:lnTo>
                    <a:pt x="1660" y="5219"/>
                  </a:lnTo>
                  <a:lnTo>
                    <a:pt x="1968" y="5253"/>
                  </a:lnTo>
                  <a:lnTo>
                    <a:pt x="2276" y="5288"/>
                  </a:lnTo>
                  <a:lnTo>
                    <a:pt x="2584" y="5305"/>
                  </a:lnTo>
                  <a:lnTo>
                    <a:pt x="3508" y="5305"/>
                  </a:lnTo>
                  <a:lnTo>
                    <a:pt x="4124" y="5236"/>
                  </a:lnTo>
                  <a:lnTo>
                    <a:pt x="4723" y="5151"/>
                  </a:lnTo>
                  <a:lnTo>
                    <a:pt x="5305" y="5048"/>
                  </a:lnTo>
                  <a:lnTo>
                    <a:pt x="5596" y="4980"/>
                  </a:lnTo>
                  <a:lnTo>
                    <a:pt x="5904" y="4928"/>
                  </a:lnTo>
                  <a:lnTo>
                    <a:pt x="6194" y="4894"/>
                  </a:lnTo>
                  <a:lnTo>
                    <a:pt x="6485" y="4860"/>
                  </a:lnTo>
                  <a:lnTo>
                    <a:pt x="7067" y="4843"/>
                  </a:lnTo>
                  <a:lnTo>
                    <a:pt x="7666" y="4826"/>
                  </a:lnTo>
                  <a:lnTo>
                    <a:pt x="9446" y="4826"/>
                  </a:lnTo>
                  <a:lnTo>
                    <a:pt x="10027" y="4774"/>
                  </a:lnTo>
                  <a:lnTo>
                    <a:pt x="10336" y="4740"/>
                  </a:lnTo>
                  <a:lnTo>
                    <a:pt x="10472" y="4706"/>
                  </a:lnTo>
                  <a:lnTo>
                    <a:pt x="10609" y="4672"/>
                  </a:lnTo>
                  <a:lnTo>
                    <a:pt x="10746" y="4603"/>
                  </a:lnTo>
                  <a:lnTo>
                    <a:pt x="10866" y="4535"/>
                  </a:lnTo>
                  <a:lnTo>
                    <a:pt x="10986" y="4449"/>
                  </a:lnTo>
                  <a:lnTo>
                    <a:pt x="11088" y="4346"/>
                  </a:lnTo>
                  <a:lnTo>
                    <a:pt x="11157" y="4244"/>
                  </a:lnTo>
                  <a:lnTo>
                    <a:pt x="11208" y="4124"/>
                  </a:lnTo>
                  <a:lnTo>
                    <a:pt x="11260" y="4004"/>
                  </a:lnTo>
                  <a:lnTo>
                    <a:pt x="11277" y="3867"/>
                  </a:lnTo>
                  <a:lnTo>
                    <a:pt x="11311" y="3593"/>
                  </a:lnTo>
                  <a:lnTo>
                    <a:pt x="11311" y="3320"/>
                  </a:lnTo>
                  <a:lnTo>
                    <a:pt x="11294" y="2687"/>
                  </a:lnTo>
                  <a:lnTo>
                    <a:pt x="11277" y="2053"/>
                  </a:lnTo>
                  <a:lnTo>
                    <a:pt x="11242" y="1745"/>
                  </a:lnTo>
                  <a:lnTo>
                    <a:pt x="11208" y="1420"/>
                  </a:lnTo>
                  <a:lnTo>
                    <a:pt x="11157" y="1112"/>
                  </a:lnTo>
                  <a:lnTo>
                    <a:pt x="11088" y="804"/>
                  </a:lnTo>
                  <a:lnTo>
                    <a:pt x="11054" y="667"/>
                  </a:lnTo>
                  <a:lnTo>
                    <a:pt x="11020" y="530"/>
                  </a:lnTo>
                  <a:lnTo>
                    <a:pt x="10952" y="394"/>
                  </a:lnTo>
                  <a:lnTo>
                    <a:pt x="10866" y="291"/>
                  </a:lnTo>
                  <a:lnTo>
                    <a:pt x="10763" y="188"/>
                  </a:lnTo>
                  <a:lnTo>
                    <a:pt x="10644" y="120"/>
                  </a:lnTo>
                  <a:lnTo>
                    <a:pt x="10575" y="86"/>
                  </a:lnTo>
                  <a:lnTo>
                    <a:pt x="10370" y="86"/>
                  </a:lnTo>
                  <a:lnTo>
                    <a:pt x="10301" y="120"/>
                  </a:lnTo>
                  <a:lnTo>
                    <a:pt x="10233" y="154"/>
                  </a:lnTo>
                  <a:lnTo>
                    <a:pt x="10130" y="257"/>
                  </a:lnTo>
                  <a:lnTo>
                    <a:pt x="9942" y="479"/>
                  </a:lnTo>
                  <a:lnTo>
                    <a:pt x="9839" y="582"/>
                  </a:lnTo>
                  <a:lnTo>
                    <a:pt x="9754" y="667"/>
                  </a:lnTo>
                  <a:lnTo>
                    <a:pt x="9651" y="736"/>
                  </a:lnTo>
                  <a:lnTo>
                    <a:pt x="9548" y="787"/>
                  </a:lnTo>
                  <a:lnTo>
                    <a:pt x="9343" y="873"/>
                  </a:lnTo>
                  <a:lnTo>
                    <a:pt x="9121" y="941"/>
                  </a:lnTo>
                  <a:lnTo>
                    <a:pt x="8676" y="1044"/>
                  </a:lnTo>
                  <a:lnTo>
                    <a:pt x="8453" y="1112"/>
                  </a:lnTo>
                  <a:lnTo>
                    <a:pt x="8231" y="1198"/>
                  </a:lnTo>
                  <a:lnTo>
                    <a:pt x="8282" y="1044"/>
                  </a:lnTo>
                  <a:lnTo>
                    <a:pt x="8299" y="890"/>
                  </a:lnTo>
                  <a:lnTo>
                    <a:pt x="8299" y="736"/>
                  </a:lnTo>
                  <a:lnTo>
                    <a:pt x="8265" y="582"/>
                  </a:lnTo>
                  <a:lnTo>
                    <a:pt x="8214" y="445"/>
                  </a:lnTo>
                  <a:lnTo>
                    <a:pt x="8128" y="308"/>
                  </a:lnTo>
                  <a:lnTo>
                    <a:pt x="8025" y="188"/>
                  </a:lnTo>
                  <a:lnTo>
                    <a:pt x="7906" y="86"/>
                  </a:lnTo>
                  <a:lnTo>
                    <a:pt x="7837" y="51"/>
                  </a:lnTo>
                  <a:lnTo>
                    <a:pt x="7769" y="34"/>
                  </a:lnTo>
                  <a:lnTo>
                    <a:pt x="7615" y="0"/>
                  </a:lnTo>
                  <a:close/>
                </a:path>
              </a:pathLst>
            </a:custGeom>
            <a:solidFill>
              <a:srgbClr val="F6F9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9"/>
            <p:cNvSpPr/>
            <p:nvPr/>
          </p:nvSpPr>
          <p:spPr>
            <a:xfrm>
              <a:off x="7411212" y="4627284"/>
              <a:ext cx="277691" cy="48831"/>
            </a:xfrm>
            <a:custGeom>
              <a:avLst/>
              <a:gdLst/>
              <a:ahLst/>
              <a:cxnLst/>
              <a:rect l="l" t="t" r="r" b="b"/>
              <a:pathLst>
                <a:path w="11294" h="1986" extrusionOk="0">
                  <a:moveTo>
                    <a:pt x="11294" y="1"/>
                  </a:moveTo>
                  <a:lnTo>
                    <a:pt x="11071" y="120"/>
                  </a:lnTo>
                  <a:lnTo>
                    <a:pt x="10849" y="223"/>
                  </a:lnTo>
                  <a:lnTo>
                    <a:pt x="10627" y="309"/>
                  </a:lnTo>
                  <a:lnTo>
                    <a:pt x="10387" y="377"/>
                  </a:lnTo>
                  <a:lnTo>
                    <a:pt x="10147" y="446"/>
                  </a:lnTo>
                  <a:lnTo>
                    <a:pt x="9908" y="480"/>
                  </a:lnTo>
                  <a:lnTo>
                    <a:pt x="9394" y="548"/>
                  </a:lnTo>
                  <a:lnTo>
                    <a:pt x="8881" y="583"/>
                  </a:lnTo>
                  <a:lnTo>
                    <a:pt x="8368" y="600"/>
                  </a:lnTo>
                  <a:lnTo>
                    <a:pt x="7854" y="634"/>
                  </a:lnTo>
                  <a:lnTo>
                    <a:pt x="7358" y="668"/>
                  </a:lnTo>
                  <a:lnTo>
                    <a:pt x="6759" y="737"/>
                  </a:lnTo>
                  <a:lnTo>
                    <a:pt x="6160" y="839"/>
                  </a:lnTo>
                  <a:lnTo>
                    <a:pt x="5579" y="959"/>
                  </a:lnTo>
                  <a:lnTo>
                    <a:pt x="4980" y="1062"/>
                  </a:lnTo>
                  <a:lnTo>
                    <a:pt x="4364" y="1147"/>
                  </a:lnTo>
                  <a:lnTo>
                    <a:pt x="3730" y="1199"/>
                  </a:lnTo>
                  <a:lnTo>
                    <a:pt x="3114" y="1216"/>
                  </a:lnTo>
                  <a:lnTo>
                    <a:pt x="2481" y="1216"/>
                  </a:lnTo>
                  <a:lnTo>
                    <a:pt x="1865" y="1181"/>
                  </a:lnTo>
                  <a:lnTo>
                    <a:pt x="1232" y="1113"/>
                  </a:lnTo>
                  <a:lnTo>
                    <a:pt x="616" y="1027"/>
                  </a:lnTo>
                  <a:lnTo>
                    <a:pt x="0" y="925"/>
                  </a:lnTo>
                  <a:lnTo>
                    <a:pt x="0" y="925"/>
                  </a:lnTo>
                  <a:lnTo>
                    <a:pt x="17" y="1062"/>
                  </a:lnTo>
                  <a:lnTo>
                    <a:pt x="51" y="1181"/>
                  </a:lnTo>
                  <a:lnTo>
                    <a:pt x="86" y="1301"/>
                  </a:lnTo>
                  <a:lnTo>
                    <a:pt x="171" y="1404"/>
                  </a:lnTo>
                  <a:lnTo>
                    <a:pt x="240" y="1472"/>
                  </a:lnTo>
                  <a:lnTo>
                    <a:pt x="308" y="1524"/>
                  </a:lnTo>
                  <a:lnTo>
                    <a:pt x="496" y="1609"/>
                  </a:lnTo>
                  <a:lnTo>
                    <a:pt x="770" y="1695"/>
                  </a:lnTo>
                  <a:lnTo>
                    <a:pt x="1061" y="1780"/>
                  </a:lnTo>
                  <a:lnTo>
                    <a:pt x="1352" y="1849"/>
                  </a:lnTo>
                  <a:lnTo>
                    <a:pt x="1643" y="1900"/>
                  </a:lnTo>
                  <a:lnTo>
                    <a:pt x="1951" y="1934"/>
                  </a:lnTo>
                  <a:lnTo>
                    <a:pt x="2259" y="1969"/>
                  </a:lnTo>
                  <a:lnTo>
                    <a:pt x="2567" y="1986"/>
                  </a:lnTo>
                  <a:lnTo>
                    <a:pt x="3491" y="1986"/>
                  </a:lnTo>
                  <a:lnTo>
                    <a:pt x="4107" y="1917"/>
                  </a:lnTo>
                  <a:lnTo>
                    <a:pt x="4706" y="1832"/>
                  </a:lnTo>
                  <a:lnTo>
                    <a:pt x="5288" y="1729"/>
                  </a:lnTo>
                  <a:lnTo>
                    <a:pt x="5579" y="1661"/>
                  </a:lnTo>
                  <a:lnTo>
                    <a:pt x="5887" y="1609"/>
                  </a:lnTo>
                  <a:lnTo>
                    <a:pt x="6177" y="1575"/>
                  </a:lnTo>
                  <a:lnTo>
                    <a:pt x="6468" y="1541"/>
                  </a:lnTo>
                  <a:lnTo>
                    <a:pt x="7050" y="1524"/>
                  </a:lnTo>
                  <a:lnTo>
                    <a:pt x="7649" y="1507"/>
                  </a:lnTo>
                  <a:lnTo>
                    <a:pt x="9429" y="1507"/>
                  </a:lnTo>
                  <a:lnTo>
                    <a:pt x="10010" y="1455"/>
                  </a:lnTo>
                  <a:lnTo>
                    <a:pt x="10319" y="1421"/>
                  </a:lnTo>
                  <a:lnTo>
                    <a:pt x="10455" y="1387"/>
                  </a:lnTo>
                  <a:lnTo>
                    <a:pt x="10592" y="1353"/>
                  </a:lnTo>
                  <a:lnTo>
                    <a:pt x="10729" y="1284"/>
                  </a:lnTo>
                  <a:lnTo>
                    <a:pt x="10849" y="1216"/>
                  </a:lnTo>
                  <a:lnTo>
                    <a:pt x="10969" y="1130"/>
                  </a:lnTo>
                  <a:lnTo>
                    <a:pt x="11071" y="1027"/>
                  </a:lnTo>
                  <a:lnTo>
                    <a:pt x="11140" y="925"/>
                  </a:lnTo>
                  <a:lnTo>
                    <a:pt x="11191" y="805"/>
                  </a:lnTo>
                  <a:lnTo>
                    <a:pt x="11243" y="685"/>
                  </a:lnTo>
                  <a:lnTo>
                    <a:pt x="11260" y="548"/>
                  </a:lnTo>
                  <a:lnTo>
                    <a:pt x="11294" y="274"/>
                  </a:lnTo>
                  <a:lnTo>
                    <a:pt x="11294" y="1"/>
                  </a:lnTo>
                  <a:close/>
                </a:path>
              </a:pathLst>
            </a:custGeom>
            <a:solidFill>
              <a:srgbClr val="2926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9"/>
            <p:cNvSpPr/>
            <p:nvPr/>
          </p:nvSpPr>
          <p:spPr>
            <a:xfrm>
              <a:off x="7534889" y="4559962"/>
              <a:ext cx="36217" cy="30316"/>
            </a:xfrm>
            <a:custGeom>
              <a:avLst/>
              <a:gdLst/>
              <a:ahLst/>
              <a:cxnLst/>
              <a:rect l="l" t="t" r="r" b="b"/>
              <a:pathLst>
                <a:path w="1473" h="1233" extrusionOk="0">
                  <a:moveTo>
                    <a:pt x="138" y="1"/>
                  </a:moveTo>
                  <a:lnTo>
                    <a:pt x="69" y="35"/>
                  </a:lnTo>
                  <a:lnTo>
                    <a:pt x="18" y="69"/>
                  </a:lnTo>
                  <a:lnTo>
                    <a:pt x="1" y="138"/>
                  </a:lnTo>
                  <a:lnTo>
                    <a:pt x="1" y="206"/>
                  </a:lnTo>
                  <a:lnTo>
                    <a:pt x="18" y="275"/>
                  </a:lnTo>
                  <a:lnTo>
                    <a:pt x="69" y="326"/>
                  </a:lnTo>
                  <a:lnTo>
                    <a:pt x="138" y="360"/>
                  </a:lnTo>
                  <a:lnTo>
                    <a:pt x="292" y="394"/>
                  </a:lnTo>
                  <a:lnTo>
                    <a:pt x="446" y="463"/>
                  </a:lnTo>
                  <a:lnTo>
                    <a:pt x="583" y="548"/>
                  </a:lnTo>
                  <a:lnTo>
                    <a:pt x="720" y="634"/>
                  </a:lnTo>
                  <a:lnTo>
                    <a:pt x="839" y="737"/>
                  </a:lnTo>
                  <a:lnTo>
                    <a:pt x="959" y="856"/>
                  </a:lnTo>
                  <a:lnTo>
                    <a:pt x="1045" y="993"/>
                  </a:lnTo>
                  <a:lnTo>
                    <a:pt x="1130" y="1130"/>
                  </a:lnTo>
                  <a:lnTo>
                    <a:pt x="1165" y="1182"/>
                  </a:lnTo>
                  <a:lnTo>
                    <a:pt x="1199" y="1216"/>
                  </a:lnTo>
                  <a:lnTo>
                    <a:pt x="1250" y="1233"/>
                  </a:lnTo>
                  <a:lnTo>
                    <a:pt x="1284" y="1233"/>
                  </a:lnTo>
                  <a:lnTo>
                    <a:pt x="1370" y="1216"/>
                  </a:lnTo>
                  <a:lnTo>
                    <a:pt x="1421" y="1164"/>
                  </a:lnTo>
                  <a:lnTo>
                    <a:pt x="1455" y="1113"/>
                  </a:lnTo>
                  <a:lnTo>
                    <a:pt x="1473" y="1045"/>
                  </a:lnTo>
                  <a:lnTo>
                    <a:pt x="1455" y="976"/>
                  </a:lnTo>
                  <a:lnTo>
                    <a:pt x="1353" y="788"/>
                  </a:lnTo>
                  <a:lnTo>
                    <a:pt x="1233" y="634"/>
                  </a:lnTo>
                  <a:lnTo>
                    <a:pt x="1096" y="480"/>
                  </a:lnTo>
                  <a:lnTo>
                    <a:pt x="942" y="343"/>
                  </a:lnTo>
                  <a:lnTo>
                    <a:pt x="771" y="240"/>
                  </a:lnTo>
                  <a:lnTo>
                    <a:pt x="600" y="138"/>
                  </a:lnTo>
                  <a:lnTo>
                    <a:pt x="412" y="52"/>
                  </a:lnTo>
                  <a:lnTo>
                    <a:pt x="206" y="1"/>
                  </a:lnTo>
                  <a:close/>
                </a:path>
              </a:pathLst>
            </a:custGeom>
            <a:solidFill>
              <a:srgbClr val="182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9"/>
            <p:cNvSpPr/>
            <p:nvPr/>
          </p:nvSpPr>
          <p:spPr>
            <a:xfrm>
              <a:off x="7509662" y="4571740"/>
              <a:ext cx="31570" cy="35799"/>
            </a:xfrm>
            <a:custGeom>
              <a:avLst/>
              <a:gdLst/>
              <a:ahLst/>
              <a:cxnLst/>
              <a:rect l="l" t="t" r="r" b="b"/>
              <a:pathLst>
                <a:path w="1284" h="1456" extrusionOk="0">
                  <a:moveTo>
                    <a:pt x="137" y="1"/>
                  </a:moveTo>
                  <a:lnTo>
                    <a:pt x="86" y="35"/>
                  </a:lnTo>
                  <a:lnTo>
                    <a:pt x="35" y="87"/>
                  </a:lnTo>
                  <a:lnTo>
                    <a:pt x="0" y="155"/>
                  </a:lnTo>
                  <a:lnTo>
                    <a:pt x="0" y="223"/>
                  </a:lnTo>
                  <a:lnTo>
                    <a:pt x="17" y="275"/>
                  </a:lnTo>
                  <a:lnTo>
                    <a:pt x="69" y="326"/>
                  </a:lnTo>
                  <a:lnTo>
                    <a:pt x="206" y="429"/>
                  </a:lnTo>
                  <a:lnTo>
                    <a:pt x="343" y="549"/>
                  </a:lnTo>
                  <a:lnTo>
                    <a:pt x="462" y="651"/>
                  </a:lnTo>
                  <a:lnTo>
                    <a:pt x="582" y="788"/>
                  </a:lnTo>
                  <a:lnTo>
                    <a:pt x="685" y="908"/>
                  </a:lnTo>
                  <a:lnTo>
                    <a:pt x="787" y="1045"/>
                  </a:lnTo>
                  <a:lnTo>
                    <a:pt x="873" y="1199"/>
                  </a:lnTo>
                  <a:lnTo>
                    <a:pt x="941" y="1353"/>
                  </a:lnTo>
                  <a:lnTo>
                    <a:pt x="976" y="1387"/>
                  </a:lnTo>
                  <a:lnTo>
                    <a:pt x="1010" y="1421"/>
                  </a:lnTo>
                  <a:lnTo>
                    <a:pt x="1061" y="1438"/>
                  </a:lnTo>
                  <a:lnTo>
                    <a:pt x="1113" y="1455"/>
                  </a:lnTo>
                  <a:lnTo>
                    <a:pt x="1181" y="1438"/>
                  </a:lnTo>
                  <a:lnTo>
                    <a:pt x="1249" y="1387"/>
                  </a:lnTo>
                  <a:lnTo>
                    <a:pt x="1284" y="1336"/>
                  </a:lnTo>
                  <a:lnTo>
                    <a:pt x="1284" y="1267"/>
                  </a:lnTo>
                  <a:lnTo>
                    <a:pt x="1267" y="1199"/>
                  </a:lnTo>
                  <a:lnTo>
                    <a:pt x="1181" y="1011"/>
                  </a:lnTo>
                  <a:lnTo>
                    <a:pt x="1078" y="857"/>
                  </a:lnTo>
                  <a:lnTo>
                    <a:pt x="976" y="703"/>
                  </a:lnTo>
                  <a:lnTo>
                    <a:pt x="856" y="549"/>
                  </a:lnTo>
                  <a:lnTo>
                    <a:pt x="719" y="412"/>
                  </a:lnTo>
                  <a:lnTo>
                    <a:pt x="582" y="275"/>
                  </a:lnTo>
                  <a:lnTo>
                    <a:pt x="428" y="155"/>
                  </a:lnTo>
                  <a:lnTo>
                    <a:pt x="274" y="35"/>
                  </a:lnTo>
                  <a:lnTo>
                    <a:pt x="206" y="1"/>
                  </a:lnTo>
                  <a:close/>
                </a:path>
              </a:pathLst>
            </a:custGeom>
            <a:solidFill>
              <a:srgbClr val="1823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9"/>
            <p:cNvSpPr/>
            <p:nvPr/>
          </p:nvSpPr>
          <p:spPr>
            <a:xfrm>
              <a:off x="7589179" y="3247675"/>
              <a:ext cx="95104" cy="259619"/>
            </a:xfrm>
            <a:custGeom>
              <a:avLst/>
              <a:gdLst/>
              <a:ahLst/>
              <a:cxnLst/>
              <a:rect l="l" t="t" r="r" b="b"/>
              <a:pathLst>
                <a:path w="3868" h="10559" extrusionOk="0">
                  <a:moveTo>
                    <a:pt x="0" y="0"/>
                  </a:moveTo>
                  <a:lnTo>
                    <a:pt x="0" y="651"/>
                  </a:lnTo>
                  <a:lnTo>
                    <a:pt x="18" y="1301"/>
                  </a:lnTo>
                  <a:lnTo>
                    <a:pt x="35" y="1951"/>
                  </a:lnTo>
                  <a:lnTo>
                    <a:pt x="69" y="2601"/>
                  </a:lnTo>
                  <a:lnTo>
                    <a:pt x="103" y="3252"/>
                  </a:lnTo>
                  <a:lnTo>
                    <a:pt x="154" y="3902"/>
                  </a:lnTo>
                  <a:lnTo>
                    <a:pt x="223" y="4552"/>
                  </a:lnTo>
                  <a:lnTo>
                    <a:pt x="291" y="5185"/>
                  </a:lnTo>
                  <a:lnTo>
                    <a:pt x="377" y="5836"/>
                  </a:lnTo>
                  <a:lnTo>
                    <a:pt x="480" y="6469"/>
                  </a:lnTo>
                  <a:lnTo>
                    <a:pt x="599" y="7119"/>
                  </a:lnTo>
                  <a:lnTo>
                    <a:pt x="719" y="7752"/>
                  </a:lnTo>
                  <a:lnTo>
                    <a:pt x="839" y="8385"/>
                  </a:lnTo>
                  <a:lnTo>
                    <a:pt x="993" y="9018"/>
                  </a:lnTo>
                  <a:lnTo>
                    <a:pt x="1147" y="9651"/>
                  </a:lnTo>
                  <a:lnTo>
                    <a:pt x="1301" y="10267"/>
                  </a:lnTo>
                  <a:lnTo>
                    <a:pt x="1335" y="10370"/>
                  </a:lnTo>
                  <a:lnTo>
                    <a:pt x="1404" y="10370"/>
                  </a:lnTo>
                  <a:lnTo>
                    <a:pt x="1900" y="10456"/>
                  </a:lnTo>
                  <a:lnTo>
                    <a:pt x="2413" y="10524"/>
                  </a:lnTo>
                  <a:lnTo>
                    <a:pt x="2909" y="10558"/>
                  </a:lnTo>
                  <a:lnTo>
                    <a:pt x="3868" y="10558"/>
                  </a:lnTo>
                  <a:lnTo>
                    <a:pt x="3868" y="10456"/>
                  </a:lnTo>
                  <a:lnTo>
                    <a:pt x="3799" y="9275"/>
                  </a:lnTo>
                  <a:lnTo>
                    <a:pt x="3748" y="8077"/>
                  </a:lnTo>
                  <a:lnTo>
                    <a:pt x="3714" y="6879"/>
                  </a:lnTo>
                  <a:lnTo>
                    <a:pt x="3714" y="5681"/>
                  </a:lnTo>
                  <a:lnTo>
                    <a:pt x="3679" y="6862"/>
                  </a:lnTo>
                  <a:lnTo>
                    <a:pt x="3662" y="8026"/>
                  </a:lnTo>
                  <a:lnTo>
                    <a:pt x="3662" y="9189"/>
                  </a:lnTo>
                  <a:lnTo>
                    <a:pt x="3679" y="10370"/>
                  </a:lnTo>
                  <a:lnTo>
                    <a:pt x="3149" y="10353"/>
                  </a:lnTo>
                  <a:lnTo>
                    <a:pt x="2601" y="10302"/>
                  </a:lnTo>
                  <a:lnTo>
                    <a:pt x="2071" y="10233"/>
                  </a:lnTo>
                  <a:lnTo>
                    <a:pt x="1558" y="10131"/>
                  </a:lnTo>
                  <a:lnTo>
                    <a:pt x="1421" y="9497"/>
                  </a:lnTo>
                  <a:lnTo>
                    <a:pt x="1301" y="8881"/>
                  </a:lnTo>
                  <a:lnTo>
                    <a:pt x="1181" y="8248"/>
                  </a:lnTo>
                  <a:lnTo>
                    <a:pt x="1078" y="7615"/>
                  </a:lnTo>
                  <a:lnTo>
                    <a:pt x="976" y="6999"/>
                  </a:lnTo>
                  <a:lnTo>
                    <a:pt x="907" y="6366"/>
                  </a:lnTo>
                  <a:lnTo>
                    <a:pt x="839" y="5733"/>
                  </a:lnTo>
                  <a:lnTo>
                    <a:pt x="770" y="5100"/>
                  </a:lnTo>
                  <a:lnTo>
                    <a:pt x="719" y="4467"/>
                  </a:lnTo>
                  <a:lnTo>
                    <a:pt x="685" y="3833"/>
                  </a:lnTo>
                  <a:lnTo>
                    <a:pt x="651" y="3200"/>
                  </a:lnTo>
                  <a:lnTo>
                    <a:pt x="634" y="2567"/>
                  </a:lnTo>
                  <a:lnTo>
                    <a:pt x="634" y="1917"/>
                  </a:lnTo>
                  <a:lnTo>
                    <a:pt x="651" y="1284"/>
                  </a:lnTo>
                  <a:lnTo>
                    <a:pt x="668" y="651"/>
                  </a:lnTo>
                  <a:lnTo>
                    <a:pt x="685" y="18"/>
                  </a:lnTo>
                  <a:lnTo>
                    <a:pt x="0" y="0"/>
                  </a:lnTo>
                  <a:close/>
                </a:path>
              </a:pathLst>
            </a:custGeom>
            <a:solidFill>
              <a:srgbClr val="887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9"/>
            <p:cNvSpPr/>
            <p:nvPr/>
          </p:nvSpPr>
          <p:spPr>
            <a:xfrm>
              <a:off x="7589179" y="3247675"/>
              <a:ext cx="95104" cy="259619"/>
            </a:xfrm>
            <a:custGeom>
              <a:avLst/>
              <a:gdLst/>
              <a:ahLst/>
              <a:cxnLst/>
              <a:rect l="l" t="t" r="r" b="b"/>
              <a:pathLst>
                <a:path w="3868" h="10559" fill="none" extrusionOk="0">
                  <a:moveTo>
                    <a:pt x="0" y="0"/>
                  </a:moveTo>
                  <a:lnTo>
                    <a:pt x="0" y="0"/>
                  </a:lnTo>
                  <a:lnTo>
                    <a:pt x="0" y="651"/>
                  </a:lnTo>
                  <a:lnTo>
                    <a:pt x="18" y="1301"/>
                  </a:lnTo>
                  <a:lnTo>
                    <a:pt x="35" y="1951"/>
                  </a:lnTo>
                  <a:lnTo>
                    <a:pt x="69" y="2601"/>
                  </a:lnTo>
                  <a:lnTo>
                    <a:pt x="103" y="3252"/>
                  </a:lnTo>
                  <a:lnTo>
                    <a:pt x="154" y="3902"/>
                  </a:lnTo>
                  <a:lnTo>
                    <a:pt x="223" y="4552"/>
                  </a:lnTo>
                  <a:lnTo>
                    <a:pt x="291" y="5185"/>
                  </a:lnTo>
                  <a:lnTo>
                    <a:pt x="377" y="5836"/>
                  </a:lnTo>
                  <a:lnTo>
                    <a:pt x="480" y="6469"/>
                  </a:lnTo>
                  <a:lnTo>
                    <a:pt x="599" y="7119"/>
                  </a:lnTo>
                  <a:lnTo>
                    <a:pt x="719" y="7752"/>
                  </a:lnTo>
                  <a:lnTo>
                    <a:pt x="839" y="8385"/>
                  </a:lnTo>
                  <a:lnTo>
                    <a:pt x="993" y="9018"/>
                  </a:lnTo>
                  <a:lnTo>
                    <a:pt x="1147" y="9651"/>
                  </a:lnTo>
                  <a:lnTo>
                    <a:pt x="1301" y="10267"/>
                  </a:lnTo>
                  <a:lnTo>
                    <a:pt x="1335" y="10370"/>
                  </a:lnTo>
                  <a:lnTo>
                    <a:pt x="1404" y="10370"/>
                  </a:lnTo>
                  <a:lnTo>
                    <a:pt x="1404" y="10370"/>
                  </a:lnTo>
                  <a:lnTo>
                    <a:pt x="1900" y="10456"/>
                  </a:lnTo>
                  <a:lnTo>
                    <a:pt x="2413" y="10524"/>
                  </a:lnTo>
                  <a:lnTo>
                    <a:pt x="2909" y="10558"/>
                  </a:lnTo>
                  <a:lnTo>
                    <a:pt x="3406" y="10558"/>
                  </a:lnTo>
                  <a:lnTo>
                    <a:pt x="3406" y="10558"/>
                  </a:lnTo>
                  <a:lnTo>
                    <a:pt x="3765" y="10558"/>
                  </a:lnTo>
                  <a:lnTo>
                    <a:pt x="3868" y="10558"/>
                  </a:lnTo>
                  <a:lnTo>
                    <a:pt x="3868" y="10456"/>
                  </a:lnTo>
                  <a:lnTo>
                    <a:pt x="3868" y="10456"/>
                  </a:lnTo>
                  <a:lnTo>
                    <a:pt x="3799" y="9275"/>
                  </a:lnTo>
                  <a:lnTo>
                    <a:pt x="3748" y="8077"/>
                  </a:lnTo>
                  <a:lnTo>
                    <a:pt x="3714" y="6879"/>
                  </a:lnTo>
                  <a:lnTo>
                    <a:pt x="3714" y="5681"/>
                  </a:lnTo>
                  <a:lnTo>
                    <a:pt x="3714" y="5681"/>
                  </a:lnTo>
                  <a:lnTo>
                    <a:pt x="3679" y="6862"/>
                  </a:lnTo>
                  <a:lnTo>
                    <a:pt x="3662" y="8026"/>
                  </a:lnTo>
                  <a:lnTo>
                    <a:pt x="3662" y="9189"/>
                  </a:lnTo>
                  <a:lnTo>
                    <a:pt x="3679" y="10370"/>
                  </a:lnTo>
                  <a:lnTo>
                    <a:pt x="3679" y="10370"/>
                  </a:lnTo>
                  <a:lnTo>
                    <a:pt x="3149" y="10353"/>
                  </a:lnTo>
                  <a:lnTo>
                    <a:pt x="2601" y="10302"/>
                  </a:lnTo>
                  <a:lnTo>
                    <a:pt x="2071" y="10233"/>
                  </a:lnTo>
                  <a:lnTo>
                    <a:pt x="1558" y="10131"/>
                  </a:lnTo>
                  <a:lnTo>
                    <a:pt x="1558" y="10131"/>
                  </a:lnTo>
                  <a:lnTo>
                    <a:pt x="1421" y="9497"/>
                  </a:lnTo>
                  <a:lnTo>
                    <a:pt x="1301" y="8881"/>
                  </a:lnTo>
                  <a:lnTo>
                    <a:pt x="1181" y="8248"/>
                  </a:lnTo>
                  <a:lnTo>
                    <a:pt x="1078" y="7615"/>
                  </a:lnTo>
                  <a:lnTo>
                    <a:pt x="976" y="6999"/>
                  </a:lnTo>
                  <a:lnTo>
                    <a:pt x="907" y="6366"/>
                  </a:lnTo>
                  <a:lnTo>
                    <a:pt x="839" y="5733"/>
                  </a:lnTo>
                  <a:lnTo>
                    <a:pt x="770" y="5100"/>
                  </a:lnTo>
                  <a:lnTo>
                    <a:pt x="719" y="4467"/>
                  </a:lnTo>
                  <a:lnTo>
                    <a:pt x="685" y="3833"/>
                  </a:lnTo>
                  <a:lnTo>
                    <a:pt x="651" y="3200"/>
                  </a:lnTo>
                  <a:lnTo>
                    <a:pt x="634" y="2567"/>
                  </a:lnTo>
                  <a:lnTo>
                    <a:pt x="634" y="1917"/>
                  </a:lnTo>
                  <a:lnTo>
                    <a:pt x="651" y="1284"/>
                  </a:lnTo>
                  <a:lnTo>
                    <a:pt x="668" y="651"/>
                  </a:lnTo>
                  <a:lnTo>
                    <a:pt x="685" y="18"/>
                  </a:lnTo>
                  <a:lnTo>
                    <a:pt x="685" y="18"/>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9"/>
            <p:cNvSpPr/>
            <p:nvPr/>
          </p:nvSpPr>
          <p:spPr>
            <a:xfrm>
              <a:off x="7589179" y="3233783"/>
              <a:ext cx="17703" cy="14335"/>
            </a:xfrm>
            <a:custGeom>
              <a:avLst/>
              <a:gdLst/>
              <a:ahLst/>
              <a:cxnLst/>
              <a:rect l="l" t="t" r="r" b="b"/>
              <a:pathLst>
                <a:path w="720" h="583" extrusionOk="0">
                  <a:moveTo>
                    <a:pt x="18" y="1"/>
                  </a:moveTo>
                  <a:lnTo>
                    <a:pt x="0" y="565"/>
                  </a:lnTo>
                  <a:lnTo>
                    <a:pt x="685" y="583"/>
                  </a:lnTo>
                  <a:lnTo>
                    <a:pt x="719" y="35"/>
                  </a:lnTo>
                  <a:lnTo>
                    <a:pt x="18" y="1"/>
                  </a:lnTo>
                  <a:close/>
                </a:path>
              </a:pathLst>
            </a:custGeom>
            <a:solidFill>
              <a:srgbClr val="7E73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9"/>
            <p:cNvSpPr/>
            <p:nvPr/>
          </p:nvSpPr>
          <p:spPr>
            <a:xfrm>
              <a:off x="7589179" y="3233783"/>
              <a:ext cx="17703" cy="14335"/>
            </a:xfrm>
            <a:custGeom>
              <a:avLst/>
              <a:gdLst/>
              <a:ahLst/>
              <a:cxnLst/>
              <a:rect l="l" t="t" r="r" b="b"/>
              <a:pathLst>
                <a:path w="720" h="583" fill="none" extrusionOk="0">
                  <a:moveTo>
                    <a:pt x="18" y="1"/>
                  </a:moveTo>
                  <a:lnTo>
                    <a:pt x="18" y="1"/>
                  </a:lnTo>
                  <a:lnTo>
                    <a:pt x="0" y="565"/>
                  </a:lnTo>
                  <a:lnTo>
                    <a:pt x="0" y="565"/>
                  </a:lnTo>
                  <a:lnTo>
                    <a:pt x="685" y="583"/>
                  </a:lnTo>
                  <a:lnTo>
                    <a:pt x="685" y="583"/>
                  </a:lnTo>
                  <a:lnTo>
                    <a:pt x="719" y="35"/>
                  </a:lnTo>
                  <a:lnTo>
                    <a:pt x="719" y="35"/>
                  </a:lnTo>
                  <a:lnTo>
                    <a:pt x="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a:off x="7781038" y="3286377"/>
              <a:ext cx="112365" cy="97219"/>
            </a:xfrm>
            <a:custGeom>
              <a:avLst/>
              <a:gdLst/>
              <a:ahLst/>
              <a:cxnLst/>
              <a:rect l="l" t="t" r="r" b="b"/>
              <a:pathLst>
                <a:path w="4570" h="3954" extrusionOk="0">
                  <a:moveTo>
                    <a:pt x="959" y="1"/>
                  </a:moveTo>
                  <a:lnTo>
                    <a:pt x="822" y="52"/>
                  </a:lnTo>
                  <a:lnTo>
                    <a:pt x="223" y="343"/>
                  </a:lnTo>
                  <a:lnTo>
                    <a:pt x="171" y="377"/>
                  </a:lnTo>
                  <a:lnTo>
                    <a:pt x="120" y="411"/>
                  </a:lnTo>
                  <a:lnTo>
                    <a:pt x="52" y="480"/>
                  </a:lnTo>
                  <a:lnTo>
                    <a:pt x="17" y="565"/>
                  </a:lnTo>
                  <a:lnTo>
                    <a:pt x="0" y="634"/>
                  </a:lnTo>
                  <a:lnTo>
                    <a:pt x="0" y="719"/>
                  </a:lnTo>
                  <a:lnTo>
                    <a:pt x="17" y="839"/>
                  </a:lnTo>
                  <a:lnTo>
                    <a:pt x="69" y="942"/>
                  </a:lnTo>
                  <a:lnTo>
                    <a:pt x="103" y="1027"/>
                  </a:lnTo>
                  <a:lnTo>
                    <a:pt x="189" y="1164"/>
                  </a:lnTo>
                  <a:lnTo>
                    <a:pt x="377" y="1455"/>
                  </a:lnTo>
                  <a:lnTo>
                    <a:pt x="565" y="1729"/>
                  </a:lnTo>
                  <a:lnTo>
                    <a:pt x="770" y="2003"/>
                  </a:lnTo>
                  <a:lnTo>
                    <a:pt x="993" y="2259"/>
                  </a:lnTo>
                  <a:lnTo>
                    <a:pt x="1215" y="2516"/>
                  </a:lnTo>
                  <a:lnTo>
                    <a:pt x="1455" y="2756"/>
                  </a:lnTo>
                  <a:lnTo>
                    <a:pt x="1694" y="2978"/>
                  </a:lnTo>
                  <a:lnTo>
                    <a:pt x="1951" y="3201"/>
                  </a:lnTo>
                  <a:lnTo>
                    <a:pt x="2225" y="3406"/>
                  </a:lnTo>
                  <a:lnTo>
                    <a:pt x="2499" y="3611"/>
                  </a:lnTo>
                  <a:lnTo>
                    <a:pt x="2772" y="3799"/>
                  </a:lnTo>
                  <a:lnTo>
                    <a:pt x="3063" y="3953"/>
                  </a:lnTo>
                  <a:lnTo>
                    <a:pt x="2550" y="3526"/>
                  </a:lnTo>
                  <a:lnTo>
                    <a:pt x="2310" y="3303"/>
                  </a:lnTo>
                  <a:lnTo>
                    <a:pt x="2071" y="3064"/>
                  </a:lnTo>
                  <a:lnTo>
                    <a:pt x="1848" y="2841"/>
                  </a:lnTo>
                  <a:lnTo>
                    <a:pt x="1626" y="2585"/>
                  </a:lnTo>
                  <a:lnTo>
                    <a:pt x="1421" y="2345"/>
                  </a:lnTo>
                  <a:lnTo>
                    <a:pt x="1215" y="2071"/>
                  </a:lnTo>
                  <a:lnTo>
                    <a:pt x="839" y="1541"/>
                  </a:lnTo>
                  <a:lnTo>
                    <a:pt x="651" y="1267"/>
                  </a:lnTo>
                  <a:lnTo>
                    <a:pt x="497" y="993"/>
                  </a:lnTo>
                  <a:lnTo>
                    <a:pt x="411" y="856"/>
                  </a:lnTo>
                  <a:lnTo>
                    <a:pt x="360" y="736"/>
                  </a:lnTo>
                  <a:lnTo>
                    <a:pt x="343" y="685"/>
                  </a:lnTo>
                  <a:lnTo>
                    <a:pt x="377" y="668"/>
                  </a:lnTo>
                  <a:lnTo>
                    <a:pt x="856" y="446"/>
                  </a:lnTo>
                  <a:lnTo>
                    <a:pt x="1215" y="890"/>
                  </a:lnTo>
                  <a:lnTo>
                    <a:pt x="1592" y="1301"/>
                  </a:lnTo>
                  <a:lnTo>
                    <a:pt x="2037" y="1763"/>
                  </a:lnTo>
                  <a:lnTo>
                    <a:pt x="2499" y="2191"/>
                  </a:lnTo>
                  <a:lnTo>
                    <a:pt x="2995" y="2602"/>
                  </a:lnTo>
                  <a:lnTo>
                    <a:pt x="3491" y="2978"/>
                  </a:lnTo>
                  <a:lnTo>
                    <a:pt x="4022" y="3337"/>
                  </a:lnTo>
                  <a:lnTo>
                    <a:pt x="4295" y="3491"/>
                  </a:lnTo>
                  <a:lnTo>
                    <a:pt x="4569" y="3663"/>
                  </a:lnTo>
                  <a:lnTo>
                    <a:pt x="4090" y="3252"/>
                  </a:lnTo>
                  <a:lnTo>
                    <a:pt x="3611" y="2841"/>
                  </a:lnTo>
                  <a:lnTo>
                    <a:pt x="3149" y="2413"/>
                  </a:lnTo>
                  <a:lnTo>
                    <a:pt x="2687" y="1986"/>
                  </a:lnTo>
                  <a:lnTo>
                    <a:pt x="2259" y="1541"/>
                  </a:lnTo>
                  <a:lnTo>
                    <a:pt x="1831" y="1079"/>
                  </a:lnTo>
                  <a:lnTo>
                    <a:pt x="1438" y="600"/>
                  </a:lnTo>
                  <a:lnTo>
                    <a:pt x="1044" y="120"/>
                  </a:lnTo>
                  <a:lnTo>
                    <a:pt x="959" y="1"/>
                  </a:lnTo>
                  <a:close/>
                </a:path>
              </a:pathLst>
            </a:custGeom>
            <a:solidFill>
              <a:srgbClr val="887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a:off x="7789447" y="3303219"/>
              <a:ext cx="25" cy="25"/>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9"/>
            <p:cNvSpPr/>
            <p:nvPr/>
          </p:nvSpPr>
          <p:spPr>
            <a:xfrm>
              <a:off x="7781038" y="3286377"/>
              <a:ext cx="112365" cy="97219"/>
            </a:xfrm>
            <a:custGeom>
              <a:avLst/>
              <a:gdLst/>
              <a:ahLst/>
              <a:cxnLst/>
              <a:rect l="l" t="t" r="r" b="b"/>
              <a:pathLst>
                <a:path w="4570" h="3954" fill="none" extrusionOk="0">
                  <a:moveTo>
                    <a:pt x="959" y="1"/>
                  </a:moveTo>
                  <a:lnTo>
                    <a:pt x="822" y="52"/>
                  </a:lnTo>
                  <a:lnTo>
                    <a:pt x="822" y="52"/>
                  </a:lnTo>
                  <a:lnTo>
                    <a:pt x="223" y="343"/>
                  </a:lnTo>
                  <a:lnTo>
                    <a:pt x="223" y="343"/>
                  </a:lnTo>
                  <a:lnTo>
                    <a:pt x="171" y="377"/>
                  </a:lnTo>
                  <a:lnTo>
                    <a:pt x="120" y="411"/>
                  </a:lnTo>
                  <a:lnTo>
                    <a:pt x="120" y="411"/>
                  </a:lnTo>
                  <a:lnTo>
                    <a:pt x="52" y="480"/>
                  </a:lnTo>
                  <a:lnTo>
                    <a:pt x="17" y="565"/>
                  </a:lnTo>
                  <a:lnTo>
                    <a:pt x="17" y="565"/>
                  </a:lnTo>
                  <a:lnTo>
                    <a:pt x="0" y="634"/>
                  </a:lnTo>
                  <a:lnTo>
                    <a:pt x="0" y="719"/>
                  </a:lnTo>
                  <a:lnTo>
                    <a:pt x="0" y="719"/>
                  </a:lnTo>
                  <a:lnTo>
                    <a:pt x="17" y="839"/>
                  </a:lnTo>
                  <a:lnTo>
                    <a:pt x="17" y="839"/>
                  </a:lnTo>
                  <a:lnTo>
                    <a:pt x="69" y="942"/>
                  </a:lnTo>
                  <a:lnTo>
                    <a:pt x="103" y="1027"/>
                  </a:lnTo>
                  <a:lnTo>
                    <a:pt x="189" y="1164"/>
                  </a:lnTo>
                  <a:lnTo>
                    <a:pt x="189" y="1164"/>
                  </a:lnTo>
                  <a:lnTo>
                    <a:pt x="377" y="1455"/>
                  </a:lnTo>
                  <a:lnTo>
                    <a:pt x="377" y="1455"/>
                  </a:lnTo>
                  <a:lnTo>
                    <a:pt x="565" y="1729"/>
                  </a:lnTo>
                  <a:lnTo>
                    <a:pt x="565" y="1729"/>
                  </a:lnTo>
                  <a:lnTo>
                    <a:pt x="770" y="2003"/>
                  </a:lnTo>
                  <a:lnTo>
                    <a:pt x="993" y="2259"/>
                  </a:lnTo>
                  <a:lnTo>
                    <a:pt x="993" y="2259"/>
                  </a:lnTo>
                  <a:lnTo>
                    <a:pt x="1215" y="2516"/>
                  </a:lnTo>
                  <a:lnTo>
                    <a:pt x="1455" y="2756"/>
                  </a:lnTo>
                  <a:lnTo>
                    <a:pt x="1455" y="2756"/>
                  </a:lnTo>
                  <a:lnTo>
                    <a:pt x="1694" y="2978"/>
                  </a:lnTo>
                  <a:lnTo>
                    <a:pt x="1951" y="3201"/>
                  </a:lnTo>
                  <a:lnTo>
                    <a:pt x="1951" y="3201"/>
                  </a:lnTo>
                  <a:lnTo>
                    <a:pt x="2225" y="3406"/>
                  </a:lnTo>
                  <a:lnTo>
                    <a:pt x="2499" y="3611"/>
                  </a:lnTo>
                  <a:lnTo>
                    <a:pt x="2772" y="3799"/>
                  </a:lnTo>
                  <a:lnTo>
                    <a:pt x="3063" y="3953"/>
                  </a:lnTo>
                  <a:lnTo>
                    <a:pt x="3063" y="3953"/>
                  </a:lnTo>
                  <a:lnTo>
                    <a:pt x="2550" y="3526"/>
                  </a:lnTo>
                  <a:lnTo>
                    <a:pt x="2310" y="3303"/>
                  </a:lnTo>
                  <a:lnTo>
                    <a:pt x="2071" y="3064"/>
                  </a:lnTo>
                  <a:lnTo>
                    <a:pt x="2071" y="3064"/>
                  </a:lnTo>
                  <a:lnTo>
                    <a:pt x="1848" y="2841"/>
                  </a:lnTo>
                  <a:lnTo>
                    <a:pt x="1626" y="2585"/>
                  </a:lnTo>
                  <a:lnTo>
                    <a:pt x="1626" y="2585"/>
                  </a:lnTo>
                  <a:lnTo>
                    <a:pt x="1421" y="2345"/>
                  </a:lnTo>
                  <a:lnTo>
                    <a:pt x="1215" y="2071"/>
                  </a:lnTo>
                  <a:lnTo>
                    <a:pt x="1215" y="2071"/>
                  </a:lnTo>
                  <a:lnTo>
                    <a:pt x="839" y="1541"/>
                  </a:lnTo>
                  <a:lnTo>
                    <a:pt x="651" y="1267"/>
                  </a:lnTo>
                  <a:lnTo>
                    <a:pt x="497" y="993"/>
                  </a:lnTo>
                  <a:lnTo>
                    <a:pt x="411" y="856"/>
                  </a:lnTo>
                  <a:lnTo>
                    <a:pt x="411" y="856"/>
                  </a:lnTo>
                  <a:lnTo>
                    <a:pt x="360" y="736"/>
                  </a:lnTo>
                  <a:lnTo>
                    <a:pt x="360" y="736"/>
                  </a:lnTo>
                  <a:lnTo>
                    <a:pt x="343" y="685"/>
                  </a:lnTo>
                  <a:lnTo>
                    <a:pt x="343" y="685"/>
                  </a:lnTo>
                  <a:lnTo>
                    <a:pt x="377" y="668"/>
                  </a:lnTo>
                  <a:lnTo>
                    <a:pt x="377" y="668"/>
                  </a:lnTo>
                  <a:lnTo>
                    <a:pt x="856" y="446"/>
                  </a:lnTo>
                  <a:lnTo>
                    <a:pt x="856" y="446"/>
                  </a:lnTo>
                  <a:lnTo>
                    <a:pt x="1215" y="890"/>
                  </a:lnTo>
                  <a:lnTo>
                    <a:pt x="1592" y="1301"/>
                  </a:lnTo>
                  <a:lnTo>
                    <a:pt x="1592" y="1301"/>
                  </a:lnTo>
                  <a:lnTo>
                    <a:pt x="2037" y="1763"/>
                  </a:lnTo>
                  <a:lnTo>
                    <a:pt x="2499" y="2191"/>
                  </a:lnTo>
                  <a:lnTo>
                    <a:pt x="2499" y="2191"/>
                  </a:lnTo>
                  <a:lnTo>
                    <a:pt x="2995" y="2602"/>
                  </a:lnTo>
                  <a:lnTo>
                    <a:pt x="3491" y="2978"/>
                  </a:lnTo>
                  <a:lnTo>
                    <a:pt x="3491" y="2978"/>
                  </a:lnTo>
                  <a:lnTo>
                    <a:pt x="4022" y="3337"/>
                  </a:lnTo>
                  <a:lnTo>
                    <a:pt x="4295" y="3491"/>
                  </a:lnTo>
                  <a:lnTo>
                    <a:pt x="4569" y="3663"/>
                  </a:lnTo>
                  <a:lnTo>
                    <a:pt x="4569" y="3663"/>
                  </a:lnTo>
                  <a:lnTo>
                    <a:pt x="4090" y="3252"/>
                  </a:lnTo>
                  <a:lnTo>
                    <a:pt x="3611" y="2841"/>
                  </a:lnTo>
                  <a:lnTo>
                    <a:pt x="3611" y="2841"/>
                  </a:lnTo>
                  <a:lnTo>
                    <a:pt x="3149" y="2413"/>
                  </a:lnTo>
                  <a:lnTo>
                    <a:pt x="2687" y="1986"/>
                  </a:lnTo>
                  <a:lnTo>
                    <a:pt x="2687" y="1986"/>
                  </a:lnTo>
                  <a:lnTo>
                    <a:pt x="2259" y="1541"/>
                  </a:lnTo>
                  <a:lnTo>
                    <a:pt x="1831" y="1079"/>
                  </a:lnTo>
                  <a:lnTo>
                    <a:pt x="1831" y="1079"/>
                  </a:lnTo>
                  <a:lnTo>
                    <a:pt x="1438" y="600"/>
                  </a:lnTo>
                  <a:lnTo>
                    <a:pt x="1044" y="120"/>
                  </a:lnTo>
                  <a:lnTo>
                    <a:pt x="9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7438554" y="3271648"/>
              <a:ext cx="75754" cy="124142"/>
            </a:xfrm>
            <a:custGeom>
              <a:avLst/>
              <a:gdLst/>
              <a:ahLst/>
              <a:cxnLst/>
              <a:rect l="l" t="t" r="r" b="b"/>
              <a:pathLst>
                <a:path w="3081" h="5049" extrusionOk="0">
                  <a:moveTo>
                    <a:pt x="1968" y="1"/>
                  </a:moveTo>
                  <a:lnTo>
                    <a:pt x="1900" y="18"/>
                  </a:lnTo>
                  <a:lnTo>
                    <a:pt x="1831" y="35"/>
                  </a:lnTo>
                  <a:lnTo>
                    <a:pt x="1763" y="69"/>
                  </a:lnTo>
                  <a:lnTo>
                    <a:pt x="1712" y="103"/>
                  </a:lnTo>
                  <a:lnTo>
                    <a:pt x="1643" y="189"/>
                  </a:lnTo>
                  <a:lnTo>
                    <a:pt x="1592" y="275"/>
                  </a:lnTo>
                  <a:lnTo>
                    <a:pt x="1027" y="1370"/>
                  </a:lnTo>
                  <a:lnTo>
                    <a:pt x="497" y="2465"/>
                  </a:lnTo>
                  <a:lnTo>
                    <a:pt x="240" y="3030"/>
                  </a:lnTo>
                  <a:lnTo>
                    <a:pt x="0" y="3594"/>
                  </a:lnTo>
                  <a:lnTo>
                    <a:pt x="326" y="3081"/>
                  </a:lnTo>
                  <a:lnTo>
                    <a:pt x="651" y="2550"/>
                  </a:lnTo>
                  <a:lnTo>
                    <a:pt x="1284" y="1507"/>
                  </a:lnTo>
                  <a:lnTo>
                    <a:pt x="1883" y="446"/>
                  </a:lnTo>
                  <a:lnTo>
                    <a:pt x="1934" y="360"/>
                  </a:lnTo>
                  <a:lnTo>
                    <a:pt x="1968" y="360"/>
                  </a:lnTo>
                  <a:lnTo>
                    <a:pt x="2071" y="377"/>
                  </a:lnTo>
                  <a:lnTo>
                    <a:pt x="2208" y="429"/>
                  </a:lnTo>
                  <a:lnTo>
                    <a:pt x="2601" y="548"/>
                  </a:lnTo>
                  <a:lnTo>
                    <a:pt x="2362" y="1079"/>
                  </a:lnTo>
                  <a:lnTo>
                    <a:pt x="2105" y="1609"/>
                  </a:lnTo>
                  <a:lnTo>
                    <a:pt x="1558" y="2653"/>
                  </a:lnTo>
                  <a:lnTo>
                    <a:pt x="1267" y="3235"/>
                  </a:lnTo>
                  <a:lnTo>
                    <a:pt x="993" y="3817"/>
                  </a:lnTo>
                  <a:lnTo>
                    <a:pt x="873" y="4125"/>
                  </a:lnTo>
                  <a:lnTo>
                    <a:pt x="753" y="4433"/>
                  </a:lnTo>
                  <a:lnTo>
                    <a:pt x="651" y="4741"/>
                  </a:lnTo>
                  <a:lnTo>
                    <a:pt x="565" y="5049"/>
                  </a:lnTo>
                  <a:lnTo>
                    <a:pt x="839" y="4467"/>
                  </a:lnTo>
                  <a:lnTo>
                    <a:pt x="1147" y="3902"/>
                  </a:lnTo>
                  <a:lnTo>
                    <a:pt x="1472" y="3355"/>
                  </a:lnTo>
                  <a:lnTo>
                    <a:pt x="1814" y="2807"/>
                  </a:lnTo>
                  <a:lnTo>
                    <a:pt x="2139" y="2242"/>
                  </a:lnTo>
                  <a:lnTo>
                    <a:pt x="2464" y="1678"/>
                  </a:lnTo>
                  <a:lnTo>
                    <a:pt x="2755" y="1096"/>
                  </a:lnTo>
                  <a:lnTo>
                    <a:pt x="2892" y="805"/>
                  </a:lnTo>
                  <a:lnTo>
                    <a:pt x="3012" y="497"/>
                  </a:lnTo>
                  <a:lnTo>
                    <a:pt x="3081" y="326"/>
                  </a:lnTo>
                  <a:lnTo>
                    <a:pt x="2909" y="257"/>
                  </a:lnTo>
                  <a:lnTo>
                    <a:pt x="2310" y="86"/>
                  </a:lnTo>
                  <a:lnTo>
                    <a:pt x="2174" y="35"/>
                  </a:lnTo>
                  <a:lnTo>
                    <a:pt x="2071" y="18"/>
                  </a:lnTo>
                  <a:lnTo>
                    <a:pt x="1968" y="1"/>
                  </a:lnTo>
                  <a:close/>
                </a:path>
              </a:pathLst>
            </a:custGeom>
            <a:solidFill>
              <a:srgbClr val="887D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7438554" y="3271648"/>
              <a:ext cx="75754" cy="124142"/>
            </a:xfrm>
            <a:custGeom>
              <a:avLst/>
              <a:gdLst/>
              <a:ahLst/>
              <a:cxnLst/>
              <a:rect l="l" t="t" r="r" b="b"/>
              <a:pathLst>
                <a:path w="3081" h="5049" fill="none" extrusionOk="0">
                  <a:moveTo>
                    <a:pt x="1968" y="1"/>
                  </a:moveTo>
                  <a:lnTo>
                    <a:pt x="1968" y="1"/>
                  </a:lnTo>
                  <a:lnTo>
                    <a:pt x="1900" y="18"/>
                  </a:lnTo>
                  <a:lnTo>
                    <a:pt x="1831" y="35"/>
                  </a:lnTo>
                  <a:lnTo>
                    <a:pt x="1831" y="35"/>
                  </a:lnTo>
                  <a:lnTo>
                    <a:pt x="1763" y="69"/>
                  </a:lnTo>
                  <a:lnTo>
                    <a:pt x="1712" y="103"/>
                  </a:lnTo>
                  <a:lnTo>
                    <a:pt x="1712" y="103"/>
                  </a:lnTo>
                  <a:lnTo>
                    <a:pt x="1643" y="189"/>
                  </a:lnTo>
                  <a:lnTo>
                    <a:pt x="1592" y="275"/>
                  </a:lnTo>
                  <a:lnTo>
                    <a:pt x="1592" y="275"/>
                  </a:lnTo>
                  <a:lnTo>
                    <a:pt x="1027" y="1370"/>
                  </a:lnTo>
                  <a:lnTo>
                    <a:pt x="1027" y="1370"/>
                  </a:lnTo>
                  <a:lnTo>
                    <a:pt x="497" y="2465"/>
                  </a:lnTo>
                  <a:lnTo>
                    <a:pt x="497" y="2465"/>
                  </a:lnTo>
                  <a:lnTo>
                    <a:pt x="240" y="3030"/>
                  </a:lnTo>
                  <a:lnTo>
                    <a:pt x="0" y="3594"/>
                  </a:lnTo>
                  <a:lnTo>
                    <a:pt x="0" y="3594"/>
                  </a:lnTo>
                  <a:lnTo>
                    <a:pt x="326" y="3081"/>
                  </a:lnTo>
                  <a:lnTo>
                    <a:pt x="651" y="2550"/>
                  </a:lnTo>
                  <a:lnTo>
                    <a:pt x="651" y="2550"/>
                  </a:lnTo>
                  <a:lnTo>
                    <a:pt x="1284" y="1507"/>
                  </a:lnTo>
                  <a:lnTo>
                    <a:pt x="1284" y="1507"/>
                  </a:lnTo>
                  <a:lnTo>
                    <a:pt x="1883" y="446"/>
                  </a:lnTo>
                  <a:lnTo>
                    <a:pt x="1883" y="446"/>
                  </a:lnTo>
                  <a:lnTo>
                    <a:pt x="1934" y="360"/>
                  </a:lnTo>
                  <a:lnTo>
                    <a:pt x="1934" y="360"/>
                  </a:lnTo>
                  <a:lnTo>
                    <a:pt x="1968" y="360"/>
                  </a:lnTo>
                  <a:lnTo>
                    <a:pt x="1968" y="360"/>
                  </a:lnTo>
                  <a:lnTo>
                    <a:pt x="2071" y="377"/>
                  </a:lnTo>
                  <a:lnTo>
                    <a:pt x="2208" y="429"/>
                  </a:lnTo>
                  <a:lnTo>
                    <a:pt x="2601" y="548"/>
                  </a:lnTo>
                  <a:lnTo>
                    <a:pt x="2601" y="548"/>
                  </a:lnTo>
                  <a:lnTo>
                    <a:pt x="2362" y="1079"/>
                  </a:lnTo>
                  <a:lnTo>
                    <a:pt x="2105" y="1609"/>
                  </a:lnTo>
                  <a:lnTo>
                    <a:pt x="1558" y="2653"/>
                  </a:lnTo>
                  <a:lnTo>
                    <a:pt x="1558" y="2653"/>
                  </a:lnTo>
                  <a:lnTo>
                    <a:pt x="1267" y="3235"/>
                  </a:lnTo>
                  <a:lnTo>
                    <a:pt x="993" y="3817"/>
                  </a:lnTo>
                  <a:lnTo>
                    <a:pt x="993" y="3817"/>
                  </a:lnTo>
                  <a:lnTo>
                    <a:pt x="873" y="4125"/>
                  </a:lnTo>
                  <a:lnTo>
                    <a:pt x="753" y="4433"/>
                  </a:lnTo>
                  <a:lnTo>
                    <a:pt x="651" y="4741"/>
                  </a:lnTo>
                  <a:lnTo>
                    <a:pt x="565" y="5049"/>
                  </a:lnTo>
                  <a:lnTo>
                    <a:pt x="565" y="5049"/>
                  </a:lnTo>
                  <a:lnTo>
                    <a:pt x="839" y="4467"/>
                  </a:lnTo>
                  <a:lnTo>
                    <a:pt x="1147" y="3902"/>
                  </a:lnTo>
                  <a:lnTo>
                    <a:pt x="1147" y="3902"/>
                  </a:lnTo>
                  <a:lnTo>
                    <a:pt x="1472" y="3355"/>
                  </a:lnTo>
                  <a:lnTo>
                    <a:pt x="1814" y="2807"/>
                  </a:lnTo>
                  <a:lnTo>
                    <a:pt x="1814" y="2807"/>
                  </a:lnTo>
                  <a:lnTo>
                    <a:pt x="2139" y="2242"/>
                  </a:lnTo>
                  <a:lnTo>
                    <a:pt x="2464" y="1678"/>
                  </a:lnTo>
                  <a:lnTo>
                    <a:pt x="2464" y="1678"/>
                  </a:lnTo>
                  <a:lnTo>
                    <a:pt x="2755" y="1096"/>
                  </a:lnTo>
                  <a:lnTo>
                    <a:pt x="2892" y="805"/>
                  </a:lnTo>
                  <a:lnTo>
                    <a:pt x="3012" y="497"/>
                  </a:lnTo>
                  <a:lnTo>
                    <a:pt x="3081" y="326"/>
                  </a:lnTo>
                  <a:lnTo>
                    <a:pt x="2909" y="257"/>
                  </a:lnTo>
                  <a:lnTo>
                    <a:pt x="2310" y="86"/>
                  </a:lnTo>
                  <a:lnTo>
                    <a:pt x="2174" y="35"/>
                  </a:lnTo>
                  <a:lnTo>
                    <a:pt x="2174" y="35"/>
                  </a:lnTo>
                  <a:lnTo>
                    <a:pt x="2071" y="18"/>
                  </a:lnTo>
                  <a:lnTo>
                    <a:pt x="196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7397320" y="2471824"/>
              <a:ext cx="622703" cy="778391"/>
            </a:xfrm>
            <a:custGeom>
              <a:avLst/>
              <a:gdLst/>
              <a:ahLst/>
              <a:cxnLst/>
              <a:rect l="l" t="t" r="r" b="b"/>
              <a:pathLst>
                <a:path w="25326" h="31658" extrusionOk="0">
                  <a:moveTo>
                    <a:pt x="20449" y="0"/>
                  </a:moveTo>
                  <a:lnTo>
                    <a:pt x="20192" y="18"/>
                  </a:lnTo>
                  <a:lnTo>
                    <a:pt x="19918" y="35"/>
                  </a:lnTo>
                  <a:lnTo>
                    <a:pt x="19525" y="86"/>
                  </a:lnTo>
                  <a:lnTo>
                    <a:pt x="19148" y="154"/>
                  </a:lnTo>
                  <a:lnTo>
                    <a:pt x="18396" y="326"/>
                  </a:lnTo>
                  <a:lnTo>
                    <a:pt x="18019" y="411"/>
                  </a:lnTo>
                  <a:lnTo>
                    <a:pt x="17643" y="480"/>
                  </a:lnTo>
                  <a:lnTo>
                    <a:pt x="17249" y="531"/>
                  </a:lnTo>
                  <a:lnTo>
                    <a:pt x="16873" y="565"/>
                  </a:lnTo>
                  <a:lnTo>
                    <a:pt x="16376" y="582"/>
                  </a:lnTo>
                  <a:lnTo>
                    <a:pt x="15897" y="599"/>
                  </a:lnTo>
                  <a:lnTo>
                    <a:pt x="14905" y="582"/>
                  </a:lnTo>
                  <a:lnTo>
                    <a:pt x="13929" y="565"/>
                  </a:lnTo>
                  <a:lnTo>
                    <a:pt x="12954" y="548"/>
                  </a:lnTo>
                  <a:lnTo>
                    <a:pt x="4689" y="462"/>
                  </a:lnTo>
                  <a:lnTo>
                    <a:pt x="4193" y="462"/>
                  </a:lnTo>
                  <a:lnTo>
                    <a:pt x="3697" y="497"/>
                  </a:lnTo>
                  <a:lnTo>
                    <a:pt x="3217" y="531"/>
                  </a:lnTo>
                  <a:lnTo>
                    <a:pt x="2978" y="565"/>
                  </a:lnTo>
                  <a:lnTo>
                    <a:pt x="2738" y="616"/>
                  </a:lnTo>
                  <a:lnTo>
                    <a:pt x="2499" y="685"/>
                  </a:lnTo>
                  <a:lnTo>
                    <a:pt x="2276" y="753"/>
                  </a:lnTo>
                  <a:lnTo>
                    <a:pt x="2054" y="839"/>
                  </a:lnTo>
                  <a:lnTo>
                    <a:pt x="1849" y="942"/>
                  </a:lnTo>
                  <a:lnTo>
                    <a:pt x="1660" y="1061"/>
                  </a:lnTo>
                  <a:lnTo>
                    <a:pt x="1472" y="1198"/>
                  </a:lnTo>
                  <a:lnTo>
                    <a:pt x="1301" y="1352"/>
                  </a:lnTo>
                  <a:lnTo>
                    <a:pt x="1147" y="1523"/>
                  </a:lnTo>
                  <a:lnTo>
                    <a:pt x="1027" y="1677"/>
                  </a:lnTo>
                  <a:lnTo>
                    <a:pt x="924" y="1848"/>
                  </a:lnTo>
                  <a:lnTo>
                    <a:pt x="839" y="2002"/>
                  </a:lnTo>
                  <a:lnTo>
                    <a:pt x="770" y="2191"/>
                  </a:lnTo>
                  <a:lnTo>
                    <a:pt x="702" y="2362"/>
                  </a:lnTo>
                  <a:lnTo>
                    <a:pt x="651" y="2550"/>
                  </a:lnTo>
                  <a:lnTo>
                    <a:pt x="616" y="2738"/>
                  </a:lnTo>
                  <a:lnTo>
                    <a:pt x="582" y="2944"/>
                  </a:lnTo>
                  <a:lnTo>
                    <a:pt x="548" y="3337"/>
                  </a:lnTo>
                  <a:lnTo>
                    <a:pt x="548" y="3731"/>
                  </a:lnTo>
                  <a:lnTo>
                    <a:pt x="565" y="4124"/>
                  </a:lnTo>
                  <a:lnTo>
                    <a:pt x="599" y="4518"/>
                  </a:lnTo>
                  <a:lnTo>
                    <a:pt x="702" y="5545"/>
                  </a:lnTo>
                  <a:lnTo>
                    <a:pt x="822" y="6571"/>
                  </a:lnTo>
                  <a:lnTo>
                    <a:pt x="942" y="7598"/>
                  </a:lnTo>
                  <a:lnTo>
                    <a:pt x="1027" y="8625"/>
                  </a:lnTo>
                  <a:lnTo>
                    <a:pt x="1096" y="9566"/>
                  </a:lnTo>
                  <a:lnTo>
                    <a:pt x="1181" y="10507"/>
                  </a:lnTo>
                  <a:lnTo>
                    <a:pt x="1369" y="12372"/>
                  </a:lnTo>
                  <a:lnTo>
                    <a:pt x="1455" y="13313"/>
                  </a:lnTo>
                  <a:lnTo>
                    <a:pt x="1523" y="14272"/>
                  </a:lnTo>
                  <a:lnTo>
                    <a:pt x="1575" y="15213"/>
                  </a:lnTo>
                  <a:lnTo>
                    <a:pt x="1592" y="16171"/>
                  </a:lnTo>
                  <a:lnTo>
                    <a:pt x="1575" y="17181"/>
                  </a:lnTo>
                  <a:lnTo>
                    <a:pt x="1541" y="18207"/>
                  </a:lnTo>
                  <a:lnTo>
                    <a:pt x="1489" y="19234"/>
                  </a:lnTo>
                  <a:lnTo>
                    <a:pt x="1404" y="20261"/>
                  </a:lnTo>
                  <a:lnTo>
                    <a:pt x="1284" y="21270"/>
                  </a:lnTo>
                  <a:lnTo>
                    <a:pt x="1130" y="22297"/>
                  </a:lnTo>
                  <a:lnTo>
                    <a:pt x="942" y="23289"/>
                  </a:lnTo>
                  <a:lnTo>
                    <a:pt x="736" y="24299"/>
                  </a:lnTo>
                  <a:lnTo>
                    <a:pt x="428" y="25497"/>
                  </a:lnTo>
                  <a:lnTo>
                    <a:pt x="291" y="26113"/>
                  </a:lnTo>
                  <a:lnTo>
                    <a:pt x="154" y="26712"/>
                  </a:lnTo>
                  <a:lnTo>
                    <a:pt x="69" y="27328"/>
                  </a:lnTo>
                  <a:lnTo>
                    <a:pt x="35" y="27636"/>
                  </a:lnTo>
                  <a:lnTo>
                    <a:pt x="0" y="27927"/>
                  </a:lnTo>
                  <a:lnTo>
                    <a:pt x="0" y="28235"/>
                  </a:lnTo>
                  <a:lnTo>
                    <a:pt x="0" y="28543"/>
                  </a:lnTo>
                  <a:lnTo>
                    <a:pt x="18" y="28851"/>
                  </a:lnTo>
                  <a:lnTo>
                    <a:pt x="52" y="29159"/>
                  </a:lnTo>
                  <a:lnTo>
                    <a:pt x="86" y="29398"/>
                  </a:lnTo>
                  <a:lnTo>
                    <a:pt x="154" y="29638"/>
                  </a:lnTo>
                  <a:lnTo>
                    <a:pt x="206" y="29758"/>
                  </a:lnTo>
                  <a:lnTo>
                    <a:pt x="257" y="29860"/>
                  </a:lnTo>
                  <a:lnTo>
                    <a:pt x="326" y="29980"/>
                  </a:lnTo>
                  <a:lnTo>
                    <a:pt x="394" y="30066"/>
                  </a:lnTo>
                  <a:lnTo>
                    <a:pt x="480" y="30134"/>
                  </a:lnTo>
                  <a:lnTo>
                    <a:pt x="565" y="30203"/>
                  </a:lnTo>
                  <a:lnTo>
                    <a:pt x="736" y="30322"/>
                  </a:lnTo>
                  <a:lnTo>
                    <a:pt x="924" y="30408"/>
                  </a:lnTo>
                  <a:lnTo>
                    <a:pt x="1130" y="30493"/>
                  </a:lnTo>
                  <a:lnTo>
                    <a:pt x="1421" y="30579"/>
                  </a:lnTo>
                  <a:lnTo>
                    <a:pt x="1729" y="30665"/>
                  </a:lnTo>
                  <a:lnTo>
                    <a:pt x="2037" y="30750"/>
                  </a:lnTo>
                  <a:lnTo>
                    <a:pt x="2328" y="30801"/>
                  </a:lnTo>
                  <a:lnTo>
                    <a:pt x="2961" y="30904"/>
                  </a:lnTo>
                  <a:lnTo>
                    <a:pt x="3577" y="30956"/>
                  </a:lnTo>
                  <a:lnTo>
                    <a:pt x="4210" y="30990"/>
                  </a:lnTo>
                  <a:lnTo>
                    <a:pt x="4843" y="31007"/>
                  </a:lnTo>
                  <a:lnTo>
                    <a:pt x="6109" y="30990"/>
                  </a:lnTo>
                  <a:lnTo>
                    <a:pt x="7530" y="30990"/>
                  </a:lnTo>
                  <a:lnTo>
                    <a:pt x="8197" y="31007"/>
                  </a:lnTo>
                  <a:lnTo>
                    <a:pt x="8864" y="31041"/>
                  </a:lnTo>
                  <a:lnTo>
                    <a:pt x="9532" y="31075"/>
                  </a:lnTo>
                  <a:lnTo>
                    <a:pt x="10216" y="31144"/>
                  </a:lnTo>
                  <a:lnTo>
                    <a:pt x="11551" y="31264"/>
                  </a:lnTo>
                  <a:lnTo>
                    <a:pt x="12886" y="31400"/>
                  </a:lnTo>
                  <a:lnTo>
                    <a:pt x="14237" y="31537"/>
                  </a:lnTo>
                  <a:lnTo>
                    <a:pt x="14905" y="31589"/>
                  </a:lnTo>
                  <a:lnTo>
                    <a:pt x="15572" y="31623"/>
                  </a:lnTo>
                  <a:lnTo>
                    <a:pt x="16239" y="31657"/>
                  </a:lnTo>
                  <a:lnTo>
                    <a:pt x="17574" y="31657"/>
                  </a:lnTo>
                  <a:lnTo>
                    <a:pt x="18259" y="31623"/>
                  </a:lnTo>
                  <a:lnTo>
                    <a:pt x="18806" y="31572"/>
                  </a:lnTo>
                  <a:lnTo>
                    <a:pt x="19371" y="31486"/>
                  </a:lnTo>
                  <a:lnTo>
                    <a:pt x="19645" y="31435"/>
                  </a:lnTo>
                  <a:lnTo>
                    <a:pt x="19918" y="31366"/>
                  </a:lnTo>
                  <a:lnTo>
                    <a:pt x="20192" y="31281"/>
                  </a:lnTo>
                  <a:lnTo>
                    <a:pt x="20449" y="31195"/>
                  </a:lnTo>
                  <a:lnTo>
                    <a:pt x="20706" y="31075"/>
                  </a:lnTo>
                  <a:lnTo>
                    <a:pt x="20945" y="30956"/>
                  </a:lnTo>
                  <a:lnTo>
                    <a:pt x="21185" y="30819"/>
                  </a:lnTo>
                  <a:lnTo>
                    <a:pt x="21407" y="30665"/>
                  </a:lnTo>
                  <a:lnTo>
                    <a:pt x="21595" y="30493"/>
                  </a:lnTo>
                  <a:lnTo>
                    <a:pt x="21784" y="30305"/>
                  </a:lnTo>
                  <a:lnTo>
                    <a:pt x="21955" y="30100"/>
                  </a:lnTo>
                  <a:lnTo>
                    <a:pt x="22109" y="29877"/>
                  </a:lnTo>
                  <a:lnTo>
                    <a:pt x="22194" y="29706"/>
                  </a:lnTo>
                  <a:lnTo>
                    <a:pt x="22280" y="29535"/>
                  </a:lnTo>
                  <a:lnTo>
                    <a:pt x="22348" y="29364"/>
                  </a:lnTo>
                  <a:lnTo>
                    <a:pt x="22400" y="29176"/>
                  </a:lnTo>
                  <a:lnTo>
                    <a:pt x="22451" y="28988"/>
                  </a:lnTo>
                  <a:lnTo>
                    <a:pt x="22485" y="28817"/>
                  </a:lnTo>
                  <a:lnTo>
                    <a:pt x="22519" y="28423"/>
                  </a:lnTo>
                  <a:lnTo>
                    <a:pt x="22537" y="28047"/>
                  </a:lnTo>
                  <a:lnTo>
                    <a:pt x="22537" y="27653"/>
                  </a:lnTo>
                  <a:lnTo>
                    <a:pt x="22502" y="27259"/>
                  </a:lnTo>
                  <a:lnTo>
                    <a:pt x="22451" y="26883"/>
                  </a:lnTo>
                  <a:lnTo>
                    <a:pt x="22348" y="26130"/>
                  </a:lnTo>
                  <a:lnTo>
                    <a:pt x="22229" y="25377"/>
                  </a:lnTo>
                  <a:lnTo>
                    <a:pt x="22075" y="24641"/>
                  </a:lnTo>
                  <a:lnTo>
                    <a:pt x="21903" y="23905"/>
                  </a:lnTo>
                  <a:lnTo>
                    <a:pt x="21801" y="23546"/>
                  </a:lnTo>
                  <a:lnTo>
                    <a:pt x="21681" y="23221"/>
                  </a:lnTo>
                  <a:lnTo>
                    <a:pt x="21561" y="22879"/>
                  </a:lnTo>
                  <a:lnTo>
                    <a:pt x="21424" y="22571"/>
                  </a:lnTo>
                  <a:lnTo>
                    <a:pt x="21151" y="21921"/>
                  </a:lnTo>
                  <a:lnTo>
                    <a:pt x="20860" y="21270"/>
                  </a:lnTo>
                  <a:lnTo>
                    <a:pt x="20586" y="20534"/>
                  </a:lnTo>
                  <a:lnTo>
                    <a:pt x="20329" y="19799"/>
                  </a:lnTo>
                  <a:lnTo>
                    <a:pt x="20107" y="19063"/>
                  </a:lnTo>
                  <a:lnTo>
                    <a:pt x="20004" y="18686"/>
                  </a:lnTo>
                  <a:lnTo>
                    <a:pt x="19918" y="18310"/>
                  </a:lnTo>
                  <a:lnTo>
                    <a:pt x="19833" y="17933"/>
                  </a:lnTo>
                  <a:lnTo>
                    <a:pt x="19782" y="17540"/>
                  </a:lnTo>
                  <a:lnTo>
                    <a:pt x="19730" y="17163"/>
                  </a:lnTo>
                  <a:lnTo>
                    <a:pt x="19696" y="16770"/>
                  </a:lnTo>
                  <a:lnTo>
                    <a:pt x="19679" y="16393"/>
                  </a:lnTo>
                  <a:lnTo>
                    <a:pt x="19679" y="16000"/>
                  </a:lnTo>
                  <a:lnTo>
                    <a:pt x="19696" y="15606"/>
                  </a:lnTo>
                  <a:lnTo>
                    <a:pt x="19730" y="15230"/>
                  </a:lnTo>
                  <a:lnTo>
                    <a:pt x="19799" y="15692"/>
                  </a:lnTo>
                  <a:lnTo>
                    <a:pt x="19901" y="16171"/>
                  </a:lnTo>
                  <a:lnTo>
                    <a:pt x="20038" y="16633"/>
                  </a:lnTo>
                  <a:lnTo>
                    <a:pt x="20226" y="17095"/>
                  </a:lnTo>
                  <a:lnTo>
                    <a:pt x="20432" y="17540"/>
                  </a:lnTo>
                  <a:lnTo>
                    <a:pt x="20552" y="17745"/>
                  </a:lnTo>
                  <a:lnTo>
                    <a:pt x="20671" y="17951"/>
                  </a:lnTo>
                  <a:lnTo>
                    <a:pt x="20808" y="18156"/>
                  </a:lnTo>
                  <a:lnTo>
                    <a:pt x="20962" y="18344"/>
                  </a:lnTo>
                  <a:lnTo>
                    <a:pt x="21116" y="18532"/>
                  </a:lnTo>
                  <a:lnTo>
                    <a:pt x="21270" y="18704"/>
                  </a:lnTo>
                  <a:lnTo>
                    <a:pt x="21801" y="19268"/>
                  </a:lnTo>
                  <a:lnTo>
                    <a:pt x="22057" y="19559"/>
                  </a:lnTo>
                  <a:lnTo>
                    <a:pt x="22348" y="19850"/>
                  </a:lnTo>
                  <a:lnTo>
                    <a:pt x="22639" y="20107"/>
                  </a:lnTo>
                  <a:lnTo>
                    <a:pt x="22793" y="20226"/>
                  </a:lnTo>
                  <a:lnTo>
                    <a:pt x="22947" y="20329"/>
                  </a:lnTo>
                  <a:lnTo>
                    <a:pt x="23118" y="20432"/>
                  </a:lnTo>
                  <a:lnTo>
                    <a:pt x="23289" y="20517"/>
                  </a:lnTo>
                  <a:lnTo>
                    <a:pt x="23461" y="20586"/>
                  </a:lnTo>
                  <a:lnTo>
                    <a:pt x="23649" y="20637"/>
                  </a:lnTo>
                  <a:lnTo>
                    <a:pt x="23871" y="20688"/>
                  </a:lnTo>
                  <a:lnTo>
                    <a:pt x="24094" y="20706"/>
                  </a:lnTo>
                  <a:lnTo>
                    <a:pt x="24333" y="20688"/>
                  </a:lnTo>
                  <a:lnTo>
                    <a:pt x="24556" y="20654"/>
                  </a:lnTo>
                  <a:lnTo>
                    <a:pt x="24744" y="20586"/>
                  </a:lnTo>
                  <a:lnTo>
                    <a:pt x="24847" y="20534"/>
                  </a:lnTo>
                  <a:lnTo>
                    <a:pt x="24932" y="20466"/>
                  </a:lnTo>
                  <a:lnTo>
                    <a:pt x="25018" y="20415"/>
                  </a:lnTo>
                  <a:lnTo>
                    <a:pt x="25086" y="20329"/>
                  </a:lnTo>
                  <a:lnTo>
                    <a:pt x="25155" y="20244"/>
                  </a:lnTo>
                  <a:lnTo>
                    <a:pt x="25206" y="20158"/>
                  </a:lnTo>
                  <a:lnTo>
                    <a:pt x="25274" y="19970"/>
                  </a:lnTo>
                  <a:lnTo>
                    <a:pt x="25309" y="19782"/>
                  </a:lnTo>
                  <a:lnTo>
                    <a:pt x="25326" y="19593"/>
                  </a:lnTo>
                  <a:lnTo>
                    <a:pt x="25326" y="19388"/>
                  </a:lnTo>
                  <a:lnTo>
                    <a:pt x="25309" y="18464"/>
                  </a:lnTo>
                  <a:lnTo>
                    <a:pt x="25257" y="17523"/>
                  </a:lnTo>
                  <a:lnTo>
                    <a:pt x="25189" y="16599"/>
                  </a:lnTo>
                  <a:lnTo>
                    <a:pt x="25120" y="15675"/>
                  </a:lnTo>
                  <a:lnTo>
                    <a:pt x="25018" y="14751"/>
                  </a:lnTo>
                  <a:lnTo>
                    <a:pt x="24898" y="13827"/>
                  </a:lnTo>
                  <a:lnTo>
                    <a:pt x="24658" y="11979"/>
                  </a:lnTo>
                  <a:lnTo>
                    <a:pt x="24385" y="10131"/>
                  </a:lnTo>
                  <a:lnTo>
                    <a:pt x="24128" y="8282"/>
                  </a:lnTo>
                  <a:lnTo>
                    <a:pt x="24008" y="7358"/>
                  </a:lnTo>
                  <a:lnTo>
                    <a:pt x="23888" y="6434"/>
                  </a:lnTo>
                  <a:lnTo>
                    <a:pt x="23803" y="5510"/>
                  </a:lnTo>
                  <a:lnTo>
                    <a:pt x="23717" y="4586"/>
                  </a:lnTo>
                  <a:lnTo>
                    <a:pt x="23666" y="4124"/>
                  </a:lnTo>
                  <a:lnTo>
                    <a:pt x="23615" y="3662"/>
                  </a:lnTo>
                  <a:lnTo>
                    <a:pt x="23546" y="3217"/>
                  </a:lnTo>
                  <a:lnTo>
                    <a:pt x="23461" y="2790"/>
                  </a:lnTo>
                  <a:lnTo>
                    <a:pt x="23358" y="2379"/>
                  </a:lnTo>
                  <a:lnTo>
                    <a:pt x="23221" y="1985"/>
                  </a:lnTo>
                  <a:lnTo>
                    <a:pt x="23050" y="1609"/>
                  </a:lnTo>
                  <a:lnTo>
                    <a:pt x="22964" y="1438"/>
                  </a:lnTo>
                  <a:lnTo>
                    <a:pt x="22862" y="1267"/>
                  </a:lnTo>
                  <a:lnTo>
                    <a:pt x="22759" y="1113"/>
                  </a:lnTo>
                  <a:lnTo>
                    <a:pt x="22639" y="959"/>
                  </a:lnTo>
                  <a:lnTo>
                    <a:pt x="22519" y="805"/>
                  </a:lnTo>
                  <a:lnTo>
                    <a:pt x="22383" y="685"/>
                  </a:lnTo>
                  <a:lnTo>
                    <a:pt x="22229" y="565"/>
                  </a:lnTo>
                  <a:lnTo>
                    <a:pt x="22075" y="445"/>
                  </a:lnTo>
                  <a:lnTo>
                    <a:pt x="21921" y="343"/>
                  </a:lnTo>
                  <a:lnTo>
                    <a:pt x="21749" y="257"/>
                  </a:lnTo>
                  <a:lnTo>
                    <a:pt x="21561" y="189"/>
                  </a:lnTo>
                  <a:lnTo>
                    <a:pt x="21356" y="120"/>
                  </a:lnTo>
                  <a:lnTo>
                    <a:pt x="21151" y="69"/>
                  </a:lnTo>
                  <a:lnTo>
                    <a:pt x="20928" y="35"/>
                  </a:lnTo>
                  <a:lnTo>
                    <a:pt x="20688" y="18"/>
                  </a:lnTo>
                  <a:lnTo>
                    <a:pt x="20449" y="0"/>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7397320" y="2471824"/>
              <a:ext cx="622703" cy="778391"/>
            </a:xfrm>
            <a:custGeom>
              <a:avLst/>
              <a:gdLst/>
              <a:ahLst/>
              <a:cxnLst/>
              <a:rect l="l" t="t" r="r" b="b"/>
              <a:pathLst>
                <a:path w="25326" h="31658" fill="none" extrusionOk="0">
                  <a:moveTo>
                    <a:pt x="19918" y="35"/>
                  </a:moveTo>
                  <a:lnTo>
                    <a:pt x="19918" y="35"/>
                  </a:lnTo>
                  <a:lnTo>
                    <a:pt x="20192" y="18"/>
                  </a:lnTo>
                  <a:lnTo>
                    <a:pt x="20449" y="0"/>
                  </a:lnTo>
                  <a:lnTo>
                    <a:pt x="20688" y="18"/>
                  </a:lnTo>
                  <a:lnTo>
                    <a:pt x="20928" y="35"/>
                  </a:lnTo>
                  <a:lnTo>
                    <a:pt x="21151" y="69"/>
                  </a:lnTo>
                  <a:lnTo>
                    <a:pt x="21356" y="120"/>
                  </a:lnTo>
                  <a:lnTo>
                    <a:pt x="21561" y="189"/>
                  </a:lnTo>
                  <a:lnTo>
                    <a:pt x="21749" y="257"/>
                  </a:lnTo>
                  <a:lnTo>
                    <a:pt x="21921" y="343"/>
                  </a:lnTo>
                  <a:lnTo>
                    <a:pt x="22075" y="445"/>
                  </a:lnTo>
                  <a:lnTo>
                    <a:pt x="22229" y="565"/>
                  </a:lnTo>
                  <a:lnTo>
                    <a:pt x="22383" y="685"/>
                  </a:lnTo>
                  <a:lnTo>
                    <a:pt x="22519" y="805"/>
                  </a:lnTo>
                  <a:lnTo>
                    <a:pt x="22639" y="959"/>
                  </a:lnTo>
                  <a:lnTo>
                    <a:pt x="22759" y="1113"/>
                  </a:lnTo>
                  <a:lnTo>
                    <a:pt x="22862" y="1267"/>
                  </a:lnTo>
                  <a:lnTo>
                    <a:pt x="22964" y="1438"/>
                  </a:lnTo>
                  <a:lnTo>
                    <a:pt x="23050" y="1609"/>
                  </a:lnTo>
                  <a:lnTo>
                    <a:pt x="23221" y="1985"/>
                  </a:lnTo>
                  <a:lnTo>
                    <a:pt x="23358" y="2379"/>
                  </a:lnTo>
                  <a:lnTo>
                    <a:pt x="23461" y="2790"/>
                  </a:lnTo>
                  <a:lnTo>
                    <a:pt x="23546" y="3217"/>
                  </a:lnTo>
                  <a:lnTo>
                    <a:pt x="23615" y="3662"/>
                  </a:lnTo>
                  <a:lnTo>
                    <a:pt x="23666" y="4124"/>
                  </a:lnTo>
                  <a:lnTo>
                    <a:pt x="23717" y="4586"/>
                  </a:lnTo>
                  <a:lnTo>
                    <a:pt x="23717" y="4586"/>
                  </a:lnTo>
                  <a:lnTo>
                    <a:pt x="23803" y="5510"/>
                  </a:lnTo>
                  <a:lnTo>
                    <a:pt x="23888" y="6434"/>
                  </a:lnTo>
                  <a:lnTo>
                    <a:pt x="24008" y="7358"/>
                  </a:lnTo>
                  <a:lnTo>
                    <a:pt x="24128" y="8282"/>
                  </a:lnTo>
                  <a:lnTo>
                    <a:pt x="24385" y="10131"/>
                  </a:lnTo>
                  <a:lnTo>
                    <a:pt x="24658" y="11979"/>
                  </a:lnTo>
                  <a:lnTo>
                    <a:pt x="24898" y="13827"/>
                  </a:lnTo>
                  <a:lnTo>
                    <a:pt x="25018" y="14751"/>
                  </a:lnTo>
                  <a:lnTo>
                    <a:pt x="25120" y="15675"/>
                  </a:lnTo>
                  <a:lnTo>
                    <a:pt x="25189" y="16599"/>
                  </a:lnTo>
                  <a:lnTo>
                    <a:pt x="25257" y="17523"/>
                  </a:lnTo>
                  <a:lnTo>
                    <a:pt x="25309" y="18464"/>
                  </a:lnTo>
                  <a:lnTo>
                    <a:pt x="25326" y="19388"/>
                  </a:lnTo>
                  <a:lnTo>
                    <a:pt x="25326" y="19388"/>
                  </a:lnTo>
                  <a:lnTo>
                    <a:pt x="25326" y="19593"/>
                  </a:lnTo>
                  <a:lnTo>
                    <a:pt x="25309" y="19782"/>
                  </a:lnTo>
                  <a:lnTo>
                    <a:pt x="25274" y="19970"/>
                  </a:lnTo>
                  <a:lnTo>
                    <a:pt x="25206" y="20158"/>
                  </a:lnTo>
                  <a:lnTo>
                    <a:pt x="25206" y="20158"/>
                  </a:lnTo>
                  <a:lnTo>
                    <a:pt x="25155" y="20244"/>
                  </a:lnTo>
                  <a:lnTo>
                    <a:pt x="25086" y="20329"/>
                  </a:lnTo>
                  <a:lnTo>
                    <a:pt x="25018" y="20415"/>
                  </a:lnTo>
                  <a:lnTo>
                    <a:pt x="24932" y="20466"/>
                  </a:lnTo>
                  <a:lnTo>
                    <a:pt x="24847" y="20534"/>
                  </a:lnTo>
                  <a:lnTo>
                    <a:pt x="24744" y="20586"/>
                  </a:lnTo>
                  <a:lnTo>
                    <a:pt x="24556" y="20654"/>
                  </a:lnTo>
                  <a:lnTo>
                    <a:pt x="24333" y="20688"/>
                  </a:lnTo>
                  <a:lnTo>
                    <a:pt x="24094" y="20706"/>
                  </a:lnTo>
                  <a:lnTo>
                    <a:pt x="23871" y="20688"/>
                  </a:lnTo>
                  <a:lnTo>
                    <a:pt x="23649" y="20637"/>
                  </a:lnTo>
                  <a:lnTo>
                    <a:pt x="23649" y="20637"/>
                  </a:lnTo>
                  <a:lnTo>
                    <a:pt x="23461" y="20586"/>
                  </a:lnTo>
                  <a:lnTo>
                    <a:pt x="23289" y="20517"/>
                  </a:lnTo>
                  <a:lnTo>
                    <a:pt x="23118" y="20432"/>
                  </a:lnTo>
                  <a:lnTo>
                    <a:pt x="22947" y="20329"/>
                  </a:lnTo>
                  <a:lnTo>
                    <a:pt x="22793" y="20226"/>
                  </a:lnTo>
                  <a:lnTo>
                    <a:pt x="22639" y="20107"/>
                  </a:lnTo>
                  <a:lnTo>
                    <a:pt x="22348" y="19850"/>
                  </a:lnTo>
                  <a:lnTo>
                    <a:pt x="22057" y="19559"/>
                  </a:lnTo>
                  <a:lnTo>
                    <a:pt x="21801" y="19268"/>
                  </a:lnTo>
                  <a:lnTo>
                    <a:pt x="21270" y="18704"/>
                  </a:lnTo>
                  <a:lnTo>
                    <a:pt x="21270" y="18704"/>
                  </a:lnTo>
                  <a:lnTo>
                    <a:pt x="21116" y="18532"/>
                  </a:lnTo>
                  <a:lnTo>
                    <a:pt x="20962" y="18344"/>
                  </a:lnTo>
                  <a:lnTo>
                    <a:pt x="20808" y="18156"/>
                  </a:lnTo>
                  <a:lnTo>
                    <a:pt x="20671" y="17951"/>
                  </a:lnTo>
                  <a:lnTo>
                    <a:pt x="20552" y="17745"/>
                  </a:lnTo>
                  <a:lnTo>
                    <a:pt x="20432" y="17540"/>
                  </a:lnTo>
                  <a:lnTo>
                    <a:pt x="20226" y="17095"/>
                  </a:lnTo>
                  <a:lnTo>
                    <a:pt x="20038" y="16633"/>
                  </a:lnTo>
                  <a:lnTo>
                    <a:pt x="19901" y="16171"/>
                  </a:lnTo>
                  <a:lnTo>
                    <a:pt x="19799" y="15692"/>
                  </a:lnTo>
                  <a:lnTo>
                    <a:pt x="19730" y="15230"/>
                  </a:lnTo>
                  <a:lnTo>
                    <a:pt x="19730" y="15230"/>
                  </a:lnTo>
                  <a:lnTo>
                    <a:pt x="19696" y="15606"/>
                  </a:lnTo>
                  <a:lnTo>
                    <a:pt x="19679" y="16000"/>
                  </a:lnTo>
                  <a:lnTo>
                    <a:pt x="19679" y="16393"/>
                  </a:lnTo>
                  <a:lnTo>
                    <a:pt x="19696" y="16770"/>
                  </a:lnTo>
                  <a:lnTo>
                    <a:pt x="19730" y="17163"/>
                  </a:lnTo>
                  <a:lnTo>
                    <a:pt x="19782" y="17540"/>
                  </a:lnTo>
                  <a:lnTo>
                    <a:pt x="19833" y="17933"/>
                  </a:lnTo>
                  <a:lnTo>
                    <a:pt x="19918" y="18310"/>
                  </a:lnTo>
                  <a:lnTo>
                    <a:pt x="20004" y="18686"/>
                  </a:lnTo>
                  <a:lnTo>
                    <a:pt x="20107" y="19063"/>
                  </a:lnTo>
                  <a:lnTo>
                    <a:pt x="20329" y="19799"/>
                  </a:lnTo>
                  <a:lnTo>
                    <a:pt x="20586" y="20534"/>
                  </a:lnTo>
                  <a:lnTo>
                    <a:pt x="20860" y="21270"/>
                  </a:lnTo>
                  <a:lnTo>
                    <a:pt x="20860" y="21270"/>
                  </a:lnTo>
                  <a:lnTo>
                    <a:pt x="21151" y="21921"/>
                  </a:lnTo>
                  <a:lnTo>
                    <a:pt x="21424" y="22571"/>
                  </a:lnTo>
                  <a:lnTo>
                    <a:pt x="21561" y="22879"/>
                  </a:lnTo>
                  <a:lnTo>
                    <a:pt x="21681" y="23221"/>
                  </a:lnTo>
                  <a:lnTo>
                    <a:pt x="21801" y="23546"/>
                  </a:lnTo>
                  <a:lnTo>
                    <a:pt x="21903" y="23905"/>
                  </a:lnTo>
                  <a:lnTo>
                    <a:pt x="21903" y="23905"/>
                  </a:lnTo>
                  <a:lnTo>
                    <a:pt x="22075" y="24641"/>
                  </a:lnTo>
                  <a:lnTo>
                    <a:pt x="22229" y="25377"/>
                  </a:lnTo>
                  <a:lnTo>
                    <a:pt x="22348" y="26130"/>
                  </a:lnTo>
                  <a:lnTo>
                    <a:pt x="22451" y="26883"/>
                  </a:lnTo>
                  <a:lnTo>
                    <a:pt x="22451" y="26883"/>
                  </a:lnTo>
                  <a:lnTo>
                    <a:pt x="22502" y="27259"/>
                  </a:lnTo>
                  <a:lnTo>
                    <a:pt x="22537" y="27653"/>
                  </a:lnTo>
                  <a:lnTo>
                    <a:pt x="22537" y="28047"/>
                  </a:lnTo>
                  <a:lnTo>
                    <a:pt x="22519" y="28423"/>
                  </a:lnTo>
                  <a:lnTo>
                    <a:pt x="22485" y="28817"/>
                  </a:lnTo>
                  <a:lnTo>
                    <a:pt x="22451" y="28988"/>
                  </a:lnTo>
                  <a:lnTo>
                    <a:pt x="22400" y="29176"/>
                  </a:lnTo>
                  <a:lnTo>
                    <a:pt x="22348" y="29364"/>
                  </a:lnTo>
                  <a:lnTo>
                    <a:pt x="22280" y="29535"/>
                  </a:lnTo>
                  <a:lnTo>
                    <a:pt x="22194" y="29706"/>
                  </a:lnTo>
                  <a:lnTo>
                    <a:pt x="22109" y="29877"/>
                  </a:lnTo>
                  <a:lnTo>
                    <a:pt x="22109" y="29877"/>
                  </a:lnTo>
                  <a:lnTo>
                    <a:pt x="21955" y="30100"/>
                  </a:lnTo>
                  <a:lnTo>
                    <a:pt x="21784" y="30305"/>
                  </a:lnTo>
                  <a:lnTo>
                    <a:pt x="21595" y="30493"/>
                  </a:lnTo>
                  <a:lnTo>
                    <a:pt x="21407" y="30665"/>
                  </a:lnTo>
                  <a:lnTo>
                    <a:pt x="21185" y="30819"/>
                  </a:lnTo>
                  <a:lnTo>
                    <a:pt x="20945" y="30956"/>
                  </a:lnTo>
                  <a:lnTo>
                    <a:pt x="20706" y="31075"/>
                  </a:lnTo>
                  <a:lnTo>
                    <a:pt x="20449" y="31195"/>
                  </a:lnTo>
                  <a:lnTo>
                    <a:pt x="20192" y="31281"/>
                  </a:lnTo>
                  <a:lnTo>
                    <a:pt x="19918" y="31366"/>
                  </a:lnTo>
                  <a:lnTo>
                    <a:pt x="19645" y="31435"/>
                  </a:lnTo>
                  <a:lnTo>
                    <a:pt x="19371" y="31486"/>
                  </a:lnTo>
                  <a:lnTo>
                    <a:pt x="18806" y="31572"/>
                  </a:lnTo>
                  <a:lnTo>
                    <a:pt x="18259" y="31623"/>
                  </a:lnTo>
                  <a:lnTo>
                    <a:pt x="18259" y="31623"/>
                  </a:lnTo>
                  <a:lnTo>
                    <a:pt x="17574" y="31657"/>
                  </a:lnTo>
                  <a:lnTo>
                    <a:pt x="16907" y="31657"/>
                  </a:lnTo>
                  <a:lnTo>
                    <a:pt x="16239" y="31657"/>
                  </a:lnTo>
                  <a:lnTo>
                    <a:pt x="15572" y="31623"/>
                  </a:lnTo>
                  <a:lnTo>
                    <a:pt x="14905" y="31589"/>
                  </a:lnTo>
                  <a:lnTo>
                    <a:pt x="14237" y="31537"/>
                  </a:lnTo>
                  <a:lnTo>
                    <a:pt x="12886" y="31400"/>
                  </a:lnTo>
                  <a:lnTo>
                    <a:pt x="11551" y="31264"/>
                  </a:lnTo>
                  <a:lnTo>
                    <a:pt x="10216" y="31144"/>
                  </a:lnTo>
                  <a:lnTo>
                    <a:pt x="9532" y="31075"/>
                  </a:lnTo>
                  <a:lnTo>
                    <a:pt x="8864" y="31041"/>
                  </a:lnTo>
                  <a:lnTo>
                    <a:pt x="8197" y="31007"/>
                  </a:lnTo>
                  <a:lnTo>
                    <a:pt x="7530" y="30990"/>
                  </a:lnTo>
                  <a:lnTo>
                    <a:pt x="7530" y="30990"/>
                  </a:lnTo>
                  <a:lnTo>
                    <a:pt x="6811" y="30990"/>
                  </a:lnTo>
                  <a:lnTo>
                    <a:pt x="6109" y="30990"/>
                  </a:lnTo>
                  <a:lnTo>
                    <a:pt x="6109" y="30990"/>
                  </a:lnTo>
                  <a:lnTo>
                    <a:pt x="4843" y="31007"/>
                  </a:lnTo>
                  <a:lnTo>
                    <a:pt x="4210" y="30990"/>
                  </a:lnTo>
                  <a:lnTo>
                    <a:pt x="3577" y="30956"/>
                  </a:lnTo>
                  <a:lnTo>
                    <a:pt x="2961" y="30904"/>
                  </a:lnTo>
                  <a:lnTo>
                    <a:pt x="2328" y="30801"/>
                  </a:lnTo>
                  <a:lnTo>
                    <a:pt x="2037" y="30750"/>
                  </a:lnTo>
                  <a:lnTo>
                    <a:pt x="1729" y="30665"/>
                  </a:lnTo>
                  <a:lnTo>
                    <a:pt x="1421" y="30579"/>
                  </a:lnTo>
                  <a:lnTo>
                    <a:pt x="1130" y="30493"/>
                  </a:lnTo>
                  <a:lnTo>
                    <a:pt x="1130" y="30493"/>
                  </a:lnTo>
                  <a:lnTo>
                    <a:pt x="924" y="30408"/>
                  </a:lnTo>
                  <a:lnTo>
                    <a:pt x="736" y="30322"/>
                  </a:lnTo>
                  <a:lnTo>
                    <a:pt x="565" y="30203"/>
                  </a:lnTo>
                  <a:lnTo>
                    <a:pt x="480" y="30134"/>
                  </a:lnTo>
                  <a:lnTo>
                    <a:pt x="394" y="30066"/>
                  </a:lnTo>
                  <a:lnTo>
                    <a:pt x="394" y="30066"/>
                  </a:lnTo>
                  <a:lnTo>
                    <a:pt x="326" y="29980"/>
                  </a:lnTo>
                  <a:lnTo>
                    <a:pt x="257" y="29860"/>
                  </a:lnTo>
                  <a:lnTo>
                    <a:pt x="206" y="29758"/>
                  </a:lnTo>
                  <a:lnTo>
                    <a:pt x="154" y="29638"/>
                  </a:lnTo>
                  <a:lnTo>
                    <a:pt x="86" y="29398"/>
                  </a:lnTo>
                  <a:lnTo>
                    <a:pt x="52" y="29159"/>
                  </a:lnTo>
                  <a:lnTo>
                    <a:pt x="52" y="29159"/>
                  </a:lnTo>
                  <a:lnTo>
                    <a:pt x="18" y="28851"/>
                  </a:lnTo>
                  <a:lnTo>
                    <a:pt x="0" y="28543"/>
                  </a:lnTo>
                  <a:lnTo>
                    <a:pt x="0" y="28235"/>
                  </a:lnTo>
                  <a:lnTo>
                    <a:pt x="0" y="27927"/>
                  </a:lnTo>
                  <a:lnTo>
                    <a:pt x="35" y="27636"/>
                  </a:lnTo>
                  <a:lnTo>
                    <a:pt x="69" y="27328"/>
                  </a:lnTo>
                  <a:lnTo>
                    <a:pt x="154" y="26712"/>
                  </a:lnTo>
                  <a:lnTo>
                    <a:pt x="291" y="26113"/>
                  </a:lnTo>
                  <a:lnTo>
                    <a:pt x="428" y="25497"/>
                  </a:lnTo>
                  <a:lnTo>
                    <a:pt x="736" y="24299"/>
                  </a:lnTo>
                  <a:lnTo>
                    <a:pt x="736" y="24299"/>
                  </a:lnTo>
                  <a:lnTo>
                    <a:pt x="942" y="23289"/>
                  </a:lnTo>
                  <a:lnTo>
                    <a:pt x="1130" y="22297"/>
                  </a:lnTo>
                  <a:lnTo>
                    <a:pt x="1284" y="21270"/>
                  </a:lnTo>
                  <a:lnTo>
                    <a:pt x="1404" y="20261"/>
                  </a:lnTo>
                  <a:lnTo>
                    <a:pt x="1489" y="19234"/>
                  </a:lnTo>
                  <a:lnTo>
                    <a:pt x="1541" y="18207"/>
                  </a:lnTo>
                  <a:lnTo>
                    <a:pt x="1575" y="17181"/>
                  </a:lnTo>
                  <a:lnTo>
                    <a:pt x="1592" y="16171"/>
                  </a:lnTo>
                  <a:lnTo>
                    <a:pt x="1592" y="16171"/>
                  </a:lnTo>
                  <a:lnTo>
                    <a:pt x="1575" y="15213"/>
                  </a:lnTo>
                  <a:lnTo>
                    <a:pt x="1523" y="14272"/>
                  </a:lnTo>
                  <a:lnTo>
                    <a:pt x="1455" y="13313"/>
                  </a:lnTo>
                  <a:lnTo>
                    <a:pt x="1369" y="12372"/>
                  </a:lnTo>
                  <a:lnTo>
                    <a:pt x="1181" y="10507"/>
                  </a:lnTo>
                  <a:lnTo>
                    <a:pt x="1096" y="9566"/>
                  </a:lnTo>
                  <a:lnTo>
                    <a:pt x="1027" y="8625"/>
                  </a:lnTo>
                  <a:lnTo>
                    <a:pt x="1027" y="8625"/>
                  </a:lnTo>
                  <a:lnTo>
                    <a:pt x="942" y="7598"/>
                  </a:lnTo>
                  <a:lnTo>
                    <a:pt x="822" y="6571"/>
                  </a:lnTo>
                  <a:lnTo>
                    <a:pt x="702" y="5545"/>
                  </a:lnTo>
                  <a:lnTo>
                    <a:pt x="599" y="4518"/>
                  </a:lnTo>
                  <a:lnTo>
                    <a:pt x="599" y="4518"/>
                  </a:lnTo>
                  <a:lnTo>
                    <a:pt x="565" y="4124"/>
                  </a:lnTo>
                  <a:lnTo>
                    <a:pt x="548" y="3731"/>
                  </a:lnTo>
                  <a:lnTo>
                    <a:pt x="548" y="3337"/>
                  </a:lnTo>
                  <a:lnTo>
                    <a:pt x="582" y="2944"/>
                  </a:lnTo>
                  <a:lnTo>
                    <a:pt x="616" y="2738"/>
                  </a:lnTo>
                  <a:lnTo>
                    <a:pt x="651" y="2550"/>
                  </a:lnTo>
                  <a:lnTo>
                    <a:pt x="702" y="2362"/>
                  </a:lnTo>
                  <a:lnTo>
                    <a:pt x="770" y="2191"/>
                  </a:lnTo>
                  <a:lnTo>
                    <a:pt x="839" y="2002"/>
                  </a:lnTo>
                  <a:lnTo>
                    <a:pt x="924" y="1848"/>
                  </a:lnTo>
                  <a:lnTo>
                    <a:pt x="1027" y="1677"/>
                  </a:lnTo>
                  <a:lnTo>
                    <a:pt x="1147" y="1523"/>
                  </a:lnTo>
                  <a:lnTo>
                    <a:pt x="1147" y="1523"/>
                  </a:lnTo>
                  <a:lnTo>
                    <a:pt x="1301" y="1352"/>
                  </a:lnTo>
                  <a:lnTo>
                    <a:pt x="1472" y="1198"/>
                  </a:lnTo>
                  <a:lnTo>
                    <a:pt x="1660" y="1061"/>
                  </a:lnTo>
                  <a:lnTo>
                    <a:pt x="1849" y="942"/>
                  </a:lnTo>
                  <a:lnTo>
                    <a:pt x="2054" y="839"/>
                  </a:lnTo>
                  <a:lnTo>
                    <a:pt x="2276" y="753"/>
                  </a:lnTo>
                  <a:lnTo>
                    <a:pt x="2499" y="685"/>
                  </a:lnTo>
                  <a:lnTo>
                    <a:pt x="2738" y="616"/>
                  </a:lnTo>
                  <a:lnTo>
                    <a:pt x="2978" y="565"/>
                  </a:lnTo>
                  <a:lnTo>
                    <a:pt x="3217" y="531"/>
                  </a:lnTo>
                  <a:lnTo>
                    <a:pt x="3697" y="497"/>
                  </a:lnTo>
                  <a:lnTo>
                    <a:pt x="4193" y="462"/>
                  </a:lnTo>
                  <a:lnTo>
                    <a:pt x="4689" y="462"/>
                  </a:lnTo>
                  <a:lnTo>
                    <a:pt x="4689" y="462"/>
                  </a:lnTo>
                  <a:lnTo>
                    <a:pt x="12954" y="548"/>
                  </a:lnTo>
                  <a:lnTo>
                    <a:pt x="12954" y="548"/>
                  </a:lnTo>
                  <a:lnTo>
                    <a:pt x="13929" y="565"/>
                  </a:lnTo>
                  <a:lnTo>
                    <a:pt x="14905" y="582"/>
                  </a:lnTo>
                  <a:lnTo>
                    <a:pt x="15897" y="599"/>
                  </a:lnTo>
                  <a:lnTo>
                    <a:pt x="16376" y="582"/>
                  </a:lnTo>
                  <a:lnTo>
                    <a:pt x="16873" y="565"/>
                  </a:lnTo>
                  <a:lnTo>
                    <a:pt x="16873" y="565"/>
                  </a:lnTo>
                  <a:lnTo>
                    <a:pt x="17249" y="531"/>
                  </a:lnTo>
                  <a:lnTo>
                    <a:pt x="17643" y="480"/>
                  </a:lnTo>
                  <a:lnTo>
                    <a:pt x="18019" y="411"/>
                  </a:lnTo>
                  <a:lnTo>
                    <a:pt x="18396" y="326"/>
                  </a:lnTo>
                  <a:lnTo>
                    <a:pt x="19148" y="154"/>
                  </a:lnTo>
                  <a:lnTo>
                    <a:pt x="19525" y="86"/>
                  </a:lnTo>
                  <a:lnTo>
                    <a:pt x="19918" y="3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9"/>
            <p:cNvSpPr/>
            <p:nvPr/>
          </p:nvSpPr>
          <p:spPr>
            <a:xfrm>
              <a:off x="7367864" y="2065802"/>
              <a:ext cx="404784" cy="371542"/>
            </a:xfrm>
            <a:custGeom>
              <a:avLst/>
              <a:gdLst/>
              <a:ahLst/>
              <a:cxnLst/>
              <a:rect l="l" t="t" r="r" b="b"/>
              <a:pathLst>
                <a:path w="16463" h="15111" extrusionOk="0">
                  <a:moveTo>
                    <a:pt x="16394" y="1"/>
                  </a:moveTo>
                  <a:lnTo>
                    <a:pt x="1387" y="822"/>
                  </a:lnTo>
                  <a:lnTo>
                    <a:pt x="1421" y="2533"/>
                  </a:lnTo>
                  <a:lnTo>
                    <a:pt x="1438" y="4261"/>
                  </a:lnTo>
                  <a:lnTo>
                    <a:pt x="1421" y="5117"/>
                  </a:lnTo>
                  <a:lnTo>
                    <a:pt x="1404" y="5990"/>
                  </a:lnTo>
                  <a:lnTo>
                    <a:pt x="1370" y="6845"/>
                  </a:lnTo>
                  <a:lnTo>
                    <a:pt x="1318" y="7701"/>
                  </a:lnTo>
                  <a:lnTo>
                    <a:pt x="1250" y="8556"/>
                  </a:lnTo>
                  <a:lnTo>
                    <a:pt x="1164" y="9412"/>
                  </a:lnTo>
                  <a:lnTo>
                    <a:pt x="1044" y="10268"/>
                  </a:lnTo>
                  <a:lnTo>
                    <a:pt x="908" y="11106"/>
                  </a:lnTo>
                  <a:lnTo>
                    <a:pt x="719" y="11962"/>
                  </a:lnTo>
                  <a:lnTo>
                    <a:pt x="514" y="12800"/>
                  </a:lnTo>
                  <a:lnTo>
                    <a:pt x="274" y="13622"/>
                  </a:lnTo>
                  <a:lnTo>
                    <a:pt x="1" y="14460"/>
                  </a:lnTo>
                  <a:lnTo>
                    <a:pt x="240" y="14528"/>
                  </a:lnTo>
                  <a:lnTo>
                    <a:pt x="463" y="14597"/>
                  </a:lnTo>
                  <a:lnTo>
                    <a:pt x="719" y="14648"/>
                  </a:lnTo>
                  <a:lnTo>
                    <a:pt x="959" y="14700"/>
                  </a:lnTo>
                  <a:lnTo>
                    <a:pt x="1455" y="14768"/>
                  </a:lnTo>
                  <a:lnTo>
                    <a:pt x="1968" y="14802"/>
                  </a:lnTo>
                  <a:lnTo>
                    <a:pt x="3663" y="14939"/>
                  </a:lnTo>
                  <a:lnTo>
                    <a:pt x="5357" y="15025"/>
                  </a:lnTo>
                  <a:lnTo>
                    <a:pt x="7068" y="15093"/>
                  </a:lnTo>
                  <a:lnTo>
                    <a:pt x="8762" y="15110"/>
                  </a:lnTo>
                  <a:lnTo>
                    <a:pt x="10473" y="15093"/>
                  </a:lnTo>
                  <a:lnTo>
                    <a:pt x="12167" y="15042"/>
                  </a:lnTo>
                  <a:lnTo>
                    <a:pt x="13861" y="14956"/>
                  </a:lnTo>
                  <a:lnTo>
                    <a:pt x="15572" y="14836"/>
                  </a:lnTo>
                  <a:lnTo>
                    <a:pt x="15726" y="14819"/>
                  </a:lnTo>
                  <a:lnTo>
                    <a:pt x="15812" y="14785"/>
                  </a:lnTo>
                  <a:lnTo>
                    <a:pt x="15880" y="14751"/>
                  </a:lnTo>
                  <a:lnTo>
                    <a:pt x="15932" y="14682"/>
                  </a:lnTo>
                  <a:lnTo>
                    <a:pt x="15966" y="14631"/>
                  </a:lnTo>
                  <a:lnTo>
                    <a:pt x="15983" y="14546"/>
                  </a:lnTo>
                  <a:lnTo>
                    <a:pt x="16000" y="14477"/>
                  </a:lnTo>
                  <a:lnTo>
                    <a:pt x="16103" y="13570"/>
                  </a:lnTo>
                  <a:lnTo>
                    <a:pt x="16188" y="12663"/>
                  </a:lnTo>
                  <a:lnTo>
                    <a:pt x="16257" y="11773"/>
                  </a:lnTo>
                  <a:lnTo>
                    <a:pt x="16325" y="10867"/>
                  </a:lnTo>
                  <a:lnTo>
                    <a:pt x="16377" y="9960"/>
                  </a:lnTo>
                  <a:lnTo>
                    <a:pt x="16411" y="9053"/>
                  </a:lnTo>
                  <a:lnTo>
                    <a:pt x="16462" y="7239"/>
                  </a:lnTo>
                  <a:lnTo>
                    <a:pt x="16462" y="5442"/>
                  </a:lnTo>
                  <a:lnTo>
                    <a:pt x="16462" y="3628"/>
                  </a:lnTo>
                  <a:lnTo>
                    <a:pt x="16428" y="1814"/>
                  </a:lnTo>
                  <a:lnTo>
                    <a:pt x="16394" y="1"/>
                  </a:lnTo>
                  <a:close/>
                </a:path>
              </a:pathLst>
            </a:custGeom>
            <a:solidFill>
              <a:srgbClr val="00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9"/>
            <p:cNvSpPr/>
            <p:nvPr/>
          </p:nvSpPr>
          <p:spPr>
            <a:xfrm>
              <a:off x="7367864" y="2065802"/>
              <a:ext cx="404784" cy="371542"/>
            </a:xfrm>
            <a:custGeom>
              <a:avLst/>
              <a:gdLst/>
              <a:ahLst/>
              <a:cxnLst/>
              <a:rect l="l" t="t" r="r" b="b"/>
              <a:pathLst>
                <a:path w="16463" h="15111" fill="none" extrusionOk="0">
                  <a:moveTo>
                    <a:pt x="1387" y="822"/>
                  </a:moveTo>
                  <a:lnTo>
                    <a:pt x="1387" y="822"/>
                  </a:lnTo>
                  <a:lnTo>
                    <a:pt x="1421" y="2533"/>
                  </a:lnTo>
                  <a:lnTo>
                    <a:pt x="1438" y="4261"/>
                  </a:lnTo>
                  <a:lnTo>
                    <a:pt x="1421" y="5117"/>
                  </a:lnTo>
                  <a:lnTo>
                    <a:pt x="1404" y="5990"/>
                  </a:lnTo>
                  <a:lnTo>
                    <a:pt x="1370" y="6845"/>
                  </a:lnTo>
                  <a:lnTo>
                    <a:pt x="1318" y="7701"/>
                  </a:lnTo>
                  <a:lnTo>
                    <a:pt x="1250" y="8556"/>
                  </a:lnTo>
                  <a:lnTo>
                    <a:pt x="1164" y="9412"/>
                  </a:lnTo>
                  <a:lnTo>
                    <a:pt x="1044" y="10268"/>
                  </a:lnTo>
                  <a:lnTo>
                    <a:pt x="908" y="11106"/>
                  </a:lnTo>
                  <a:lnTo>
                    <a:pt x="719" y="11962"/>
                  </a:lnTo>
                  <a:lnTo>
                    <a:pt x="514" y="12800"/>
                  </a:lnTo>
                  <a:lnTo>
                    <a:pt x="274" y="13622"/>
                  </a:lnTo>
                  <a:lnTo>
                    <a:pt x="1" y="14460"/>
                  </a:lnTo>
                  <a:lnTo>
                    <a:pt x="1" y="14460"/>
                  </a:lnTo>
                  <a:lnTo>
                    <a:pt x="240" y="14528"/>
                  </a:lnTo>
                  <a:lnTo>
                    <a:pt x="463" y="14597"/>
                  </a:lnTo>
                  <a:lnTo>
                    <a:pt x="719" y="14648"/>
                  </a:lnTo>
                  <a:lnTo>
                    <a:pt x="959" y="14700"/>
                  </a:lnTo>
                  <a:lnTo>
                    <a:pt x="1455" y="14768"/>
                  </a:lnTo>
                  <a:lnTo>
                    <a:pt x="1968" y="14802"/>
                  </a:lnTo>
                  <a:lnTo>
                    <a:pt x="1968" y="14802"/>
                  </a:lnTo>
                  <a:lnTo>
                    <a:pt x="3663" y="14939"/>
                  </a:lnTo>
                  <a:lnTo>
                    <a:pt x="5357" y="15025"/>
                  </a:lnTo>
                  <a:lnTo>
                    <a:pt x="7068" y="15093"/>
                  </a:lnTo>
                  <a:lnTo>
                    <a:pt x="8762" y="15110"/>
                  </a:lnTo>
                  <a:lnTo>
                    <a:pt x="10473" y="15093"/>
                  </a:lnTo>
                  <a:lnTo>
                    <a:pt x="12167" y="15042"/>
                  </a:lnTo>
                  <a:lnTo>
                    <a:pt x="13861" y="14956"/>
                  </a:lnTo>
                  <a:lnTo>
                    <a:pt x="15572" y="14836"/>
                  </a:lnTo>
                  <a:lnTo>
                    <a:pt x="15572" y="14836"/>
                  </a:lnTo>
                  <a:lnTo>
                    <a:pt x="15726" y="14819"/>
                  </a:lnTo>
                  <a:lnTo>
                    <a:pt x="15812" y="14785"/>
                  </a:lnTo>
                  <a:lnTo>
                    <a:pt x="15880" y="14751"/>
                  </a:lnTo>
                  <a:lnTo>
                    <a:pt x="15880" y="14751"/>
                  </a:lnTo>
                  <a:lnTo>
                    <a:pt x="15932" y="14682"/>
                  </a:lnTo>
                  <a:lnTo>
                    <a:pt x="15966" y="14631"/>
                  </a:lnTo>
                  <a:lnTo>
                    <a:pt x="15983" y="14546"/>
                  </a:lnTo>
                  <a:lnTo>
                    <a:pt x="16000" y="14477"/>
                  </a:lnTo>
                  <a:lnTo>
                    <a:pt x="16000" y="14477"/>
                  </a:lnTo>
                  <a:lnTo>
                    <a:pt x="16103" y="13570"/>
                  </a:lnTo>
                  <a:lnTo>
                    <a:pt x="16188" y="12663"/>
                  </a:lnTo>
                  <a:lnTo>
                    <a:pt x="16257" y="11773"/>
                  </a:lnTo>
                  <a:lnTo>
                    <a:pt x="16325" y="10867"/>
                  </a:lnTo>
                  <a:lnTo>
                    <a:pt x="16377" y="9960"/>
                  </a:lnTo>
                  <a:lnTo>
                    <a:pt x="16411" y="9053"/>
                  </a:lnTo>
                  <a:lnTo>
                    <a:pt x="16462" y="7239"/>
                  </a:lnTo>
                  <a:lnTo>
                    <a:pt x="16462" y="5442"/>
                  </a:lnTo>
                  <a:lnTo>
                    <a:pt x="16462" y="3628"/>
                  </a:lnTo>
                  <a:lnTo>
                    <a:pt x="16428" y="1814"/>
                  </a:lnTo>
                  <a:lnTo>
                    <a:pt x="16394" y="1"/>
                  </a:lnTo>
                  <a:lnTo>
                    <a:pt x="1387" y="8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a:off x="7367864" y="2109987"/>
              <a:ext cx="257505" cy="327358"/>
            </a:xfrm>
            <a:custGeom>
              <a:avLst/>
              <a:gdLst/>
              <a:ahLst/>
              <a:cxnLst/>
              <a:rect l="l" t="t" r="r" b="b"/>
              <a:pathLst>
                <a:path w="10473" h="13314" extrusionOk="0">
                  <a:moveTo>
                    <a:pt x="2105" y="0"/>
                  </a:moveTo>
                  <a:lnTo>
                    <a:pt x="1404" y="17"/>
                  </a:lnTo>
                  <a:lnTo>
                    <a:pt x="1421" y="1232"/>
                  </a:lnTo>
                  <a:lnTo>
                    <a:pt x="1438" y="2430"/>
                  </a:lnTo>
                  <a:lnTo>
                    <a:pt x="1421" y="3731"/>
                  </a:lnTo>
                  <a:lnTo>
                    <a:pt x="1370" y="5031"/>
                  </a:lnTo>
                  <a:lnTo>
                    <a:pt x="1335" y="5664"/>
                  </a:lnTo>
                  <a:lnTo>
                    <a:pt x="1301" y="6315"/>
                  </a:lnTo>
                  <a:lnTo>
                    <a:pt x="1233" y="6965"/>
                  </a:lnTo>
                  <a:lnTo>
                    <a:pt x="1164" y="7598"/>
                  </a:lnTo>
                  <a:lnTo>
                    <a:pt x="1079" y="8248"/>
                  </a:lnTo>
                  <a:lnTo>
                    <a:pt x="976" y="8881"/>
                  </a:lnTo>
                  <a:lnTo>
                    <a:pt x="856" y="9514"/>
                  </a:lnTo>
                  <a:lnTo>
                    <a:pt x="719" y="10148"/>
                  </a:lnTo>
                  <a:lnTo>
                    <a:pt x="582" y="10781"/>
                  </a:lnTo>
                  <a:lnTo>
                    <a:pt x="411" y="11414"/>
                  </a:lnTo>
                  <a:lnTo>
                    <a:pt x="206" y="12030"/>
                  </a:lnTo>
                  <a:lnTo>
                    <a:pt x="1" y="12663"/>
                  </a:lnTo>
                  <a:lnTo>
                    <a:pt x="240" y="12731"/>
                  </a:lnTo>
                  <a:lnTo>
                    <a:pt x="463" y="12800"/>
                  </a:lnTo>
                  <a:lnTo>
                    <a:pt x="719" y="12851"/>
                  </a:lnTo>
                  <a:lnTo>
                    <a:pt x="959" y="12903"/>
                  </a:lnTo>
                  <a:lnTo>
                    <a:pt x="1455" y="12971"/>
                  </a:lnTo>
                  <a:lnTo>
                    <a:pt x="1968" y="13005"/>
                  </a:lnTo>
                  <a:lnTo>
                    <a:pt x="3697" y="13142"/>
                  </a:lnTo>
                  <a:lnTo>
                    <a:pt x="5442" y="13228"/>
                  </a:lnTo>
                  <a:lnTo>
                    <a:pt x="7170" y="13296"/>
                  </a:lnTo>
                  <a:lnTo>
                    <a:pt x="8916" y="13313"/>
                  </a:lnTo>
                  <a:lnTo>
                    <a:pt x="10370" y="13296"/>
                  </a:lnTo>
                  <a:lnTo>
                    <a:pt x="10370" y="13262"/>
                  </a:lnTo>
                  <a:lnTo>
                    <a:pt x="10405" y="13125"/>
                  </a:lnTo>
                  <a:lnTo>
                    <a:pt x="10422" y="12868"/>
                  </a:lnTo>
                  <a:lnTo>
                    <a:pt x="10456" y="12133"/>
                  </a:lnTo>
                  <a:lnTo>
                    <a:pt x="10473" y="11277"/>
                  </a:lnTo>
                  <a:lnTo>
                    <a:pt x="10456" y="10473"/>
                  </a:lnTo>
                  <a:lnTo>
                    <a:pt x="9635" y="10507"/>
                  </a:lnTo>
                  <a:lnTo>
                    <a:pt x="8830" y="10524"/>
                  </a:lnTo>
                  <a:lnTo>
                    <a:pt x="7855" y="10507"/>
                  </a:lnTo>
                  <a:lnTo>
                    <a:pt x="7376" y="10473"/>
                  </a:lnTo>
                  <a:lnTo>
                    <a:pt x="6897" y="10438"/>
                  </a:lnTo>
                  <a:lnTo>
                    <a:pt x="6418" y="10404"/>
                  </a:lnTo>
                  <a:lnTo>
                    <a:pt x="5938" y="10336"/>
                  </a:lnTo>
                  <a:lnTo>
                    <a:pt x="5476" y="10267"/>
                  </a:lnTo>
                  <a:lnTo>
                    <a:pt x="4997" y="10182"/>
                  </a:lnTo>
                  <a:lnTo>
                    <a:pt x="4689" y="10113"/>
                  </a:lnTo>
                  <a:lnTo>
                    <a:pt x="4398" y="10045"/>
                  </a:lnTo>
                  <a:lnTo>
                    <a:pt x="4107" y="9942"/>
                  </a:lnTo>
                  <a:lnTo>
                    <a:pt x="3817" y="9840"/>
                  </a:lnTo>
                  <a:lnTo>
                    <a:pt x="3645" y="9754"/>
                  </a:lnTo>
                  <a:lnTo>
                    <a:pt x="3474" y="9651"/>
                  </a:lnTo>
                  <a:lnTo>
                    <a:pt x="3303" y="9549"/>
                  </a:lnTo>
                  <a:lnTo>
                    <a:pt x="3149" y="9429"/>
                  </a:lnTo>
                  <a:lnTo>
                    <a:pt x="3012" y="9292"/>
                  </a:lnTo>
                  <a:lnTo>
                    <a:pt x="2858" y="9155"/>
                  </a:lnTo>
                  <a:lnTo>
                    <a:pt x="2739" y="9018"/>
                  </a:lnTo>
                  <a:lnTo>
                    <a:pt x="2602" y="8864"/>
                  </a:lnTo>
                  <a:lnTo>
                    <a:pt x="2482" y="8710"/>
                  </a:lnTo>
                  <a:lnTo>
                    <a:pt x="2379" y="8539"/>
                  </a:lnTo>
                  <a:lnTo>
                    <a:pt x="2277" y="8368"/>
                  </a:lnTo>
                  <a:lnTo>
                    <a:pt x="2191" y="8197"/>
                  </a:lnTo>
                  <a:lnTo>
                    <a:pt x="2122" y="8026"/>
                  </a:lnTo>
                  <a:lnTo>
                    <a:pt x="2054" y="7838"/>
                  </a:lnTo>
                  <a:lnTo>
                    <a:pt x="1986" y="7649"/>
                  </a:lnTo>
                  <a:lnTo>
                    <a:pt x="1951" y="7461"/>
                  </a:lnTo>
                  <a:lnTo>
                    <a:pt x="1917" y="7307"/>
                  </a:lnTo>
                  <a:lnTo>
                    <a:pt x="1883" y="7119"/>
                  </a:lnTo>
                  <a:lnTo>
                    <a:pt x="1866" y="6948"/>
                  </a:lnTo>
                  <a:lnTo>
                    <a:pt x="1866" y="6862"/>
                  </a:lnTo>
                  <a:lnTo>
                    <a:pt x="1883" y="6777"/>
                  </a:lnTo>
                  <a:lnTo>
                    <a:pt x="1849" y="6503"/>
                  </a:lnTo>
                  <a:lnTo>
                    <a:pt x="1814" y="6229"/>
                  </a:lnTo>
                  <a:lnTo>
                    <a:pt x="1763" y="5664"/>
                  </a:lnTo>
                  <a:lnTo>
                    <a:pt x="1763" y="5083"/>
                  </a:lnTo>
                  <a:lnTo>
                    <a:pt x="1763" y="4518"/>
                  </a:lnTo>
                  <a:lnTo>
                    <a:pt x="1814" y="3388"/>
                  </a:lnTo>
                  <a:lnTo>
                    <a:pt x="1866" y="2259"/>
                  </a:lnTo>
                  <a:lnTo>
                    <a:pt x="1968" y="1130"/>
                  </a:lnTo>
                  <a:lnTo>
                    <a:pt x="2020" y="565"/>
                  </a:lnTo>
                  <a:lnTo>
                    <a:pt x="2105" y="0"/>
                  </a:lnTo>
                  <a:close/>
                </a:path>
              </a:pathLst>
            </a:custGeom>
            <a:solidFill>
              <a:srgbClr val="C09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a:off x="7502925" y="2277850"/>
              <a:ext cx="340807" cy="291190"/>
            </a:xfrm>
            <a:custGeom>
              <a:avLst/>
              <a:gdLst/>
              <a:ahLst/>
              <a:cxnLst/>
              <a:rect l="l" t="t" r="r" b="b"/>
              <a:pathLst>
                <a:path w="13861" h="11843" extrusionOk="0">
                  <a:moveTo>
                    <a:pt x="11568" y="1"/>
                  </a:moveTo>
                  <a:lnTo>
                    <a:pt x="11448" y="52"/>
                  </a:lnTo>
                  <a:lnTo>
                    <a:pt x="11425" y="65"/>
                  </a:lnTo>
                  <a:lnTo>
                    <a:pt x="11568" y="1"/>
                  </a:lnTo>
                  <a:close/>
                  <a:moveTo>
                    <a:pt x="11425" y="65"/>
                  </a:moveTo>
                  <a:lnTo>
                    <a:pt x="4860" y="3030"/>
                  </a:lnTo>
                  <a:lnTo>
                    <a:pt x="4877" y="3030"/>
                  </a:lnTo>
                  <a:lnTo>
                    <a:pt x="4894" y="3047"/>
                  </a:lnTo>
                  <a:lnTo>
                    <a:pt x="4912" y="3132"/>
                  </a:lnTo>
                  <a:lnTo>
                    <a:pt x="4946" y="3475"/>
                  </a:lnTo>
                  <a:lnTo>
                    <a:pt x="4963" y="3988"/>
                  </a:lnTo>
                  <a:lnTo>
                    <a:pt x="4980" y="4587"/>
                  </a:lnTo>
                  <a:lnTo>
                    <a:pt x="4963" y="5203"/>
                  </a:lnTo>
                  <a:lnTo>
                    <a:pt x="4946" y="5768"/>
                  </a:lnTo>
                  <a:lnTo>
                    <a:pt x="4929" y="6195"/>
                  </a:lnTo>
                  <a:lnTo>
                    <a:pt x="4912" y="6349"/>
                  </a:lnTo>
                  <a:lnTo>
                    <a:pt x="4877" y="6435"/>
                  </a:lnTo>
                  <a:lnTo>
                    <a:pt x="4809" y="6657"/>
                  </a:lnTo>
                  <a:lnTo>
                    <a:pt x="4723" y="6846"/>
                  </a:lnTo>
                  <a:lnTo>
                    <a:pt x="4638" y="7034"/>
                  </a:lnTo>
                  <a:lnTo>
                    <a:pt x="4535" y="7222"/>
                  </a:lnTo>
                  <a:lnTo>
                    <a:pt x="4415" y="7393"/>
                  </a:lnTo>
                  <a:lnTo>
                    <a:pt x="4296" y="7547"/>
                  </a:lnTo>
                  <a:lnTo>
                    <a:pt x="4159" y="7701"/>
                  </a:lnTo>
                  <a:lnTo>
                    <a:pt x="4022" y="7838"/>
                  </a:lnTo>
                  <a:lnTo>
                    <a:pt x="3868" y="7958"/>
                  </a:lnTo>
                  <a:lnTo>
                    <a:pt x="3714" y="8078"/>
                  </a:lnTo>
                  <a:lnTo>
                    <a:pt x="3543" y="8197"/>
                  </a:lnTo>
                  <a:lnTo>
                    <a:pt x="3372" y="8300"/>
                  </a:lnTo>
                  <a:lnTo>
                    <a:pt x="3183" y="8386"/>
                  </a:lnTo>
                  <a:lnTo>
                    <a:pt x="2995" y="8471"/>
                  </a:lnTo>
                  <a:lnTo>
                    <a:pt x="2773" y="8540"/>
                  </a:lnTo>
                  <a:lnTo>
                    <a:pt x="2567" y="8591"/>
                  </a:lnTo>
                  <a:lnTo>
                    <a:pt x="2259" y="8659"/>
                  </a:lnTo>
                  <a:lnTo>
                    <a:pt x="1934" y="8711"/>
                  </a:lnTo>
                  <a:lnTo>
                    <a:pt x="1609" y="8745"/>
                  </a:lnTo>
                  <a:lnTo>
                    <a:pt x="1301" y="8762"/>
                  </a:lnTo>
                  <a:lnTo>
                    <a:pt x="651" y="8779"/>
                  </a:lnTo>
                  <a:lnTo>
                    <a:pt x="0" y="8762"/>
                  </a:lnTo>
                  <a:lnTo>
                    <a:pt x="0" y="8762"/>
                  </a:lnTo>
                  <a:lnTo>
                    <a:pt x="103" y="8779"/>
                  </a:lnTo>
                  <a:lnTo>
                    <a:pt x="206" y="8813"/>
                  </a:lnTo>
                  <a:lnTo>
                    <a:pt x="445" y="8916"/>
                  </a:lnTo>
                  <a:lnTo>
                    <a:pt x="702" y="9087"/>
                  </a:lnTo>
                  <a:lnTo>
                    <a:pt x="976" y="9258"/>
                  </a:lnTo>
                  <a:lnTo>
                    <a:pt x="1506" y="9652"/>
                  </a:lnTo>
                  <a:lnTo>
                    <a:pt x="1746" y="9823"/>
                  </a:lnTo>
                  <a:lnTo>
                    <a:pt x="1934" y="9943"/>
                  </a:lnTo>
                  <a:lnTo>
                    <a:pt x="3885" y="11004"/>
                  </a:lnTo>
                  <a:lnTo>
                    <a:pt x="4330" y="11226"/>
                  </a:lnTo>
                  <a:lnTo>
                    <a:pt x="4775" y="11414"/>
                  </a:lnTo>
                  <a:lnTo>
                    <a:pt x="5237" y="11568"/>
                  </a:lnTo>
                  <a:lnTo>
                    <a:pt x="5699" y="11671"/>
                  </a:lnTo>
                  <a:lnTo>
                    <a:pt x="6178" y="11757"/>
                  </a:lnTo>
                  <a:lnTo>
                    <a:pt x="6657" y="11808"/>
                  </a:lnTo>
                  <a:lnTo>
                    <a:pt x="7136" y="11842"/>
                  </a:lnTo>
                  <a:lnTo>
                    <a:pt x="7615" y="11842"/>
                  </a:lnTo>
                  <a:lnTo>
                    <a:pt x="8094" y="11808"/>
                  </a:lnTo>
                  <a:lnTo>
                    <a:pt x="8573" y="11740"/>
                  </a:lnTo>
                  <a:lnTo>
                    <a:pt x="9035" y="11654"/>
                  </a:lnTo>
                  <a:lnTo>
                    <a:pt x="9515" y="11551"/>
                  </a:lnTo>
                  <a:lnTo>
                    <a:pt x="9977" y="11414"/>
                  </a:lnTo>
                  <a:lnTo>
                    <a:pt x="10439" y="11260"/>
                  </a:lnTo>
                  <a:lnTo>
                    <a:pt x="10884" y="11072"/>
                  </a:lnTo>
                  <a:lnTo>
                    <a:pt x="11328" y="10884"/>
                  </a:lnTo>
                  <a:lnTo>
                    <a:pt x="11705" y="10696"/>
                  </a:lnTo>
                  <a:lnTo>
                    <a:pt x="12064" y="10473"/>
                  </a:lnTo>
                  <a:lnTo>
                    <a:pt x="12424" y="10234"/>
                  </a:lnTo>
                  <a:lnTo>
                    <a:pt x="12749" y="9977"/>
                  </a:lnTo>
                  <a:lnTo>
                    <a:pt x="13057" y="9703"/>
                  </a:lnTo>
                  <a:lnTo>
                    <a:pt x="13348" y="9412"/>
                  </a:lnTo>
                  <a:lnTo>
                    <a:pt x="13621" y="9087"/>
                  </a:lnTo>
                  <a:lnTo>
                    <a:pt x="13861" y="8745"/>
                  </a:lnTo>
                  <a:lnTo>
                    <a:pt x="13639" y="8745"/>
                  </a:lnTo>
                  <a:lnTo>
                    <a:pt x="13416" y="8728"/>
                  </a:lnTo>
                  <a:lnTo>
                    <a:pt x="13194" y="8711"/>
                  </a:lnTo>
                  <a:lnTo>
                    <a:pt x="12971" y="8677"/>
                  </a:lnTo>
                  <a:lnTo>
                    <a:pt x="12749" y="8642"/>
                  </a:lnTo>
                  <a:lnTo>
                    <a:pt x="12526" y="8574"/>
                  </a:lnTo>
                  <a:lnTo>
                    <a:pt x="12304" y="8505"/>
                  </a:lnTo>
                  <a:lnTo>
                    <a:pt x="12098" y="8437"/>
                  </a:lnTo>
                  <a:lnTo>
                    <a:pt x="11876" y="8351"/>
                  </a:lnTo>
                  <a:lnTo>
                    <a:pt x="11671" y="8249"/>
                  </a:lnTo>
                  <a:lnTo>
                    <a:pt x="11482" y="8146"/>
                  </a:lnTo>
                  <a:lnTo>
                    <a:pt x="11277" y="8026"/>
                  </a:lnTo>
                  <a:lnTo>
                    <a:pt x="11089" y="7907"/>
                  </a:lnTo>
                  <a:lnTo>
                    <a:pt x="10901" y="7787"/>
                  </a:lnTo>
                  <a:lnTo>
                    <a:pt x="10730" y="7633"/>
                  </a:lnTo>
                  <a:lnTo>
                    <a:pt x="10558" y="7496"/>
                  </a:lnTo>
                  <a:lnTo>
                    <a:pt x="10404" y="7342"/>
                  </a:lnTo>
                  <a:lnTo>
                    <a:pt x="10250" y="7171"/>
                  </a:lnTo>
                  <a:lnTo>
                    <a:pt x="10096" y="7000"/>
                  </a:lnTo>
                  <a:lnTo>
                    <a:pt x="9960" y="6828"/>
                  </a:lnTo>
                  <a:lnTo>
                    <a:pt x="9840" y="6640"/>
                  </a:lnTo>
                  <a:lnTo>
                    <a:pt x="9720" y="6452"/>
                  </a:lnTo>
                  <a:lnTo>
                    <a:pt x="9617" y="6264"/>
                  </a:lnTo>
                  <a:lnTo>
                    <a:pt x="9532" y="6058"/>
                  </a:lnTo>
                  <a:lnTo>
                    <a:pt x="9463" y="5853"/>
                  </a:lnTo>
                  <a:lnTo>
                    <a:pt x="9395" y="5648"/>
                  </a:lnTo>
                  <a:lnTo>
                    <a:pt x="9343" y="5442"/>
                  </a:lnTo>
                  <a:lnTo>
                    <a:pt x="9292" y="5220"/>
                  </a:lnTo>
                  <a:lnTo>
                    <a:pt x="9275" y="4998"/>
                  </a:lnTo>
                  <a:lnTo>
                    <a:pt x="9258" y="4758"/>
                  </a:lnTo>
                  <a:lnTo>
                    <a:pt x="9258" y="4536"/>
                  </a:lnTo>
                  <a:lnTo>
                    <a:pt x="9292" y="4296"/>
                  </a:lnTo>
                  <a:lnTo>
                    <a:pt x="9326" y="4056"/>
                  </a:lnTo>
                  <a:lnTo>
                    <a:pt x="9378" y="3765"/>
                  </a:lnTo>
                  <a:lnTo>
                    <a:pt x="9446" y="3475"/>
                  </a:lnTo>
                  <a:lnTo>
                    <a:pt x="9532" y="3167"/>
                  </a:lnTo>
                  <a:lnTo>
                    <a:pt x="9617" y="2859"/>
                  </a:lnTo>
                  <a:lnTo>
                    <a:pt x="9737" y="2533"/>
                  </a:lnTo>
                  <a:lnTo>
                    <a:pt x="9857" y="2208"/>
                  </a:lnTo>
                  <a:lnTo>
                    <a:pt x="9994" y="1883"/>
                  </a:lnTo>
                  <a:lnTo>
                    <a:pt x="10148" y="1575"/>
                  </a:lnTo>
                  <a:lnTo>
                    <a:pt x="10319" y="1284"/>
                  </a:lnTo>
                  <a:lnTo>
                    <a:pt x="10490" y="993"/>
                  </a:lnTo>
                  <a:lnTo>
                    <a:pt x="10695" y="737"/>
                  </a:lnTo>
                  <a:lnTo>
                    <a:pt x="10901" y="497"/>
                  </a:lnTo>
                  <a:lnTo>
                    <a:pt x="11106" y="292"/>
                  </a:lnTo>
                  <a:lnTo>
                    <a:pt x="11328" y="121"/>
                  </a:lnTo>
                  <a:lnTo>
                    <a:pt x="11425" y="65"/>
                  </a:lnTo>
                  <a:close/>
                </a:path>
              </a:pathLst>
            </a:custGeom>
            <a:solidFill>
              <a:srgbClr val="F4D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a:off x="7502925" y="2277850"/>
              <a:ext cx="340807" cy="291190"/>
            </a:xfrm>
            <a:custGeom>
              <a:avLst/>
              <a:gdLst/>
              <a:ahLst/>
              <a:cxnLst/>
              <a:rect l="l" t="t" r="r" b="b"/>
              <a:pathLst>
                <a:path w="13861" h="11843" fill="none" extrusionOk="0">
                  <a:moveTo>
                    <a:pt x="11568" y="1"/>
                  </a:moveTo>
                  <a:lnTo>
                    <a:pt x="11568" y="1"/>
                  </a:lnTo>
                  <a:lnTo>
                    <a:pt x="11448" y="52"/>
                  </a:lnTo>
                  <a:lnTo>
                    <a:pt x="11328" y="121"/>
                  </a:lnTo>
                  <a:lnTo>
                    <a:pt x="11106" y="292"/>
                  </a:lnTo>
                  <a:lnTo>
                    <a:pt x="10901" y="497"/>
                  </a:lnTo>
                  <a:lnTo>
                    <a:pt x="10695" y="737"/>
                  </a:lnTo>
                  <a:lnTo>
                    <a:pt x="10490" y="993"/>
                  </a:lnTo>
                  <a:lnTo>
                    <a:pt x="10319" y="1284"/>
                  </a:lnTo>
                  <a:lnTo>
                    <a:pt x="10148" y="1575"/>
                  </a:lnTo>
                  <a:lnTo>
                    <a:pt x="9994" y="1883"/>
                  </a:lnTo>
                  <a:lnTo>
                    <a:pt x="9857" y="2208"/>
                  </a:lnTo>
                  <a:lnTo>
                    <a:pt x="9737" y="2533"/>
                  </a:lnTo>
                  <a:lnTo>
                    <a:pt x="9617" y="2859"/>
                  </a:lnTo>
                  <a:lnTo>
                    <a:pt x="9532" y="3167"/>
                  </a:lnTo>
                  <a:lnTo>
                    <a:pt x="9446" y="3475"/>
                  </a:lnTo>
                  <a:lnTo>
                    <a:pt x="9378" y="3765"/>
                  </a:lnTo>
                  <a:lnTo>
                    <a:pt x="9326" y="4056"/>
                  </a:lnTo>
                  <a:lnTo>
                    <a:pt x="9292" y="4296"/>
                  </a:lnTo>
                  <a:lnTo>
                    <a:pt x="9292" y="4296"/>
                  </a:lnTo>
                  <a:lnTo>
                    <a:pt x="9258" y="4536"/>
                  </a:lnTo>
                  <a:lnTo>
                    <a:pt x="9258" y="4758"/>
                  </a:lnTo>
                  <a:lnTo>
                    <a:pt x="9275" y="4998"/>
                  </a:lnTo>
                  <a:lnTo>
                    <a:pt x="9292" y="5220"/>
                  </a:lnTo>
                  <a:lnTo>
                    <a:pt x="9343" y="5442"/>
                  </a:lnTo>
                  <a:lnTo>
                    <a:pt x="9395" y="5648"/>
                  </a:lnTo>
                  <a:lnTo>
                    <a:pt x="9463" y="5853"/>
                  </a:lnTo>
                  <a:lnTo>
                    <a:pt x="9532" y="6058"/>
                  </a:lnTo>
                  <a:lnTo>
                    <a:pt x="9617" y="6264"/>
                  </a:lnTo>
                  <a:lnTo>
                    <a:pt x="9720" y="6452"/>
                  </a:lnTo>
                  <a:lnTo>
                    <a:pt x="9840" y="6640"/>
                  </a:lnTo>
                  <a:lnTo>
                    <a:pt x="9960" y="6828"/>
                  </a:lnTo>
                  <a:lnTo>
                    <a:pt x="10096" y="7000"/>
                  </a:lnTo>
                  <a:lnTo>
                    <a:pt x="10250" y="7171"/>
                  </a:lnTo>
                  <a:lnTo>
                    <a:pt x="10404" y="7342"/>
                  </a:lnTo>
                  <a:lnTo>
                    <a:pt x="10558" y="7496"/>
                  </a:lnTo>
                  <a:lnTo>
                    <a:pt x="10730" y="7633"/>
                  </a:lnTo>
                  <a:lnTo>
                    <a:pt x="10901" y="7787"/>
                  </a:lnTo>
                  <a:lnTo>
                    <a:pt x="11089" y="7907"/>
                  </a:lnTo>
                  <a:lnTo>
                    <a:pt x="11277" y="8026"/>
                  </a:lnTo>
                  <a:lnTo>
                    <a:pt x="11482" y="8146"/>
                  </a:lnTo>
                  <a:lnTo>
                    <a:pt x="11671" y="8249"/>
                  </a:lnTo>
                  <a:lnTo>
                    <a:pt x="11876" y="8351"/>
                  </a:lnTo>
                  <a:lnTo>
                    <a:pt x="12098" y="8437"/>
                  </a:lnTo>
                  <a:lnTo>
                    <a:pt x="12304" y="8505"/>
                  </a:lnTo>
                  <a:lnTo>
                    <a:pt x="12526" y="8574"/>
                  </a:lnTo>
                  <a:lnTo>
                    <a:pt x="12749" y="8642"/>
                  </a:lnTo>
                  <a:lnTo>
                    <a:pt x="12971" y="8677"/>
                  </a:lnTo>
                  <a:lnTo>
                    <a:pt x="13194" y="8711"/>
                  </a:lnTo>
                  <a:lnTo>
                    <a:pt x="13416" y="8728"/>
                  </a:lnTo>
                  <a:lnTo>
                    <a:pt x="13639" y="8745"/>
                  </a:lnTo>
                  <a:lnTo>
                    <a:pt x="13861" y="8745"/>
                  </a:lnTo>
                  <a:lnTo>
                    <a:pt x="13861" y="8745"/>
                  </a:lnTo>
                  <a:lnTo>
                    <a:pt x="13621" y="9087"/>
                  </a:lnTo>
                  <a:lnTo>
                    <a:pt x="13348" y="9412"/>
                  </a:lnTo>
                  <a:lnTo>
                    <a:pt x="13057" y="9703"/>
                  </a:lnTo>
                  <a:lnTo>
                    <a:pt x="12749" y="9977"/>
                  </a:lnTo>
                  <a:lnTo>
                    <a:pt x="12424" y="10234"/>
                  </a:lnTo>
                  <a:lnTo>
                    <a:pt x="12064" y="10473"/>
                  </a:lnTo>
                  <a:lnTo>
                    <a:pt x="11705" y="10696"/>
                  </a:lnTo>
                  <a:lnTo>
                    <a:pt x="11328" y="10884"/>
                  </a:lnTo>
                  <a:lnTo>
                    <a:pt x="11328" y="10884"/>
                  </a:lnTo>
                  <a:lnTo>
                    <a:pt x="10884" y="11072"/>
                  </a:lnTo>
                  <a:lnTo>
                    <a:pt x="10439" y="11260"/>
                  </a:lnTo>
                  <a:lnTo>
                    <a:pt x="9977" y="11414"/>
                  </a:lnTo>
                  <a:lnTo>
                    <a:pt x="9515" y="11551"/>
                  </a:lnTo>
                  <a:lnTo>
                    <a:pt x="9035" y="11654"/>
                  </a:lnTo>
                  <a:lnTo>
                    <a:pt x="8573" y="11740"/>
                  </a:lnTo>
                  <a:lnTo>
                    <a:pt x="8094" y="11808"/>
                  </a:lnTo>
                  <a:lnTo>
                    <a:pt x="7615" y="11842"/>
                  </a:lnTo>
                  <a:lnTo>
                    <a:pt x="7136" y="11842"/>
                  </a:lnTo>
                  <a:lnTo>
                    <a:pt x="6657" y="11808"/>
                  </a:lnTo>
                  <a:lnTo>
                    <a:pt x="6178" y="11757"/>
                  </a:lnTo>
                  <a:lnTo>
                    <a:pt x="5699" y="11671"/>
                  </a:lnTo>
                  <a:lnTo>
                    <a:pt x="5237" y="11568"/>
                  </a:lnTo>
                  <a:lnTo>
                    <a:pt x="4775" y="11414"/>
                  </a:lnTo>
                  <a:lnTo>
                    <a:pt x="4330" y="11226"/>
                  </a:lnTo>
                  <a:lnTo>
                    <a:pt x="3885" y="11004"/>
                  </a:lnTo>
                  <a:lnTo>
                    <a:pt x="3885" y="11004"/>
                  </a:lnTo>
                  <a:lnTo>
                    <a:pt x="1934" y="9943"/>
                  </a:lnTo>
                  <a:lnTo>
                    <a:pt x="1934" y="9943"/>
                  </a:lnTo>
                  <a:lnTo>
                    <a:pt x="1746" y="9823"/>
                  </a:lnTo>
                  <a:lnTo>
                    <a:pt x="1506" y="9652"/>
                  </a:lnTo>
                  <a:lnTo>
                    <a:pt x="976" y="9258"/>
                  </a:lnTo>
                  <a:lnTo>
                    <a:pt x="702" y="9087"/>
                  </a:lnTo>
                  <a:lnTo>
                    <a:pt x="445" y="8916"/>
                  </a:lnTo>
                  <a:lnTo>
                    <a:pt x="206" y="8813"/>
                  </a:lnTo>
                  <a:lnTo>
                    <a:pt x="103" y="8779"/>
                  </a:lnTo>
                  <a:lnTo>
                    <a:pt x="0" y="8762"/>
                  </a:lnTo>
                  <a:lnTo>
                    <a:pt x="0" y="8762"/>
                  </a:lnTo>
                  <a:lnTo>
                    <a:pt x="651" y="8779"/>
                  </a:lnTo>
                  <a:lnTo>
                    <a:pt x="1301" y="8762"/>
                  </a:lnTo>
                  <a:lnTo>
                    <a:pt x="1609" y="8745"/>
                  </a:lnTo>
                  <a:lnTo>
                    <a:pt x="1934" y="8711"/>
                  </a:lnTo>
                  <a:lnTo>
                    <a:pt x="2259" y="8659"/>
                  </a:lnTo>
                  <a:lnTo>
                    <a:pt x="2567" y="8591"/>
                  </a:lnTo>
                  <a:lnTo>
                    <a:pt x="2567" y="8591"/>
                  </a:lnTo>
                  <a:lnTo>
                    <a:pt x="2773" y="8540"/>
                  </a:lnTo>
                  <a:lnTo>
                    <a:pt x="2995" y="8471"/>
                  </a:lnTo>
                  <a:lnTo>
                    <a:pt x="3183" y="8386"/>
                  </a:lnTo>
                  <a:lnTo>
                    <a:pt x="3372" y="8300"/>
                  </a:lnTo>
                  <a:lnTo>
                    <a:pt x="3543" y="8197"/>
                  </a:lnTo>
                  <a:lnTo>
                    <a:pt x="3714" y="8078"/>
                  </a:lnTo>
                  <a:lnTo>
                    <a:pt x="3868" y="7958"/>
                  </a:lnTo>
                  <a:lnTo>
                    <a:pt x="4022" y="7838"/>
                  </a:lnTo>
                  <a:lnTo>
                    <a:pt x="4159" y="7701"/>
                  </a:lnTo>
                  <a:lnTo>
                    <a:pt x="4296" y="7547"/>
                  </a:lnTo>
                  <a:lnTo>
                    <a:pt x="4415" y="7393"/>
                  </a:lnTo>
                  <a:lnTo>
                    <a:pt x="4535" y="7222"/>
                  </a:lnTo>
                  <a:lnTo>
                    <a:pt x="4638" y="7034"/>
                  </a:lnTo>
                  <a:lnTo>
                    <a:pt x="4723" y="6846"/>
                  </a:lnTo>
                  <a:lnTo>
                    <a:pt x="4809" y="6657"/>
                  </a:lnTo>
                  <a:lnTo>
                    <a:pt x="4877" y="6435"/>
                  </a:lnTo>
                  <a:lnTo>
                    <a:pt x="4877" y="6435"/>
                  </a:lnTo>
                  <a:lnTo>
                    <a:pt x="4912" y="6349"/>
                  </a:lnTo>
                  <a:lnTo>
                    <a:pt x="4929" y="6195"/>
                  </a:lnTo>
                  <a:lnTo>
                    <a:pt x="4946" y="5768"/>
                  </a:lnTo>
                  <a:lnTo>
                    <a:pt x="4963" y="5203"/>
                  </a:lnTo>
                  <a:lnTo>
                    <a:pt x="4980" y="4587"/>
                  </a:lnTo>
                  <a:lnTo>
                    <a:pt x="4963" y="3988"/>
                  </a:lnTo>
                  <a:lnTo>
                    <a:pt x="4946" y="3475"/>
                  </a:lnTo>
                  <a:lnTo>
                    <a:pt x="4912" y="3132"/>
                  </a:lnTo>
                  <a:lnTo>
                    <a:pt x="4894" y="3047"/>
                  </a:lnTo>
                  <a:lnTo>
                    <a:pt x="4877" y="3030"/>
                  </a:lnTo>
                  <a:lnTo>
                    <a:pt x="4860" y="3030"/>
                  </a:lnTo>
                  <a:lnTo>
                    <a:pt x="1156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a:off x="7627462" y="2357810"/>
              <a:ext cx="91736" cy="29456"/>
            </a:xfrm>
            <a:custGeom>
              <a:avLst/>
              <a:gdLst/>
              <a:ahLst/>
              <a:cxnLst/>
              <a:rect l="l" t="t" r="r" b="b"/>
              <a:pathLst>
                <a:path w="3731" h="1198" extrusionOk="0">
                  <a:moveTo>
                    <a:pt x="3731" y="0"/>
                  </a:moveTo>
                  <a:lnTo>
                    <a:pt x="3029" y="69"/>
                  </a:lnTo>
                  <a:lnTo>
                    <a:pt x="2978" y="120"/>
                  </a:lnTo>
                  <a:lnTo>
                    <a:pt x="2910" y="154"/>
                  </a:lnTo>
                  <a:lnTo>
                    <a:pt x="2790" y="188"/>
                  </a:lnTo>
                  <a:lnTo>
                    <a:pt x="2636" y="223"/>
                  </a:lnTo>
                  <a:lnTo>
                    <a:pt x="2499" y="223"/>
                  </a:lnTo>
                  <a:lnTo>
                    <a:pt x="1250" y="325"/>
                  </a:lnTo>
                  <a:lnTo>
                    <a:pt x="1" y="394"/>
                  </a:lnTo>
                  <a:lnTo>
                    <a:pt x="86" y="531"/>
                  </a:lnTo>
                  <a:lnTo>
                    <a:pt x="172" y="667"/>
                  </a:lnTo>
                  <a:lnTo>
                    <a:pt x="274" y="787"/>
                  </a:lnTo>
                  <a:lnTo>
                    <a:pt x="394" y="890"/>
                  </a:lnTo>
                  <a:lnTo>
                    <a:pt x="531" y="976"/>
                  </a:lnTo>
                  <a:lnTo>
                    <a:pt x="668" y="1061"/>
                  </a:lnTo>
                  <a:lnTo>
                    <a:pt x="805" y="1112"/>
                  </a:lnTo>
                  <a:lnTo>
                    <a:pt x="959" y="1164"/>
                  </a:lnTo>
                  <a:lnTo>
                    <a:pt x="1147" y="1181"/>
                  </a:lnTo>
                  <a:lnTo>
                    <a:pt x="1335" y="1198"/>
                  </a:lnTo>
                  <a:lnTo>
                    <a:pt x="1438" y="1198"/>
                  </a:lnTo>
                  <a:lnTo>
                    <a:pt x="1763" y="1164"/>
                  </a:lnTo>
                  <a:lnTo>
                    <a:pt x="2088" y="1095"/>
                  </a:lnTo>
                  <a:lnTo>
                    <a:pt x="2413" y="993"/>
                  </a:lnTo>
                  <a:lnTo>
                    <a:pt x="2704" y="839"/>
                  </a:lnTo>
                  <a:lnTo>
                    <a:pt x="2995" y="667"/>
                  </a:lnTo>
                  <a:lnTo>
                    <a:pt x="3269" y="479"/>
                  </a:lnTo>
                  <a:lnTo>
                    <a:pt x="3508" y="257"/>
                  </a:lnTo>
                  <a:lnTo>
                    <a:pt x="3731" y="0"/>
                  </a:lnTo>
                  <a:close/>
                </a:path>
              </a:pathLst>
            </a:custGeom>
            <a:solidFill>
              <a:srgbClr val="EEC7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9"/>
            <p:cNvSpPr/>
            <p:nvPr/>
          </p:nvSpPr>
          <p:spPr>
            <a:xfrm>
              <a:off x="7627462" y="2357810"/>
              <a:ext cx="91736" cy="29456"/>
            </a:xfrm>
            <a:custGeom>
              <a:avLst/>
              <a:gdLst/>
              <a:ahLst/>
              <a:cxnLst/>
              <a:rect l="l" t="t" r="r" b="b"/>
              <a:pathLst>
                <a:path w="3731" h="1198" fill="none" extrusionOk="0">
                  <a:moveTo>
                    <a:pt x="3731" y="0"/>
                  </a:moveTo>
                  <a:lnTo>
                    <a:pt x="3731" y="0"/>
                  </a:lnTo>
                  <a:lnTo>
                    <a:pt x="3029" y="69"/>
                  </a:lnTo>
                  <a:lnTo>
                    <a:pt x="3029" y="69"/>
                  </a:lnTo>
                  <a:lnTo>
                    <a:pt x="3029" y="69"/>
                  </a:lnTo>
                  <a:lnTo>
                    <a:pt x="3029" y="69"/>
                  </a:lnTo>
                  <a:lnTo>
                    <a:pt x="2978" y="120"/>
                  </a:lnTo>
                  <a:lnTo>
                    <a:pt x="2910" y="154"/>
                  </a:lnTo>
                  <a:lnTo>
                    <a:pt x="2790" y="188"/>
                  </a:lnTo>
                  <a:lnTo>
                    <a:pt x="2636" y="223"/>
                  </a:lnTo>
                  <a:lnTo>
                    <a:pt x="2499" y="223"/>
                  </a:lnTo>
                  <a:lnTo>
                    <a:pt x="2499" y="223"/>
                  </a:lnTo>
                  <a:lnTo>
                    <a:pt x="1250" y="325"/>
                  </a:lnTo>
                  <a:lnTo>
                    <a:pt x="1" y="394"/>
                  </a:lnTo>
                  <a:lnTo>
                    <a:pt x="1" y="394"/>
                  </a:lnTo>
                  <a:lnTo>
                    <a:pt x="86" y="531"/>
                  </a:lnTo>
                  <a:lnTo>
                    <a:pt x="172" y="667"/>
                  </a:lnTo>
                  <a:lnTo>
                    <a:pt x="274" y="787"/>
                  </a:lnTo>
                  <a:lnTo>
                    <a:pt x="394" y="890"/>
                  </a:lnTo>
                  <a:lnTo>
                    <a:pt x="531" y="976"/>
                  </a:lnTo>
                  <a:lnTo>
                    <a:pt x="668" y="1061"/>
                  </a:lnTo>
                  <a:lnTo>
                    <a:pt x="805" y="1112"/>
                  </a:lnTo>
                  <a:lnTo>
                    <a:pt x="959" y="1164"/>
                  </a:lnTo>
                  <a:lnTo>
                    <a:pt x="959" y="1164"/>
                  </a:lnTo>
                  <a:lnTo>
                    <a:pt x="1147" y="1181"/>
                  </a:lnTo>
                  <a:lnTo>
                    <a:pt x="1335" y="1198"/>
                  </a:lnTo>
                  <a:lnTo>
                    <a:pt x="1335" y="1198"/>
                  </a:lnTo>
                  <a:lnTo>
                    <a:pt x="1438" y="1198"/>
                  </a:lnTo>
                  <a:lnTo>
                    <a:pt x="1438" y="1198"/>
                  </a:lnTo>
                  <a:lnTo>
                    <a:pt x="1763" y="1164"/>
                  </a:lnTo>
                  <a:lnTo>
                    <a:pt x="2088" y="1095"/>
                  </a:lnTo>
                  <a:lnTo>
                    <a:pt x="2413" y="993"/>
                  </a:lnTo>
                  <a:lnTo>
                    <a:pt x="2704" y="839"/>
                  </a:lnTo>
                  <a:lnTo>
                    <a:pt x="2995" y="667"/>
                  </a:lnTo>
                  <a:lnTo>
                    <a:pt x="3269" y="479"/>
                  </a:lnTo>
                  <a:lnTo>
                    <a:pt x="3508" y="257"/>
                  </a:lnTo>
                  <a:lnTo>
                    <a:pt x="373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9"/>
            <p:cNvSpPr/>
            <p:nvPr/>
          </p:nvSpPr>
          <p:spPr>
            <a:xfrm>
              <a:off x="7411212" y="1870992"/>
              <a:ext cx="483857" cy="491455"/>
            </a:xfrm>
            <a:custGeom>
              <a:avLst/>
              <a:gdLst/>
              <a:ahLst/>
              <a:cxnLst/>
              <a:rect l="l" t="t" r="r" b="b"/>
              <a:pathLst>
                <a:path w="19679" h="19988" extrusionOk="0">
                  <a:moveTo>
                    <a:pt x="8402" y="1"/>
                  </a:moveTo>
                  <a:lnTo>
                    <a:pt x="7906" y="18"/>
                  </a:lnTo>
                  <a:lnTo>
                    <a:pt x="7427" y="52"/>
                  </a:lnTo>
                  <a:lnTo>
                    <a:pt x="6947" y="121"/>
                  </a:lnTo>
                  <a:lnTo>
                    <a:pt x="6468" y="223"/>
                  </a:lnTo>
                  <a:lnTo>
                    <a:pt x="5989" y="343"/>
                  </a:lnTo>
                  <a:lnTo>
                    <a:pt x="5527" y="480"/>
                  </a:lnTo>
                  <a:lnTo>
                    <a:pt x="5048" y="668"/>
                  </a:lnTo>
                  <a:lnTo>
                    <a:pt x="4860" y="754"/>
                  </a:lnTo>
                  <a:lnTo>
                    <a:pt x="4672" y="856"/>
                  </a:lnTo>
                  <a:lnTo>
                    <a:pt x="4483" y="976"/>
                  </a:lnTo>
                  <a:lnTo>
                    <a:pt x="4295" y="1096"/>
                  </a:lnTo>
                  <a:lnTo>
                    <a:pt x="4124" y="1233"/>
                  </a:lnTo>
                  <a:lnTo>
                    <a:pt x="3953" y="1387"/>
                  </a:lnTo>
                  <a:lnTo>
                    <a:pt x="3611" y="1712"/>
                  </a:lnTo>
                  <a:lnTo>
                    <a:pt x="3303" y="2054"/>
                  </a:lnTo>
                  <a:lnTo>
                    <a:pt x="3012" y="2448"/>
                  </a:lnTo>
                  <a:lnTo>
                    <a:pt x="2721" y="2841"/>
                  </a:lnTo>
                  <a:lnTo>
                    <a:pt x="2464" y="3269"/>
                  </a:lnTo>
                  <a:lnTo>
                    <a:pt x="2208" y="3714"/>
                  </a:lnTo>
                  <a:lnTo>
                    <a:pt x="1985" y="4159"/>
                  </a:lnTo>
                  <a:lnTo>
                    <a:pt x="1780" y="4604"/>
                  </a:lnTo>
                  <a:lnTo>
                    <a:pt x="1574" y="5049"/>
                  </a:lnTo>
                  <a:lnTo>
                    <a:pt x="1403" y="5477"/>
                  </a:lnTo>
                  <a:lnTo>
                    <a:pt x="1249" y="5904"/>
                  </a:lnTo>
                  <a:lnTo>
                    <a:pt x="1112" y="6332"/>
                  </a:lnTo>
                  <a:lnTo>
                    <a:pt x="976" y="6709"/>
                  </a:lnTo>
                  <a:lnTo>
                    <a:pt x="856" y="7171"/>
                  </a:lnTo>
                  <a:lnTo>
                    <a:pt x="736" y="7633"/>
                  </a:lnTo>
                  <a:lnTo>
                    <a:pt x="616" y="8095"/>
                  </a:lnTo>
                  <a:lnTo>
                    <a:pt x="531" y="8557"/>
                  </a:lnTo>
                  <a:lnTo>
                    <a:pt x="445" y="9036"/>
                  </a:lnTo>
                  <a:lnTo>
                    <a:pt x="377" y="9498"/>
                  </a:lnTo>
                  <a:lnTo>
                    <a:pt x="240" y="10439"/>
                  </a:lnTo>
                  <a:lnTo>
                    <a:pt x="154" y="11380"/>
                  </a:lnTo>
                  <a:lnTo>
                    <a:pt x="86" y="12338"/>
                  </a:lnTo>
                  <a:lnTo>
                    <a:pt x="34" y="13297"/>
                  </a:lnTo>
                  <a:lnTo>
                    <a:pt x="0" y="14238"/>
                  </a:lnTo>
                  <a:lnTo>
                    <a:pt x="0" y="14734"/>
                  </a:lnTo>
                  <a:lnTo>
                    <a:pt x="0" y="15247"/>
                  </a:lnTo>
                  <a:lnTo>
                    <a:pt x="17" y="15744"/>
                  </a:lnTo>
                  <a:lnTo>
                    <a:pt x="86" y="16223"/>
                  </a:lnTo>
                  <a:lnTo>
                    <a:pt x="120" y="16462"/>
                  </a:lnTo>
                  <a:lnTo>
                    <a:pt x="171" y="16702"/>
                  </a:lnTo>
                  <a:lnTo>
                    <a:pt x="240" y="16941"/>
                  </a:lnTo>
                  <a:lnTo>
                    <a:pt x="325" y="17164"/>
                  </a:lnTo>
                  <a:lnTo>
                    <a:pt x="411" y="17386"/>
                  </a:lnTo>
                  <a:lnTo>
                    <a:pt x="514" y="17609"/>
                  </a:lnTo>
                  <a:lnTo>
                    <a:pt x="633" y="17814"/>
                  </a:lnTo>
                  <a:lnTo>
                    <a:pt x="787" y="18002"/>
                  </a:lnTo>
                  <a:lnTo>
                    <a:pt x="941" y="18208"/>
                  </a:lnTo>
                  <a:lnTo>
                    <a:pt x="1130" y="18396"/>
                  </a:lnTo>
                  <a:lnTo>
                    <a:pt x="1318" y="18550"/>
                  </a:lnTo>
                  <a:lnTo>
                    <a:pt x="1523" y="18704"/>
                  </a:lnTo>
                  <a:lnTo>
                    <a:pt x="1746" y="18841"/>
                  </a:lnTo>
                  <a:lnTo>
                    <a:pt x="1968" y="18961"/>
                  </a:lnTo>
                  <a:lnTo>
                    <a:pt x="2208" y="19080"/>
                  </a:lnTo>
                  <a:lnTo>
                    <a:pt x="2447" y="19183"/>
                  </a:lnTo>
                  <a:lnTo>
                    <a:pt x="2687" y="19269"/>
                  </a:lnTo>
                  <a:lnTo>
                    <a:pt x="2943" y="19354"/>
                  </a:lnTo>
                  <a:lnTo>
                    <a:pt x="3457" y="19474"/>
                  </a:lnTo>
                  <a:lnTo>
                    <a:pt x="3987" y="19594"/>
                  </a:lnTo>
                  <a:lnTo>
                    <a:pt x="4501" y="19662"/>
                  </a:lnTo>
                  <a:lnTo>
                    <a:pt x="5510" y="19799"/>
                  </a:lnTo>
                  <a:lnTo>
                    <a:pt x="6520" y="19885"/>
                  </a:lnTo>
                  <a:lnTo>
                    <a:pt x="7546" y="19953"/>
                  </a:lnTo>
                  <a:lnTo>
                    <a:pt x="8556" y="19987"/>
                  </a:lnTo>
                  <a:lnTo>
                    <a:pt x="9566" y="19987"/>
                  </a:lnTo>
                  <a:lnTo>
                    <a:pt x="10592" y="19953"/>
                  </a:lnTo>
                  <a:lnTo>
                    <a:pt x="11602" y="19885"/>
                  </a:lnTo>
                  <a:lnTo>
                    <a:pt x="12611" y="19782"/>
                  </a:lnTo>
                  <a:lnTo>
                    <a:pt x="13364" y="19696"/>
                  </a:lnTo>
                  <a:lnTo>
                    <a:pt x="13741" y="19628"/>
                  </a:lnTo>
                  <a:lnTo>
                    <a:pt x="14100" y="19560"/>
                  </a:lnTo>
                  <a:lnTo>
                    <a:pt x="14477" y="19457"/>
                  </a:lnTo>
                  <a:lnTo>
                    <a:pt x="14836" y="19354"/>
                  </a:lnTo>
                  <a:lnTo>
                    <a:pt x="15178" y="19217"/>
                  </a:lnTo>
                  <a:lnTo>
                    <a:pt x="15520" y="19063"/>
                  </a:lnTo>
                  <a:lnTo>
                    <a:pt x="15794" y="18909"/>
                  </a:lnTo>
                  <a:lnTo>
                    <a:pt x="16051" y="18738"/>
                  </a:lnTo>
                  <a:lnTo>
                    <a:pt x="16308" y="18550"/>
                  </a:lnTo>
                  <a:lnTo>
                    <a:pt x="16547" y="18345"/>
                  </a:lnTo>
                  <a:lnTo>
                    <a:pt x="16770" y="18139"/>
                  </a:lnTo>
                  <a:lnTo>
                    <a:pt x="16975" y="17917"/>
                  </a:lnTo>
                  <a:lnTo>
                    <a:pt x="17180" y="17677"/>
                  </a:lnTo>
                  <a:lnTo>
                    <a:pt x="17386" y="17438"/>
                  </a:lnTo>
                  <a:lnTo>
                    <a:pt x="17574" y="17181"/>
                  </a:lnTo>
                  <a:lnTo>
                    <a:pt x="17745" y="16924"/>
                  </a:lnTo>
                  <a:lnTo>
                    <a:pt x="17916" y="16651"/>
                  </a:lnTo>
                  <a:lnTo>
                    <a:pt x="18070" y="16377"/>
                  </a:lnTo>
                  <a:lnTo>
                    <a:pt x="18344" y="15795"/>
                  </a:lnTo>
                  <a:lnTo>
                    <a:pt x="18601" y="15230"/>
                  </a:lnTo>
                  <a:lnTo>
                    <a:pt x="18755" y="14837"/>
                  </a:lnTo>
                  <a:lnTo>
                    <a:pt x="18891" y="14426"/>
                  </a:lnTo>
                  <a:lnTo>
                    <a:pt x="19045" y="13947"/>
                  </a:lnTo>
                  <a:lnTo>
                    <a:pt x="19182" y="13434"/>
                  </a:lnTo>
                  <a:lnTo>
                    <a:pt x="19319" y="12920"/>
                  </a:lnTo>
                  <a:lnTo>
                    <a:pt x="19422" y="12407"/>
                  </a:lnTo>
                  <a:lnTo>
                    <a:pt x="19525" y="11876"/>
                  </a:lnTo>
                  <a:lnTo>
                    <a:pt x="19593" y="11329"/>
                  </a:lnTo>
                  <a:lnTo>
                    <a:pt x="19644" y="10798"/>
                  </a:lnTo>
                  <a:lnTo>
                    <a:pt x="19679" y="10251"/>
                  </a:lnTo>
                  <a:lnTo>
                    <a:pt x="19679" y="9720"/>
                  </a:lnTo>
                  <a:lnTo>
                    <a:pt x="19644" y="9190"/>
                  </a:lnTo>
                  <a:lnTo>
                    <a:pt x="19593" y="8677"/>
                  </a:lnTo>
                  <a:lnTo>
                    <a:pt x="19507" y="8163"/>
                  </a:lnTo>
                  <a:lnTo>
                    <a:pt x="19371" y="7667"/>
                  </a:lnTo>
                  <a:lnTo>
                    <a:pt x="19217" y="7188"/>
                  </a:lnTo>
                  <a:lnTo>
                    <a:pt x="19131" y="6965"/>
                  </a:lnTo>
                  <a:lnTo>
                    <a:pt x="19028" y="6743"/>
                  </a:lnTo>
                  <a:lnTo>
                    <a:pt x="18909" y="6520"/>
                  </a:lnTo>
                  <a:lnTo>
                    <a:pt x="18789" y="6298"/>
                  </a:lnTo>
                  <a:lnTo>
                    <a:pt x="18515" y="5870"/>
                  </a:lnTo>
                  <a:lnTo>
                    <a:pt x="18241" y="5442"/>
                  </a:lnTo>
                  <a:lnTo>
                    <a:pt x="17933" y="5015"/>
                  </a:lnTo>
                  <a:lnTo>
                    <a:pt x="17608" y="4604"/>
                  </a:lnTo>
                  <a:lnTo>
                    <a:pt x="17266" y="4210"/>
                  </a:lnTo>
                  <a:lnTo>
                    <a:pt x="16924" y="3817"/>
                  </a:lnTo>
                  <a:lnTo>
                    <a:pt x="16564" y="3440"/>
                  </a:lnTo>
                  <a:lnTo>
                    <a:pt x="16171" y="3081"/>
                  </a:lnTo>
                  <a:lnTo>
                    <a:pt x="15794" y="2739"/>
                  </a:lnTo>
                  <a:lnTo>
                    <a:pt x="15384" y="2414"/>
                  </a:lnTo>
                  <a:lnTo>
                    <a:pt x="14956" y="2106"/>
                  </a:lnTo>
                  <a:lnTo>
                    <a:pt x="14528" y="1815"/>
                  </a:lnTo>
                  <a:lnTo>
                    <a:pt x="14083" y="1541"/>
                  </a:lnTo>
                  <a:lnTo>
                    <a:pt x="13638" y="1284"/>
                  </a:lnTo>
                  <a:lnTo>
                    <a:pt x="13176" y="1062"/>
                  </a:lnTo>
                  <a:lnTo>
                    <a:pt x="12697" y="856"/>
                  </a:lnTo>
                  <a:lnTo>
                    <a:pt x="12235" y="685"/>
                  </a:lnTo>
                  <a:lnTo>
                    <a:pt x="11773" y="531"/>
                  </a:lnTo>
                  <a:lnTo>
                    <a:pt x="11294" y="394"/>
                  </a:lnTo>
                  <a:lnTo>
                    <a:pt x="10832" y="275"/>
                  </a:lnTo>
                  <a:lnTo>
                    <a:pt x="10336" y="172"/>
                  </a:lnTo>
                  <a:lnTo>
                    <a:pt x="9856" y="104"/>
                  </a:lnTo>
                  <a:lnTo>
                    <a:pt x="9377" y="52"/>
                  </a:lnTo>
                  <a:lnTo>
                    <a:pt x="8881" y="18"/>
                  </a:lnTo>
                  <a:lnTo>
                    <a:pt x="8402" y="1"/>
                  </a:lnTo>
                  <a:close/>
                </a:path>
              </a:pathLst>
            </a:custGeom>
            <a:solidFill>
              <a:srgbClr val="F4D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9"/>
            <p:cNvSpPr/>
            <p:nvPr/>
          </p:nvSpPr>
          <p:spPr>
            <a:xfrm>
              <a:off x="7411212" y="1870992"/>
              <a:ext cx="483857" cy="491455"/>
            </a:xfrm>
            <a:custGeom>
              <a:avLst/>
              <a:gdLst/>
              <a:ahLst/>
              <a:cxnLst/>
              <a:rect l="l" t="t" r="r" b="b"/>
              <a:pathLst>
                <a:path w="19679" h="19988" fill="none" extrusionOk="0">
                  <a:moveTo>
                    <a:pt x="18891" y="14426"/>
                  </a:moveTo>
                  <a:lnTo>
                    <a:pt x="18891" y="14426"/>
                  </a:lnTo>
                  <a:lnTo>
                    <a:pt x="18755" y="14837"/>
                  </a:lnTo>
                  <a:lnTo>
                    <a:pt x="18601" y="15230"/>
                  </a:lnTo>
                  <a:lnTo>
                    <a:pt x="18601" y="15230"/>
                  </a:lnTo>
                  <a:lnTo>
                    <a:pt x="18344" y="15795"/>
                  </a:lnTo>
                  <a:lnTo>
                    <a:pt x="18070" y="16377"/>
                  </a:lnTo>
                  <a:lnTo>
                    <a:pt x="17916" y="16651"/>
                  </a:lnTo>
                  <a:lnTo>
                    <a:pt x="17745" y="16924"/>
                  </a:lnTo>
                  <a:lnTo>
                    <a:pt x="17574" y="17181"/>
                  </a:lnTo>
                  <a:lnTo>
                    <a:pt x="17386" y="17438"/>
                  </a:lnTo>
                  <a:lnTo>
                    <a:pt x="17180" y="17677"/>
                  </a:lnTo>
                  <a:lnTo>
                    <a:pt x="16975" y="17917"/>
                  </a:lnTo>
                  <a:lnTo>
                    <a:pt x="16770" y="18139"/>
                  </a:lnTo>
                  <a:lnTo>
                    <a:pt x="16547" y="18345"/>
                  </a:lnTo>
                  <a:lnTo>
                    <a:pt x="16308" y="18550"/>
                  </a:lnTo>
                  <a:lnTo>
                    <a:pt x="16051" y="18738"/>
                  </a:lnTo>
                  <a:lnTo>
                    <a:pt x="15794" y="18909"/>
                  </a:lnTo>
                  <a:lnTo>
                    <a:pt x="15520" y="19063"/>
                  </a:lnTo>
                  <a:lnTo>
                    <a:pt x="15520" y="19063"/>
                  </a:lnTo>
                  <a:lnTo>
                    <a:pt x="15178" y="19217"/>
                  </a:lnTo>
                  <a:lnTo>
                    <a:pt x="14836" y="19354"/>
                  </a:lnTo>
                  <a:lnTo>
                    <a:pt x="14477" y="19457"/>
                  </a:lnTo>
                  <a:lnTo>
                    <a:pt x="14100" y="19560"/>
                  </a:lnTo>
                  <a:lnTo>
                    <a:pt x="13741" y="19628"/>
                  </a:lnTo>
                  <a:lnTo>
                    <a:pt x="13364" y="19696"/>
                  </a:lnTo>
                  <a:lnTo>
                    <a:pt x="12611" y="19782"/>
                  </a:lnTo>
                  <a:lnTo>
                    <a:pt x="12611" y="19782"/>
                  </a:lnTo>
                  <a:lnTo>
                    <a:pt x="11602" y="19885"/>
                  </a:lnTo>
                  <a:lnTo>
                    <a:pt x="10592" y="19953"/>
                  </a:lnTo>
                  <a:lnTo>
                    <a:pt x="9566" y="19987"/>
                  </a:lnTo>
                  <a:lnTo>
                    <a:pt x="8556" y="19987"/>
                  </a:lnTo>
                  <a:lnTo>
                    <a:pt x="7546" y="19953"/>
                  </a:lnTo>
                  <a:lnTo>
                    <a:pt x="6520" y="19885"/>
                  </a:lnTo>
                  <a:lnTo>
                    <a:pt x="5510" y="19799"/>
                  </a:lnTo>
                  <a:lnTo>
                    <a:pt x="4501" y="19662"/>
                  </a:lnTo>
                  <a:lnTo>
                    <a:pt x="4501" y="19662"/>
                  </a:lnTo>
                  <a:lnTo>
                    <a:pt x="3987" y="19594"/>
                  </a:lnTo>
                  <a:lnTo>
                    <a:pt x="3457" y="19474"/>
                  </a:lnTo>
                  <a:lnTo>
                    <a:pt x="2943" y="19354"/>
                  </a:lnTo>
                  <a:lnTo>
                    <a:pt x="2687" y="19269"/>
                  </a:lnTo>
                  <a:lnTo>
                    <a:pt x="2447" y="19183"/>
                  </a:lnTo>
                  <a:lnTo>
                    <a:pt x="2208" y="19080"/>
                  </a:lnTo>
                  <a:lnTo>
                    <a:pt x="1968" y="18961"/>
                  </a:lnTo>
                  <a:lnTo>
                    <a:pt x="1746" y="18841"/>
                  </a:lnTo>
                  <a:lnTo>
                    <a:pt x="1523" y="18704"/>
                  </a:lnTo>
                  <a:lnTo>
                    <a:pt x="1318" y="18550"/>
                  </a:lnTo>
                  <a:lnTo>
                    <a:pt x="1130" y="18396"/>
                  </a:lnTo>
                  <a:lnTo>
                    <a:pt x="941" y="18208"/>
                  </a:lnTo>
                  <a:lnTo>
                    <a:pt x="787" y="18002"/>
                  </a:lnTo>
                  <a:lnTo>
                    <a:pt x="787" y="18002"/>
                  </a:lnTo>
                  <a:lnTo>
                    <a:pt x="633" y="17814"/>
                  </a:lnTo>
                  <a:lnTo>
                    <a:pt x="514" y="17609"/>
                  </a:lnTo>
                  <a:lnTo>
                    <a:pt x="411" y="17386"/>
                  </a:lnTo>
                  <a:lnTo>
                    <a:pt x="325" y="17164"/>
                  </a:lnTo>
                  <a:lnTo>
                    <a:pt x="240" y="16941"/>
                  </a:lnTo>
                  <a:lnTo>
                    <a:pt x="171" y="16702"/>
                  </a:lnTo>
                  <a:lnTo>
                    <a:pt x="120" y="16462"/>
                  </a:lnTo>
                  <a:lnTo>
                    <a:pt x="86" y="16223"/>
                  </a:lnTo>
                  <a:lnTo>
                    <a:pt x="17" y="15744"/>
                  </a:lnTo>
                  <a:lnTo>
                    <a:pt x="0" y="15247"/>
                  </a:lnTo>
                  <a:lnTo>
                    <a:pt x="0" y="14734"/>
                  </a:lnTo>
                  <a:lnTo>
                    <a:pt x="0" y="14238"/>
                  </a:lnTo>
                  <a:lnTo>
                    <a:pt x="0" y="14238"/>
                  </a:lnTo>
                  <a:lnTo>
                    <a:pt x="34" y="13297"/>
                  </a:lnTo>
                  <a:lnTo>
                    <a:pt x="86" y="12338"/>
                  </a:lnTo>
                  <a:lnTo>
                    <a:pt x="154" y="11380"/>
                  </a:lnTo>
                  <a:lnTo>
                    <a:pt x="240" y="10439"/>
                  </a:lnTo>
                  <a:lnTo>
                    <a:pt x="377" y="9498"/>
                  </a:lnTo>
                  <a:lnTo>
                    <a:pt x="445" y="9036"/>
                  </a:lnTo>
                  <a:lnTo>
                    <a:pt x="531" y="8557"/>
                  </a:lnTo>
                  <a:lnTo>
                    <a:pt x="616" y="8095"/>
                  </a:lnTo>
                  <a:lnTo>
                    <a:pt x="736" y="7633"/>
                  </a:lnTo>
                  <a:lnTo>
                    <a:pt x="856" y="7171"/>
                  </a:lnTo>
                  <a:lnTo>
                    <a:pt x="976" y="6709"/>
                  </a:lnTo>
                  <a:lnTo>
                    <a:pt x="976" y="6709"/>
                  </a:lnTo>
                  <a:lnTo>
                    <a:pt x="1112" y="6332"/>
                  </a:lnTo>
                  <a:lnTo>
                    <a:pt x="1249" y="5904"/>
                  </a:lnTo>
                  <a:lnTo>
                    <a:pt x="1403" y="5477"/>
                  </a:lnTo>
                  <a:lnTo>
                    <a:pt x="1574" y="5049"/>
                  </a:lnTo>
                  <a:lnTo>
                    <a:pt x="1780" y="4604"/>
                  </a:lnTo>
                  <a:lnTo>
                    <a:pt x="1985" y="4159"/>
                  </a:lnTo>
                  <a:lnTo>
                    <a:pt x="2208" y="3714"/>
                  </a:lnTo>
                  <a:lnTo>
                    <a:pt x="2464" y="3269"/>
                  </a:lnTo>
                  <a:lnTo>
                    <a:pt x="2721" y="2841"/>
                  </a:lnTo>
                  <a:lnTo>
                    <a:pt x="3012" y="2448"/>
                  </a:lnTo>
                  <a:lnTo>
                    <a:pt x="3303" y="2054"/>
                  </a:lnTo>
                  <a:lnTo>
                    <a:pt x="3611" y="1712"/>
                  </a:lnTo>
                  <a:lnTo>
                    <a:pt x="3953" y="1387"/>
                  </a:lnTo>
                  <a:lnTo>
                    <a:pt x="4124" y="1233"/>
                  </a:lnTo>
                  <a:lnTo>
                    <a:pt x="4295" y="1096"/>
                  </a:lnTo>
                  <a:lnTo>
                    <a:pt x="4483" y="976"/>
                  </a:lnTo>
                  <a:lnTo>
                    <a:pt x="4672" y="856"/>
                  </a:lnTo>
                  <a:lnTo>
                    <a:pt x="4860" y="754"/>
                  </a:lnTo>
                  <a:lnTo>
                    <a:pt x="5048" y="668"/>
                  </a:lnTo>
                  <a:lnTo>
                    <a:pt x="5048" y="668"/>
                  </a:lnTo>
                  <a:lnTo>
                    <a:pt x="5527" y="480"/>
                  </a:lnTo>
                  <a:lnTo>
                    <a:pt x="5989" y="343"/>
                  </a:lnTo>
                  <a:lnTo>
                    <a:pt x="6468" y="223"/>
                  </a:lnTo>
                  <a:lnTo>
                    <a:pt x="6947" y="121"/>
                  </a:lnTo>
                  <a:lnTo>
                    <a:pt x="7427" y="52"/>
                  </a:lnTo>
                  <a:lnTo>
                    <a:pt x="7906" y="18"/>
                  </a:lnTo>
                  <a:lnTo>
                    <a:pt x="8402" y="1"/>
                  </a:lnTo>
                  <a:lnTo>
                    <a:pt x="8881" y="18"/>
                  </a:lnTo>
                  <a:lnTo>
                    <a:pt x="9377" y="52"/>
                  </a:lnTo>
                  <a:lnTo>
                    <a:pt x="9856" y="104"/>
                  </a:lnTo>
                  <a:lnTo>
                    <a:pt x="10336" y="172"/>
                  </a:lnTo>
                  <a:lnTo>
                    <a:pt x="10832" y="275"/>
                  </a:lnTo>
                  <a:lnTo>
                    <a:pt x="11294" y="394"/>
                  </a:lnTo>
                  <a:lnTo>
                    <a:pt x="11773" y="531"/>
                  </a:lnTo>
                  <a:lnTo>
                    <a:pt x="12235" y="685"/>
                  </a:lnTo>
                  <a:lnTo>
                    <a:pt x="12697" y="856"/>
                  </a:lnTo>
                  <a:lnTo>
                    <a:pt x="12697" y="856"/>
                  </a:lnTo>
                  <a:lnTo>
                    <a:pt x="13176" y="1062"/>
                  </a:lnTo>
                  <a:lnTo>
                    <a:pt x="13638" y="1284"/>
                  </a:lnTo>
                  <a:lnTo>
                    <a:pt x="14083" y="1541"/>
                  </a:lnTo>
                  <a:lnTo>
                    <a:pt x="14528" y="1815"/>
                  </a:lnTo>
                  <a:lnTo>
                    <a:pt x="14956" y="2106"/>
                  </a:lnTo>
                  <a:lnTo>
                    <a:pt x="15384" y="2414"/>
                  </a:lnTo>
                  <a:lnTo>
                    <a:pt x="15794" y="2739"/>
                  </a:lnTo>
                  <a:lnTo>
                    <a:pt x="16171" y="3081"/>
                  </a:lnTo>
                  <a:lnTo>
                    <a:pt x="16564" y="3440"/>
                  </a:lnTo>
                  <a:lnTo>
                    <a:pt x="16924" y="3817"/>
                  </a:lnTo>
                  <a:lnTo>
                    <a:pt x="17266" y="4210"/>
                  </a:lnTo>
                  <a:lnTo>
                    <a:pt x="17608" y="4604"/>
                  </a:lnTo>
                  <a:lnTo>
                    <a:pt x="17933" y="5015"/>
                  </a:lnTo>
                  <a:lnTo>
                    <a:pt x="18241" y="5442"/>
                  </a:lnTo>
                  <a:lnTo>
                    <a:pt x="18515" y="5870"/>
                  </a:lnTo>
                  <a:lnTo>
                    <a:pt x="18789" y="6298"/>
                  </a:lnTo>
                  <a:lnTo>
                    <a:pt x="18789" y="6298"/>
                  </a:lnTo>
                  <a:lnTo>
                    <a:pt x="18909" y="6520"/>
                  </a:lnTo>
                  <a:lnTo>
                    <a:pt x="19028" y="6743"/>
                  </a:lnTo>
                  <a:lnTo>
                    <a:pt x="19131" y="6965"/>
                  </a:lnTo>
                  <a:lnTo>
                    <a:pt x="19217" y="7188"/>
                  </a:lnTo>
                  <a:lnTo>
                    <a:pt x="19371" y="7667"/>
                  </a:lnTo>
                  <a:lnTo>
                    <a:pt x="19507" y="8163"/>
                  </a:lnTo>
                  <a:lnTo>
                    <a:pt x="19593" y="8677"/>
                  </a:lnTo>
                  <a:lnTo>
                    <a:pt x="19644" y="9190"/>
                  </a:lnTo>
                  <a:lnTo>
                    <a:pt x="19679" y="9720"/>
                  </a:lnTo>
                  <a:lnTo>
                    <a:pt x="19679" y="10251"/>
                  </a:lnTo>
                  <a:lnTo>
                    <a:pt x="19644" y="10798"/>
                  </a:lnTo>
                  <a:lnTo>
                    <a:pt x="19593" y="11329"/>
                  </a:lnTo>
                  <a:lnTo>
                    <a:pt x="19525" y="11876"/>
                  </a:lnTo>
                  <a:lnTo>
                    <a:pt x="19422" y="12407"/>
                  </a:lnTo>
                  <a:lnTo>
                    <a:pt x="19319" y="12920"/>
                  </a:lnTo>
                  <a:lnTo>
                    <a:pt x="19182" y="13434"/>
                  </a:lnTo>
                  <a:lnTo>
                    <a:pt x="19045" y="13947"/>
                  </a:lnTo>
                  <a:lnTo>
                    <a:pt x="18891" y="1442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9"/>
            <p:cNvSpPr/>
            <p:nvPr/>
          </p:nvSpPr>
          <p:spPr>
            <a:xfrm>
              <a:off x="7659869" y="2166785"/>
              <a:ext cx="19375" cy="29480"/>
            </a:xfrm>
            <a:custGeom>
              <a:avLst/>
              <a:gdLst/>
              <a:ahLst/>
              <a:cxnLst/>
              <a:rect l="l" t="t" r="r" b="b"/>
              <a:pathLst>
                <a:path w="788" h="1199" extrusionOk="0">
                  <a:moveTo>
                    <a:pt x="206" y="0"/>
                  </a:moveTo>
                  <a:lnTo>
                    <a:pt x="137" y="35"/>
                  </a:lnTo>
                  <a:lnTo>
                    <a:pt x="86" y="52"/>
                  </a:lnTo>
                  <a:lnTo>
                    <a:pt x="51" y="103"/>
                  </a:lnTo>
                  <a:lnTo>
                    <a:pt x="17" y="154"/>
                  </a:lnTo>
                  <a:lnTo>
                    <a:pt x="0" y="223"/>
                  </a:lnTo>
                  <a:lnTo>
                    <a:pt x="0" y="291"/>
                  </a:lnTo>
                  <a:lnTo>
                    <a:pt x="0" y="445"/>
                  </a:lnTo>
                  <a:lnTo>
                    <a:pt x="51" y="702"/>
                  </a:lnTo>
                  <a:lnTo>
                    <a:pt x="86" y="839"/>
                  </a:lnTo>
                  <a:lnTo>
                    <a:pt x="137" y="959"/>
                  </a:lnTo>
                  <a:lnTo>
                    <a:pt x="223" y="1061"/>
                  </a:lnTo>
                  <a:lnTo>
                    <a:pt x="325" y="1147"/>
                  </a:lnTo>
                  <a:lnTo>
                    <a:pt x="377" y="1181"/>
                  </a:lnTo>
                  <a:lnTo>
                    <a:pt x="445" y="1198"/>
                  </a:lnTo>
                  <a:lnTo>
                    <a:pt x="565" y="1198"/>
                  </a:lnTo>
                  <a:lnTo>
                    <a:pt x="633" y="1181"/>
                  </a:lnTo>
                  <a:lnTo>
                    <a:pt x="685" y="1147"/>
                  </a:lnTo>
                  <a:lnTo>
                    <a:pt x="719" y="1096"/>
                  </a:lnTo>
                  <a:lnTo>
                    <a:pt x="736" y="1044"/>
                  </a:lnTo>
                  <a:lnTo>
                    <a:pt x="770" y="942"/>
                  </a:lnTo>
                  <a:lnTo>
                    <a:pt x="787" y="822"/>
                  </a:lnTo>
                  <a:lnTo>
                    <a:pt x="787" y="719"/>
                  </a:lnTo>
                  <a:lnTo>
                    <a:pt x="770" y="599"/>
                  </a:lnTo>
                  <a:lnTo>
                    <a:pt x="753" y="497"/>
                  </a:lnTo>
                  <a:lnTo>
                    <a:pt x="702" y="394"/>
                  </a:lnTo>
                  <a:lnTo>
                    <a:pt x="650" y="291"/>
                  </a:lnTo>
                  <a:lnTo>
                    <a:pt x="599" y="206"/>
                  </a:lnTo>
                  <a:lnTo>
                    <a:pt x="531" y="120"/>
                  </a:lnTo>
                  <a:lnTo>
                    <a:pt x="428" y="52"/>
                  </a:lnTo>
                  <a:lnTo>
                    <a:pt x="377" y="18"/>
                  </a:lnTo>
                  <a:lnTo>
                    <a:pt x="325" y="0"/>
                  </a:lnTo>
                  <a:close/>
                </a:path>
              </a:pathLst>
            </a:custGeom>
            <a:solidFill>
              <a:srgbClr val="282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7489033" y="2170990"/>
              <a:ext cx="16449" cy="25276"/>
            </a:xfrm>
            <a:custGeom>
              <a:avLst/>
              <a:gdLst/>
              <a:ahLst/>
              <a:cxnLst/>
              <a:rect l="l" t="t" r="r" b="b"/>
              <a:pathLst>
                <a:path w="669" h="1028" extrusionOk="0">
                  <a:moveTo>
                    <a:pt x="360" y="1"/>
                  </a:moveTo>
                  <a:lnTo>
                    <a:pt x="292" y="18"/>
                  </a:lnTo>
                  <a:lnTo>
                    <a:pt x="223" y="69"/>
                  </a:lnTo>
                  <a:lnTo>
                    <a:pt x="172" y="103"/>
                  </a:lnTo>
                  <a:lnTo>
                    <a:pt x="121" y="155"/>
                  </a:lnTo>
                  <a:lnTo>
                    <a:pt x="86" y="223"/>
                  </a:lnTo>
                  <a:lnTo>
                    <a:pt x="35" y="326"/>
                  </a:lnTo>
                  <a:lnTo>
                    <a:pt x="1" y="445"/>
                  </a:lnTo>
                  <a:lnTo>
                    <a:pt x="1" y="565"/>
                  </a:lnTo>
                  <a:lnTo>
                    <a:pt x="1" y="685"/>
                  </a:lnTo>
                  <a:lnTo>
                    <a:pt x="18" y="788"/>
                  </a:lnTo>
                  <a:lnTo>
                    <a:pt x="52" y="873"/>
                  </a:lnTo>
                  <a:lnTo>
                    <a:pt x="103" y="959"/>
                  </a:lnTo>
                  <a:lnTo>
                    <a:pt x="189" y="1010"/>
                  </a:lnTo>
                  <a:lnTo>
                    <a:pt x="257" y="1027"/>
                  </a:lnTo>
                  <a:lnTo>
                    <a:pt x="326" y="1027"/>
                  </a:lnTo>
                  <a:lnTo>
                    <a:pt x="394" y="1010"/>
                  </a:lnTo>
                  <a:lnTo>
                    <a:pt x="463" y="976"/>
                  </a:lnTo>
                  <a:lnTo>
                    <a:pt x="514" y="925"/>
                  </a:lnTo>
                  <a:lnTo>
                    <a:pt x="565" y="873"/>
                  </a:lnTo>
                  <a:lnTo>
                    <a:pt x="634" y="736"/>
                  </a:lnTo>
                  <a:lnTo>
                    <a:pt x="668" y="582"/>
                  </a:lnTo>
                  <a:lnTo>
                    <a:pt x="668" y="377"/>
                  </a:lnTo>
                  <a:lnTo>
                    <a:pt x="668" y="291"/>
                  </a:lnTo>
                  <a:lnTo>
                    <a:pt x="634" y="206"/>
                  </a:lnTo>
                  <a:lnTo>
                    <a:pt x="600" y="120"/>
                  </a:lnTo>
                  <a:lnTo>
                    <a:pt x="548" y="52"/>
                  </a:lnTo>
                  <a:lnTo>
                    <a:pt x="480" y="18"/>
                  </a:lnTo>
                  <a:lnTo>
                    <a:pt x="429" y="1"/>
                  </a:lnTo>
                  <a:close/>
                </a:path>
              </a:pathLst>
            </a:custGeom>
            <a:solidFill>
              <a:srgbClr val="2827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7525644" y="2215593"/>
              <a:ext cx="33267" cy="11384"/>
            </a:xfrm>
            <a:custGeom>
              <a:avLst/>
              <a:gdLst/>
              <a:ahLst/>
              <a:cxnLst/>
              <a:rect l="l" t="t" r="r" b="b"/>
              <a:pathLst>
                <a:path w="1353" h="463" extrusionOk="0">
                  <a:moveTo>
                    <a:pt x="839" y="0"/>
                  </a:moveTo>
                  <a:lnTo>
                    <a:pt x="719" y="17"/>
                  </a:lnTo>
                  <a:lnTo>
                    <a:pt x="617" y="35"/>
                  </a:lnTo>
                  <a:lnTo>
                    <a:pt x="497" y="86"/>
                  </a:lnTo>
                  <a:lnTo>
                    <a:pt x="394" y="137"/>
                  </a:lnTo>
                  <a:lnTo>
                    <a:pt x="291" y="206"/>
                  </a:lnTo>
                  <a:lnTo>
                    <a:pt x="189" y="274"/>
                  </a:lnTo>
                  <a:lnTo>
                    <a:pt x="86" y="360"/>
                  </a:lnTo>
                  <a:lnTo>
                    <a:pt x="1" y="462"/>
                  </a:lnTo>
                  <a:lnTo>
                    <a:pt x="326" y="445"/>
                  </a:lnTo>
                  <a:lnTo>
                    <a:pt x="651" y="428"/>
                  </a:lnTo>
                  <a:lnTo>
                    <a:pt x="993" y="445"/>
                  </a:lnTo>
                  <a:lnTo>
                    <a:pt x="1352" y="462"/>
                  </a:lnTo>
                  <a:lnTo>
                    <a:pt x="1318" y="343"/>
                  </a:lnTo>
                  <a:lnTo>
                    <a:pt x="1267" y="257"/>
                  </a:lnTo>
                  <a:lnTo>
                    <a:pt x="1215" y="171"/>
                  </a:lnTo>
                  <a:lnTo>
                    <a:pt x="1147" y="103"/>
                  </a:lnTo>
                  <a:lnTo>
                    <a:pt x="1079" y="69"/>
                  </a:lnTo>
                  <a:lnTo>
                    <a:pt x="993" y="35"/>
                  </a:lnTo>
                  <a:lnTo>
                    <a:pt x="925" y="17"/>
                  </a:lnTo>
                  <a:lnTo>
                    <a:pt x="839" y="0"/>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9"/>
            <p:cNvSpPr/>
            <p:nvPr/>
          </p:nvSpPr>
          <p:spPr>
            <a:xfrm>
              <a:off x="7637568" y="2133960"/>
              <a:ext cx="55125" cy="13081"/>
            </a:xfrm>
            <a:custGeom>
              <a:avLst/>
              <a:gdLst/>
              <a:ahLst/>
              <a:cxnLst/>
              <a:rect l="l" t="t" r="r" b="b"/>
              <a:pathLst>
                <a:path w="2242" h="532" extrusionOk="0">
                  <a:moveTo>
                    <a:pt x="685" y="1"/>
                  </a:moveTo>
                  <a:lnTo>
                    <a:pt x="531" y="35"/>
                  </a:lnTo>
                  <a:lnTo>
                    <a:pt x="377" y="69"/>
                  </a:lnTo>
                  <a:lnTo>
                    <a:pt x="223" y="155"/>
                  </a:lnTo>
                  <a:lnTo>
                    <a:pt x="154" y="189"/>
                  </a:lnTo>
                  <a:lnTo>
                    <a:pt x="103" y="240"/>
                  </a:lnTo>
                  <a:lnTo>
                    <a:pt x="0" y="360"/>
                  </a:lnTo>
                  <a:lnTo>
                    <a:pt x="17" y="394"/>
                  </a:lnTo>
                  <a:lnTo>
                    <a:pt x="154" y="343"/>
                  </a:lnTo>
                  <a:lnTo>
                    <a:pt x="223" y="343"/>
                  </a:lnTo>
                  <a:lnTo>
                    <a:pt x="291" y="326"/>
                  </a:lnTo>
                  <a:lnTo>
                    <a:pt x="565" y="292"/>
                  </a:lnTo>
                  <a:lnTo>
                    <a:pt x="839" y="274"/>
                  </a:lnTo>
                  <a:lnTo>
                    <a:pt x="976" y="257"/>
                  </a:lnTo>
                  <a:lnTo>
                    <a:pt x="1130" y="257"/>
                  </a:lnTo>
                  <a:lnTo>
                    <a:pt x="1267" y="274"/>
                  </a:lnTo>
                  <a:lnTo>
                    <a:pt x="1403" y="292"/>
                  </a:lnTo>
                  <a:lnTo>
                    <a:pt x="1694" y="343"/>
                  </a:lnTo>
                  <a:lnTo>
                    <a:pt x="1968" y="429"/>
                  </a:lnTo>
                  <a:lnTo>
                    <a:pt x="2225" y="531"/>
                  </a:lnTo>
                  <a:lnTo>
                    <a:pt x="2242" y="514"/>
                  </a:lnTo>
                  <a:lnTo>
                    <a:pt x="2122" y="429"/>
                  </a:lnTo>
                  <a:lnTo>
                    <a:pt x="2002" y="343"/>
                  </a:lnTo>
                  <a:lnTo>
                    <a:pt x="1729" y="206"/>
                  </a:lnTo>
                  <a:lnTo>
                    <a:pt x="1438" y="103"/>
                  </a:lnTo>
                  <a:lnTo>
                    <a:pt x="1147" y="52"/>
                  </a:lnTo>
                  <a:lnTo>
                    <a:pt x="993" y="18"/>
                  </a:lnTo>
                  <a:lnTo>
                    <a:pt x="839" y="1"/>
                  </a:lnTo>
                  <a:close/>
                </a:path>
              </a:pathLst>
            </a:custGeom>
            <a:solidFill>
              <a:srgbClr val="00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9"/>
            <p:cNvSpPr/>
            <p:nvPr/>
          </p:nvSpPr>
          <p:spPr>
            <a:xfrm>
              <a:off x="7689743" y="2186136"/>
              <a:ext cx="29038" cy="15588"/>
            </a:xfrm>
            <a:custGeom>
              <a:avLst/>
              <a:gdLst/>
              <a:ahLst/>
              <a:cxnLst/>
              <a:rect l="l" t="t" r="r" b="b"/>
              <a:pathLst>
                <a:path w="1181" h="634" extrusionOk="0">
                  <a:moveTo>
                    <a:pt x="821" y="1"/>
                  </a:moveTo>
                  <a:lnTo>
                    <a:pt x="736" y="18"/>
                  </a:lnTo>
                  <a:lnTo>
                    <a:pt x="650" y="69"/>
                  </a:lnTo>
                  <a:lnTo>
                    <a:pt x="513" y="155"/>
                  </a:lnTo>
                  <a:lnTo>
                    <a:pt x="359" y="257"/>
                  </a:lnTo>
                  <a:lnTo>
                    <a:pt x="240" y="360"/>
                  </a:lnTo>
                  <a:lnTo>
                    <a:pt x="120" y="480"/>
                  </a:lnTo>
                  <a:lnTo>
                    <a:pt x="0" y="617"/>
                  </a:lnTo>
                  <a:lnTo>
                    <a:pt x="17" y="634"/>
                  </a:lnTo>
                  <a:lnTo>
                    <a:pt x="308" y="480"/>
                  </a:lnTo>
                  <a:lnTo>
                    <a:pt x="462" y="428"/>
                  </a:lnTo>
                  <a:lnTo>
                    <a:pt x="616" y="377"/>
                  </a:lnTo>
                  <a:lnTo>
                    <a:pt x="770" y="326"/>
                  </a:lnTo>
                  <a:lnTo>
                    <a:pt x="839" y="309"/>
                  </a:lnTo>
                  <a:lnTo>
                    <a:pt x="907" y="274"/>
                  </a:lnTo>
                  <a:lnTo>
                    <a:pt x="1044" y="189"/>
                  </a:lnTo>
                  <a:lnTo>
                    <a:pt x="1181" y="69"/>
                  </a:lnTo>
                  <a:lnTo>
                    <a:pt x="1181" y="52"/>
                  </a:lnTo>
                  <a:lnTo>
                    <a:pt x="1061" y="1"/>
                  </a:lnTo>
                  <a:close/>
                </a:path>
              </a:pathLst>
            </a:custGeom>
            <a:solidFill>
              <a:srgbClr val="E9B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7689743" y="2186136"/>
              <a:ext cx="29038" cy="15588"/>
            </a:xfrm>
            <a:custGeom>
              <a:avLst/>
              <a:gdLst/>
              <a:ahLst/>
              <a:cxnLst/>
              <a:rect l="l" t="t" r="r" b="b"/>
              <a:pathLst>
                <a:path w="1181" h="634" fill="none" extrusionOk="0">
                  <a:moveTo>
                    <a:pt x="941" y="1"/>
                  </a:moveTo>
                  <a:lnTo>
                    <a:pt x="941" y="1"/>
                  </a:lnTo>
                  <a:lnTo>
                    <a:pt x="821" y="1"/>
                  </a:lnTo>
                  <a:lnTo>
                    <a:pt x="821" y="1"/>
                  </a:lnTo>
                  <a:lnTo>
                    <a:pt x="736" y="18"/>
                  </a:lnTo>
                  <a:lnTo>
                    <a:pt x="650" y="69"/>
                  </a:lnTo>
                  <a:lnTo>
                    <a:pt x="650" y="69"/>
                  </a:lnTo>
                  <a:lnTo>
                    <a:pt x="513" y="155"/>
                  </a:lnTo>
                  <a:lnTo>
                    <a:pt x="513" y="155"/>
                  </a:lnTo>
                  <a:lnTo>
                    <a:pt x="359" y="257"/>
                  </a:lnTo>
                  <a:lnTo>
                    <a:pt x="359" y="257"/>
                  </a:lnTo>
                  <a:lnTo>
                    <a:pt x="240" y="360"/>
                  </a:lnTo>
                  <a:lnTo>
                    <a:pt x="240" y="360"/>
                  </a:lnTo>
                  <a:lnTo>
                    <a:pt x="120" y="480"/>
                  </a:lnTo>
                  <a:lnTo>
                    <a:pt x="0" y="617"/>
                  </a:lnTo>
                  <a:lnTo>
                    <a:pt x="17" y="634"/>
                  </a:lnTo>
                  <a:lnTo>
                    <a:pt x="17" y="634"/>
                  </a:lnTo>
                  <a:lnTo>
                    <a:pt x="308" y="480"/>
                  </a:lnTo>
                  <a:lnTo>
                    <a:pt x="308" y="480"/>
                  </a:lnTo>
                  <a:lnTo>
                    <a:pt x="462" y="428"/>
                  </a:lnTo>
                  <a:lnTo>
                    <a:pt x="462" y="428"/>
                  </a:lnTo>
                  <a:lnTo>
                    <a:pt x="616" y="377"/>
                  </a:lnTo>
                  <a:lnTo>
                    <a:pt x="616" y="377"/>
                  </a:lnTo>
                  <a:lnTo>
                    <a:pt x="770" y="326"/>
                  </a:lnTo>
                  <a:lnTo>
                    <a:pt x="770" y="326"/>
                  </a:lnTo>
                  <a:lnTo>
                    <a:pt x="839" y="309"/>
                  </a:lnTo>
                  <a:lnTo>
                    <a:pt x="907" y="274"/>
                  </a:lnTo>
                  <a:lnTo>
                    <a:pt x="907" y="274"/>
                  </a:lnTo>
                  <a:lnTo>
                    <a:pt x="1044" y="189"/>
                  </a:lnTo>
                  <a:lnTo>
                    <a:pt x="1181" y="69"/>
                  </a:lnTo>
                  <a:lnTo>
                    <a:pt x="1181" y="52"/>
                  </a:lnTo>
                  <a:lnTo>
                    <a:pt x="1181" y="52"/>
                  </a:lnTo>
                  <a:lnTo>
                    <a:pt x="1061" y="1"/>
                  </a:lnTo>
                  <a:lnTo>
                    <a:pt x="9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7713298" y="2193709"/>
              <a:ext cx="21907" cy="8851"/>
            </a:xfrm>
            <a:custGeom>
              <a:avLst/>
              <a:gdLst/>
              <a:ahLst/>
              <a:cxnLst/>
              <a:rect l="l" t="t" r="r" b="b"/>
              <a:pathLst>
                <a:path w="891" h="360" extrusionOk="0">
                  <a:moveTo>
                    <a:pt x="565" y="1"/>
                  </a:moveTo>
                  <a:lnTo>
                    <a:pt x="514" y="18"/>
                  </a:lnTo>
                  <a:lnTo>
                    <a:pt x="411" y="69"/>
                  </a:lnTo>
                  <a:lnTo>
                    <a:pt x="291" y="120"/>
                  </a:lnTo>
                  <a:lnTo>
                    <a:pt x="189" y="189"/>
                  </a:lnTo>
                  <a:lnTo>
                    <a:pt x="103" y="257"/>
                  </a:lnTo>
                  <a:lnTo>
                    <a:pt x="0" y="343"/>
                  </a:lnTo>
                  <a:lnTo>
                    <a:pt x="17" y="360"/>
                  </a:lnTo>
                  <a:lnTo>
                    <a:pt x="240" y="326"/>
                  </a:lnTo>
                  <a:lnTo>
                    <a:pt x="360" y="309"/>
                  </a:lnTo>
                  <a:lnTo>
                    <a:pt x="462" y="309"/>
                  </a:lnTo>
                  <a:lnTo>
                    <a:pt x="497" y="291"/>
                  </a:lnTo>
                  <a:lnTo>
                    <a:pt x="582" y="309"/>
                  </a:lnTo>
                  <a:lnTo>
                    <a:pt x="599" y="309"/>
                  </a:lnTo>
                  <a:lnTo>
                    <a:pt x="685" y="291"/>
                  </a:lnTo>
                  <a:lnTo>
                    <a:pt x="770" y="240"/>
                  </a:lnTo>
                  <a:lnTo>
                    <a:pt x="822" y="189"/>
                  </a:lnTo>
                  <a:lnTo>
                    <a:pt x="890" y="137"/>
                  </a:lnTo>
                  <a:lnTo>
                    <a:pt x="890" y="103"/>
                  </a:lnTo>
                  <a:lnTo>
                    <a:pt x="822" y="52"/>
                  </a:lnTo>
                  <a:lnTo>
                    <a:pt x="753" y="35"/>
                  </a:lnTo>
                  <a:lnTo>
                    <a:pt x="702" y="1"/>
                  </a:lnTo>
                  <a:close/>
                </a:path>
              </a:pathLst>
            </a:custGeom>
            <a:solidFill>
              <a:srgbClr val="E9B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7713298" y="2193709"/>
              <a:ext cx="21907" cy="8851"/>
            </a:xfrm>
            <a:custGeom>
              <a:avLst/>
              <a:gdLst/>
              <a:ahLst/>
              <a:cxnLst/>
              <a:rect l="l" t="t" r="r" b="b"/>
              <a:pathLst>
                <a:path w="891" h="360" fill="none" extrusionOk="0">
                  <a:moveTo>
                    <a:pt x="616" y="1"/>
                  </a:moveTo>
                  <a:lnTo>
                    <a:pt x="616" y="1"/>
                  </a:lnTo>
                  <a:lnTo>
                    <a:pt x="565" y="1"/>
                  </a:lnTo>
                  <a:lnTo>
                    <a:pt x="514" y="18"/>
                  </a:lnTo>
                  <a:lnTo>
                    <a:pt x="514" y="18"/>
                  </a:lnTo>
                  <a:lnTo>
                    <a:pt x="411" y="69"/>
                  </a:lnTo>
                  <a:lnTo>
                    <a:pt x="411" y="69"/>
                  </a:lnTo>
                  <a:lnTo>
                    <a:pt x="291" y="120"/>
                  </a:lnTo>
                  <a:lnTo>
                    <a:pt x="291" y="120"/>
                  </a:lnTo>
                  <a:lnTo>
                    <a:pt x="189" y="189"/>
                  </a:lnTo>
                  <a:lnTo>
                    <a:pt x="189" y="189"/>
                  </a:lnTo>
                  <a:lnTo>
                    <a:pt x="103" y="257"/>
                  </a:lnTo>
                  <a:lnTo>
                    <a:pt x="0" y="343"/>
                  </a:lnTo>
                  <a:lnTo>
                    <a:pt x="17" y="360"/>
                  </a:lnTo>
                  <a:lnTo>
                    <a:pt x="17" y="360"/>
                  </a:lnTo>
                  <a:lnTo>
                    <a:pt x="240" y="326"/>
                  </a:lnTo>
                  <a:lnTo>
                    <a:pt x="240" y="326"/>
                  </a:lnTo>
                  <a:lnTo>
                    <a:pt x="360" y="309"/>
                  </a:lnTo>
                  <a:lnTo>
                    <a:pt x="360" y="309"/>
                  </a:lnTo>
                  <a:lnTo>
                    <a:pt x="462" y="309"/>
                  </a:lnTo>
                  <a:lnTo>
                    <a:pt x="462" y="309"/>
                  </a:lnTo>
                  <a:lnTo>
                    <a:pt x="497" y="291"/>
                  </a:lnTo>
                  <a:lnTo>
                    <a:pt x="497" y="291"/>
                  </a:lnTo>
                  <a:lnTo>
                    <a:pt x="582" y="309"/>
                  </a:lnTo>
                  <a:lnTo>
                    <a:pt x="582" y="309"/>
                  </a:lnTo>
                  <a:lnTo>
                    <a:pt x="599" y="309"/>
                  </a:lnTo>
                  <a:lnTo>
                    <a:pt x="599" y="309"/>
                  </a:lnTo>
                  <a:lnTo>
                    <a:pt x="685" y="291"/>
                  </a:lnTo>
                  <a:lnTo>
                    <a:pt x="685" y="291"/>
                  </a:lnTo>
                  <a:lnTo>
                    <a:pt x="770" y="240"/>
                  </a:lnTo>
                  <a:lnTo>
                    <a:pt x="770" y="240"/>
                  </a:lnTo>
                  <a:lnTo>
                    <a:pt x="822" y="189"/>
                  </a:lnTo>
                  <a:lnTo>
                    <a:pt x="890" y="137"/>
                  </a:lnTo>
                  <a:lnTo>
                    <a:pt x="890" y="103"/>
                  </a:lnTo>
                  <a:lnTo>
                    <a:pt x="890" y="103"/>
                  </a:lnTo>
                  <a:lnTo>
                    <a:pt x="822" y="52"/>
                  </a:lnTo>
                  <a:lnTo>
                    <a:pt x="753" y="35"/>
                  </a:lnTo>
                  <a:lnTo>
                    <a:pt x="753" y="35"/>
                  </a:lnTo>
                  <a:lnTo>
                    <a:pt x="702" y="1"/>
                  </a:lnTo>
                  <a:lnTo>
                    <a:pt x="633" y="1"/>
                  </a:lnTo>
                  <a:lnTo>
                    <a:pt x="633" y="1"/>
                  </a:lnTo>
                  <a:lnTo>
                    <a:pt x="61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9"/>
            <p:cNvSpPr/>
            <p:nvPr/>
          </p:nvSpPr>
          <p:spPr>
            <a:xfrm>
              <a:off x="7462527" y="2186136"/>
              <a:ext cx="16449" cy="10548"/>
            </a:xfrm>
            <a:custGeom>
              <a:avLst/>
              <a:gdLst/>
              <a:ahLst/>
              <a:cxnLst/>
              <a:rect l="l" t="t" r="r" b="b"/>
              <a:pathLst>
                <a:path w="669" h="429" extrusionOk="0">
                  <a:moveTo>
                    <a:pt x="138" y="1"/>
                  </a:moveTo>
                  <a:lnTo>
                    <a:pt x="86" y="18"/>
                  </a:lnTo>
                  <a:lnTo>
                    <a:pt x="18" y="52"/>
                  </a:lnTo>
                  <a:lnTo>
                    <a:pt x="1" y="86"/>
                  </a:lnTo>
                  <a:lnTo>
                    <a:pt x="35" y="155"/>
                  </a:lnTo>
                  <a:lnTo>
                    <a:pt x="69" y="189"/>
                  </a:lnTo>
                  <a:lnTo>
                    <a:pt x="121" y="274"/>
                  </a:lnTo>
                  <a:lnTo>
                    <a:pt x="155" y="291"/>
                  </a:lnTo>
                  <a:lnTo>
                    <a:pt x="206" y="309"/>
                  </a:lnTo>
                  <a:lnTo>
                    <a:pt x="292" y="326"/>
                  </a:lnTo>
                  <a:lnTo>
                    <a:pt x="377" y="343"/>
                  </a:lnTo>
                  <a:lnTo>
                    <a:pt x="463" y="377"/>
                  </a:lnTo>
                  <a:lnTo>
                    <a:pt x="651" y="428"/>
                  </a:lnTo>
                  <a:lnTo>
                    <a:pt x="668" y="411"/>
                  </a:lnTo>
                  <a:lnTo>
                    <a:pt x="548" y="257"/>
                  </a:lnTo>
                  <a:lnTo>
                    <a:pt x="480" y="172"/>
                  </a:lnTo>
                  <a:lnTo>
                    <a:pt x="411" y="120"/>
                  </a:lnTo>
                  <a:lnTo>
                    <a:pt x="326" y="52"/>
                  </a:lnTo>
                  <a:lnTo>
                    <a:pt x="292" y="18"/>
                  </a:lnTo>
                  <a:lnTo>
                    <a:pt x="240" y="1"/>
                  </a:lnTo>
                  <a:close/>
                </a:path>
              </a:pathLst>
            </a:custGeom>
            <a:solidFill>
              <a:srgbClr val="E9B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a:off x="7462527" y="2186136"/>
              <a:ext cx="16449" cy="10548"/>
            </a:xfrm>
            <a:custGeom>
              <a:avLst/>
              <a:gdLst/>
              <a:ahLst/>
              <a:cxnLst/>
              <a:rect l="l" t="t" r="r" b="b"/>
              <a:pathLst>
                <a:path w="669" h="429" fill="none" extrusionOk="0">
                  <a:moveTo>
                    <a:pt x="189" y="1"/>
                  </a:moveTo>
                  <a:lnTo>
                    <a:pt x="189" y="1"/>
                  </a:lnTo>
                  <a:lnTo>
                    <a:pt x="138" y="1"/>
                  </a:lnTo>
                  <a:lnTo>
                    <a:pt x="138" y="1"/>
                  </a:lnTo>
                  <a:lnTo>
                    <a:pt x="86" y="18"/>
                  </a:lnTo>
                  <a:lnTo>
                    <a:pt x="18" y="52"/>
                  </a:lnTo>
                  <a:lnTo>
                    <a:pt x="1" y="86"/>
                  </a:lnTo>
                  <a:lnTo>
                    <a:pt x="1" y="86"/>
                  </a:lnTo>
                  <a:lnTo>
                    <a:pt x="35" y="155"/>
                  </a:lnTo>
                  <a:lnTo>
                    <a:pt x="69" y="189"/>
                  </a:lnTo>
                  <a:lnTo>
                    <a:pt x="69" y="189"/>
                  </a:lnTo>
                  <a:lnTo>
                    <a:pt x="121" y="274"/>
                  </a:lnTo>
                  <a:lnTo>
                    <a:pt x="121" y="274"/>
                  </a:lnTo>
                  <a:lnTo>
                    <a:pt x="155" y="291"/>
                  </a:lnTo>
                  <a:lnTo>
                    <a:pt x="206" y="309"/>
                  </a:lnTo>
                  <a:lnTo>
                    <a:pt x="206" y="309"/>
                  </a:lnTo>
                  <a:lnTo>
                    <a:pt x="292" y="326"/>
                  </a:lnTo>
                  <a:lnTo>
                    <a:pt x="292" y="326"/>
                  </a:lnTo>
                  <a:lnTo>
                    <a:pt x="377" y="343"/>
                  </a:lnTo>
                  <a:lnTo>
                    <a:pt x="377" y="343"/>
                  </a:lnTo>
                  <a:lnTo>
                    <a:pt x="463" y="377"/>
                  </a:lnTo>
                  <a:lnTo>
                    <a:pt x="463" y="377"/>
                  </a:lnTo>
                  <a:lnTo>
                    <a:pt x="651" y="428"/>
                  </a:lnTo>
                  <a:lnTo>
                    <a:pt x="668" y="411"/>
                  </a:lnTo>
                  <a:lnTo>
                    <a:pt x="668" y="411"/>
                  </a:lnTo>
                  <a:lnTo>
                    <a:pt x="548" y="257"/>
                  </a:lnTo>
                  <a:lnTo>
                    <a:pt x="548" y="257"/>
                  </a:lnTo>
                  <a:lnTo>
                    <a:pt x="480" y="172"/>
                  </a:lnTo>
                  <a:lnTo>
                    <a:pt x="480" y="172"/>
                  </a:lnTo>
                  <a:lnTo>
                    <a:pt x="411" y="120"/>
                  </a:lnTo>
                  <a:lnTo>
                    <a:pt x="411" y="120"/>
                  </a:lnTo>
                  <a:lnTo>
                    <a:pt x="326" y="52"/>
                  </a:lnTo>
                  <a:lnTo>
                    <a:pt x="326" y="52"/>
                  </a:lnTo>
                  <a:lnTo>
                    <a:pt x="292" y="18"/>
                  </a:lnTo>
                  <a:lnTo>
                    <a:pt x="240" y="1"/>
                  </a:lnTo>
                  <a:lnTo>
                    <a:pt x="240" y="1"/>
                  </a:lnTo>
                  <a:lnTo>
                    <a:pt x="1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a:off x="7443594" y="2189923"/>
              <a:ext cx="14752" cy="7598"/>
            </a:xfrm>
            <a:custGeom>
              <a:avLst/>
              <a:gdLst/>
              <a:ahLst/>
              <a:cxnLst/>
              <a:rect l="l" t="t" r="r" b="b"/>
              <a:pathLst>
                <a:path w="600" h="309" extrusionOk="0">
                  <a:moveTo>
                    <a:pt x="155" y="1"/>
                  </a:moveTo>
                  <a:lnTo>
                    <a:pt x="121" y="18"/>
                  </a:lnTo>
                  <a:lnTo>
                    <a:pt x="69" y="52"/>
                  </a:lnTo>
                  <a:lnTo>
                    <a:pt x="35" y="86"/>
                  </a:lnTo>
                  <a:lnTo>
                    <a:pt x="1" y="155"/>
                  </a:lnTo>
                  <a:lnTo>
                    <a:pt x="1" y="172"/>
                  </a:lnTo>
                  <a:lnTo>
                    <a:pt x="86" y="257"/>
                  </a:lnTo>
                  <a:lnTo>
                    <a:pt x="155" y="309"/>
                  </a:lnTo>
                  <a:lnTo>
                    <a:pt x="223" y="309"/>
                  </a:lnTo>
                  <a:lnTo>
                    <a:pt x="292" y="274"/>
                  </a:lnTo>
                  <a:lnTo>
                    <a:pt x="446" y="257"/>
                  </a:lnTo>
                  <a:lnTo>
                    <a:pt x="600" y="240"/>
                  </a:lnTo>
                  <a:lnTo>
                    <a:pt x="600" y="206"/>
                  </a:lnTo>
                  <a:lnTo>
                    <a:pt x="463" y="120"/>
                  </a:lnTo>
                  <a:lnTo>
                    <a:pt x="394" y="86"/>
                  </a:lnTo>
                  <a:lnTo>
                    <a:pt x="309" y="52"/>
                  </a:lnTo>
                  <a:lnTo>
                    <a:pt x="240" y="18"/>
                  </a:lnTo>
                  <a:lnTo>
                    <a:pt x="189" y="1"/>
                  </a:lnTo>
                  <a:close/>
                </a:path>
              </a:pathLst>
            </a:custGeom>
            <a:solidFill>
              <a:srgbClr val="E9B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9"/>
            <p:cNvSpPr/>
            <p:nvPr/>
          </p:nvSpPr>
          <p:spPr>
            <a:xfrm>
              <a:off x="7443594" y="2189923"/>
              <a:ext cx="14752" cy="7598"/>
            </a:xfrm>
            <a:custGeom>
              <a:avLst/>
              <a:gdLst/>
              <a:ahLst/>
              <a:cxnLst/>
              <a:rect l="l" t="t" r="r" b="b"/>
              <a:pathLst>
                <a:path w="600" h="309" fill="none" extrusionOk="0">
                  <a:moveTo>
                    <a:pt x="189" y="1"/>
                  </a:moveTo>
                  <a:lnTo>
                    <a:pt x="189" y="1"/>
                  </a:lnTo>
                  <a:lnTo>
                    <a:pt x="155" y="1"/>
                  </a:lnTo>
                  <a:lnTo>
                    <a:pt x="155" y="1"/>
                  </a:lnTo>
                  <a:lnTo>
                    <a:pt x="121" y="18"/>
                  </a:lnTo>
                  <a:lnTo>
                    <a:pt x="69" y="52"/>
                  </a:lnTo>
                  <a:lnTo>
                    <a:pt x="69" y="52"/>
                  </a:lnTo>
                  <a:lnTo>
                    <a:pt x="35" y="86"/>
                  </a:lnTo>
                  <a:lnTo>
                    <a:pt x="1" y="155"/>
                  </a:lnTo>
                  <a:lnTo>
                    <a:pt x="1" y="172"/>
                  </a:lnTo>
                  <a:lnTo>
                    <a:pt x="1" y="172"/>
                  </a:lnTo>
                  <a:lnTo>
                    <a:pt x="86" y="257"/>
                  </a:lnTo>
                  <a:lnTo>
                    <a:pt x="86" y="257"/>
                  </a:lnTo>
                  <a:lnTo>
                    <a:pt x="155" y="309"/>
                  </a:lnTo>
                  <a:lnTo>
                    <a:pt x="155" y="309"/>
                  </a:lnTo>
                  <a:lnTo>
                    <a:pt x="189" y="309"/>
                  </a:lnTo>
                  <a:lnTo>
                    <a:pt x="189" y="309"/>
                  </a:lnTo>
                  <a:lnTo>
                    <a:pt x="223" y="309"/>
                  </a:lnTo>
                  <a:lnTo>
                    <a:pt x="223" y="309"/>
                  </a:lnTo>
                  <a:lnTo>
                    <a:pt x="292" y="274"/>
                  </a:lnTo>
                  <a:lnTo>
                    <a:pt x="446" y="257"/>
                  </a:lnTo>
                  <a:lnTo>
                    <a:pt x="446" y="257"/>
                  </a:lnTo>
                  <a:lnTo>
                    <a:pt x="600" y="240"/>
                  </a:lnTo>
                  <a:lnTo>
                    <a:pt x="600" y="206"/>
                  </a:lnTo>
                  <a:lnTo>
                    <a:pt x="600" y="206"/>
                  </a:lnTo>
                  <a:lnTo>
                    <a:pt x="463" y="120"/>
                  </a:lnTo>
                  <a:lnTo>
                    <a:pt x="463" y="120"/>
                  </a:lnTo>
                  <a:lnTo>
                    <a:pt x="394" y="86"/>
                  </a:lnTo>
                  <a:lnTo>
                    <a:pt x="394" y="86"/>
                  </a:lnTo>
                  <a:lnTo>
                    <a:pt x="309" y="52"/>
                  </a:lnTo>
                  <a:lnTo>
                    <a:pt x="309" y="52"/>
                  </a:lnTo>
                  <a:lnTo>
                    <a:pt x="240" y="18"/>
                  </a:lnTo>
                  <a:lnTo>
                    <a:pt x="240" y="18"/>
                  </a:lnTo>
                  <a:lnTo>
                    <a:pt x="18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7474304" y="2133960"/>
              <a:ext cx="35799" cy="8434"/>
            </a:xfrm>
            <a:custGeom>
              <a:avLst/>
              <a:gdLst/>
              <a:ahLst/>
              <a:cxnLst/>
              <a:rect l="l" t="t" r="r" b="b"/>
              <a:pathLst>
                <a:path w="1456" h="343" extrusionOk="0">
                  <a:moveTo>
                    <a:pt x="908" y="1"/>
                  </a:moveTo>
                  <a:lnTo>
                    <a:pt x="805" y="18"/>
                  </a:lnTo>
                  <a:lnTo>
                    <a:pt x="702" y="35"/>
                  </a:lnTo>
                  <a:lnTo>
                    <a:pt x="514" y="86"/>
                  </a:lnTo>
                  <a:lnTo>
                    <a:pt x="343" y="138"/>
                  </a:lnTo>
                  <a:lnTo>
                    <a:pt x="155" y="223"/>
                  </a:lnTo>
                  <a:lnTo>
                    <a:pt x="1" y="326"/>
                  </a:lnTo>
                  <a:lnTo>
                    <a:pt x="18" y="343"/>
                  </a:lnTo>
                  <a:lnTo>
                    <a:pt x="189" y="309"/>
                  </a:lnTo>
                  <a:lnTo>
                    <a:pt x="377" y="274"/>
                  </a:lnTo>
                  <a:lnTo>
                    <a:pt x="548" y="257"/>
                  </a:lnTo>
                  <a:lnTo>
                    <a:pt x="720" y="257"/>
                  </a:lnTo>
                  <a:lnTo>
                    <a:pt x="908" y="274"/>
                  </a:lnTo>
                  <a:lnTo>
                    <a:pt x="1079" y="274"/>
                  </a:lnTo>
                  <a:lnTo>
                    <a:pt x="1250" y="257"/>
                  </a:lnTo>
                  <a:lnTo>
                    <a:pt x="1455" y="223"/>
                  </a:lnTo>
                  <a:lnTo>
                    <a:pt x="1455" y="206"/>
                  </a:lnTo>
                  <a:lnTo>
                    <a:pt x="1370" y="120"/>
                  </a:lnTo>
                  <a:lnTo>
                    <a:pt x="1284" y="69"/>
                  </a:lnTo>
                  <a:lnTo>
                    <a:pt x="1199" y="35"/>
                  </a:lnTo>
                  <a:lnTo>
                    <a:pt x="1096" y="18"/>
                  </a:lnTo>
                  <a:lnTo>
                    <a:pt x="1010" y="1"/>
                  </a:lnTo>
                  <a:close/>
                </a:path>
              </a:pathLst>
            </a:custGeom>
            <a:solidFill>
              <a:srgbClr val="001B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7255940" y="2485274"/>
              <a:ext cx="249957" cy="467040"/>
            </a:xfrm>
            <a:custGeom>
              <a:avLst/>
              <a:gdLst/>
              <a:ahLst/>
              <a:cxnLst/>
              <a:rect l="l" t="t" r="r" b="b"/>
              <a:pathLst>
                <a:path w="10166" h="18995" extrusionOk="0">
                  <a:moveTo>
                    <a:pt x="8762" y="1"/>
                  </a:moveTo>
                  <a:lnTo>
                    <a:pt x="8540" y="18"/>
                  </a:lnTo>
                  <a:lnTo>
                    <a:pt x="8317" y="52"/>
                  </a:lnTo>
                  <a:lnTo>
                    <a:pt x="8095" y="104"/>
                  </a:lnTo>
                  <a:lnTo>
                    <a:pt x="7872" y="172"/>
                  </a:lnTo>
                  <a:lnTo>
                    <a:pt x="7650" y="258"/>
                  </a:lnTo>
                  <a:lnTo>
                    <a:pt x="7445" y="343"/>
                  </a:lnTo>
                  <a:lnTo>
                    <a:pt x="7239" y="463"/>
                  </a:lnTo>
                  <a:lnTo>
                    <a:pt x="7034" y="600"/>
                  </a:lnTo>
                  <a:lnTo>
                    <a:pt x="6846" y="754"/>
                  </a:lnTo>
                  <a:lnTo>
                    <a:pt x="6657" y="925"/>
                  </a:lnTo>
                  <a:lnTo>
                    <a:pt x="6435" y="1130"/>
                  </a:lnTo>
                  <a:lnTo>
                    <a:pt x="6230" y="1370"/>
                  </a:lnTo>
                  <a:lnTo>
                    <a:pt x="6041" y="1609"/>
                  </a:lnTo>
                  <a:lnTo>
                    <a:pt x="5853" y="1849"/>
                  </a:lnTo>
                  <a:lnTo>
                    <a:pt x="5699" y="2123"/>
                  </a:lnTo>
                  <a:lnTo>
                    <a:pt x="5528" y="2380"/>
                  </a:lnTo>
                  <a:lnTo>
                    <a:pt x="5237" y="2927"/>
                  </a:lnTo>
                  <a:lnTo>
                    <a:pt x="4963" y="3492"/>
                  </a:lnTo>
                  <a:lnTo>
                    <a:pt x="4690" y="4074"/>
                  </a:lnTo>
                  <a:lnTo>
                    <a:pt x="4450" y="4655"/>
                  </a:lnTo>
                  <a:lnTo>
                    <a:pt x="4228" y="5237"/>
                  </a:lnTo>
                  <a:lnTo>
                    <a:pt x="4005" y="5836"/>
                  </a:lnTo>
                  <a:lnTo>
                    <a:pt x="3783" y="6435"/>
                  </a:lnTo>
                  <a:lnTo>
                    <a:pt x="3389" y="7650"/>
                  </a:lnTo>
                  <a:lnTo>
                    <a:pt x="2995" y="8865"/>
                  </a:lnTo>
                  <a:lnTo>
                    <a:pt x="2585" y="10063"/>
                  </a:lnTo>
                  <a:lnTo>
                    <a:pt x="2379" y="10662"/>
                  </a:lnTo>
                  <a:lnTo>
                    <a:pt x="2157" y="11260"/>
                  </a:lnTo>
                  <a:lnTo>
                    <a:pt x="1917" y="11842"/>
                  </a:lnTo>
                  <a:lnTo>
                    <a:pt x="1661" y="12424"/>
                  </a:lnTo>
                  <a:lnTo>
                    <a:pt x="1130" y="13553"/>
                  </a:lnTo>
                  <a:lnTo>
                    <a:pt x="874" y="14135"/>
                  </a:lnTo>
                  <a:lnTo>
                    <a:pt x="617" y="14700"/>
                  </a:lnTo>
                  <a:lnTo>
                    <a:pt x="395" y="15282"/>
                  </a:lnTo>
                  <a:lnTo>
                    <a:pt x="309" y="15573"/>
                  </a:lnTo>
                  <a:lnTo>
                    <a:pt x="206" y="15864"/>
                  </a:lnTo>
                  <a:lnTo>
                    <a:pt x="138" y="16154"/>
                  </a:lnTo>
                  <a:lnTo>
                    <a:pt x="86" y="16462"/>
                  </a:lnTo>
                  <a:lnTo>
                    <a:pt x="35" y="16770"/>
                  </a:lnTo>
                  <a:lnTo>
                    <a:pt x="1" y="17078"/>
                  </a:lnTo>
                  <a:lnTo>
                    <a:pt x="1" y="17335"/>
                  </a:lnTo>
                  <a:lnTo>
                    <a:pt x="1" y="17609"/>
                  </a:lnTo>
                  <a:lnTo>
                    <a:pt x="35" y="17746"/>
                  </a:lnTo>
                  <a:lnTo>
                    <a:pt x="52" y="17866"/>
                  </a:lnTo>
                  <a:lnTo>
                    <a:pt x="104" y="17985"/>
                  </a:lnTo>
                  <a:lnTo>
                    <a:pt x="155" y="18105"/>
                  </a:lnTo>
                  <a:lnTo>
                    <a:pt x="241" y="18259"/>
                  </a:lnTo>
                  <a:lnTo>
                    <a:pt x="343" y="18396"/>
                  </a:lnTo>
                  <a:lnTo>
                    <a:pt x="463" y="18516"/>
                  </a:lnTo>
                  <a:lnTo>
                    <a:pt x="600" y="18636"/>
                  </a:lnTo>
                  <a:lnTo>
                    <a:pt x="754" y="18721"/>
                  </a:lnTo>
                  <a:lnTo>
                    <a:pt x="908" y="18807"/>
                  </a:lnTo>
                  <a:lnTo>
                    <a:pt x="1079" y="18875"/>
                  </a:lnTo>
                  <a:lnTo>
                    <a:pt x="1233" y="18927"/>
                  </a:lnTo>
                  <a:lnTo>
                    <a:pt x="1404" y="18961"/>
                  </a:lnTo>
                  <a:lnTo>
                    <a:pt x="1575" y="18978"/>
                  </a:lnTo>
                  <a:lnTo>
                    <a:pt x="1935" y="18995"/>
                  </a:lnTo>
                  <a:lnTo>
                    <a:pt x="2277" y="18978"/>
                  </a:lnTo>
                  <a:lnTo>
                    <a:pt x="2636" y="18944"/>
                  </a:lnTo>
                  <a:lnTo>
                    <a:pt x="2978" y="18892"/>
                  </a:lnTo>
                  <a:lnTo>
                    <a:pt x="3321" y="18824"/>
                  </a:lnTo>
                  <a:lnTo>
                    <a:pt x="3646" y="18755"/>
                  </a:lnTo>
                  <a:lnTo>
                    <a:pt x="3988" y="18653"/>
                  </a:lnTo>
                  <a:lnTo>
                    <a:pt x="4296" y="18516"/>
                  </a:lnTo>
                  <a:lnTo>
                    <a:pt x="4604" y="18362"/>
                  </a:lnTo>
                  <a:lnTo>
                    <a:pt x="4895" y="18191"/>
                  </a:lnTo>
                  <a:lnTo>
                    <a:pt x="5169" y="17985"/>
                  </a:lnTo>
                  <a:lnTo>
                    <a:pt x="5374" y="17797"/>
                  </a:lnTo>
                  <a:lnTo>
                    <a:pt x="5545" y="17575"/>
                  </a:lnTo>
                  <a:lnTo>
                    <a:pt x="5716" y="17369"/>
                  </a:lnTo>
                  <a:lnTo>
                    <a:pt x="5870" y="17130"/>
                  </a:lnTo>
                  <a:lnTo>
                    <a:pt x="6007" y="16890"/>
                  </a:lnTo>
                  <a:lnTo>
                    <a:pt x="6127" y="16634"/>
                  </a:lnTo>
                  <a:lnTo>
                    <a:pt x="6366" y="16137"/>
                  </a:lnTo>
                  <a:lnTo>
                    <a:pt x="6538" y="15727"/>
                  </a:lnTo>
                  <a:lnTo>
                    <a:pt x="6692" y="15299"/>
                  </a:lnTo>
                  <a:lnTo>
                    <a:pt x="6846" y="14888"/>
                  </a:lnTo>
                  <a:lnTo>
                    <a:pt x="6983" y="14460"/>
                  </a:lnTo>
                  <a:lnTo>
                    <a:pt x="7119" y="14033"/>
                  </a:lnTo>
                  <a:lnTo>
                    <a:pt x="7239" y="13588"/>
                  </a:lnTo>
                  <a:lnTo>
                    <a:pt x="7342" y="13160"/>
                  </a:lnTo>
                  <a:lnTo>
                    <a:pt x="7427" y="12715"/>
                  </a:lnTo>
                  <a:lnTo>
                    <a:pt x="7581" y="11928"/>
                  </a:lnTo>
                  <a:lnTo>
                    <a:pt x="7684" y="11141"/>
                  </a:lnTo>
                  <a:lnTo>
                    <a:pt x="7787" y="10336"/>
                  </a:lnTo>
                  <a:lnTo>
                    <a:pt x="7855" y="9532"/>
                  </a:lnTo>
                  <a:lnTo>
                    <a:pt x="7992" y="7941"/>
                  </a:lnTo>
                  <a:lnTo>
                    <a:pt x="8078" y="7137"/>
                  </a:lnTo>
                  <a:lnTo>
                    <a:pt x="8163" y="6332"/>
                  </a:lnTo>
                  <a:lnTo>
                    <a:pt x="8266" y="5528"/>
                  </a:lnTo>
                  <a:lnTo>
                    <a:pt x="8403" y="4741"/>
                  </a:lnTo>
                  <a:lnTo>
                    <a:pt x="8574" y="3954"/>
                  </a:lnTo>
                  <a:lnTo>
                    <a:pt x="8677" y="3560"/>
                  </a:lnTo>
                  <a:lnTo>
                    <a:pt x="8796" y="3167"/>
                  </a:lnTo>
                  <a:lnTo>
                    <a:pt x="8916" y="2790"/>
                  </a:lnTo>
                  <a:lnTo>
                    <a:pt x="9053" y="2414"/>
                  </a:lnTo>
                  <a:lnTo>
                    <a:pt x="9190" y="2037"/>
                  </a:lnTo>
                  <a:lnTo>
                    <a:pt x="9361" y="1678"/>
                  </a:lnTo>
                  <a:lnTo>
                    <a:pt x="9532" y="1319"/>
                  </a:lnTo>
                  <a:lnTo>
                    <a:pt x="9720" y="959"/>
                  </a:lnTo>
                  <a:lnTo>
                    <a:pt x="9943" y="617"/>
                  </a:lnTo>
                  <a:lnTo>
                    <a:pt x="10165" y="292"/>
                  </a:lnTo>
                  <a:lnTo>
                    <a:pt x="9926" y="206"/>
                  </a:lnTo>
                  <a:lnTo>
                    <a:pt x="9686" y="121"/>
                  </a:lnTo>
                  <a:lnTo>
                    <a:pt x="9447" y="69"/>
                  </a:lnTo>
                  <a:lnTo>
                    <a:pt x="9224" y="35"/>
                  </a:lnTo>
                  <a:lnTo>
                    <a:pt x="8985" y="1"/>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7461691" y="2675881"/>
              <a:ext cx="209559" cy="262152"/>
            </a:xfrm>
            <a:custGeom>
              <a:avLst/>
              <a:gdLst/>
              <a:ahLst/>
              <a:cxnLst/>
              <a:rect l="l" t="t" r="r" b="b"/>
              <a:pathLst>
                <a:path w="8523" h="10662" extrusionOk="0">
                  <a:moveTo>
                    <a:pt x="8437" y="1"/>
                  </a:moveTo>
                  <a:lnTo>
                    <a:pt x="8402" y="120"/>
                  </a:lnTo>
                  <a:lnTo>
                    <a:pt x="8334" y="240"/>
                  </a:lnTo>
                  <a:lnTo>
                    <a:pt x="8266" y="343"/>
                  </a:lnTo>
                  <a:lnTo>
                    <a:pt x="8180" y="411"/>
                  </a:lnTo>
                  <a:lnTo>
                    <a:pt x="8283" y="514"/>
                  </a:lnTo>
                  <a:lnTo>
                    <a:pt x="8351" y="634"/>
                  </a:lnTo>
                  <a:lnTo>
                    <a:pt x="8420" y="771"/>
                  </a:lnTo>
                  <a:lnTo>
                    <a:pt x="8454" y="908"/>
                  </a:lnTo>
                  <a:lnTo>
                    <a:pt x="8454" y="1062"/>
                  </a:lnTo>
                  <a:lnTo>
                    <a:pt x="8454" y="1216"/>
                  </a:lnTo>
                  <a:lnTo>
                    <a:pt x="8420" y="1370"/>
                  </a:lnTo>
                  <a:lnTo>
                    <a:pt x="8368" y="1506"/>
                  </a:lnTo>
                  <a:lnTo>
                    <a:pt x="8505" y="1643"/>
                  </a:lnTo>
                  <a:lnTo>
                    <a:pt x="8522" y="1506"/>
                  </a:lnTo>
                  <a:lnTo>
                    <a:pt x="8505" y="1370"/>
                  </a:lnTo>
                  <a:lnTo>
                    <a:pt x="8488" y="1096"/>
                  </a:lnTo>
                  <a:lnTo>
                    <a:pt x="8488" y="839"/>
                  </a:lnTo>
                  <a:lnTo>
                    <a:pt x="8488" y="565"/>
                  </a:lnTo>
                  <a:lnTo>
                    <a:pt x="8471" y="274"/>
                  </a:lnTo>
                  <a:lnTo>
                    <a:pt x="8454" y="137"/>
                  </a:lnTo>
                  <a:lnTo>
                    <a:pt x="8437" y="1"/>
                  </a:lnTo>
                  <a:close/>
                  <a:moveTo>
                    <a:pt x="6743" y="3029"/>
                  </a:moveTo>
                  <a:lnTo>
                    <a:pt x="6349" y="3286"/>
                  </a:lnTo>
                  <a:lnTo>
                    <a:pt x="5955" y="3526"/>
                  </a:lnTo>
                  <a:lnTo>
                    <a:pt x="5528" y="3748"/>
                  </a:lnTo>
                  <a:lnTo>
                    <a:pt x="5322" y="3834"/>
                  </a:lnTo>
                  <a:lnTo>
                    <a:pt x="5100" y="3919"/>
                  </a:lnTo>
                  <a:lnTo>
                    <a:pt x="4706" y="4039"/>
                  </a:lnTo>
                  <a:lnTo>
                    <a:pt x="4296" y="4159"/>
                  </a:lnTo>
                  <a:lnTo>
                    <a:pt x="3902" y="4279"/>
                  </a:lnTo>
                  <a:lnTo>
                    <a:pt x="3508" y="4415"/>
                  </a:lnTo>
                  <a:lnTo>
                    <a:pt x="3132" y="4963"/>
                  </a:lnTo>
                  <a:lnTo>
                    <a:pt x="2756" y="5511"/>
                  </a:lnTo>
                  <a:lnTo>
                    <a:pt x="2362" y="6041"/>
                  </a:lnTo>
                  <a:lnTo>
                    <a:pt x="1968" y="6554"/>
                  </a:lnTo>
                  <a:lnTo>
                    <a:pt x="1541" y="7068"/>
                  </a:lnTo>
                  <a:lnTo>
                    <a:pt x="1113" y="7564"/>
                  </a:lnTo>
                  <a:lnTo>
                    <a:pt x="651" y="8043"/>
                  </a:lnTo>
                  <a:lnTo>
                    <a:pt x="172" y="8488"/>
                  </a:lnTo>
                  <a:lnTo>
                    <a:pt x="86" y="8574"/>
                  </a:lnTo>
                  <a:lnTo>
                    <a:pt x="1" y="8676"/>
                  </a:lnTo>
                  <a:lnTo>
                    <a:pt x="69" y="9172"/>
                  </a:lnTo>
                  <a:lnTo>
                    <a:pt x="120" y="9669"/>
                  </a:lnTo>
                  <a:lnTo>
                    <a:pt x="172" y="10165"/>
                  </a:lnTo>
                  <a:lnTo>
                    <a:pt x="206" y="10661"/>
                  </a:lnTo>
                  <a:lnTo>
                    <a:pt x="497" y="10490"/>
                  </a:lnTo>
                  <a:lnTo>
                    <a:pt x="788" y="10319"/>
                  </a:lnTo>
                  <a:lnTo>
                    <a:pt x="1061" y="10131"/>
                  </a:lnTo>
                  <a:lnTo>
                    <a:pt x="1335" y="9908"/>
                  </a:lnTo>
                  <a:lnTo>
                    <a:pt x="1592" y="9686"/>
                  </a:lnTo>
                  <a:lnTo>
                    <a:pt x="1849" y="9463"/>
                  </a:lnTo>
                  <a:lnTo>
                    <a:pt x="2088" y="9207"/>
                  </a:lnTo>
                  <a:lnTo>
                    <a:pt x="2311" y="8950"/>
                  </a:lnTo>
                  <a:lnTo>
                    <a:pt x="2516" y="8693"/>
                  </a:lnTo>
                  <a:lnTo>
                    <a:pt x="2721" y="8402"/>
                  </a:lnTo>
                  <a:lnTo>
                    <a:pt x="2892" y="8112"/>
                  </a:lnTo>
                  <a:lnTo>
                    <a:pt x="3064" y="7821"/>
                  </a:lnTo>
                  <a:lnTo>
                    <a:pt x="3218" y="7513"/>
                  </a:lnTo>
                  <a:lnTo>
                    <a:pt x="3354" y="7205"/>
                  </a:lnTo>
                  <a:lnTo>
                    <a:pt x="3474" y="6880"/>
                  </a:lnTo>
                  <a:lnTo>
                    <a:pt x="3577" y="6554"/>
                  </a:lnTo>
                  <a:lnTo>
                    <a:pt x="3645" y="6400"/>
                  </a:lnTo>
                  <a:lnTo>
                    <a:pt x="3680" y="6332"/>
                  </a:lnTo>
                  <a:lnTo>
                    <a:pt x="3731" y="6281"/>
                  </a:lnTo>
                  <a:lnTo>
                    <a:pt x="3799" y="6246"/>
                  </a:lnTo>
                  <a:lnTo>
                    <a:pt x="3851" y="6212"/>
                  </a:lnTo>
                  <a:lnTo>
                    <a:pt x="3988" y="6161"/>
                  </a:lnTo>
                  <a:lnTo>
                    <a:pt x="4073" y="6092"/>
                  </a:lnTo>
                  <a:lnTo>
                    <a:pt x="4159" y="6007"/>
                  </a:lnTo>
                  <a:lnTo>
                    <a:pt x="4193" y="5887"/>
                  </a:lnTo>
                  <a:lnTo>
                    <a:pt x="4227" y="5767"/>
                  </a:lnTo>
                  <a:lnTo>
                    <a:pt x="4244" y="5647"/>
                  </a:lnTo>
                  <a:lnTo>
                    <a:pt x="4244" y="5511"/>
                  </a:lnTo>
                  <a:lnTo>
                    <a:pt x="4210" y="5237"/>
                  </a:lnTo>
                  <a:lnTo>
                    <a:pt x="4244" y="5254"/>
                  </a:lnTo>
                  <a:lnTo>
                    <a:pt x="4330" y="5237"/>
                  </a:lnTo>
                  <a:lnTo>
                    <a:pt x="4415" y="5203"/>
                  </a:lnTo>
                  <a:lnTo>
                    <a:pt x="4501" y="5168"/>
                  </a:lnTo>
                  <a:lnTo>
                    <a:pt x="4569" y="5117"/>
                  </a:lnTo>
                  <a:lnTo>
                    <a:pt x="4638" y="5049"/>
                  </a:lnTo>
                  <a:lnTo>
                    <a:pt x="4689" y="4963"/>
                  </a:lnTo>
                  <a:lnTo>
                    <a:pt x="4723" y="4877"/>
                  </a:lnTo>
                  <a:lnTo>
                    <a:pt x="4740" y="4792"/>
                  </a:lnTo>
                  <a:lnTo>
                    <a:pt x="4758" y="4672"/>
                  </a:lnTo>
                  <a:lnTo>
                    <a:pt x="4758" y="4604"/>
                  </a:lnTo>
                  <a:lnTo>
                    <a:pt x="4775" y="4552"/>
                  </a:lnTo>
                  <a:lnTo>
                    <a:pt x="4826" y="4501"/>
                  </a:lnTo>
                  <a:lnTo>
                    <a:pt x="4894" y="4450"/>
                  </a:lnTo>
                  <a:lnTo>
                    <a:pt x="5031" y="4381"/>
                  </a:lnTo>
                  <a:lnTo>
                    <a:pt x="5339" y="4279"/>
                  </a:lnTo>
                  <a:lnTo>
                    <a:pt x="5613" y="4176"/>
                  </a:lnTo>
                  <a:lnTo>
                    <a:pt x="5904" y="4039"/>
                  </a:lnTo>
                  <a:lnTo>
                    <a:pt x="6178" y="3902"/>
                  </a:lnTo>
                  <a:lnTo>
                    <a:pt x="6452" y="3765"/>
                  </a:lnTo>
                  <a:lnTo>
                    <a:pt x="6725" y="3594"/>
                  </a:lnTo>
                  <a:lnTo>
                    <a:pt x="6982" y="3440"/>
                  </a:lnTo>
                  <a:lnTo>
                    <a:pt x="7239" y="3252"/>
                  </a:lnTo>
                  <a:lnTo>
                    <a:pt x="6743" y="3029"/>
                  </a:lnTo>
                  <a:close/>
                </a:path>
              </a:pathLst>
            </a:custGeom>
            <a:solidFill>
              <a:srgbClr val="D53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a:off x="7461691" y="2750358"/>
              <a:ext cx="177989" cy="187676"/>
            </a:xfrm>
            <a:custGeom>
              <a:avLst/>
              <a:gdLst/>
              <a:ahLst/>
              <a:cxnLst/>
              <a:rect l="l" t="t" r="r" b="b"/>
              <a:pathLst>
                <a:path w="7239" h="7633" fill="none" extrusionOk="0">
                  <a:moveTo>
                    <a:pt x="6743" y="0"/>
                  </a:moveTo>
                  <a:lnTo>
                    <a:pt x="6743" y="0"/>
                  </a:lnTo>
                  <a:lnTo>
                    <a:pt x="6349" y="257"/>
                  </a:lnTo>
                  <a:lnTo>
                    <a:pt x="5955" y="497"/>
                  </a:lnTo>
                  <a:lnTo>
                    <a:pt x="5528" y="719"/>
                  </a:lnTo>
                  <a:lnTo>
                    <a:pt x="5322" y="805"/>
                  </a:lnTo>
                  <a:lnTo>
                    <a:pt x="5100" y="890"/>
                  </a:lnTo>
                  <a:lnTo>
                    <a:pt x="5100" y="890"/>
                  </a:lnTo>
                  <a:lnTo>
                    <a:pt x="4706" y="1010"/>
                  </a:lnTo>
                  <a:lnTo>
                    <a:pt x="4296" y="1130"/>
                  </a:lnTo>
                  <a:lnTo>
                    <a:pt x="3902" y="1250"/>
                  </a:lnTo>
                  <a:lnTo>
                    <a:pt x="3508" y="1386"/>
                  </a:lnTo>
                  <a:lnTo>
                    <a:pt x="3508" y="1386"/>
                  </a:lnTo>
                  <a:lnTo>
                    <a:pt x="3132" y="1934"/>
                  </a:lnTo>
                  <a:lnTo>
                    <a:pt x="2756" y="2482"/>
                  </a:lnTo>
                  <a:lnTo>
                    <a:pt x="2362" y="3012"/>
                  </a:lnTo>
                  <a:lnTo>
                    <a:pt x="1968" y="3525"/>
                  </a:lnTo>
                  <a:lnTo>
                    <a:pt x="1541" y="4039"/>
                  </a:lnTo>
                  <a:lnTo>
                    <a:pt x="1113" y="4535"/>
                  </a:lnTo>
                  <a:lnTo>
                    <a:pt x="651" y="5014"/>
                  </a:lnTo>
                  <a:lnTo>
                    <a:pt x="172" y="5459"/>
                  </a:lnTo>
                  <a:lnTo>
                    <a:pt x="172" y="5459"/>
                  </a:lnTo>
                  <a:lnTo>
                    <a:pt x="86" y="5545"/>
                  </a:lnTo>
                  <a:lnTo>
                    <a:pt x="1" y="5647"/>
                  </a:lnTo>
                  <a:lnTo>
                    <a:pt x="1" y="5647"/>
                  </a:lnTo>
                  <a:lnTo>
                    <a:pt x="69" y="6143"/>
                  </a:lnTo>
                  <a:lnTo>
                    <a:pt x="120" y="6640"/>
                  </a:lnTo>
                  <a:lnTo>
                    <a:pt x="172" y="7136"/>
                  </a:lnTo>
                  <a:lnTo>
                    <a:pt x="206" y="7632"/>
                  </a:lnTo>
                  <a:lnTo>
                    <a:pt x="206" y="7632"/>
                  </a:lnTo>
                  <a:lnTo>
                    <a:pt x="497" y="7461"/>
                  </a:lnTo>
                  <a:lnTo>
                    <a:pt x="788" y="7290"/>
                  </a:lnTo>
                  <a:lnTo>
                    <a:pt x="1061" y="7102"/>
                  </a:lnTo>
                  <a:lnTo>
                    <a:pt x="1335" y="6879"/>
                  </a:lnTo>
                  <a:lnTo>
                    <a:pt x="1592" y="6657"/>
                  </a:lnTo>
                  <a:lnTo>
                    <a:pt x="1849" y="6434"/>
                  </a:lnTo>
                  <a:lnTo>
                    <a:pt x="2088" y="6178"/>
                  </a:lnTo>
                  <a:lnTo>
                    <a:pt x="2311" y="5921"/>
                  </a:lnTo>
                  <a:lnTo>
                    <a:pt x="2516" y="5664"/>
                  </a:lnTo>
                  <a:lnTo>
                    <a:pt x="2721" y="5373"/>
                  </a:lnTo>
                  <a:lnTo>
                    <a:pt x="2892" y="5083"/>
                  </a:lnTo>
                  <a:lnTo>
                    <a:pt x="3064" y="4792"/>
                  </a:lnTo>
                  <a:lnTo>
                    <a:pt x="3218" y="4484"/>
                  </a:lnTo>
                  <a:lnTo>
                    <a:pt x="3354" y="4176"/>
                  </a:lnTo>
                  <a:lnTo>
                    <a:pt x="3474" y="3851"/>
                  </a:lnTo>
                  <a:lnTo>
                    <a:pt x="3577" y="3525"/>
                  </a:lnTo>
                  <a:lnTo>
                    <a:pt x="3577" y="3525"/>
                  </a:lnTo>
                  <a:lnTo>
                    <a:pt x="3645" y="3371"/>
                  </a:lnTo>
                  <a:lnTo>
                    <a:pt x="3680" y="3303"/>
                  </a:lnTo>
                  <a:lnTo>
                    <a:pt x="3731" y="3252"/>
                  </a:lnTo>
                  <a:lnTo>
                    <a:pt x="3731" y="3252"/>
                  </a:lnTo>
                  <a:lnTo>
                    <a:pt x="3799" y="3217"/>
                  </a:lnTo>
                  <a:lnTo>
                    <a:pt x="3851" y="3183"/>
                  </a:lnTo>
                  <a:lnTo>
                    <a:pt x="3988" y="3132"/>
                  </a:lnTo>
                  <a:lnTo>
                    <a:pt x="3988" y="3132"/>
                  </a:lnTo>
                  <a:lnTo>
                    <a:pt x="4073" y="3063"/>
                  </a:lnTo>
                  <a:lnTo>
                    <a:pt x="4159" y="2978"/>
                  </a:lnTo>
                  <a:lnTo>
                    <a:pt x="4193" y="2858"/>
                  </a:lnTo>
                  <a:lnTo>
                    <a:pt x="4227" y="2738"/>
                  </a:lnTo>
                  <a:lnTo>
                    <a:pt x="4244" y="2618"/>
                  </a:lnTo>
                  <a:lnTo>
                    <a:pt x="4244" y="2482"/>
                  </a:lnTo>
                  <a:lnTo>
                    <a:pt x="4210" y="2208"/>
                  </a:lnTo>
                  <a:lnTo>
                    <a:pt x="4210" y="2208"/>
                  </a:lnTo>
                  <a:lnTo>
                    <a:pt x="4244" y="2225"/>
                  </a:lnTo>
                  <a:lnTo>
                    <a:pt x="4244" y="2225"/>
                  </a:lnTo>
                  <a:lnTo>
                    <a:pt x="4330" y="2208"/>
                  </a:lnTo>
                  <a:lnTo>
                    <a:pt x="4415" y="2174"/>
                  </a:lnTo>
                  <a:lnTo>
                    <a:pt x="4501" y="2139"/>
                  </a:lnTo>
                  <a:lnTo>
                    <a:pt x="4569" y="2088"/>
                  </a:lnTo>
                  <a:lnTo>
                    <a:pt x="4638" y="2020"/>
                  </a:lnTo>
                  <a:lnTo>
                    <a:pt x="4689" y="1934"/>
                  </a:lnTo>
                  <a:lnTo>
                    <a:pt x="4723" y="1848"/>
                  </a:lnTo>
                  <a:lnTo>
                    <a:pt x="4740" y="1763"/>
                  </a:lnTo>
                  <a:lnTo>
                    <a:pt x="4740" y="1763"/>
                  </a:lnTo>
                  <a:lnTo>
                    <a:pt x="4758" y="1643"/>
                  </a:lnTo>
                  <a:lnTo>
                    <a:pt x="4758" y="1575"/>
                  </a:lnTo>
                  <a:lnTo>
                    <a:pt x="4775" y="1523"/>
                  </a:lnTo>
                  <a:lnTo>
                    <a:pt x="4775" y="1523"/>
                  </a:lnTo>
                  <a:lnTo>
                    <a:pt x="4826" y="1472"/>
                  </a:lnTo>
                  <a:lnTo>
                    <a:pt x="4894" y="1421"/>
                  </a:lnTo>
                  <a:lnTo>
                    <a:pt x="5031" y="1352"/>
                  </a:lnTo>
                  <a:lnTo>
                    <a:pt x="5031" y="1352"/>
                  </a:lnTo>
                  <a:lnTo>
                    <a:pt x="5339" y="1250"/>
                  </a:lnTo>
                  <a:lnTo>
                    <a:pt x="5613" y="1147"/>
                  </a:lnTo>
                  <a:lnTo>
                    <a:pt x="5904" y="1010"/>
                  </a:lnTo>
                  <a:lnTo>
                    <a:pt x="6178" y="873"/>
                  </a:lnTo>
                  <a:lnTo>
                    <a:pt x="6452" y="736"/>
                  </a:lnTo>
                  <a:lnTo>
                    <a:pt x="6725" y="565"/>
                  </a:lnTo>
                  <a:lnTo>
                    <a:pt x="6982" y="411"/>
                  </a:lnTo>
                  <a:lnTo>
                    <a:pt x="7239" y="223"/>
                  </a:lnTo>
                  <a:lnTo>
                    <a:pt x="7239" y="223"/>
                  </a:lnTo>
                  <a:lnTo>
                    <a:pt x="674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7662795" y="2675881"/>
              <a:ext cx="8458" cy="40422"/>
            </a:xfrm>
            <a:custGeom>
              <a:avLst/>
              <a:gdLst/>
              <a:ahLst/>
              <a:cxnLst/>
              <a:rect l="l" t="t" r="r" b="b"/>
              <a:pathLst>
                <a:path w="344" h="1644" fill="none" extrusionOk="0">
                  <a:moveTo>
                    <a:pt x="258" y="1"/>
                  </a:moveTo>
                  <a:lnTo>
                    <a:pt x="258" y="1"/>
                  </a:lnTo>
                  <a:lnTo>
                    <a:pt x="223" y="120"/>
                  </a:lnTo>
                  <a:lnTo>
                    <a:pt x="155" y="240"/>
                  </a:lnTo>
                  <a:lnTo>
                    <a:pt x="87" y="343"/>
                  </a:lnTo>
                  <a:lnTo>
                    <a:pt x="1" y="411"/>
                  </a:lnTo>
                  <a:lnTo>
                    <a:pt x="1" y="411"/>
                  </a:lnTo>
                  <a:lnTo>
                    <a:pt x="104" y="514"/>
                  </a:lnTo>
                  <a:lnTo>
                    <a:pt x="172" y="634"/>
                  </a:lnTo>
                  <a:lnTo>
                    <a:pt x="241" y="771"/>
                  </a:lnTo>
                  <a:lnTo>
                    <a:pt x="275" y="908"/>
                  </a:lnTo>
                  <a:lnTo>
                    <a:pt x="275" y="1062"/>
                  </a:lnTo>
                  <a:lnTo>
                    <a:pt x="275" y="1216"/>
                  </a:lnTo>
                  <a:lnTo>
                    <a:pt x="241" y="1370"/>
                  </a:lnTo>
                  <a:lnTo>
                    <a:pt x="189" y="1506"/>
                  </a:lnTo>
                  <a:lnTo>
                    <a:pt x="189" y="1506"/>
                  </a:lnTo>
                  <a:lnTo>
                    <a:pt x="189" y="1506"/>
                  </a:lnTo>
                  <a:lnTo>
                    <a:pt x="189" y="1506"/>
                  </a:lnTo>
                  <a:lnTo>
                    <a:pt x="326" y="1643"/>
                  </a:lnTo>
                  <a:lnTo>
                    <a:pt x="326" y="1643"/>
                  </a:lnTo>
                  <a:lnTo>
                    <a:pt x="343" y="1506"/>
                  </a:lnTo>
                  <a:lnTo>
                    <a:pt x="326" y="1370"/>
                  </a:lnTo>
                  <a:lnTo>
                    <a:pt x="309" y="1096"/>
                  </a:lnTo>
                  <a:lnTo>
                    <a:pt x="309" y="1096"/>
                  </a:lnTo>
                  <a:lnTo>
                    <a:pt x="309" y="839"/>
                  </a:lnTo>
                  <a:lnTo>
                    <a:pt x="309" y="565"/>
                  </a:lnTo>
                  <a:lnTo>
                    <a:pt x="292" y="274"/>
                  </a:lnTo>
                  <a:lnTo>
                    <a:pt x="275" y="137"/>
                  </a:lnTo>
                  <a:lnTo>
                    <a:pt x="25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a:off x="7491565" y="2619918"/>
              <a:ext cx="177989" cy="177571"/>
            </a:xfrm>
            <a:custGeom>
              <a:avLst/>
              <a:gdLst/>
              <a:ahLst/>
              <a:cxnLst/>
              <a:rect l="l" t="t" r="r" b="b"/>
              <a:pathLst>
                <a:path w="7239" h="7222" extrusionOk="0">
                  <a:moveTo>
                    <a:pt x="5391" y="1"/>
                  </a:moveTo>
                  <a:lnTo>
                    <a:pt x="5202" y="35"/>
                  </a:lnTo>
                  <a:lnTo>
                    <a:pt x="5031" y="103"/>
                  </a:lnTo>
                  <a:lnTo>
                    <a:pt x="4860" y="172"/>
                  </a:lnTo>
                  <a:lnTo>
                    <a:pt x="4586" y="326"/>
                  </a:lnTo>
                  <a:lnTo>
                    <a:pt x="4330" y="514"/>
                  </a:lnTo>
                  <a:lnTo>
                    <a:pt x="4073" y="702"/>
                  </a:lnTo>
                  <a:lnTo>
                    <a:pt x="3834" y="908"/>
                  </a:lnTo>
                  <a:lnTo>
                    <a:pt x="3594" y="1130"/>
                  </a:lnTo>
                  <a:lnTo>
                    <a:pt x="3389" y="1370"/>
                  </a:lnTo>
                  <a:lnTo>
                    <a:pt x="3200" y="1609"/>
                  </a:lnTo>
                  <a:lnTo>
                    <a:pt x="3012" y="1883"/>
                  </a:lnTo>
                  <a:lnTo>
                    <a:pt x="3012" y="1883"/>
                  </a:lnTo>
                  <a:lnTo>
                    <a:pt x="3029" y="1712"/>
                  </a:lnTo>
                  <a:lnTo>
                    <a:pt x="3029" y="1541"/>
                  </a:lnTo>
                  <a:lnTo>
                    <a:pt x="3029" y="1353"/>
                  </a:lnTo>
                  <a:lnTo>
                    <a:pt x="2995" y="1181"/>
                  </a:lnTo>
                  <a:lnTo>
                    <a:pt x="2961" y="1010"/>
                  </a:lnTo>
                  <a:lnTo>
                    <a:pt x="2909" y="856"/>
                  </a:lnTo>
                  <a:lnTo>
                    <a:pt x="2841" y="702"/>
                  </a:lnTo>
                  <a:lnTo>
                    <a:pt x="2755" y="548"/>
                  </a:lnTo>
                  <a:lnTo>
                    <a:pt x="2653" y="429"/>
                  </a:lnTo>
                  <a:lnTo>
                    <a:pt x="2601" y="377"/>
                  </a:lnTo>
                  <a:lnTo>
                    <a:pt x="2533" y="343"/>
                  </a:lnTo>
                  <a:lnTo>
                    <a:pt x="2482" y="326"/>
                  </a:lnTo>
                  <a:lnTo>
                    <a:pt x="2413" y="309"/>
                  </a:lnTo>
                  <a:lnTo>
                    <a:pt x="2362" y="326"/>
                  </a:lnTo>
                  <a:lnTo>
                    <a:pt x="2311" y="360"/>
                  </a:lnTo>
                  <a:lnTo>
                    <a:pt x="2259" y="429"/>
                  </a:lnTo>
                  <a:lnTo>
                    <a:pt x="2225" y="497"/>
                  </a:lnTo>
                  <a:lnTo>
                    <a:pt x="2122" y="839"/>
                  </a:lnTo>
                  <a:lnTo>
                    <a:pt x="2037" y="1181"/>
                  </a:lnTo>
                  <a:lnTo>
                    <a:pt x="1883" y="1849"/>
                  </a:lnTo>
                  <a:lnTo>
                    <a:pt x="1746" y="2516"/>
                  </a:lnTo>
                  <a:lnTo>
                    <a:pt x="1609" y="3166"/>
                  </a:lnTo>
                  <a:lnTo>
                    <a:pt x="1523" y="3474"/>
                  </a:lnTo>
                  <a:lnTo>
                    <a:pt x="1421" y="3782"/>
                  </a:lnTo>
                  <a:lnTo>
                    <a:pt x="1301" y="4090"/>
                  </a:lnTo>
                  <a:lnTo>
                    <a:pt x="1164" y="4398"/>
                  </a:lnTo>
                  <a:lnTo>
                    <a:pt x="993" y="4689"/>
                  </a:lnTo>
                  <a:lnTo>
                    <a:pt x="805" y="4963"/>
                  </a:lnTo>
                  <a:lnTo>
                    <a:pt x="582" y="5254"/>
                  </a:lnTo>
                  <a:lnTo>
                    <a:pt x="326" y="5511"/>
                  </a:lnTo>
                  <a:lnTo>
                    <a:pt x="206" y="5630"/>
                  </a:lnTo>
                  <a:lnTo>
                    <a:pt x="103" y="5750"/>
                  </a:lnTo>
                  <a:lnTo>
                    <a:pt x="52" y="5836"/>
                  </a:lnTo>
                  <a:lnTo>
                    <a:pt x="35" y="5904"/>
                  </a:lnTo>
                  <a:lnTo>
                    <a:pt x="0" y="5973"/>
                  </a:lnTo>
                  <a:lnTo>
                    <a:pt x="0" y="6058"/>
                  </a:lnTo>
                  <a:lnTo>
                    <a:pt x="18" y="6127"/>
                  </a:lnTo>
                  <a:lnTo>
                    <a:pt x="52" y="6212"/>
                  </a:lnTo>
                  <a:lnTo>
                    <a:pt x="86" y="6281"/>
                  </a:lnTo>
                  <a:lnTo>
                    <a:pt x="137" y="6332"/>
                  </a:lnTo>
                  <a:lnTo>
                    <a:pt x="274" y="6452"/>
                  </a:lnTo>
                  <a:lnTo>
                    <a:pt x="411" y="6555"/>
                  </a:lnTo>
                  <a:lnTo>
                    <a:pt x="1438" y="7222"/>
                  </a:lnTo>
                  <a:lnTo>
                    <a:pt x="1558" y="7119"/>
                  </a:lnTo>
                  <a:lnTo>
                    <a:pt x="1695" y="7017"/>
                  </a:lnTo>
                  <a:lnTo>
                    <a:pt x="1831" y="6914"/>
                  </a:lnTo>
                  <a:lnTo>
                    <a:pt x="1968" y="6828"/>
                  </a:lnTo>
                  <a:lnTo>
                    <a:pt x="2259" y="6691"/>
                  </a:lnTo>
                  <a:lnTo>
                    <a:pt x="2584" y="6589"/>
                  </a:lnTo>
                  <a:lnTo>
                    <a:pt x="2909" y="6486"/>
                  </a:lnTo>
                  <a:lnTo>
                    <a:pt x="3235" y="6383"/>
                  </a:lnTo>
                  <a:lnTo>
                    <a:pt x="3560" y="6298"/>
                  </a:lnTo>
                  <a:lnTo>
                    <a:pt x="3885" y="6195"/>
                  </a:lnTo>
                  <a:lnTo>
                    <a:pt x="4227" y="6058"/>
                  </a:lnTo>
                  <a:lnTo>
                    <a:pt x="4552" y="5904"/>
                  </a:lnTo>
                  <a:lnTo>
                    <a:pt x="4877" y="5733"/>
                  </a:lnTo>
                  <a:lnTo>
                    <a:pt x="5185" y="5528"/>
                  </a:lnTo>
                  <a:lnTo>
                    <a:pt x="5493" y="5322"/>
                  </a:lnTo>
                  <a:lnTo>
                    <a:pt x="5784" y="5100"/>
                  </a:lnTo>
                  <a:lnTo>
                    <a:pt x="6366" y="4655"/>
                  </a:lnTo>
                  <a:lnTo>
                    <a:pt x="6606" y="4467"/>
                  </a:lnTo>
                  <a:lnTo>
                    <a:pt x="6811" y="4262"/>
                  </a:lnTo>
                  <a:lnTo>
                    <a:pt x="6914" y="4142"/>
                  </a:lnTo>
                  <a:lnTo>
                    <a:pt x="6999" y="4039"/>
                  </a:lnTo>
                  <a:lnTo>
                    <a:pt x="7085" y="3902"/>
                  </a:lnTo>
                  <a:lnTo>
                    <a:pt x="7153" y="3782"/>
                  </a:lnTo>
                  <a:lnTo>
                    <a:pt x="7205" y="3646"/>
                  </a:lnTo>
                  <a:lnTo>
                    <a:pt x="7239" y="3492"/>
                  </a:lnTo>
                  <a:lnTo>
                    <a:pt x="7239" y="3338"/>
                  </a:lnTo>
                  <a:lnTo>
                    <a:pt x="7239" y="3184"/>
                  </a:lnTo>
                  <a:lnTo>
                    <a:pt x="7205" y="3047"/>
                  </a:lnTo>
                  <a:lnTo>
                    <a:pt x="7136" y="2910"/>
                  </a:lnTo>
                  <a:lnTo>
                    <a:pt x="7068" y="2790"/>
                  </a:lnTo>
                  <a:lnTo>
                    <a:pt x="6965" y="2687"/>
                  </a:lnTo>
                  <a:lnTo>
                    <a:pt x="7016" y="2636"/>
                  </a:lnTo>
                  <a:lnTo>
                    <a:pt x="7085" y="2585"/>
                  </a:lnTo>
                  <a:lnTo>
                    <a:pt x="7119" y="2516"/>
                  </a:lnTo>
                  <a:lnTo>
                    <a:pt x="7170" y="2431"/>
                  </a:lnTo>
                  <a:lnTo>
                    <a:pt x="7222" y="2277"/>
                  </a:lnTo>
                  <a:lnTo>
                    <a:pt x="7222" y="2105"/>
                  </a:lnTo>
                  <a:lnTo>
                    <a:pt x="7205" y="1934"/>
                  </a:lnTo>
                  <a:lnTo>
                    <a:pt x="7153" y="1780"/>
                  </a:lnTo>
                  <a:lnTo>
                    <a:pt x="7102" y="1712"/>
                  </a:lnTo>
                  <a:lnTo>
                    <a:pt x="7051" y="1643"/>
                  </a:lnTo>
                  <a:lnTo>
                    <a:pt x="6999" y="1575"/>
                  </a:lnTo>
                  <a:lnTo>
                    <a:pt x="6931" y="1541"/>
                  </a:lnTo>
                  <a:lnTo>
                    <a:pt x="6965" y="1421"/>
                  </a:lnTo>
                  <a:lnTo>
                    <a:pt x="6982" y="1318"/>
                  </a:lnTo>
                  <a:lnTo>
                    <a:pt x="6982" y="1199"/>
                  </a:lnTo>
                  <a:lnTo>
                    <a:pt x="6965" y="1096"/>
                  </a:lnTo>
                  <a:lnTo>
                    <a:pt x="6948" y="976"/>
                  </a:lnTo>
                  <a:lnTo>
                    <a:pt x="6896" y="873"/>
                  </a:lnTo>
                  <a:lnTo>
                    <a:pt x="6845" y="788"/>
                  </a:lnTo>
                  <a:lnTo>
                    <a:pt x="6760" y="702"/>
                  </a:lnTo>
                  <a:lnTo>
                    <a:pt x="6674" y="634"/>
                  </a:lnTo>
                  <a:lnTo>
                    <a:pt x="6588" y="565"/>
                  </a:lnTo>
                  <a:lnTo>
                    <a:pt x="6486" y="531"/>
                  </a:lnTo>
                  <a:lnTo>
                    <a:pt x="6383" y="497"/>
                  </a:lnTo>
                  <a:lnTo>
                    <a:pt x="6161" y="497"/>
                  </a:lnTo>
                  <a:lnTo>
                    <a:pt x="6041" y="514"/>
                  </a:lnTo>
                  <a:lnTo>
                    <a:pt x="5938" y="548"/>
                  </a:lnTo>
                  <a:lnTo>
                    <a:pt x="5938" y="548"/>
                  </a:lnTo>
                  <a:lnTo>
                    <a:pt x="5955" y="463"/>
                  </a:lnTo>
                  <a:lnTo>
                    <a:pt x="5955" y="377"/>
                  </a:lnTo>
                  <a:lnTo>
                    <a:pt x="5921" y="292"/>
                  </a:lnTo>
                  <a:lnTo>
                    <a:pt x="5870" y="223"/>
                  </a:lnTo>
                  <a:lnTo>
                    <a:pt x="5801" y="155"/>
                  </a:lnTo>
                  <a:lnTo>
                    <a:pt x="5733" y="86"/>
                  </a:lnTo>
                  <a:lnTo>
                    <a:pt x="5647" y="52"/>
                  </a:lnTo>
                  <a:lnTo>
                    <a:pt x="5562" y="18"/>
                  </a:lnTo>
                  <a:lnTo>
                    <a:pt x="5476" y="1"/>
                  </a:lnTo>
                  <a:close/>
                </a:path>
              </a:pathLst>
            </a:custGeom>
            <a:solidFill>
              <a:srgbClr val="F4D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a:off x="7491565" y="2619918"/>
              <a:ext cx="177989" cy="177571"/>
            </a:xfrm>
            <a:custGeom>
              <a:avLst/>
              <a:gdLst/>
              <a:ahLst/>
              <a:cxnLst/>
              <a:rect l="l" t="t" r="r" b="b"/>
              <a:pathLst>
                <a:path w="7239" h="7222" fill="none" extrusionOk="0">
                  <a:moveTo>
                    <a:pt x="326" y="5511"/>
                  </a:moveTo>
                  <a:lnTo>
                    <a:pt x="326" y="5511"/>
                  </a:lnTo>
                  <a:lnTo>
                    <a:pt x="582" y="5254"/>
                  </a:lnTo>
                  <a:lnTo>
                    <a:pt x="805" y="4963"/>
                  </a:lnTo>
                  <a:lnTo>
                    <a:pt x="993" y="4689"/>
                  </a:lnTo>
                  <a:lnTo>
                    <a:pt x="1164" y="4398"/>
                  </a:lnTo>
                  <a:lnTo>
                    <a:pt x="1301" y="4090"/>
                  </a:lnTo>
                  <a:lnTo>
                    <a:pt x="1421" y="3782"/>
                  </a:lnTo>
                  <a:lnTo>
                    <a:pt x="1523" y="3474"/>
                  </a:lnTo>
                  <a:lnTo>
                    <a:pt x="1609" y="3166"/>
                  </a:lnTo>
                  <a:lnTo>
                    <a:pt x="1746" y="2516"/>
                  </a:lnTo>
                  <a:lnTo>
                    <a:pt x="1883" y="1849"/>
                  </a:lnTo>
                  <a:lnTo>
                    <a:pt x="2037" y="1181"/>
                  </a:lnTo>
                  <a:lnTo>
                    <a:pt x="2122" y="839"/>
                  </a:lnTo>
                  <a:lnTo>
                    <a:pt x="2225" y="497"/>
                  </a:lnTo>
                  <a:lnTo>
                    <a:pt x="2225" y="497"/>
                  </a:lnTo>
                  <a:lnTo>
                    <a:pt x="2259" y="429"/>
                  </a:lnTo>
                  <a:lnTo>
                    <a:pt x="2311" y="360"/>
                  </a:lnTo>
                  <a:lnTo>
                    <a:pt x="2311" y="360"/>
                  </a:lnTo>
                  <a:lnTo>
                    <a:pt x="2362" y="326"/>
                  </a:lnTo>
                  <a:lnTo>
                    <a:pt x="2413" y="309"/>
                  </a:lnTo>
                  <a:lnTo>
                    <a:pt x="2482" y="326"/>
                  </a:lnTo>
                  <a:lnTo>
                    <a:pt x="2533" y="343"/>
                  </a:lnTo>
                  <a:lnTo>
                    <a:pt x="2601" y="377"/>
                  </a:lnTo>
                  <a:lnTo>
                    <a:pt x="2653" y="429"/>
                  </a:lnTo>
                  <a:lnTo>
                    <a:pt x="2755" y="548"/>
                  </a:lnTo>
                  <a:lnTo>
                    <a:pt x="2755" y="548"/>
                  </a:lnTo>
                  <a:lnTo>
                    <a:pt x="2841" y="702"/>
                  </a:lnTo>
                  <a:lnTo>
                    <a:pt x="2909" y="856"/>
                  </a:lnTo>
                  <a:lnTo>
                    <a:pt x="2961" y="1010"/>
                  </a:lnTo>
                  <a:lnTo>
                    <a:pt x="2995" y="1181"/>
                  </a:lnTo>
                  <a:lnTo>
                    <a:pt x="3029" y="1353"/>
                  </a:lnTo>
                  <a:lnTo>
                    <a:pt x="3029" y="1541"/>
                  </a:lnTo>
                  <a:lnTo>
                    <a:pt x="3029" y="1712"/>
                  </a:lnTo>
                  <a:lnTo>
                    <a:pt x="3012" y="1883"/>
                  </a:lnTo>
                  <a:lnTo>
                    <a:pt x="3012" y="1883"/>
                  </a:lnTo>
                  <a:lnTo>
                    <a:pt x="3200" y="1609"/>
                  </a:lnTo>
                  <a:lnTo>
                    <a:pt x="3389" y="1370"/>
                  </a:lnTo>
                  <a:lnTo>
                    <a:pt x="3594" y="1130"/>
                  </a:lnTo>
                  <a:lnTo>
                    <a:pt x="3834" y="908"/>
                  </a:lnTo>
                  <a:lnTo>
                    <a:pt x="4073" y="702"/>
                  </a:lnTo>
                  <a:lnTo>
                    <a:pt x="4330" y="514"/>
                  </a:lnTo>
                  <a:lnTo>
                    <a:pt x="4586" y="326"/>
                  </a:lnTo>
                  <a:lnTo>
                    <a:pt x="4860" y="172"/>
                  </a:lnTo>
                  <a:lnTo>
                    <a:pt x="4860" y="172"/>
                  </a:lnTo>
                  <a:lnTo>
                    <a:pt x="5031" y="103"/>
                  </a:lnTo>
                  <a:lnTo>
                    <a:pt x="5202" y="35"/>
                  </a:lnTo>
                  <a:lnTo>
                    <a:pt x="5391" y="1"/>
                  </a:lnTo>
                  <a:lnTo>
                    <a:pt x="5476" y="1"/>
                  </a:lnTo>
                  <a:lnTo>
                    <a:pt x="5562" y="18"/>
                  </a:lnTo>
                  <a:lnTo>
                    <a:pt x="5562" y="18"/>
                  </a:lnTo>
                  <a:lnTo>
                    <a:pt x="5647" y="52"/>
                  </a:lnTo>
                  <a:lnTo>
                    <a:pt x="5733" y="86"/>
                  </a:lnTo>
                  <a:lnTo>
                    <a:pt x="5801" y="155"/>
                  </a:lnTo>
                  <a:lnTo>
                    <a:pt x="5870" y="223"/>
                  </a:lnTo>
                  <a:lnTo>
                    <a:pt x="5921" y="292"/>
                  </a:lnTo>
                  <a:lnTo>
                    <a:pt x="5955" y="377"/>
                  </a:lnTo>
                  <a:lnTo>
                    <a:pt x="5955" y="463"/>
                  </a:lnTo>
                  <a:lnTo>
                    <a:pt x="5938" y="548"/>
                  </a:lnTo>
                  <a:lnTo>
                    <a:pt x="5938" y="548"/>
                  </a:lnTo>
                  <a:lnTo>
                    <a:pt x="6041" y="514"/>
                  </a:lnTo>
                  <a:lnTo>
                    <a:pt x="6161" y="497"/>
                  </a:lnTo>
                  <a:lnTo>
                    <a:pt x="6263" y="497"/>
                  </a:lnTo>
                  <a:lnTo>
                    <a:pt x="6383" y="497"/>
                  </a:lnTo>
                  <a:lnTo>
                    <a:pt x="6486" y="531"/>
                  </a:lnTo>
                  <a:lnTo>
                    <a:pt x="6588" y="565"/>
                  </a:lnTo>
                  <a:lnTo>
                    <a:pt x="6674" y="634"/>
                  </a:lnTo>
                  <a:lnTo>
                    <a:pt x="6760" y="702"/>
                  </a:lnTo>
                  <a:lnTo>
                    <a:pt x="6760" y="702"/>
                  </a:lnTo>
                  <a:lnTo>
                    <a:pt x="6845" y="788"/>
                  </a:lnTo>
                  <a:lnTo>
                    <a:pt x="6896" y="873"/>
                  </a:lnTo>
                  <a:lnTo>
                    <a:pt x="6948" y="976"/>
                  </a:lnTo>
                  <a:lnTo>
                    <a:pt x="6965" y="1096"/>
                  </a:lnTo>
                  <a:lnTo>
                    <a:pt x="6982" y="1199"/>
                  </a:lnTo>
                  <a:lnTo>
                    <a:pt x="6982" y="1318"/>
                  </a:lnTo>
                  <a:lnTo>
                    <a:pt x="6965" y="1421"/>
                  </a:lnTo>
                  <a:lnTo>
                    <a:pt x="6931" y="1541"/>
                  </a:lnTo>
                  <a:lnTo>
                    <a:pt x="6931" y="1541"/>
                  </a:lnTo>
                  <a:lnTo>
                    <a:pt x="6999" y="1575"/>
                  </a:lnTo>
                  <a:lnTo>
                    <a:pt x="7051" y="1643"/>
                  </a:lnTo>
                  <a:lnTo>
                    <a:pt x="7102" y="1712"/>
                  </a:lnTo>
                  <a:lnTo>
                    <a:pt x="7153" y="1780"/>
                  </a:lnTo>
                  <a:lnTo>
                    <a:pt x="7205" y="1934"/>
                  </a:lnTo>
                  <a:lnTo>
                    <a:pt x="7222" y="2105"/>
                  </a:lnTo>
                  <a:lnTo>
                    <a:pt x="7222" y="2277"/>
                  </a:lnTo>
                  <a:lnTo>
                    <a:pt x="7170" y="2431"/>
                  </a:lnTo>
                  <a:lnTo>
                    <a:pt x="7119" y="2516"/>
                  </a:lnTo>
                  <a:lnTo>
                    <a:pt x="7085" y="2585"/>
                  </a:lnTo>
                  <a:lnTo>
                    <a:pt x="7016" y="2636"/>
                  </a:lnTo>
                  <a:lnTo>
                    <a:pt x="6965" y="2687"/>
                  </a:lnTo>
                  <a:lnTo>
                    <a:pt x="6965" y="2687"/>
                  </a:lnTo>
                  <a:lnTo>
                    <a:pt x="7068" y="2790"/>
                  </a:lnTo>
                  <a:lnTo>
                    <a:pt x="7136" y="2910"/>
                  </a:lnTo>
                  <a:lnTo>
                    <a:pt x="7205" y="3047"/>
                  </a:lnTo>
                  <a:lnTo>
                    <a:pt x="7239" y="3184"/>
                  </a:lnTo>
                  <a:lnTo>
                    <a:pt x="7239" y="3338"/>
                  </a:lnTo>
                  <a:lnTo>
                    <a:pt x="7239" y="3492"/>
                  </a:lnTo>
                  <a:lnTo>
                    <a:pt x="7205" y="3646"/>
                  </a:lnTo>
                  <a:lnTo>
                    <a:pt x="7153" y="3782"/>
                  </a:lnTo>
                  <a:lnTo>
                    <a:pt x="7153" y="3782"/>
                  </a:lnTo>
                  <a:lnTo>
                    <a:pt x="7085" y="3902"/>
                  </a:lnTo>
                  <a:lnTo>
                    <a:pt x="6999" y="4039"/>
                  </a:lnTo>
                  <a:lnTo>
                    <a:pt x="6914" y="4142"/>
                  </a:lnTo>
                  <a:lnTo>
                    <a:pt x="6811" y="4262"/>
                  </a:lnTo>
                  <a:lnTo>
                    <a:pt x="6606" y="4467"/>
                  </a:lnTo>
                  <a:lnTo>
                    <a:pt x="6366" y="4655"/>
                  </a:lnTo>
                  <a:lnTo>
                    <a:pt x="6366" y="4655"/>
                  </a:lnTo>
                  <a:lnTo>
                    <a:pt x="5784" y="5100"/>
                  </a:lnTo>
                  <a:lnTo>
                    <a:pt x="5493" y="5322"/>
                  </a:lnTo>
                  <a:lnTo>
                    <a:pt x="5185" y="5528"/>
                  </a:lnTo>
                  <a:lnTo>
                    <a:pt x="4877" y="5733"/>
                  </a:lnTo>
                  <a:lnTo>
                    <a:pt x="4552" y="5904"/>
                  </a:lnTo>
                  <a:lnTo>
                    <a:pt x="4227" y="6058"/>
                  </a:lnTo>
                  <a:lnTo>
                    <a:pt x="3885" y="6195"/>
                  </a:lnTo>
                  <a:lnTo>
                    <a:pt x="3885" y="6195"/>
                  </a:lnTo>
                  <a:lnTo>
                    <a:pt x="3560" y="6298"/>
                  </a:lnTo>
                  <a:lnTo>
                    <a:pt x="3235" y="6383"/>
                  </a:lnTo>
                  <a:lnTo>
                    <a:pt x="2909" y="6486"/>
                  </a:lnTo>
                  <a:lnTo>
                    <a:pt x="2584" y="6589"/>
                  </a:lnTo>
                  <a:lnTo>
                    <a:pt x="2259" y="6691"/>
                  </a:lnTo>
                  <a:lnTo>
                    <a:pt x="1968" y="6828"/>
                  </a:lnTo>
                  <a:lnTo>
                    <a:pt x="1831" y="6914"/>
                  </a:lnTo>
                  <a:lnTo>
                    <a:pt x="1695" y="7017"/>
                  </a:lnTo>
                  <a:lnTo>
                    <a:pt x="1558" y="7119"/>
                  </a:lnTo>
                  <a:lnTo>
                    <a:pt x="1438" y="7222"/>
                  </a:lnTo>
                  <a:lnTo>
                    <a:pt x="1438" y="7222"/>
                  </a:lnTo>
                  <a:lnTo>
                    <a:pt x="411" y="6555"/>
                  </a:lnTo>
                  <a:lnTo>
                    <a:pt x="411" y="6555"/>
                  </a:lnTo>
                  <a:lnTo>
                    <a:pt x="274" y="6452"/>
                  </a:lnTo>
                  <a:lnTo>
                    <a:pt x="137" y="6332"/>
                  </a:lnTo>
                  <a:lnTo>
                    <a:pt x="86" y="6281"/>
                  </a:lnTo>
                  <a:lnTo>
                    <a:pt x="52" y="6212"/>
                  </a:lnTo>
                  <a:lnTo>
                    <a:pt x="18" y="6127"/>
                  </a:lnTo>
                  <a:lnTo>
                    <a:pt x="0" y="6058"/>
                  </a:lnTo>
                  <a:lnTo>
                    <a:pt x="0" y="6058"/>
                  </a:lnTo>
                  <a:lnTo>
                    <a:pt x="0" y="5973"/>
                  </a:lnTo>
                  <a:lnTo>
                    <a:pt x="35" y="5904"/>
                  </a:lnTo>
                  <a:lnTo>
                    <a:pt x="52" y="5836"/>
                  </a:lnTo>
                  <a:lnTo>
                    <a:pt x="103" y="5750"/>
                  </a:lnTo>
                  <a:lnTo>
                    <a:pt x="206" y="5630"/>
                  </a:lnTo>
                  <a:lnTo>
                    <a:pt x="326" y="55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9"/>
            <p:cNvSpPr/>
            <p:nvPr/>
          </p:nvSpPr>
          <p:spPr>
            <a:xfrm>
              <a:off x="7252153" y="2732679"/>
              <a:ext cx="309704" cy="270561"/>
            </a:xfrm>
            <a:custGeom>
              <a:avLst/>
              <a:gdLst/>
              <a:ahLst/>
              <a:cxnLst/>
              <a:rect l="l" t="t" r="r" b="b"/>
              <a:pathLst>
                <a:path w="12596" h="11004" extrusionOk="0">
                  <a:moveTo>
                    <a:pt x="9618" y="1"/>
                  </a:moveTo>
                  <a:lnTo>
                    <a:pt x="9412" y="18"/>
                  </a:lnTo>
                  <a:lnTo>
                    <a:pt x="9207" y="52"/>
                  </a:lnTo>
                  <a:lnTo>
                    <a:pt x="9002" y="103"/>
                  </a:lnTo>
                  <a:lnTo>
                    <a:pt x="8813" y="189"/>
                  </a:lnTo>
                  <a:lnTo>
                    <a:pt x="8642" y="292"/>
                  </a:lnTo>
                  <a:lnTo>
                    <a:pt x="8505" y="394"/>
                  </a:lnTo>
                  <a:lnTo>
                    <a:pt x="8386" y="497"/>
                  </a:lnTo>
                  <a:lnTo>
                    <a:pt x="8180" y="754"/>
                  </a:lnTo>
                  <a:lnTo>
                    <a:pt x="7975" y="1010"/>
                  </a:lnTo>
                  <a:lnTo>
                    <a:pt x="7753" y="1267"/>
                  </a:lnTo>
                  <a:lnTo>
                    <a:pt x="7513" y="1524"/>
                  </a:lnTo>
                  <a:lnTo>
                    <a:pt x="7256" y="1746"/>
                  </a:lnTo>
                  <a:lnTo>
                    <a:pt x="6983" y="1951"/>
                  </a:lnTo>
                  <a:lnTo>
                    <a:pt x="6692" y="2123"/>
                  </a:lnTo>
                  <a:lnTo>
                    <a:pt x="6384" y="2294"/>
                  </a:lnTo>
                  <a:lnTo>
                    <a:pt x="6076" y="2448"/>
                  </a:lnTo>
                  <a:lnTo>
                    <a:pt x="5750" y="2585"/>
                  </a:lnTo>
                  <a:lnTo>
                    <a:pt x="5425" y="2704"/>
                  </a:lnTo>
                  <a:lnTo>
                    <a:pt x="4758" y="2944"/>
                  </a:lnTo>
                  <a:lnTo>
                    <a:pt x="4074" y="3183"/>
                  </a:lnTo>
                  <a:lnTo>
                    <a:pt x="3731" y="3303"/>
                  </a:lnTo>
                  <a:lnTo>
                    <a:pt x="3406" y="3440"/>
                  </a:lnTo>
                  <a:lnTo>
                    <a:pt x="3081" y="3594"/>
                  </a:lnTo>
                  <a:lnTo>
                    <a:pt x="2773" y="3748"/>
                  </a:lnTo>
                  <a:lnTo>
                    <a:pt x="2448" y="3936"/>
                  </a:lnTo>
                  <a:lnTo>
                    <a:pt x="2140" y="4142"/>
                  </a:lnTo>
                  <a:lnTo>
                    <a:pt x="1849" y="4381"/>
                  </a:lnTo>
                  <a:lnTo>
                    <a:pt x="1558" y="4638"/>
                  </a:lnTo>
                  <a:lnTo>
                    <a:pt x="1301" y="4912"/>
                  </a:lnTo>
                  <a:lnTo>
                    <a:pt x="1062" y="5186"/>
                  </a:lnTo>
                  <a:lnTo>
                    <a:pt x="839" y="5494"/>
                  </a:lnTo>
                  <a:lnTo>
                    <a:pt x="651" y="5802"/>
                  </a:lnTo>
                  <a:lnTo>
                    <a:pt x="463" y="6144"/>
                  </a:lnTo>
                  <a:lnTo>
                    <a:pt x="326" y="6469"/>
                  </a:lnTo>
                  <a:lnTo>
                    <a:pt x="189" y="6828"/>
                  </a:lnTo>
                  <a:lnTo>
                    <a:pt x="104" y="7170"/>
                  </a:lnTo>
                  <a:lnTo>
                    <a:pt x="35" y="7547"/>
                  </a:lnTo>
                  <a:lnTo>
                    <a:pt x="1" y="7906"/>
                  </a:lnTo>
                  <a:lnTo>
                    <a:pt x="1" y="8266"/>
                  </a:lnTo>
                  <a:lnTo>
                    <a:pt x="52" y="8642"/>
                  </a:lnTo>
                  <a:lnTo>
                    <a:pt x="86" y="8865"/>
                  </a:lnTo>
                  <a:lnTo>
                    <a:pt x="138" y="9104"/>
                  </a:lnTo>
                  <a:lnTo>
                    <a:pt x="206" y="9327"/>
                  </a:lnTo>
                  <a:lnTo>
                    <a:pt x="309" y="9549"/>
                  </a:lnTo>
                  <a:lnTo>
                    <a:pt x="412" y="9754"/>
                  </a:lnTo>
                  <a:lnTo>
                    <a:pt x="531" y="9943"/>
                  </a:lnTo>
                  <a:lnTo>
                    <a:pt x="668" y="10131"/>
                  </a:lnTo>
                  <a:lnTo>
                    <a:pt x="839" y="10302"/>
                  </a:lnTo>
                  <a:lnTo>
                    <a:pt x="993" y="10439"/>
                  </a:lnTo>
                  <a:lnTo>
                    <a:pt x="1165" y="10576"/>
                  </a:lnTo>
                  <a:lnTo>
                    <a:pt x="1353" y="10678"/>
                  </a:lnTo>
                  <a:lnTo>
                    <a:pt x="1541" y="10764"/>
                  </a:lnTo>
                  <a:lnTo>
                    <a:pt x="1729" y="10832"/>
                  </a:lnTo>
                  <a:lnTo>
                    <a:pt x="1935" y="10901"/>
                  </a:lnTo>
                  <a:lnTo>
                    <a:pt x="2140" y="10952"/>
                  </a:lnTo>
                  <a:lnTo>
                    <a:pt x="2362" y="10986"/>
                  </a:lnTo>
                  <a:lnTo>
                    <a:pt x="2568" y="11004"/>
                  </a:lnTo>
                  <a:lnTo>
                    <a:pt x="3235" y="11004"/>
                  </a:lnTo>
                  <a:lnTo>
                    <a:pt x="3663" y="10952"/>
                  </a:lnTo>
                  <a:lnTo>
                    <a:pt x="4091" y="10867"/>
                  </a:lnTo>
                  <a:lnTo>
                    <a:pt x="4467" y="10781"/>
                  </a:lnTo>
                  <a:lnTo>
                    <a:pt x="4826" y="10661"/>
                  </a:lnTo>
                  <a:lnTo>
                    <a:pt x="5203" y="10541"/>
                  </a:lnTo>
                  <a:lnTo>
                    <a:pt x="5545" y="10405"/>
                  </a:lnTo>
                  <a:lnTo>
                    <a:pt x="5904" y="10233"/>
                  </a:lnTo>
                  <a:lnTo>
                    <a:pt x="6247" y="10062"/>
                  </a:lnTo>
                  <a:lnTo>
                    <a:pt x="6572" y="9891"/>
                  </a:lnTo>
                  <a:lnTo>
                    <a:pt x="6897" y="9686"/>
                  </a:lnTo>
                  <a:lnTo>
                    <a:pt x="7222" y="9463"/>
                  </a:lnTo>
                  <a:lnTo>
                    <a:pt x="7530" y="9241"/>
                  </a:lnTo>
                  <a:lnTo>
                    <a:pt x="7821" y="9001"/>
                  </a:lnTo>
                  <a:lnTo>
                    <a:pt x="8112" y="8745"/>
                  </a:lnTo>
                  <a:lnTo>
                    <a:pt x="8386" y="8488"/>
                  </a:lnTo>
                  <a:lnTo>
                    <a:pt x="8659" y="8214"/>
                  </a:lnTo>
                  <a:lnTo>
                    <a:pt x="8899" y="7923"/>
                  </a:lnTo>
                  <a:lnTo>
                    <a:pt x="9139" y="7615"/>
                  </a:lnTo>
                  <a:lnTo>
                    <a:pt x="9378" y="7307"/>
                  </a:lnTo>
                  <a:lnTo>
                    <a:pt x="9583" y="6999"/>
                  </a:lnTo>
                  <a:lnTo>
                    <a:pt x="10028" y="6366"/>
                  </a:lnTo>
                  <a:lnTo>
                    <a:pt x="10251" y="6058"/>
                  </a:lnTo>
                  <a:lnTo>
                    <a:pt x="10490" y="5750"/>
                  </a:lnTo>
                  <a:lnTo>
                    <a:pt x="10730" y="5476"/>
                  </a:lnTo>
                  <a:lnTo>
                    <a:pt x="11004" y="5203"/>
                  </a:lnTo>
                  <a:lnTo>
                    <a:pt x="11329" y="4946"/>
                  </a:lnTo>
                  <a:lnTo>
                    <a:pt x="11637" y="4689"/>
                  </a:lnTo>
                  <a:lnTo>
                    <a:pt x="11945" y="4433"/>
                  </a:lnTo>
                  <a:lnTo>
                    <a:pt x="12099" y="4296"/>
                  </a:lnTo>
                  <a:lnTo>
                    <a:pt x="12236" y="4142"/>
                  </a:lnTo>
                  <a:lnTo>
                    <a:pt x="12338" y="3971"/>
                  </a:lnTo>
                  <a:lnTo>
                    <a:pt x="12441" y="3782"/>
                  </a:lnTo>
                  <a:lnTo>
                    <a:pt x="12527" y="3594"/>
                  </a:lnTo>
                  <a:lnTo>
                    <a:pt x="12578" y="3389"/>
                  </a:lnTo>
                  <a:lnTo>
                    <a:pt x="12595" y="3201"/>
                  </a:lnTo>
                  <a:lnTo>
                    <a:pt x="12578" y="2995"/>
                  </a:lnTo>
                  <a:lnTo>
                    <a:pt x="12527" y="2807"/>
                  </a:lnTo>
                  <a:lnTo>
                    <a:pt x="12492" y="2721"/>
                  </a:lnTo>
                  <a:lnTo>
                    <a:pt x="12441" y="2636"/>
                  </a:lnTo>
                  <a:lnTo>
                    <a:pt x="12373" y="2550"/>
                  </a:lnTo>
                  <a:lnTo>
                    <a:pt x="12304" y="2465"/>
                  </a:lnTo>
                  <a:lnTo>
                    <a:pt x="12133" y="2345"/>
                  </a:lnTo>
                  <a:lnTo>
                    <a:pt x="11945" y="2225"/>
                  </a:lnTo>
                  <a:lnTo>
                    <a:pt x="11757" y="2123"/>
                  </a:lnTo>
                  <a:lnTo>
                    <a:pt x="11568" y="2020"/>
                  </a:lnTo>
                  <a:lnTo>
                    <a:pt x="11363" y="1917"/>
                  </a:lnTo>
                  <a:lnTo>
                    <a:pt x="11192" y="1797"/>
                  </a:lnTo>
                  <a:lnTo>
                    <a:pt x="11106" y="1729"/>
                  </a:lnTo>
                  <a:lnTo>
                    <a:pt x="11038" y="1643"/>
                  </a:lnTo>
                  <a:lnTo>
                    <a:pt x="10918" y="1472"/>
                  </a:lnTo>
                  <a:lnTo>
                    <a:pt x="10816" y="1284"/>
                  </a:lnTo>
                  <a:lnTo>
                    <a:pt x="10662" y="890"/>
                  </a:lnTo>
                  <a:lnTo>
                    <a:pt x="10576" y="702"/>
                  </a:lnTo>
                  <a:lnTo>
                    <a:pt x="10473" y="514"/>
                  </a:lnTo>
                  <a:lnTo>
                    <a:pt x="10354" y="343"/>
                  </a:lnTo>
                  <a:lnTo>
                    <a:pt x="10268" y="257"/>
                  </a:lnTo>
                  <a:lnTo>
                    <a:pt x="10182" y="189"/>
                  </a:lnTo>
                  <a:lnTo>
                    <a:pt x="10097" y="138"/>
                  </a:lnTo>
                  <a:lnTo>
                    <a:pt x="10011" y="103"/>
                  </a:lnTo>
                  <a:lnTo>
                    <a:pt x="9823" y="35"/>
                  </a:lnTo>
                  <a:lnTo>
                    <a:pt x="9618" y="1"/>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a:off x="7495352" y="2722155"/>
              <a:ext cx="71968" cy="90064"/>
            </a:xfrm>
            <a:custGeom>
              <a:avLst/>
              <a:gdLst/>
              <a:ahLst/>
              <a:cxnLst/>
              <a:rect l="l" t="t" r="r" b="b"/>
              <a:pathLst>
                <a:path w="2927" h="3663" extrusionOk="0">
                  <a:moveTo>
                    <a:pt x="822" y="1"/>
                  </a:moveTo>
                  <a:lnTo>
                    <a:pt x="788" y="18"/>
                  </a:lnTo>
                  <a:lnTo>
                    <a:pt x="736" y="35"/>
                  </a:lnTo>
                  <a:lnTo>
                    <a:pt x="668" y="104"/>
                  </a:lnTo>
                  <a:lnTo>
                    <a:pt x="445" y="343"/>
                  </a:lnTo>
                  <a:lnTo>
                    <a:pt x="343" y="463"/>
                  </a:lnTo>
                  <a:lnTo>
                    <a:pt x="257" y="566"/>
                  </a:lnTo>
                  <a:lnTo>
                    <a:pt x="172" y="702"/>
                  </a:lnTo>
                  <a:lnTo>
                    <a:pt x="120" y="839"/>
                  </a:lnTo>
                  <a:lnTo>
                    <a:pt x="69" y="976"/>
                  </a:lnTo>
                  <a:lnTo>
                    <a:pt x="35" y="1147"/>
                  </a:lnTo>
                  <a:lnTo>
                    <a:pt x="0" y="1318"/>
                  </a:lnTo>
                  <a:lnTo>
                    <a:pt x="0" y="1507"/>
                  </a:lnTo>
                  <a:lnTo>
                    <a:pt x="0" y="1678"/>
                  </a:lnTo>
                  <a:lnTo>
                    <a:pt x="35" y="1866"/>
                  </a:lnTo>
                  <a:lnTo>
                    <a:pt x="52" y="2037"/>
                  </a:lnTo>
                  <a:lnTo>
                    <a:pt x="103" y="2208"/>
                  </a:lnTo>
                  <a:lnTo>
                    <a:pt x="172" y="2379"/>
                  </a:lnTo>
                  <a:lnTo>
                    <a:pt x="240" y="2533"/>
                  </a:lnTo>
                  <a:lnTo>
                    <a:pt x="360" y="2739"/>
                  </a:lnTo>
                  <a:lnTo>
                    <a:pt x="497" y="2910"/>
                  </a:lnTo>
                  <a:lnTo>
                    <a:pt x="651" y="3064"/>
                  </a:lnTo>
                  <a:lnTo>
                    <a:pt x="822" y="3218"/>
                  </a:lnTo>
                  <a:lnTo>
                    <a:pt x="993" y="3355"/>
                  </a:lnTo>
                  <a:lnTo>
                    <a:pt x="1181" y="3457"/>
                  </a:lnTo>
                  <a:lnTo>
                    <a:pt x="1387" y="3543"/>
                  </a:lnTo>
                  <a:lnTo>
                    <a:pt x="1609" y="3629"/>
                  </a:lnTo>
                  <a:lnTo>
                    <a:pt x="1712" y="3646"/>
                  </a:lnTo>
                  <a:lnTo>
                    <a:pt x="1849" y="3663"/>
                  </a:lnTo>
                  <a:lnTo>
                    <a:pt x="1968" y="3663"/>
                  </a:lnTo>
                  <a:lnTo>
                    <a:pt x="2088" y="3646"/>
                  </a:lnTo>
                  <a:lnTo>
                    <a:pt x="2191" y="3611"/>
                  </a:lnTo>
                  <a:lnTo>
                    <a:pt x="2293" y="3560"/>
                  </a:lnTo>
                  <a:lnTo>
                    <a:pt x="2379" y="3492"/>
                  </a:lnTo>
                  <a:lnTo>
                    <a:pt x="2447" y="3389"/>
                  </a:lnTo>
                  <a:lnTo>
                    <a:pt x="2482" y="3303"/>
                  </a:lnTo>
                  <a:lnTo>
                    <a:pt x="2499" y="3201"/>
                  </a:lnTo>
                  <a:lnTo>
                    <a:pt x="2533" y="3115"/>
                  </a:lnTo>
                  <a:lnTo>
                    <a:pt x="2584" y="3030"/>
                  </a:lnTo>
                  <a:lnTo>
                    <a:pt x="2653" y="2978"/>
                  </a:lnTo>
                  <a:lnTo>
                    <a:pt x="2721" y="2927"/>
                  </a:lnTo>
                  <a:lnTo>
                    <a:pt x="2790" y="2876"/>
                  </a:lnTo>
                  <a:lnTo>
                    <a:pt x="2858" y="2824"/>
                  </a:lnTo>
                  <a:lnTo>
                    <a:pt x="2892" y="2773"/>
                  </a:lnTo>
                  <a:lnTo>
                    <a:pt x="2909" y="2722"/>
                  </a:lnTo>
                  <a:lnTo>
                    <a:pt x="2927" y="2602"/>
                  </a:lnTo>
                  <a:lnTo>
                    <a:pt x="2909" y="2482"/>
                  </a:lnTo>
                  <a:lnTo>
                    <a:pt x="2858" y="2379"/>
                  </a:lnTo>
                  <a:lnTo>
                    <a:pt x="2790" y="2277"/>
                  </a:lnTo>
                  <a:lnTo>
                    <a:pt x="2704" y="2191"/>
                  </a:lnTo>
                  <a:lnTo>
                    <a:pt x="2516" y="2037"/>
                  </a:lnTo>
                  <a:lnTo>
                    <a:pt x="2259" y="1798"/>
                  </a:lnTo>
                  <a:lnTo>
                    <a:pt x="2003" y="1541"/>
                  </a:lnTo>
                  <a:lnTo>
                    <a:pt x="1780" y="1250"/>
                  </a:lnTo>
                  <a:lnTo>
                    <a:pt x="1575" y="959"/>
                  </a:lnTo>
                  <a:lnTo>
                    <a:pt x="1335" y="514"/>
                  </a:lnTo>
                  <a:lnTo>
                    <a:pt x="1198" y="292"/>
                  </a:lnTo>
                  <a:lnTo>
                    <a:pt x="1044" y="104"/>
                  </a:lnTo>
                  <a:lnTo>
                    <a:pt x="993" y="52"/>
                  </a:lnTo>
                  <a:lnTo>
                    <a:pt x="942" y="18"/>
                  </a:lnTo>
                  <a:lnTo>
                    <a:pt x="890" y="1"/>
                  </a:lnTo>
                  <a:close/>
                </a:path>
              </a:pathLst>
            </a:custGeom>
            <a:solidFill>
              <a:srgbClr val="EFB4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9"/>
            <p:cNvSpPr/>
            <p:nvPr/>
          </p:nvSpPr>
          <p:spPr>
            <a:xfrm>
              <a:off x="7517653" y="2646842"/>
              <a:ext cx="329448" cy="334513"/>
            </a:xfrm>
            <a:custGeom>
              <a:avLst/>
              <a:gdLst/>
              <a:ahLst/>
              <a:cxnLst/>
              <a:rect l="l" t="t" r="r" b="b"/>
              <a:pathLst>
                <a:path w="13399" h="13605" extrusionOk="0">
                  <a:moveTo>
                    <a:pt x="0" y="1"/>
                  </a:moveTo>
                  <a:lnTo>
                    <a:pt x="86" y="86"/>
                  </a:lnTo>
                  <a:lnTo>
                    <a:pt x="189" y="172"/>
                  </a:lnTo>
                  <a:lnTo>
                    <a:pt x="394" y="309"/>
                  </a:lnTo>
                  <a:lnTo>
                    <a:pt x="634" y="412"/>
                  </a:lnTo>
                  <a:lnTo>
                    <a:pt x="856" y="514"/>
                  </a:lnTo>
                  <a:lnTo>
                    <a:pt x="873" y="514"/>
                  </a:lnTo>
                  <a:lnTo>
                    <a:pt x="993" y="35"/>
                  </a:lnTo>
                  <a:lnTo>
                    <a:pt x="651" y="1"/>
                  </a:lnTo>
                  <a:close/>
                  <a:moveTo>
                    <a:pt x="1968" y="223"/>
                  </a:moveTo>
                  <a:lnTo>
                    <a:pt x="1968" y="514"/>
                  </a:lnTo>
                  <a:lnTo>
                    <a:pt x="1968" y="651"/>
                  </a:lnTo>
                  <a:lnTo>
                    <a:pt x="1951" y="788"/>
                  </a:lnTo>
                  <a:lnTo>
                    <a:pt x="1951" y="788"/>
                  </a:lnTo>
                  <a:lnTo>
                    <a:pt x="2105" y="548"/>
                  </a:lnTo>
                  <a:lnTo>
                    <a:pt x="2276" y="326"/>
                  </a:lnTo>
                  <a:lnTo>
                    <a:pt x="1968" y="223"/>
                  </a:lnTo>
                  <a:close/>
                  <a:moveTo>
                    <a:pt x="86" y="1182"/>
                  </a:moveTo>
                  <a:lnTo>
                    <a:pt x="103" y="1267"/>
                  </a:lnTo>
                  <a:lnTo>
                    <a:pt x="120" y="1336"/>
                  </a:lnTo>
                  <a:lnTo>
                    <a:pt x="154" y="1404"/>
                  </a:lnTo>
                  <a:lnTo>
                    <a:pt x="206" y="1472"/>
                  </a:lnTo>
                  <a:lnTo>
                    <a:pt x="326" y="1592"/>
                  </a:lnTo>
                  <a:lnTo>
                    <a:pt x="445" y="1712"/>
                  </a:lnTo>
                  <a:lnTo>
                    <a:pt x="599" y="1832"/>
                  </a:lnTo>
                  <a:lnTo>
                    <a:pt x="719" y="1301"/>
                  </a:lnTo>
                  <a:lnTo>
                    <a:pt x="86" y="1182"/>
                  </a:lnTo>
                  <a:close/>
                  <a:moveTo>
                    <a:pt x="6229" y="2824"/>
                  </a:moveTo>
                  <a:lnTo>
                    <a:pt x="6212" y="2927"/>
                  </a:lnTo>
                  <a:lnTo>
                    <a:pt x="6161" y="3115"/>
                  </a:lnTo>
                  <a:lnTo>
                    <a:pt x="6092" y="3286"/>
                  </a:lnTo>
                  <a:lnTo>
                    <a:pt x="6007" y="3440"/>
                  </a:lnTo>
                  <a:lnTo>
                    <a:pt x="5887" y="3594"/>
                  </a:lnTo>
                  <a:lnTo>
                    <a:pt x="5767" y="3748"/>
                  </a:lnTo>
                  <a:lnTo>
                    <a:pt x="5630" y="3885"/>
                  </a:lnTo>
                  <a:lnTo>
                    <a:pt x="5356" y="4142"/>
                  </a:lnTo>
                  <a:lnTo>
                    <a:pt x="4963" y="4433"/>
                  </a:lnTo>
                  <a:lnTo>
                    <a:pt x="5271" y="4570"/>
                  </a:lnTo>
                  <a:lnTo>
                    <a:pt x="5681" y="4741"/>
                  </a:lnTo>
                  <a:lnTo>
                    <a:pt x="6075" y="4912"/>
                  </a:lnTo>
                  <a:lnTo>
                    <a:pt x="6469" y="5117"/>
                  </a:lnTo>
                  <a:lnTo>
                    <a:pt x="6657" y="5220"/>
                  </a:lnTo>
                  <a:lnTo>
                    <a:pt x="6828" y="5357"/>
                  </a:lnTo>
                  <a:lnTo>
                    <a:pt x="6914" y="5374"/>
                  </a:lnTo>
                  <a:lnTo>
                    <a:pt x="6982" y="5408"/>
                  </a:lnTo>
                  <a:lnTo>
                    <a:pt x="7033" y="5442"/>
                  </a:lnTo>
                  <a:lnTo>
                    <a:pt x="7068" y="5511"/>
                  </a:lnTo>
                  <a:lnTo>
                    <a:pt x="7102" y="5579"/>
                  </a:lnTo>
                  <a:lnTo>
                    <a:pt x="7119" y="5665"/>
                  </a:lnTo>
                  <a:lnTo>
                    <a:pt x="7136" y="5853"/>
                  </a:lnTo>
                  <a:lnTo>
                    <a:pt x="7119" y="6058"/>
                  </a:lnTo>
                  <a:lnTo>
                    <a:pt x="7102" y="6247"/>
                  </a:lnTo>
                  <a:lnTo>
                    <a:pt x="7068" y="6452"/>
                  </a:lnTo>
                  <a:lnTo>
                    <a:pt x="7033" y="6657"/>
                  </a:lnTo>
                  <a:lnTo>
                    <a:pt x="7033" y="6828"/>
                  </a:lnTo>
                  <a:lnTo>
                    <a:pt x="7033" y="6982"/>
                  </a:lnTo>
                  <a:lnTo>
                    <a:pt x="7050" y="7136"/>
                  </a:lnTo>
                  <a:lnTo>
                    <a:pt x="7085" y="7290"/>
                  </a:lnTo>
                  <a:lnTo>
                    <a:pt x="7136" y="7444"/>
                  </a:lnTo>
                  <a:lnTo>
                    <a:pt x="7204" y="7598"/>
                  </a:lnTo>
                  <a:lnTo>
                    <a:pt x="7341" y="7906"/>
                  </a:lnTo>
                  <a:lnTo>
                    <a:pt x="7512" y="8180"/>
                  </a:lnTo>
                  <a:lnTo>
                    <a:pt x="7718" y="8454"/>
                  </a:lnTo>
                  <a:lnTo>
                    <a:pt x="7940" y="8728"/>
                  </a:lnTo>
                  <a:lnTo>
                    <a:pt x="8146" y="8985"/>
                  </a:lnTo>
                  <a:lnTo>
                    <a:pt x="8744" y="9635"/>
                  </a:lnTo>
                  <a:lnTo>
                    <a:pt x="9343" y="10268"/>
                  </a:lnTo>
                  <a:lnTo>
                    <a:pt x="9959" y="10901"/>
                  </a:lnTo>
                  <a:lnTo>
                    <a:pt x="10593" y="11517"/>
                  </a:lnTo>
                  <a:lnTo>
                    <a:pt x="11260" y="12082"/>
                  </a:lnTo>
                  <a:lnTo>
                    <a:pt x="11602" y="12373"/>
                  </a:lnTo>
                  <a:lnTo>
                    <a:pt x="11944" y="12629"/>
                  </a:lnTo>
                  <a:lnTo>
                    <a:pt x="12287" y="12886"/>
                  </a:lnTo>
                  <a:lnTo>
                    <a:pt x="12646" y="13143"/>
                  </a:lnTo>
                  <a:lnTo>
                    <a:pt x="13022" y="13382"/>
                  </a:lnTo>
                  <a:lnTo>
                    <a:pt x="13399" y="13605"/>
                  </a:lnTo>
                  <a:lnTo>
                    <a:pt x="12971" y="13245"/>
                  </a:lnTo>
                  <a:lnTo>
                    <a:pt x="12560" y="12869"/>
                  </a:lnTo>
                  <a:lnTo>
                    <a:pt x="11756" y="12116"/>
                  </a:lnTo>
                  <a:lnTo>
                    <a:pt x="11209" y="11586"/>
                  </a:lnTo>
                  <a:lnTo>
                    <a:pt x="10678" y="11038"/>
                  </a:lnTo>
                  <a:lnTo>
                    <a:pt x="10148" y="10490"/>
                  </a:lnTo>
                  <a:lnTo>
                    <a:pt x="9651" y="9909"/>
                  </a:lnTo>
                  <a:lnTo>
                    <a:pt x="9155" y="9327"/>
                  </a:lnTo>
                  <a:lnTo>
                    <a:pt x="8710" y="8728"/>
                  </a:lnTo>
                  <a:lnTo>
                    <a:pt x="8282" y="8095"/>
                  </a:lnTo>
                  <a:lnTo>
                    <a:pt x="8077" y="7787"/>
                  </a:lnTo>
                  <a:lnTo>
                    <a:pt x="7889" y="7462"/>
                  </a:lnTo>
                  <a:lnTo>
                    <a:pt x="7752" y="7188"/>
                  </a:lnTo>
                  <a:lnTo>
                    <a:pt x="7632" y="6914"/>
                  </a:lnTo>
                  <a:lnTo>
                    <a:pt x="7581" y="6777"/>
                  </a:lnTo>
                  <a:lnTo>
                    <a:pt x="7547" y="6640"/>
                  </a:lnTo>
                  <a:lnTo>
                    <a:pt x="7530" y="6486"/>
                  </a:lnTo>
                  <a:lnTo>
                    <a:pt x="7530" y="6349"/>
                  </a:lnTo>
                  <a:lnTo>
                    <a:pt x="7547" y="6161"/>
                  </a:lnTo>
                  <a:lnTo>
                    <a:pt x="7581" y="5990"/>
                  </a:lnTo>
                  <a:lnTo>
                    <a:pt x="7632" y="5836"/>
                  </a:lnTo>
                  <a:lnTo>
                    <a:pt x="7718" y="5682"/>
                  </a:lnTo>
                  <a:lnTo>
                    <a:pt x="7803" y="5528"/>
                  </a:lnTo>
                  <a:lnTo>
                    <a:pt x="7906" y="5374"/>
                  </a:lnTo>
                  <a:lnTo>
                    <a:pt x="8146" y="5083"/>
                  </a:lnTo>
                  <a:lnTo>
                    <a:pt x="7889" y="4724"/>
                  </a:lnTo>
                  <a:lnTo>
                    <a:pt x="7632" y="4381"/>
                  </a:lnTo>
                  <a:lnTo>
                    <a:pt x="7307" y="3971"/>
                  </a:lnTo>
                  <a:lnTo>
                    <a:pt x="6965" y="3577"/>
                  </a:lnTo>
                  <a:lnTo>
                    <a:pt x="6606" y="3184"/>
                  </a:lnTo>
                  <a:lnTo>
                    <a:pt x="6229" y="2824"/>
                  </a:lnTo>
                  <a:close/>
                </a:path>
              </a:pathLst>
            </a:custGeom>
            <a:solidFill>
              <a:srgbClr val="D53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9"/>
            <p:cNvSpPr/>
            <p:nvPr/>
          </p:nvSpPr>
          <p:spPr>
            <a:xfrm>
              <a:off x="7639658" y="2716279"/>
              <a:ext cx="207445" cy="265078"/>
            </a:xfrm>
            <a:custGeom>
              <a:avLst/>
              <a:gdLst/>
              <a:ahLst/>
              <a:cxnLst/>
              <a:rect l="l" t="t" r="r" b="b"/>
              <a:pathLst>
                <a:path w="8437" h="10781" fill="none" extrusionOk="0">
                  <a:moveTo>
                    <a:pt x="1267" y="0"/>
                  </a:moveTo>
                  <a:lnTo>
                    <a:pt x="1267" y="0"/>
                  </a:lnTo>
                  <a:lnTo>
                    <a:pt x="1250" y="103"/>
                  </a:lnTo>
                  <a:lnTo>
                    <a:pt x="1250" y="103"/>
                  </a:lnTo>
                  <a:lnTo>
                    <a:pt x="1199" y="291"/>
                  </a:lnTo>
                  <a:lnTo>
                    <a:pt x="1130" y="462"/>
                  </a:lnTo>
                  <a:lnTo>
                    <a:pt x="1045" y="616"/>
                  </a:lnTo>
                  <a:lnTo>
                    <a:pt x="925" y="770"/>
                  </a:lnTo>
                  <a:lnTo>
                    <a:pt x="805" y="924"/>
                  </a:lnTo>
                  <a:lnTo>
                    <a:pt x="668" y="1061"/>
                  </a:lnTo>
                  <a:lnTo>
                    <a:pt x="394" y="1318"/>
                  </a:lnTo>
                  <a:lnTo>
                    <a:pt x="394" y="1318"/>
                  </a:lnTo>
                  <a:lnTo>
                    <a:pt x="1" y="1609"/>
                  </a:lnTo>
                  <a:lnTo>
                    <a:pt x="1" y="1609"/>
                  </a:lnTo>
                  <a:lnTo>
                    <a:pt x="309" y="1746"/>
                  </a:lnTo>
                  <a:lnTo>
                    <a:pt x="309" y="1746"/>
                  </a:lnTo>
                  <a:lnTo>
                    <a:pt x="719" y="1917"/>
                  </a:lnTo>
                  <a:lnTo>
                    <a:pt x="1113" y="2088"/>
                  </a:lnTo>
                  <a:lnTo>
                    <a:pt x="1507" y="2293"/>
                  </a:lnTo>
                  <a:lnTo>
                    <a:pt x="1695" y="2396"/>
                  </a:lnTo>
                  <a:lnTo>
                    <a:pt x="1866" y="2533"/>
                  </a:lnTo>
                  <a:lnTo>
                    <a:pt x="1866" y="2533"/>
                  </a:lnTo>
                  <a:lnTo>
                    <a:pt x="1952" y="2550"/>
                  </a:lnTo>
                  <a:lnTo>
                    <a:pt x="2020" y="2584"/>
                  </a:lnTo>
                  <a:lnTo>
                    <a:pt x="2071" y="2618"/>
                  </a:lnTo>
                  <a:lnTo>
                    <a:pt x="2106" y="2687"/>
                  </a:lnTo>
                  <a:lnTo>
                    <a:pt x="2140" y="2755"/>
                  </a:lnTo>
                  <a:lnTo>
                    <a:pt x="2157" y="2841"/>
                  </a:lnTo>
                  <a:lnTo>
                    <a:pt x="2174" y="3029"/>
                  </a:lnTo>
                  <a:lnTo>
                    <a:pt x="2174" y="3029"/>
                  </a:lnTo>
                  <a:lnTo>
                    <a:pt x="2157" y="3234"/>
                  </a:lnTo>
                  <a:lnTo>
                    <a:pt x="2140" y="3423"/>
                  </a:lnTo>
                  <a:lnTo>
                    <a:pt x="2106" y="3628"/>
                  </a:lnTo>
                  <a:lnTo>
                    <a:pt x="2071" y="3833"/>
                  </a:lnTo>
                  <a:lnTo>
                    <a:pt x="2071" y="3833"/>
                  </a:lnTo>
                  <a:lnTo>
                    <a:pt x="2071" y="4004"/>
                  </a:lnTo>
                  <a:lnTo>
                    <a:pt x="2071" y="4158"/>
                  </a:lnTo>
                  <a:lnTo>
                    <a:pt x="2088" y="4312"/>
                  </a:lnTo>
                  <a:lnTo>
                    <a:pt x="2123" y="4466"/>
                  </a:lnTo>
                  <a:lnTo>
                    <a:pt x="2174" y="4620"/>
                  </a:lnTo>
                  <a:lnTo>
                    <a:pt x="2242" y="4774"/>
                  </a:lnTo>
                  <a:lnTo>
                    <a:pt x="2379" y="5082"/>
                  </a:lnTo>
                  <a:lnTo>
                    <a:pt x="2550" y="5356"/>
                  </a:lnTo>
                  <a:lnTo>
                    <a:pt x="2756" y="5630"/>
                  </a:lnTo>
                  <a:lnTo>
                    <a:pt x="2978" y="5904"/>
                  </a:lnTo>
                  <a:lnTo>
                    <a:pt x="3184" y="6161"/>
                  </a:lnTo>
                  <a:lnTo>
                    <a:pt x="3184" y="6161"/>
                  </a:lnTo>
                  <a:lnTo>
                    <a:pt x="3782" y="6811"/>
                  </a:lnTo>
                  <a:lnTo>
                    <a:pt x="4381" y="7444"/>
                  </a:lnTo>
                  <a:lnTo>
                    <a:pt x="4997" y="8077"/>
                  </a:lnTo>
                  <a:lnTo>
                    <a:pt x="5631" y="8693"/>
                  </a:lnTo>
                  <a:lnTo>
                    <a:pt x="6298" y="9258"/>
                  </a:lnTo>
                  <a:lnTo>
                    <a:pt x="6640" y="9549"/>
                  </a:lnTo>
                  <a:lnTo>
                    <a:pt x="6982" y="9805"/>
                  </a:lnTo>
                  <a:lnTo>
                    <a:pt x="7325" y="10062"/>
                  </a:lnTo>
                  <a:lnTo>
                    <a:pt x="7684" y="10319"/>
                  </a:lnTo>
                  <a:lnTo>
                    <a:pt x="8060" y="10558"/>
                  </a:lnTo>
                  <a:lnTo>
                    <a:pt x="8437" y="10781"/>
                  </a:lnTo>
                  <a:lnTo>
                    <a:pt x="8437" y="10781"/>
                  </a:lnTo>
                  <a:lnTo>
                    <a:pt x="8009" y="10421"/>
                  </a:lnTo>
                  <a:lnTo>
                    <a:pt x="7598" y="10045"/>
                  </a:lnTo>
                  <a:lnTo>
                    <a:pt x="6794" y="9292"/>
                  </a:lnTo>
                  <a:lnTo>
                    <a:pt x="6794" y="9292"/>
                  </a:lnTo>
                  <a:lnTo>
                    <a:pt x="6247" y="8762"/>
                  </a:lnTo>
                  <a:lnTo>
                    <a:pt x="5716" y="8214"/>
                  </a:lnTo>
                  <a:lnTo>
                    <a:pt x="5186" y="7666"/>
                  </a:lnTo>
                  <a:lnTo>
                    <a:pt x="4689" y="7085"/>
                  </a:lnTo>
                  <a:lnTo>
                    <a:pt x="4193" y="6503"/>
                  </a:lnTo>
                  <a:lnTo>
                    <a:pt x="3748" y="5904"/>
                  </a:lnTo>
                  <a:lnTo>
                    <a:pt x="3320" y="5271"/>
                  </a:lnTo>
                  <a:lnTo>
                    <a:pt x="3115" y="4963"/>
                  </a:lnTo>
                  <a:lnTo>
                    <a:pt x="2927" y="4638"/>
                  </a:lnTo>
                  <a:lnTo>
                    <a:pt x="2927" y="4638"/>
                  </a:lnTo>
                  <a:lnTo>
                    <a:pt x="2790" y="4364"/>
                  </a:lnTo>
                  <a:lnTo>
                    <a:pt x="2670" y="4090"/>
                  </a:lnTo>
                  <a:lnTo>
                    <a:pt x="2619" y="3953"/>
                  </a:lnTo>
                  <a:lnTo>
                    <a:pt x="2585" y="3816"/>
                  </a:lnTo>
                  <a:lnTo>
                    <a:pt x="2568" y="3662"/>
                  </a:lnTo>
                  <a:lnTo>
                    <a:pt x="2568" y="3525"/>
                  </a:lnTo>
                  <a:lnTo>
                    <a:pt x="2568" y="3525"/>
                  </a:lnTo>
                  <a:lnTo>
                    <a:pt x="2585" y="3337"/>
                  </a:lnTo>
                  <a:lnTo>
                    <a:pt x="2619" y="3166"/>
                  </a:lnTo>
                  <a:lnTo>
                    <a:pt x="2670" y="3012"/>
                  </a:lnTo>
                  <a:lnTo>
                    <a:pt x="2756" y="2858"/>
                  </a:lnTo>
                  <a:lnTo>
                    <a:pt x="2841" y="2704"/>
                  </a:lnTo>
                  <a:lnTo>
                    <a:pt x="2944" y="2550"/>
                  </a:lnTo>
                  <a:lnTo>
                    <a:pt x="3184" y="2259"/>
                  </a:lnTo>
                  <a:lnTo>
                    <a:pt x="3184" y="2259"/>
                  </a:lnTo>
                  <a:lnTo>
                    <a:pt x="2927" y="1900"/>
                  </a:lnTo>
                  <a:lnTo>
                    <a:pt x="2670" y="1557"/>
                  </a:lnTo>
                  <a:lnTo>
                    <a:pt x="2670" y="1557"/>
                  </a:lnTo>
                  <a:lnTo>
                    <a:pt x="2345" y="1147"/>
                  </a:lnTo>
                  <a:lnTo>
                    <a:pt x="2003" y="753"/>
                  </a:lnTo>
                  <a:lnTo>
                    <a:pt x="1644" y="360"/>
                  </a:lnTo>
                  <a:lnTo>
                    <a:pt x="126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9"/>
            <p:cNvSpPr/>
            <p:nvPr/>
          </p:nvSpPr>
          <p:spPr>
            <a:xfrm>
              <a:off x="7519743" y="2675881"/>
              <a:ext cx="15613" cy="16006"/>
            </a:xfrm>
            <a:custGeom>
              <a:avLst/>
              <a:gdLst/>
              <a:ahLst/>
              <a:cxnLst/>
              <a:rect l="l" t="t" r="r" b="b"/>
              <a:pathLst>
                <a:path w="635" h="651" fill="none" extrusionOk="0">
                  <a:moveTo>
                    <a:pt x="1" y="1"/>
                  </a:moveTo>
                  <a:lnTo>
                    <a:pt x="1" y="1"/>
                  </a:lnTo>
                  <a:lnTo>
                    <a:pt x="18" y="86"/>
                  </a:lnTo>
                  <a:lnTo>
                    <a:pt x="35" y="155"/>
                  </a:lnTo>
                  <a:lnTo>
                    <a:pt x="69" y="223"/>
                  </a:lnTo>
                  <a:lnTo>
                    <a:pt x="121" y="291"/>
                  </a:lnTo>
                  <a:lnTo>
                    <a:pt x="241" y="411"/>
                  </a:lnTo>
                  <a:lnTo>
                    <a:pt x="360" y="531"/>
                  </a:lnTo>
                  <a:lnTo>
                    <a:pt x="360" y="531"/>
                  </a:lnTo>
                  <a:lnTo>
                    <a:pt x="514" y="651"/>
                  </a:lnTo>
                  <a:lnTo>
                    <a:pt x="514" y="651"/>
                  </a:lnTo>
                  <a:lnTo>
                    <a:pt x="634" y="120"/>
                  </a:lnTo>
                  <a:lnTo>
                    <a:pt x="634" y="12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9"/>
            <p:cNvSpPr/>
            <p:nvPr/>
          </p:nvSpPr>
          <p:spPr>
            <a:xfrm>
              <a:off x="7565624" y="2652325"/>
              <a:ext cx="8016" cy="13917"/>
            </a:xfrm>
            <a:custGeom>
              <a:avLst/>
              <a:gdLst/>
              <a:ahLst/>
              <a:cxnLst/>
              <a:rect l="l" t="t" r="r" b="b"/>
              <a:pathLst>
                <a:path w="326" h="566" fill="none" extrusionOk="0">
                  <a:moveTo>
                    <a:pt x="17" y="0"/>
                  </a:moveTo>
                  <a:lnTo>
                    <a:pt x="17" y="0"/>
                  </a:lnTo>
                  <a:lnTo>
                    <a:pt x="17" y="291"/>
                  </a:lnTo>
                  <a:lnTo>
                    <a:pt x="17" y="428"/>
                  </a:lnTo>
                  <a:lnTo>
                    <a:pt x="0" y="565"/>
                  </a:lnTo>
                  <a:lnTo>
                    <a:pt x="0" y="565"/>
                  </a:lnTo>
                  <a:lnTo>
                    <a:pt x="154" y="325"/>
                  </a:lnTo>
                  <a:lnTo>
                    <a:pt x="325" y="103"/>
                  </a:lnTo>
                  <a:lnTo>
                    <a:pt x="325" y="103"/>
                  </a:lnTo>
                  <a:lnTo>
                    <a:pt x="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9"/>
            <p:cNvSpPr/>
            <p:nvPr/>
          </p:nvSpPr>
          <p:spPr>
            <a:xfrm>
              <a:off x="7517653" y="2646842"/>
              <a:ext cx="24415" cy="12663"/>
            </a:xfrm>
            <a:custGeom>
              <a:avLst/>
              <a:gdLst/>
              <a:ahLst/>
              <a:cxnLst/>
              <a:rect l="l" t="t" r="r" b="b"/>
              <a:pathLst>
                <a:path w="993" h="515" fill="none" extrusionOk="0">
                  <a:moveTo>
                    <a:pt x="308" y="1"/>
                  </a:moveTo>
                  <a:lnTo>
                    <a:pt x="308" y="1"/>
                  </a:lnTo>
                  <a:lnTo>
                    <a:pt x="0" y="1"/>
                  </a:lnTo>
                  <a:lnTo>
                    <a:pt x="0" y="1"/>
                  </a:lnTo>
                  <a:lnTo>
                    <a:pt x="86" y="86"/>
                  </a:lnTo>
                  <a:lnTo>
                    <a:pt x="189" y="172"/>
                  </a:lnTo>
                  <a:lnTo>
                    <a:pt x="394" y="309"/>
                  </a:lnTo>
                  <a:lnTo>
                    <a:pt x="634" y="412"/>
                  </a:lnTo>
                  <a:lnTo>
                    <a:pt x="856" y="514"/>
                  </a:lnTo>
                  <a:lnTo>
                    <a:pt x="856" y="514"/>
                  </a:lnTo>
                  <a:lnTo>
                    <a:pt x="873" y="514"/>
                  </a:lnTo>
                  <a:lnTo>
                    <a:pt x="873" y="514"/>
                  </a:lnTo>
                  <a:lnTo>
                    <a:pt x="993" y="35"/>
                  </a:lnTo>
                  <a:lnTo>
                    <a:pt x="993" y="35"/>
                  </a:lnTo>
                  <a:lnTo>
                    <a:pt x="651" y="1"/>
                  </a:lnTo>
                  <a:lnTo>
                    <a:pt x="30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9"/>
            <p:cNvSpPr/>
            <p:nvPr/>
          </p:nvSpPr>
          <p:spPr>
            <a:xfrm>
              <a:off x="7627462" y="2712910"/>
              <a:ext cx="43372" cy="42930"/>
            </a:xfrm>
            <a:custGeom>
              <a:avLst/>
              <a:gdLst/>
              <a:ahLst/>
              <a:cxnLst/>
              <a:rect l="l" t="t" r="r" b="b"/>
              <a:pathLst>
                <a:path w="1764" h="1746" extrusionOk="0">
                  <a:moveTo>
                    <a:pt x="1626" y="0"/>
                  </a:moveTo>
                  <a:lnTo>
                    <a:pt x="1558" y="137"/>
                  </a:lnTo>
                  <a:lnTo>
                    <a:pt x="1472" y="257"/>
                  </a:lnTo>
                  <a:lnTo>
                    <a:pt x="1387" y="377"/>
                  </a:lnTo>
                  <a:lnTo>
                    <a:pt x="1284" y="480"/>
                  </a:lnTo>
                  <a:lnTo>
                    <a:pt x="1079" y="685"/>
                  </a:lnTo>
                  <a:lnTo>
                    <a:pt x="839" y="873"/>
                  </a:lnTo>
                  <a:lnTo>
                    <a:pt x="428" y="1198"/>
                  </a:lnTo>
                  <a:lnTo>
                    <a:pt x="1" y="1523"/>
                  </a:lnTo>
                  <a:lnTo>
                    <a:pt x="497" y="1746"/>
                  </a:lnTo>
                  <a:lnTo>
                    <a:pt x="890" y="1455"/>
                  </a:lnTo>
                  <a:lnTo>
                    <a:pt x="1164" y="1198"/>
                  </a:lnTo>
                  <a:lnTo>
                    <a:pt x="1301" y="1061"/>
                  </a:lnTo>
                  <a:lnTo>
                    <a:pt x="1421" y="907"/>
                  </a:lnTo>
                  <a:lnTo>
                    <a:pt x="1541" y="753"/>
                  </a:lnTo>
                  <a:lnTo>
                    <a:pt x="1626" y="599"/>
                  </a:lnTo>
                  <a:lnTo>
                    <a:pt x="1695" y="428"/>
                  </a:lnTo>
                  <a:lnTo>
                    <a:pt x="1746" y="240"/>
                  </a:lnTo>
                  <a:lnTo>
                    <a:pt x="1763" y="137"/>
                  </a:lnTo>
                  <a:lnTo>
                    <a:pt x="1626" y="0"/>
                  </a:lnTo>
                  <a:close/>
                </a:path>
              </a:pathLst>
            </a:custGeom>
            <a:solidFill>
              <a:srgbClr val="C82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9"/>
            <p:cNvSpPr/>
            <p:nvPr/>
          </p:nvSpPr>
          <p:spPr>
            <a:xfrm>
              <a:off x="7627462" y="2712910"/>
              <a:ext cx="43372" cy="42930"/>
            </a:xfrm>
            <a:custGeom>
              <a:avLst/>
              <a:gdLst/>
              <a:ahLst/>
              <a:cxnLst/>
              <a:rect l="l" t="t" r="r" b="b"/>
              <a:pathLst>
                <a:path w="1764" h="1746" fill="none" extrusionOk="0">
                  <a:moveTo>
                    <a:pt x="1626" y="0"/>
                  </a:moveTo>
                  <a:lnTo>
                    <a:pt x="1626" y="0"/>
                  </a:lnTo>
                  <a:lnTo>
                    <a:pt x="1558" y="137"/>
                  </a:lnTo>
                  <a:lnTo>
                    <a:pt x="1472" y="257"/>
                  </a:lnTo>
                  <a:lnTo>
                    <a:pt x="1387" y="377"/>
                  </a:lnTo>
                  <a:lnTo>
                    <a:pt x="1284" y="480"/>
                  </a:lnTo>
                  <a:lnTo>
                    <a:pt x="1079" y="685"/>
                  </a:lnTo>
                  <a:lnTo>
                    <a:pt x="839" y="873"/>
                  </a:lnTo>
                  <a:lnTo>
                    <a:pt x="839" y="873"/>
                  </a:lnTo>
                  <a:lnTo>
                    <a:pt x="428" y="1198"/>
                  </a:lnTo>
                  <a:lnTo>
                    <a:pt x="1" y="1523"/>
                  </a:lnTo>
                  <a:lnTo>
                    <a:pt x="1" y="1523"/>
                  </a:lnTo>
                  <a:lnTo>
                    <a:pt x="497" y="1746"/>
                  </a:lnTo>
                  <a:lnTo>
                    <a:pt x="497" y="1746"/>
                  </a:lnTo>
                  <a:lnTo>
                    <a:pt x="890" y="1455"/>
                  </a:lnTo>
                  <a:lnTo>
                    <a:pt x="890" y="1455"/>
                  </a:lnTo>
                  <a:lnTo>
                    <a:pt x="1164" y="1198"/>
                  </a:lnTo>
                  <a:lnTo>
                    <a:pt x="1301" y="1061"/>
                  </a:lnTo>
                  <a:lnTo>
                    <a:pt x="1421" y="907"/>
                  </a:lnTo>
                  <a:lnTo>
                    <a:pt x="1541" y="753"/>
                  </a:lnTo>
                  <a:lnTo>
                    <a:pt x="1626" y="599"/>
                  </a:lnTo>
                  <a:lnTo>
                    <a:pt x="1695" y="428"/>
                  </a:lnTo>
                  <a:lnTo>
                    <a:pt x="1746" y="240"/>
                  </a:lnTo>
                  <a:lnTo>
                    <a:pt x="1746" y="240"/>
                  </a:lnTo>
                  <a:lnTo>
                    <a:pt x="1763" y="137"/>
                  </a:lnTo>
                  <a:lnTo>
                    <a:pt x="1763" y="137"/>
                  </a:lnTo>
                  <a:lnTo>
                    <a:pt x="162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9"/>
            <p:cNvSpPr/>
            <p:nvPr/>
          </p:nvSpPr>
          <p:spPr>
            <a:xfrm>
              <a:off x="7532381" y="2647703"/>
              <a:ext cx="135084" cy="102677"/>
            </a:xfrm>
            <a:custGeom>
              <a:avLst/>
              <a:gdLst/>
              <a:ahLst/>
              <a:cxnLst/>
              <a:rect l="l" t="t" r="r" b="b"/>
              <a:pathLst>
                <a:path w="5494" h="4176" extrusionOk="0">
                  <a:moveTo>
                    <a:pt x="394" y="0"/>
                  </a:moveTo>
                  <a:lnTo>
                    <a:pt x="274" y="479"/>
                  </a:lnTo>
                  <a:lnTo>
                    <a:pt x="787" y="702"/>
                  </a:lnTo>
                  <a:lnTo>
                    <a:pt x="1027" y="839"/>
                  </a:lnTo>
                  <a:lnTo>
                    <a:pt x="1284" y="975"/>
                  </a:lnTo>
                  <a:lnTo>
                    <a:pt x="1506" y="1112"/>
                  </a:lnTo>
                  <a:lnTo>
                    <a:pt x="1729" y="1283"/>
                  </a:lnTo>
                  <a:lnTo>
                    <a:pt x="1934" y="1455"/>
                  </a:lnTo>
                  <a:lnTo>
                    <a:pt x="2122" y="1660"/>
                  </a:lnTo>
                  <a:lnTo>
                    <a:pt x="120" y="1266"/>
                  </a:lnTo>
                  <a:lnTo>
                    <a:pt x="0" y="1797"/>
                  </a:lnTo>
                  <a:lnTo>
                    <a:pt x="462" y="2139"/>
                  </a:lnTo>
                  <a:lnTo>
                    <a:pt x="924" y="2464"/>
                  </a:lnTo>
                  <a:lnTo>
                    <a:pt x="1386" y="2789"/>
                  </a:lnTo>
                  <a:lnTo>
                    <a:pt x="1865" y="3097"/>
                  </a:lnTo>
                  <a:lnTo>
                    <a:pt x="2362" y="3388"/>
                  </a:lnTo>
                  <a:lnTo>
                    <a:pt x="2841" y="3662"/>
                  </a:lnTo>
                  <a:lnTo>
                    <a:pt x="3354" y="3919"/>
                  </a:lnTo>
                  <a:lnTo>
                    <a:pt x="3868" y="4175"/>
                  </a:lnTo>
                  <a:lnTo>
                    <a:pt x="4295" y="3850"/>
                  </a:lnTo>
                  <a:lnTo>
                    <a:pt x="4706" y="3525"/>
                  </a:lnTo>
                  <a:lnTo>
                    <a:pt x="4946" y="3337"/>
                  </a:lnTo>
                  <a:lnTo>
                    <a:pt x="5151" y="3132"/>
                  </a:lnTo>
                  <a:lnTo>
                    <a:pt x="5254" y="3029"/>
                  </a:lnTo>
                  <a:lnTo>
                    <a:pt x="5339" y="2909"/>
                  </a:lnTo>
                  <a:lnTo>
                    <a:pt x="5425" y="2789"/>
                  </a:lnTo>
                  <a:lnTo>
                    <a:pt x="5493" y="2652"/>
                  </a:lnTo>
                  <a:lnTo>
                    <a:pt x="4980" y="2225"/>
                  </a:lnTo>
                  <a:lnTo>
                    <a:pt x="4449" y="1797"/>
                  </a:lnTo>
                  <a:lnTo>
                    <a:pt x="3902" y="1420"/>
                  </a:lnTo>
                  <a:lnTo>
                    <a:pt x="3337" y="1061"/>
                  </a:lnTo>
                  <a:lnTo>
                    <a:pt x="2926" y="821"/>
                  </a:lnTo>
                  <a:lnTo>
                    <a:pt x="2533" y="633"/>
                  </a:lnTo>
                  <a:lnTo>
                    <a:pt x="2105" y="445"/>
                  </a:lnTo>
                  <a:lnTo>
                    <a:pt x="1677" y="291"/>
                  </a:lnTo>
                  <a:lnTo>
                    <a:pt x="1506" y="513"/>
                  </a:lnTo>
                  <a:lnTo>
                    <a:pt x="1352" y="753"/>
                  </a:lnTo>
                  <a:lnTo>
                    <a:pt x="1352" y="753"/>
                  </a:lnTo>
                  <a:lnTo>
                    <a:pt x="1369" y="616"/>
                  </a:lnTo>
                  <a:lnTo>
                    <a:pt x="1369" y="479"/>
                  </a:lnTo>
                  <a:lnTo>
                    <a:pt x="1369" y="188"/>
                  </a:lnTo>
                  <a:lnTo>
                    <a:pt x="873" y="69"/>
                  </a:lnTo>
                  <a:lnTo>
                    <a:pt x="394" y="0"/>
                  </a:lnTo>
                  <a:close/>
                </a:path>
              </a:pathLst>
            </a:custGeom>
            <a:solidFill>
              <a:srgbClr val="F0CC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9"/>
            <p:cNvSpPr/>
            <p:nvPr/>
          </p:nvSpPr>
          <p:spPr>
            <a:xfrm>
              <a:off x="7532381" y="2647703"/>
              <a:ext cx="135084" cy="102677"/>
            </a:xfrm>
            <a:custGeom>
              <a:avLst/>
              <a:gdLst/>
              <a:ahLst/>
              <a:cxnLst/>
              <a:rect l="l" t="t" r="r" b="b"/>
              <a:pathLst>
                <a:path w="5494" h="4176" fill="none" extrusionOk="0">
                  <a:moveTo>
                    <a:pt x="394" y="0"/>
                  </a:moveTo>
                  <a:lnTo>
                    <a:pt x="394" y="0"/>
                  </a:lnTo>
                  <a:lnTo>
                    <a:pt x="274" y="479"/>
                  </a:lnTo>
                  <a:lnTo>
                    <a:pt x="274" y="479"/>
                  </a:lnTo>
                  <a:lnTo>
                    <a:pt x="787" y="702"/>
                  </a:lnTo>
                  <a:lnTo>
                    <a:pt x="1027" y="839"/>
                  </a:lnTo>
                  <a:lnTo>
                    <a:pt x="1284" y="975"/>
                  </a:lnTo>
                  <a:lnTo>
                    <a:pt x="1506" y="1112"/>
                  </a:lnTo>
                  <a:lnTo>
                    <a:pt x="1729" y="1283"/>
                  </a:lnTo>
                  <a:lnTo>
                    <a:pt x="1934" y="1455"/>
                  </a:lnTo>
                  <a:lnTo>
                    <a:pt x="2122" y="1660"/>
                  </a:lnTo>
                  <a:lnTo>
                    <a:pt x="2122" y="1660"/>
                  </a:lnTo>
                  <a:lnTo>
                    <a:pt x="120" y="1266"/>
                  </a:lnTo>
                  <a:lnTo>
                    <a:pt x="120" y="1266"/>
                  </a:lnTo>
                  <a:lnTo>
                    <a:pt x="0" y="1797"/>
                  </a:lnTo>
                  <a:lnTo>
                    <a:pt x="0" y="1797"/>
                  </a:lnTo>
                  <a:lnTo>
                    <a:pt x="462" y="2139"/>
                  </a:lnTo>
                  <a:lnTo>
                    <a:pt x="924" y="2464"/>
                  </a:lnTo>
                  <a:lnTo>
                    <a:pt x="1386" y="2789"/>
                  </a:lnTo>
                  <a:lnTo>
                    <a:pt x="1865" y="3097"/>
                  </a:lnTo>
                  <a:lnTo>
                    <a:pt x="2362" y="3388"/>
                  </a:lnTo>
                  <a:lnTo>
                    <a:pt x="2841" y="3662"/>
                  </a:lnTo>
                  <a:lnTo>
                    <a:pt x="3354" y="3919"/>
                  </a:lnTo>
                  <a:lnTo>
                    <a:pt x="3868" y="4175"/>
                  </a:lnTo>
                  <a:lnTo>
                    <a:pt x="3868" y="4175"/>
                  </a:lnTo>
                  <a:lnTo>
                    <a:pt x="4295" y="3850"/>
                  </a:lnTo>
                  <a:lnTo>
                    <a:pt x="4706" y="3525"/>
                  </a:lnTo>
                  <a:lnTo>
                    <a:pt x="4706" y="3525"/>
                  </a:lnTo>
                  <a:lnTo>
                    <a:pt x="4946" y="3337"/>
                  </a:lnTo>
                  <a:lnTo>
                    <a:pt x="5151" y="3132"/>
                  </a:lnTo>
                  <a:lnTo>
                    <a:pt x="5254" y="3029"/>
                  </a:lnTo>
                  <a:lnTo>
                    <a:pt x="5339" y="2909"/>
                  </a:lnTo>
                  <a:lnTo>
                    <a:pt x="5425" y="2789"/>
                  </a:lnTo>
                  <a:lnTo>
                    <a:pt x="5493" y="2652"/>
                  </a:lnTo>
                  <a:lnTo>
                    <a:pt x="5493" y="2652"/>
                  </a:lnTo>
                  <a:lnTo>
                    <a:pt x="4980" y="2225"/>
                  </a:lnTo>
                  <a:lnTo>
                    <a:pt x="4449" y="1797"/>
                  </a:lnTo>
                  <a:lnTo>
                    <a:pt x="3902" y="1420"/>
                  </a:lnTo>
                  <a:lnTo>
                    <a:pt x="3337" y="1061"/>
                  </a:lnTo>
                  <a:lnTo>
                    <a:pt x="3337" y="1061"/>
                  </a:lnTo>
                  <a:lnTo>
                    <a:pt x="2926" y="821"/>
                  </a:lnTo>
                  <a:lnTo>
                    <a:pt x="2533" y="633"/>
                  </a:lnTo>
                  <a:lnTo>
                    <a:pt x="2105" y="445"/>
                  </a:lnTo>
                  <a:lnTo>
                    <a:pt x="1677" y="291"/>
                  </a:lnTo>
                  <a:lnTo>
                    <a:pt x="1677" y="291"/>
                  </a:lnTo>
                  <a:lnTo>
                    <a:pt x="1506" y="513"/>
                  </a:lnTo>
                  <a:lnTo>
                    <a:pt x="1352" y="753"/>
                  </a:lnTo>
                  <a:lnTo>
                    <a:pt x="1352" y="753"/>
                  </a:lnTo>
                  <a:lnTo>
                    <a:pt x="1369" y="616"/>
                  </a:lnTo>
                  <a:lnTo>
                    <a:pt x="1369" y="479"/>
                  </a:lnTo>
                  <a:lnTo>
                    <a:pt x="1369" y="188"/>
                  </a:lnTo>
                  <a:lnTo>
                    <a:pt x="1369" y="188"/>
                  </a:lnTo>
                  <a:lnTo>
                    <a:pt x="873" y="69"/>
                  </a:lnTo>
                  <a:lnTo>
                    <a:pt x="3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9"/>
            <p:cNvSpPr/>
            <p:nvPr/>
          </p:nvSpPr>
          <p:spPr>
            <a:xfrm>
              <a:off x="7508383" y="2576176"/>
              <a:ext cx="274347" cy="220058"/>
            </a:xfrm>
            <a:custGeom>
              <a:avLst/>
              <a:gdLst/>
              <a:ahLst/>
              <a:cxnLst/>
              <a:rect l="l" t="t" r="r" b="b"/>
              <a:pathLst>
                <a:path w="11158" h="8950" extrusionOk="0">
                  <a:moveTo>
                    <a:pt x="2448" y="0"/>
                  </a:moveTo>
                  <a:lnTo>
                    <a:pt x="2345" y="17"/>
                  </a:lnTo>
                  <a:lnTo>
                    <a:pt x="2260" y="34"/>
                  </a:lnTo>
                  <a:lnTo>
                    <a:pt x="2157" y="69"/>
                  </a:lnTo>
                  <a:lnTo>
                    <a:pt x="2089" y="120"/>
                  </a:lnTo>
                  <a:lnTo>
                    <a:pt x="2020" y="188"/>
                  </a:lnTo>
                  <a:lnTo>
                    <a:pt x="1969" y="257"/>
                  </a:lnTo>
                  <a:lnTo>
                    <a:pt x="1935" y="342"/>
                  </a:lnTo>
                  <a:lnTo>
                    <a:pt x="1917" y="445"/>
                  </a:lnTo>
                  <a:lnTo>
                    <a:pt x="1917" y="531"/>
                  </a:lnTo>
                  <a:lnTo>
                    <a:pt x="1952" y="599"/>
                  </a:lnTo>
                  <a:lnTo>
                    <a:pt x="1986" y="685"/>
                  </a:lnTo>
                  <a:lnTo>
                    <a:pt x="2037" y="753"/>
                  </a:lnTo>
                  <a:lnTo>
                    <a:pt x="2174" y="890"/>
                  </a:lnTo>
                  <a:lnTo>
                    <a:pt x="2311" y="993"/>
                  </a:lnTo>
                  <a:lnTo>
                    <a:pt x="4638" y="2687"/>
                  </a:lnTo>
                  <a:lnTo>
                    <a:pt x="4638" y="2687"/>
                  </a:lnTo>
                  <a:lnTo>
                    <a:pt x="976" y="1369"/>
                  </a:lnTo>
                  <a:lnTo>
                    <a:pt x="822" y="1318"/>
                  </a:lnTo>
                  <a:lnTo>
                    <a:pt x="668" y="1301"/>
                  </a:lnTo>
                  <a:lnTo>
                    <a:pt x="514" y="1283"/>
                  </a:lnTo>
                  <a:lnTo>
                    <a:pt x="360" y="1301"/>
                  </a:lnTo>
                  <a:lnTo>
                    <a:pt x="223" y="1335"/>
                  </a:lnTo>
                  <a:lnTo>
                    <a:pt x="155" y="1369"/>
                  </a:lnTo>
                  <a:lnTo>
                    <a:pt x="104" y="1403"/>
                  </a:lnTo>
                  <a:lnTo>
                    <a:pt x="69" y="1455"/>
                  </a:lnTo>
                  <a:lnTo>
                    <a:pt x="35" y="1506"/>
                  </a:lnTo>
                  <a:lnTo>
                    <a:pt x="18" y="1557"/>
                  </a:lnTo>
                  <a:lnTo>
                    <a:pt x="1" y="1626"/>
                  </a:lnTo>
                  <a:lnTo>
                    <a:pt x="18" y="1728"/>
                  </a:lnTo>
                  <a:lnTo>
                    <a:pt x="52" y="1797"/>
                  </a:lnTo>
                  <a:lnTo>
                    <a:pt x="104" y="1882"/>
                  </a:lnTo>
                  <a:lnTo>
                    <a:pt x="172" y="1951"/>
                  </a:lnTo>
                  <a:lnTo>
                    <a:pt x="258" y="2002"/>
                  </a:lnTo>
                  <a:lnTo>
                    <a:pt x="343" y="2054"/>
                  </a:lnTo>
                  <a:lnTo>
                    <a:pt x="418" y="2088"/>
                  </a:lnTo>
                  <a:lnTo>
                    <a:pt x="309" y="2088"/>
                  </a:lnTo>
                  <a:lnTo>
                    <a:pt x="223" y="2139"/>
                  </a:lnTo>
                  <a:lnTo>
                    <a:pt x="138" y="2225"/>
                  </a:lnTo>
                  <a:lnTo>
                    <a:pt x="69" y="2327"/>
                  </a:lnTo>
                  <a:lnTo>
                    <a:pt x="18" y="2447"/>
                  </a:lnTo>
                  <a:lnTo>
                    <a:pt x="18" y="2567"/>
                  </a:lnTo>
                  <a:lnTo>
                    <a:pt x="35" y="2635"/>
                  </a:lnTo>
                  <a:lnTo>
                    <a:pt x="52" y="2687"/>
                  </a:lnTo>
                  <a:lnTo>
                    <a:pt x="121" y="2789"/>
                  </a:lnTo>
                  <a:lnTo>
                    <a:pt x="206" y="2875"/>
                  </a:lnTo>
                  <a:lnTo>
                    <a:pt x="309" y="2960"/>
                  </a:lnTo>
                  <a:lnTo>
                    <a:pt x="429" y="3012"/>
                  </a:lnTo>
                  <a:lnTo>
                    <a:pt x="549" y="3063"/>
                  </a:lnTo>
                  <a:lnTo>
                    <a:pt x="668" y="3097"/>
                  </a:lnTo>
                  <a:lnTo>
                    <a:pt x="925" y="3166"/>
                  </a:lnTo>
                  <a:lnTo>
                    <a:pt x="1541" y="3320"/>
                  </a:lnTo>
                  <a:lnTo>
                    <a:pt x="1866" y="3422"/>
                  </a:lnTo>
                  <a:lnTo>
                    <a:pt x="2191" y="3542"/>
                  </a:lnTo>
                  <a:lnTo>
                    <a:pt x="2499" y="3662"/>
                  </a:lnTo>
                  <a:lnTo>
                    <a:pt x="2790" y="3816"/>
                  </a:lnTo>
                  <a:lnTo>
                    <a:pt x="3081" y="3987"/>
                  </a:lnTo>
                  <a:lnTo>
                    <a:pt x="3338" y="4175"/>
                  </a:lnTo>
                  <a:lnTo>
                    <a:pt x="3013" y="4175"/>
                  </a:lnTo>
                  <a:lnTo>
                    <a:pt x="2687" y="4124"/>
                  </a:lnTo>
                  <a:lnTo>
                    <a:pt x="2379" y="4038"/>
                  </a:lnTo>
                  <a:lnTo>
                    <a:pt x="2071" y="3953"/>
                  </a:lnTo>
                  <a:lnTo>
                    <a:pt x="1746" y="3867"/>
                  </a:lnTo>
                  <a:lnTo>
                    <a:pt x="1438" y="3782"/>
                  </a:lnTo>
                  <a:lnTo>
                    <a:pt x="1130" y="3713"/>
                  </a:lnTo>
                  <a:lnTo>
                    <a:pt x="959" y="3696"/>
                  </a:lnTo>
                  <a:lnTo>
                    <a:pt x="805" y="3679"/>
                  </a:lnTo>
                  <a:lnTo>
                    <a:pt x="668" y="3696"/>
                  </a:lnTo>
                  <a:lnTo>
                    <a:pt x="600" y="3713"/>
                  </a:lnTo>
                  <a:lnTo>
                    <a:pt x="549" y="3748"/>
                  </a:lnTo>
                  <a:lnTo>
                    <a:pt x="514" y="3782"/>
                  </a:lnTo>
                  <a:lnTo>
                    <a:pt x="497" y="3816"/>
                  </a:lnTo>
                  <a:lnTo>
                    <a:pt x="480" y="3902"/>
                  </a:lnTo>
                  <a:lnTo>
                    <a:pt x="480" y="4004"/>
                  </a:lnTo>
                  <a:lnTo>
                    <a:pt x="514" y="4090"/>
                  </a:lnTo>
                  <a:lnTo>
                    <a:pt x="566" y="4175"/>
                  </a:lnTo>
                  <a:lnTo>
                    <a:pt x="634" y="4227"/>
                  </a:lnTo>
                  <a:lnTo>
                    <a:pt x="788" y="4346"/>
                  </a:lnTo>
                  <a:lnTo>
                    <a:pt x="1404" y="4723"/>
                  </a:lnTo>
                  <a:lnTo>
                    <a:pt x="2020" y="5065"/>
                  </a:lnTo>
                  <a:lnTo>
                    <a:pt x="2653" y="5407"/>
                  </a:lnTo>
                  <a:lnTo>
                    <a:pt x="3304" y="5715"/>
                  </a:lnTo>
                  <a:lnTo>
                    <a:pt x="3629" y="5869"/>
                  </a:lnTo>
                  <a:lnTo>
                    <a:pt x="3937" y="6023"/>
                  </a:lnTo>
                  <a:lnTo>
                    <a:pt x="4553" y="6366"/>
                  </a:lnTo>
                  <a:lnTo>
                    <a:pt x="5186" y="6691"/>
                  </a:lnTo>
                  <a:lnTo>
                    <a:pt x="5511" y="6828"/>
                  </a:lnTo>
                  <a:lnTo>
                    <a:pt x="5836" y="6965"/>
                  </a:lnTo>
                  <a:lnTo>
                    <a:pt x="6349" y="7136"/>
                  </a:lnTo>
                  <a:lnTo>
                    <a:pt x="6880" y="7307"/>
                  </a:lnTo>
                  <a:lnTo>
                    <a:pt x="7393" y="7495"/>
                  </a:lnTo>
                  <a:lnTo>
                    <a:pt x="7633" y="7598"/>
                  </a:lnTo>
                  <a:lnTo>
                    <a:pt x="7872" y="7735"/>
                  </a:lnTo>
                  <a:lnTo>
                    <a:pt x="8078" y="7854"/>
                  </a:lnTo>
                  <a:lnTo>
                    <a:pt x="8266" y="7974"/>
                  </a:lnTo>
                  <a:lnTo>
                    <a:pt x="8659" y="8248"/>
                  </a:lnTo>
                  <a:lnTo>
                    <a:pt x="9019" y="8539"/>
                  </a:lnTo>
                  <a:lnTo>
                    <a:pt x="9395" y="8830"/>
                  </a:lnTo>
                  <a:lnTo>
                    <a:pt x="9498" y="8881"/>
                  </a:lnTo>
                  <a:lnTo>
                    <a:pt x="9601" y="8932"/>
                  </a:lnTo>
                  <a:lnTo>
                    <a:pt x="9703" y="8950"/>
                  </a:lnTo>
                  <a:lnTo>
                    <a:pt x="9806" y="8950"/>
                  </a:lnTo>
                  <a:lnTo>
                    <a:pt x="9892" y="8898"/>
                  </a:lnTo>
                  <a:lnTo>
                    <a:pt x="9960" y="8847"/>
                  </a:lnTo>
                  <a:lnTo>
                    <a:pt x="10011" y="8778"/>
                  </a:lnTo>
                  <a:lnTo>
                    <a:pt x="10063" y="8693"/>
                  </a:lnTo>
                  <a:lnTo>
                    <a:pt x="10371" y="8197"/>
                  </a:lnTo>
                  <a:lnTo>
                    <a:pt x="10662" y="7700"/>
                  </a:lnTo>
                  <a:lnTo>
                    <a:pt x="10918" y="7187"/>
                  </a:lnTo>
                  <a:lnTo>
                    <a:pt x="11158" y="6657"/>
                  </a:lnTo>
                  <a:lnTo>
                    <a:pt x="11106" y="6657"/>
                  </a:lnTo>
                  <a:lnTo>
                    <a:pt x="10970" y="6571"/>
                  </a:lnTo>
                  <a:lnTo>
                    <a:pt x="10781" y="6434"/>
                  </a:lnTo>
                  <a:lnTo>
                    <a:pt x="10576" y="6263"/>
                  </a:lnTo>
                  <a:lnTo>
                    <a:pt x="10200" y="5921"/>
                  </a:lnTo>
                  <a:lnTo>
                    <a:pt x="9977" y="5698"/>
                  </a:lnTo>
                  <a:lnTo>
                    <a:pt x="9892" y="5527"/>
                  </a:lnTo>
                  <a:lnTo>
                    <a:pt x="9806" y="5356"/>
                  </a:lnTo>
                  <a:lnTo>
                    <a:pt x="9738" y="5168"/>
                  </a:lnTo>
                  <a:lnTo>
                    <a:pt x="9686" y="4997"/>
                  </a:lnTo>
                  <a:lnTo>
                    <a:pt x="9583" y="4603"/>
                  </a:lnTo>
                  <a:lnTo>
                    <a:pt x="9481" y="4227"/>
                  </a:lnTo>
                  <a:lnTo>
                    <a:pt x="9275" y="3679"/>
                  </a:lnTo>
                  <a:lnTo>
                    <a:pt x="9053" y="3132"/>
                  </a:lnTo>
                  <a:lnTo>
                    <a:pt x="8796" y="2601"/>
                  </a:lnTo>
                  <a:lnTo>
                    <a:pt x="8523" y="2088"/>
                  </a:lnTo>
                  <a:lnTo>
                    <a:pt x="8163" y="1523"/>
                  </a:lnTo>
                  <a:lnTo>
                    <a:pt x="7975" y="1232"/>
                  </a:lnTo>
                  <a:lnTo>
                    <a:pt x="7770" y="975"/>
                  </a:lnTo>
                  <a:lnTo>
                    <a:pt x="7633" y="821"/>
                  </a:lnTo>
                  <a:lnTo>
                    <a:pt x="7479" y="685"/>
                  </a:lnTo>
                  <a:lnTo>
                    <a:pt x="7342" y="548"/>
                  </a:lnTo>
                  <a:lnTo>
                    <a:pt x="7171" y="428"/>
                  </a:lnTo>
                  <a:lnTo>
                    <a:pt x="7119" y="411"/>
                  </a:lnTo>
                  <a:lnTo>
                    <a:pt x="7068" y="394"/>
                  </a:lnTo>
                  <a:lnTo>
                    <a:pt x="7000" y="377"/>
                  </a:lnTo>
                  <a:lnTo>
                    <a:pt x="6948" y="411"/>
                  </a:lnTo>
                  <a:lnTo>
                    <a:pt x="6914" y="445"/>
                  </a:lnTo>
                  <a:lnTo>
                    <a:pt x="6897" y="496"/>
                  </a:lnTo>
                  <a:lnTo>
                    <a:pt x="6863" y="616"/>
                  </a:lnTo>
                  <a:lnTo>
                    <a:pt x="6846" y="753"/>
                  </a:lnTo>
                  <a:lnTo>
                    <a:pt x="6846" y="890"/>
                  </a:lnTo>
                  <a:lnTo>
                    <a:pt x="6880" y="1044"/>
                  </a:lnTo>
                  <a:lnTo>
                    <a:pt x="6914" y="1181"/>
                  </a:lnTo>
                  <a:lnTo>
                    <a:pt x="6965" y="1318"/>
                  </a:lnTo>
                  <a:lnTo>
                    <a:pt x="7085" y="1574"/>
                  </a:lnTo>
                  <a:lnTo>
                    <a:pt x="7222" y="1831"/>
                  </a:lnTo>
                  <a:lnTo>
                    <a:pt x="7325" y="2105"/>
                  </a:lnTo>
                  <a:lnTo>
                    <a:pt x="7359" y="2242"/>
                  </a:lnTo>
                  <a:lnTo>
                    <a:pt x="7393" y="2379"/>
                  </a:lnTo>
                  <a:lnTo>
                    <a:pt x="7393" y="2516"/>
                  </a:lnTo>
                  <a:lnTo>
                    <a:pt x="7359" y="2652"/>
                  </a:lnTo>
                  <a:lnTo>
                    <a:pt x="7342" y="2721"/>
                  </a:lnTo>
                  <a:lnTo>
                    <a:pt x="7325" y="2738"/>
                  </a:lnTo>
                  <a:lnTo>
                    <a:pt x="7291" y="2772"/>
                  </a:lnTo>
                  <a:lnTo>
                    <a:pt x="7256" y="2772"/>
                  </a:lnTo>
                  <a:lnTo>
                    <a:pt x="7205" y="2789"/>
                  </a:lnTo>
                  <a:lnTo>
                    <a:pt x="7068" y="2772"/>
                  </a:lnTo>
                  <a:lnTo>
                    <a:pt x="6948" y="2755"/>
                  </a:lnTo>
                  <a:lnTo>
                    <a:pt x="6829" y="2704"/>
                  </a:lnTo>
                  <a:lnTo>
                    <a:pt x="6726" y="2652"/>
                  </a:lnTo>
                  <a:lnTo>
                    <a:pt x="6623" y="2584"/>
                  </a:lnTo>
                  <a:lnTo>
                    <a:pt x="6521" y="2516"/>
                  </a:lnTo>
                  <a:lnTo>
                    <a:pt x="6332" y="2344"/>
                  </a:lnTo>
                  <a:lnTo>
                    <a:pt x="6076" y="2139"/>
                  </a:lnTo>
                  <a:lnTo>
                    <a:pt x="5819" y="1951"/>
                  </a:lnTo>
                  <a:lnTo>
                    <a:pt x="5288" y="1574"/>
                  </a:lnTo>
                  <a:lnTo>
                    <a:pt x="4758" y="1232"/>
                  </a:lnTo>
                  <a:lnTo>
                    <a:pt x="4228" y="890"/>
                  </a:lnTo>
                  <a:lnTo>
                    <a:pt x="3697" y="565"/>
                  </a:lnTo>
                  <a:lnTo>
                    <a:pt x="3150" y="240"/>
                  </a:lnTo>
                  <a:lnTo>
                    <a:pt x="2978" y="154"/>
                  </a:lnTo>
                  <a:lnTo>
                    <a:pt x="2807" y="69"/>
                  </a:lnTo>
                  <a:lnTo>
                    <a:pt x="2619" y="17"/>
                  </a:lnTo>
                  <a:lnTo>
                    <a:pt x="2533" y="0"/>
                  </a:lnTo>
                  <a:close/>
                </a:path>
              </a:pathLst>
            </a:custGeom>
            <a:solidFill>
              <a:srgbClr val="F4D8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9"/>
            <p:cNvSpPr/>
            <p:nvPr/>
          </p:nvSpPr>
          <p:spPr>
            <a:xfrm>
              <a:off x="7702775" y="2721319"/>
              <a:ext cx="318531" cy="302967"/>
            </a:xfrm>
            <a:custGeom>
              <a:avLst/>
              <a:gdLst/>
              <a:ahLst/>
              <a:cxnLst/>
              <a:rect l="l" t="t" r="r" b="b"/>
              <a:pathLst>
                <a:path w="12955" h="12322" extrusionOk="0">
                  <a:moveTo>
                    <a:pt x="3252" y="1"/>
                  </a:moveTo>
                  <a:lnTo>
                    <a:pt x="3046" y="18"/>
                  </a:lnTo>
                  <a:lnTo>
                    <a:pt x="2841" y="69"/>
                  </a:lnTo>
                  <a:lnTo>
                    <a:pt x="2653" y="155"/>
                  </a:lnTo>
                  <a:lnTo>
                    <a:pt x="2465" y="240"/>
                  </a:lnTo>
                  <a:lnTo>
                    <a:pt x="2294" y="343"/>
                  </a:lnTo>
                  <a:lnTo>
                    <a:pt x="2140" y="463"/>
                  </a:lnTo>
                  <a:lnTo>
                    <a:pt x="1968" y="600"/>
                  </a:lnTo>
                  <a:lnTo>
                    <a:pt x="1814" y="754"/>
                  </a:lnTo>
                  <a:lnTo>
                    <a:pt x="1523" y="1079"/>
                  </a:lnTo>
                  <a:lnTo>
                    <a:pt x="1215" y="1421"/>
                  </a:lnTo>
                  <a:lnTo>
                    <a:pt x="890" y="1763"/>
                  </a:lnTo>
                  <a:lnTo>
                    <a:pt x="565" y="2105"/>
                  </a:lnTo>
                  <a:lnTo>
                    <a:pt x="428" y="2277"/>
                  </a:lnTo>
                  <a:lnTo>
                    <a:pt x="291" y="2465"/>
                  </a:lnTo>
                  <a:lnTo>
                    <a:pt x="172" y="2670"/>
                  </a:lnTo>
                  <a:lnTo>
                    <a:pt x="86" y="2875"/>
                  </a:lnTo>
                  <a:lnTo>
                    <a:pt x="18" y="3098"/>
                  </a:lnTo>
                  <a:lnTo>
                    <a:pt x="1" y="3320"/>
                  </a:lnTo>
                  <a:lnTo>
                    <a:pt x="1" y="3457"/>
                  </a:lnTo>
                  <a:lnTo>
                    <a:pt x="18" y="3611"/>
                  </a:lnTo>
                  <a:lnTo>
                    <a:pt x="52" y="3748"/>
                  </a:lnTo>
                  <a:lnTo>
                    <a:pt x="103" y="3885"/>
                  </a:lnTo>
                  <a:lnTo>
                    <a:pt x="223" y="4159"/>
                  </a:lnTo>
                  <a:lnTo>
                    <a:pt x="360" y="4433"/>
                  </a:lnTo>
                  <a:lnTo>
                    <a:pt x="548" y="4758"/>
                  </a:lnTo>
                  <a:lnTo>
                    <a:pt x="753" y="5066"/>
                  </a:lnTo>
                  <a:lnTo>
                    <a:pt x="1181" y="5699"/>
                  </a:lnTo>
                  <a:lnTo>
                    <a:pt x="1626" y="6298"/>
                  </a:lnTo>
                  <a:lnTo>
                    <a:pt x="2122" y="6880"/>
                  </a:lnTo>
                  <a:lnTo>
                    <a:pt x="2619" y="7461"/>
                  </a:lnTo>
                  <a:lnTo>
                    <a:pt x="3149" y="8009"/>
                  </a:lnTo>
                  <a:lnTo>
                    <a:pt x="3680" y="8557"/>
                  </a:lnTo>
                  <a:lnTo>
                    <a:pt x="4227" y="9087"/>
                  </a:lnTo>
                  <a:lnTo>
                    <a:pt x="4929" y="9771"/>
                  </a:lnTo>
                  <a:lnTo>
                    <a:pt x="5305" y="10097"/>
                  </a:lnTo>
                  <a:lnTo>
                    <a:pt x="5682" y="10422"/>
                  </a:lnTo>
                  <a:lnTo>
                    <a:pt x="6058" y="10730"/>
                  </a:lnTo>
                  <a:lnTo>
                    <a:pt x="6452" y="11003"/>
                  </a:lnTo>
                  <a:lnTo>
                    <a:pt x="6862" y="11277"/>
                  </a:lnTo>
                  <a:lnTo>
                    <a:pt x="7290" y="11534"/>
                  </a:lnTo>
                  <a:lnTo>
                    <a:pt x="7718" y="11756"/>
                  </a:lnTo>
                  <a:lnTo>
                    <a:pt x="8180" y="11945"/>
                  </a:lnTo>
                  <a:lnTo>
                    <a:pt x="8659" y="12099"/>
                  </a:lnTo>
                  <a:lnTo>
                    <a:pt x="8882" y="12167"/>
                  </a:lnTo>
                  <a:lnTo>
                    <a:pt x="9138" y="12218"/>
                  </a:lnTo>
                  <a:lnTo>
                    <a:pt x="9378" y="12253"/>
                  </a:lnTo>
                  <a:lnTo>
                    <a:pt x="9617" y="12287"/>
                  </a:lnTo>
                  <a:lnTo>
                    <a:pt x="9857" y="12304"/>
                  </a:lnTo>
                  <a:lnTo>
                    <a:pt x="10096" y="12321"/>
                  </a:lnTo>
                  <a:lnTo>
                    <a:pt x="10353" y="12304"/>
                  </a:lnTo>
                  <a:lnTo>
                    <a:pt x="10593" y="12287"/>
                  </a:lnTo>
                  <a:lnTo>
                    <a:pt x="10832" y="12253"/>
                  </a:lnTo>
                  <a:lnTo>
                    <a:pt x="11072" y="12218"/>
                  </a:lnTo>
                  <a:lnTo>
                    <a:pt x="11260" y="12167"/>
                  </a:lnTo>
                  <a:lnTo>
                    <a:pt x="11448" y="12099"/>
                  </a:lnTo>
                  <a:lnTo>
                    <a:pt x="11619" y="12030"/>
                  </a:lnTo>
                  <a:lnTo>
                    <a:pt x="11808" y="11962"/>
                  </a:lnTo>
                  <a:lnTo>
                    <a:pt x="11962" y="11859"/>
                  </a:lnTo>
                  <a:lnTo>
                    <a:pt x="12116" y="11756"/>
                  </a:lnTo>
                  <a:lnTo>
                    <a:pt x="12270" y="11637"/>
                  </a:lnTo>
                  <a:lnTo>
                    <a:pt x="12407" y="11500"/>
                  </a:lnTo>
                  <a:lnTo>
                    <a:pt x="12509" y="11363"/>
                  </a:lnTo>
                  <a:lnTo>
                    <a:pt x="12595" y="11226"/>
                  </a:lnTo>
                  <a:lnTo>
                    <a:pt x="12680" y="11072"/>
                  </a:lnTo>
                  <a:lnTo>
                    <a:pt x="12749" y="10918"/>
                  </a:lnTo>
                  <a:lnTo>
                    <a:pt x="12800" y="10764"/>
                  </a:lnTo>
                  <a:lnTo>
                    <a:pt x="12851" y="10610"/>
                  </a:lnTo>
                  <a:lnTo>
                    <a:pt x="12920" y="10268"/>
                  </a:lnTo>
                  <a:lnTo>
                    <a:pt x="12937" y="10062"/>
                  </a:lnTo>
                  <a:lnTo>
                    <a:pt x="12954" y="9840"/>
                  </a:lnTo>
                  <a:lnTo>
                    <a:pt x="12954" y="9617"/>
                  </a:lnTo>
                  <a:lnTo>
                    <a:pt x="12954" y="9395"/>
                  </a:lnTo>
                  <a:lnTo>
                    <a:pt x="12937" y="9173"/>
                  </a:lnTo>
                  <a:lnTo>
                    <a:pt x="12903" y="8967"/>
                  </a:lnTo>
                  <a:lnTo>
                    <a:pt x="12817" y="8522"/>
                  </a:lnTo>
                  <a:lnTo>
                    <a:pt x="12680" y="8094"/>
                  </a:lnTo>
                  <a:lnTo>
                    <a:pt x="12526" y="7684"/>
                  </a:lnTo>
                  <a:lnTo>
                    <a:pt x="12338" y="7290"/>
                  </a:lnTo>
                  <a:lnTo>
                    <a:pt x="12116" y="6897"/>
                  </a:lnTo>
                  <a:lnTo>
                    <a:pt x="11876" y="6520"/>
                  </a:lnTo>
                  <a:lnTo>
                    <a:pt x="11602" y="6178"/>
                  </a:lnTo>
                  <a:lnTo>
                    <a:pt x="11328" y="5836"/>
                  </a:lnTo>
                  <a:lnTo>
                    <a:pt x="11038" y="5494"/>
                  </a:lnTo>
                  <a:lnTo>
                    <a:pt x="10730" y="5168"/>
                  </a:lnTo>
                  <a:lnTo>
                    <a:pt x="10422" y="4860"/>
                  </a:lnTo>
                  <a:lnTo>
                    <a:pt x="9771" y="4244"/>
                  </a:lnTo>
                  <a:lnTo>
                    <a:pt x="9053" y="3594"/>
                  </a:lnTo>
                  <a:lnTo>
                    <a:pt x="8317" y="2944"/>
                  </a:lnTo>
                  <a:lnTo>
                    <a:pt x="7581" y="2311"/>
                  </a:lnTo>
                  <a:lnTo>
                    <a:pt x="6828" y="1695"/>
                  </a:lnTo>
                  <a:lnTo>
                    <a:pt x="6486" y="1421"/>
                  </a:lnTo>
                  <a:lnTo>
                    <a:pt x="6127" y="1147"/>
                  </a:lnTo>
                  <a:lnTo>
                    <a:pt x="5767" y="890"/>
                  </a:lnTo>
                  <a:lnTo>
                    <a:pt x="5391" y="651"/>
                  </a:lnTo>
                  <a:lnTo>
                    <a:pt x="4997" y="446"/>
                  </a:lnTo>
                  <a:lnTo>
                    <a:pt x="4586" y="257"/>
                  </a:lnTo>
                  <a:lnTo>
                    <a:pt x="4381" y="189"/>
                  </a:lnTo>
                  <a:lnTo>
                    <a:pt x="4176" y="120"/>
                  </a:lnTo>
                  <a:lnTo>
                    <a:pt x="3953" y="69"/>
                  </a:lnTo>
                  <a:lnTo>
                    <a:pt x="3731" y="18"/>
                  </a:lnTo>
                  <a:lnTo>
                    <a:pt x="3491" y="1"/>
                  </a:lnTo>
                  <a:close/>
                </a:path>
              </a:pathLst>
            </a:custGeom>
            <a:solidFill>
              <a:srgbClr val="FE76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9"/>
            <p:cNvSpPr/>
            <p:nvPr/>
          </p:nvSpPr>
          <p:spPr>
            <a:xfrm>
              <a:off x="7702775" y="2721319"/>
              <a:ext cx="318531" cy="302967"/>
            </a:xfrm>
            <a:custGeom>
              <a:avLst/>
              <a:gdLst/>
              <a:ahLst/>
              <a:cxnLst/>
              <a:rect l="l" t="t" r="r" b="b"/>
              <a:pathLst>
                <a:path w="12955" h="12322" fill="none" extrusionOk="0">
                  <a:moveTo>
                    <a:pt x="890" y="1763"/>
                  </a:moveTo>
                  <a:lnTo>
                    <a:pt x="890" y="1763"/>
                  </a:lnTo>
                  <a:lnTo>
                    <a:pt x="565" y="2105"/>
                  </a:lnTo>
                  <a:lnTo>
                    <a:pt x="428" y="2277"/>
                  </a:lnTo>
                  <a:lnTo>
                    <a:pt x="291" y="2465"/>
                  </a:lnTo>
                  <a:lnTo>
                    <a:pt x="172" y="2670"/>
                  </a:lnTo>
                  <a:lnTo>
                    <a:pt x="86" y="2875"/>
                  </a:lnTo>
                  <a:lnTo>
                    <a:pt x="18" y="3098"/>
                  </a:lnTo>
                  <a:lnTo>
                    <a:pt x="1" y="3320"/>
                  </a:lnTo>
                  <a:lnTo>
                    <a:pt x="1" y="3320"/>
                  </a:lnTo>
                  <a:lnTo>
                    <a:pt x="1" y="3457"/>
                  </a:lnTo>
                  <a:lnTo>
                    <a:pt x="18" y="3611"/>
                  </a:lnTo>
                  <a:lnTo>
                    <a:pt x="52" y="3748"/>
                  </a:lnTo>
                  <a:lnTo>
                    <a:pt x="103" y="3885"/>
                  </a:lnTo>
                  <a:lnTo>
                    <a:pt x="223" y="4159"/>
                  </a:lnTo>
                  <a:lnTo>
                    <a:pt x="360" y="4433"/>
                  </a:lnTo>
                  <a:lnTo>
                    <a:pt x="360" y="4433"/>
                  </a:lnTo>
                  <a:lnTo>
                    <a:pt x="548" y="4758"/>
                  </a:lnTo>
                  <a:lnTo>
                    <a:pt x="753" y="5066"/>
                  </a:lnTo>
                  <a:lnTo>
                    <a:pt x="1181" y="5699"/>
                  </a:lnTo>
                  <a:lnTo>
                    <a:pt x="1626" y="6298"/>
                  </a:lnTo>
                  <a:lnTo>
                    <a:pt x="2122" y="6880"/>
                  </a:lnTo>
                  <a:lnTo>
                    <a:pt x="2619" y="7461"/>
                  </a:lnTo>
                  <a:lnTo>
                    <a:pt x="3149" y="8009"/>
                  </a:lnTo>
                  <a:lnTo>
                    <a:pt x="3680" y="8557"/>
                  </a:lnTo>
                  <a:lnTo>
                    <a:pt x="4227" y="9087"/>
                  </a:lnTo>
                  <a:lnTo>
                    <a:pt x="4227" y="9087"/>
                  </a:lnTo>
                  <a:lnTo>
                    <a:pt x="4929" y="9771"/>
                  </a:lnTo>
                  <a:lnTo>
                    <a:pt x="5305" y="10097"/>
                  </a:lnTo>
                  <a:lnTo>
                    <a:pt x="5682" y="10422"/>
                  </a:lnTo>
                  <a:lnTo>
                    <a:pt x="6058" y="10730"/>
                  </a:lnTo>
                  <a:lnTo>
                    <a:pt x="6452" y="11003"/>
                  </a:lnTo>
                  <a:lnTo>
                    <a:pt x="6862" y="11277"/>
                  </a:lnTo>
                  <a:lnTo>
                    <a:pt x="7290" y="11534"/>
                  </a:lnTo>
                  <a:lnTo>
                    <a:pt x="7290" y="11534"/>
                  </a:lnTo>
                  <a:lnTo>
                    <a:pt x="7718" y="11756"/>
                  </a:lnTo>
                  <a:lnTo>
                    <a:pt x="8180" y="11945"/>
                  </a:lnTo>
                  <a:lnTo>
                    <a:pt x="8659" y="12099"/>
                  </a:lnTo>
                  <a:lnTo>
                    <a:pt x="8882" y="12167"/>
                  </a:lnTo>
                  <a:lnTo>
                    <a:pt x="9138" y="12218"/>
                  </a:lnTo>
                  <a:lnTo>
                    <a:pt x="9378" y="12253"/>
                  </a:lnTo>
                  <a:lnTo>
                    <a:pt x="9617" y="12287"/>
                  </a:lnTo>
                  <a:lnTo>
                    <a:pt x="9857" y="12304"/>
                  </a:lnTo>
                  <a:lnTo>
                    <a:pt x="10096" y="12321"/>
                  </a:lnTo>
                  <a:lnTo>
                    <a:pt x="10353" y="12304"/>
                  </a:lnTo>
                  <a:lnTo>
                    <a:pt x="10593" y="12287"/>
                  </a:lnTo>
                  <a:lnTo>
                    <a:pt x="10832" y="12253"/>
                  </a:lnTo>
                  <a:lnTo>
                    <a:pt x="11072" y="12218"/>
                  </a:lnTo>
                  <a:lnTo>
                    <a:pt x="11072" y="12218"/>
                  </a:lnTo>
                  <a:lnTo>
                    <a:pt x="11260" y="12167"/>
                  </a:lnTo>
                  <a:lnTo>
                    <a:pt x="11448" y="12099"/>
                  </a:lnTo>
                  <a:lnTo>
                    <a:pt x="11619" y="12030"/>
                  </a:lnTo>
                  <a:lnTo>
                    <a:pt x="11808" y="11962"/>
                  </a:lnTo>
                  <a:lnTo>
                    <a:pt x="11962" y="11859"/>
                  </a:lnTo>
                  <a:lnTo>
                    <a:pt x="12116" y="11756"/>
                  </a:lnTo>
                  <a:lnTo>
                    <a:pt x="12270" y="11637"/>
                  </a:lnTo>
                  <a:lnTo>
                    <a:pt x="12407" y="11500"/>
                  </a:lnTo>
                  <a:lnTo>
                    <a:pt x="12407" y="11500"/>
                  </a:lnTo>
                  <a:lnTo>
                    <a:pt x="12509" y="11363"/>
                  </a:lnTo>
                  <a:lnTo>
                    <a:pt x="12595" y="11226"/>
                  </a:lnTo>
                  <a:lnTo>
                    <a:pt x="12680" y="11072"/>
                  </a:lnTo>
                  <a:lnTo>
                    <a:pt x="12749" y="10918"/>
                  </a:lnTo>
                  <a:lnTo>
                    <a:pt x="12800" y="10764"/>
                  </a:lnTo>
                  <a:lnTo>
                    <a:pt x="12851" y="10610"/>
                  </a:lnTo>
                  <a:lnTo>
                    <a:pt x="12920" y="10268"/>
                  </a:lnTo>
                  <a:lnTo>
                    <a:pt x="12920" y="10268"/>
                  </a:lnTo>
                  <a:lnTo>
                    <a:pt x="12937" y="10062"/>
                  </a:lnTo>
                  <a:lnTo>
                    <a:pt x="12954" y="9840"/>
                  </a:lnTo>
                  <a:lnTo>
                    <a:pt x="12954" y="9617"/>
                  </a:lnTo>
                  <a:lnTo>
                    <a:pt x="12954" y="9395"/>
                  </a:lnTo>
                  <a:lnTo>
                    <a:pt x="12937" y="9173"/>
                  </a:lnTo>
                  <a:lnTo>
                    <a:pt x="12903" y="8967"/>
                  </a:lnTo>
                  <a:lnTo>
                    <a:pt x="12817" y="8522"/>
                  </a:lnTo>
                  <a:lnTo>
                    <a:pt x="12680" y="8094"/>
                  </a:lnTo>
                  <a:lnTo>
                    <a:pt x="12526" y="7684"/>
                  </a:lnTo>
                  <a:lnTo>
                    <a:pt x="12338" y="7290"/>
                  </a:lnTo>
                  <a:lnTo>
                    <a:pt x="12116" y="6897"/>
                  </a:lnTo>
                  <a:lnTo>
                    <a:pt x="12116" y="6897"/>
                  </a:lnTo>
                  <a:lnTo>
                    <a:pt x="11876" y="6520"/>
                  </a:lnTo>
                  <a:lnTo>
                    <a:pt x="11602" y="6178"/>
                  </a:lnTo>
                  <a:lnTo>
                    <a:pt x="11328" y="5836"/>
                  </a:lnTo>
                  <a:lnTo>
                    <a:pt x="11038" y="5494"/>
                  </a:lnTo>
                  <a:lnTo>
                    <a:pt x="10730" y="5168"/>
                  </a:lnTo>
                  <a:lnTo>
                    <a:pt x="10422" y="4860"/>
                  </a:lnTo>
                  <a:lnTo>
                    <a:pt x="9771" y="4244"/>
                  </a:lnTo>
                  <a:lnTo>
                    <a:pt x="9771" y="4244"/>
                  </a:lnTo>
                  <a:lnTo>
                    <a:pt x="9053" y="3594"/>
                  </a:lnTo>
                  <a:lnTo>
                    <a:pt x="8317" y="2944"/>
                  </a:lnTo>
                  <a:lnTo>
                    <a:pt x="7581" y="2311"/>
                  </a:lnTo>
                  <a:lnTo>
                    <a:pt x="6828" y="1695"/>
                  </a:lnTo>
                  <a:lnTo>
                    <a:pt x="6828" y="1695"/>
                  </a:lnTo>
                  <a:lnTo>
                    <a:pt x="6486" y="1421"/>
                  </a:lnTo>
                  <a:lnTo>
                    <a:pt x="6127" y="1147"/>
                  </a:lnTo>
                  <a:lnTo>
                    <a:pt x="5767" y="890"/>
                  </a:lnTo>
                  <a:lnTo>
                    <a:pt x="5391" y="651"/>
                  </a:lnTo>
                  <a:lnTo>
                    <a:pt x="4997" y="446"/>
                  </a:lnTo>
                  <a:lnTo>
                    <a:pt x="4586" y="257"/>
                  </a:lnTo>
                  <a:lnTo>
                    <a:pt x="4381" y="189"/>
                  </a:lnTo>
                  <a:lnTo>
                    <a:pt x="4176" y="120"/>
                  </a:lnTo>
                  <a:lnTo>
                    <a:pt x="3953" y="69"/>
                  </a:lnTo>
                  <a:lnTo>
                    <a:pt x="3731" y="18"/>
                  </a:lnTo>
                  <a:lnTo>
                    <a:pt x="3731" y="18"/>
                  </a:lnTo>
                  <a:lnTo>
                    <a:pt x="3491" y="1"/>
                  </a:lnTo>
                  <a:lnTo>
                    <a:pt x="3252" y="1"/>
                  </a:lnTo>
                  <a:lnTo>
                    <a:pt x="3046" y="18"/>
                  </a:lnTo>
                  <a:lnTo>
                    <a:pt x="2841" y="69"/>
                  </a:lnTo>
                  <a:lnTo>
                    <a:pt x="2653" y="155"/>
                  </a:lnTo>
                  <a:lnTo>
                    <a:pt x="2465" y="240"/>
                  </a:lnTo>
                  <a:lnTo>
                    <a:pt x="2294" y="343"/>
                  </a:lnTo>
                  <a:lnTo>
                    <a:pt x="2140" y="463"/>
                  </a:lnTo>
                  <a:lnTo>
                    <a:pt x="1968" y="600"/>
                  </a:lnTo>
                  <a:lnTo>
                    <a:pt x="1814" y="754"/>
                  </a:lnTo>
                  <a:lnTo>
                    <a:pt x="1523" y="1079"/>
                  </a:lnTo>
                  <a:lnTo>
                    <a:pt x="1215" y="1421"/>
                  </a:lnTo>
                  <a:lnTo>
                    <a:pt x="890" y="17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9"/>
            <p:cNvSpPr/>
            <p:nvPr/>
          </p:nvSpPr>
          <p:spPr>
            <a:xfrm>
              <a:off x="7686374" y="2704501"/>
              <a:ext cx="91736" cy="82491"/>
            </a:xfrm>
            <a:custGeom>
              <a:avLst/>
              <a:gdLst/>
              <a:ahLst/>
              <a:cxnLst/>
              <a:rect l="l" t="t" r="r" b="b"/>
              <a:pathLst>
                <a:path w="3731" h="3355" extrusionOk="0">
                  <a:moveTo>
                    <a:pt x="2618" y="0"/>
                  </a:moveTo>
                  <a:lnTo>
                    <a:pt x="2481" y="17"/>
                  </a:lnTo>
                  <a:lnTo>
                    <a:pt x="2327" y="69"/>
                  </a:lnTo>
                  <a:lnTo>
                    <a:pt x="2139" y="137"/>
                  </a:lnTo>
                  <a:lnTo>
                    <a:pt x="1934" y="206"/>
                  </a:lnTo>
                  <a:lnTo>
                    <a:pt x="1763" y="308"/>
                  </a:lnTo>
                  <a:lnTo>
                    <a:pt x="1574" y="411"/>
                  </a:lnTo>
                  <a:lnTo>
                    <a:pt x="1403" y="514"/>
                  </a:lnTo>
                  <a:lnTo>
                    <a:pt x="1232" y="633"/>
                  </a:lnTo>
                  <a:lnTo>
                    <a:pt x="1078" y="770"/>
                  </a:lnTo>
                  <a:lnTo>
                    <a:pt x="924" y="907"/>
                  </a:lnTo>
                  <a:lnTo>
                    <a:pt x="770" y="1061"/>
                  </a:lnTo>
                  <a:lnTo>
                    <a:pt x="650" y="1215"/>
                  </a:lnTo>
                  <a:lnTo>
                    <a:pt x="514" y="1369"/>
                  </a:lnTo>
                  <a:lnTo>
                    <a:pt x="394" y="1540"/>
                  </a:lnTo>
                  <a:lnTo>
                    <a:pt x="291" y="1728"/>
                  </a:lnTo>
                  <a:lnTo>
                    <a:pt x="188" y="1900"/>
                  </a:lnTo>
                  <a:lnTo>
                    <a:pt x="103" y="2088"/>
                  </a:lnTo>
                  <a:lnTo>
                    <a:pt x="34" y="2276"/>
                  </a:lnTo>
                  <a:lnTo>
                    <a:pt x="17" y="2379"/>
                  </a:lnTo>
                  <a:lnTo>
                    <a:pt x="0" y="2464"/>
                  </a:lnTo>
                  <a:lnTo>
                    <a:pt x="17" y="2498"/>
                  </a:lnTo>
                  <a:lnTo>
                    <a:pt x="34" y="2550"/>
                  </a:lnTo>
                  <a:lnTo>
                    <a:pt x="120" y="2618"/>
                  </a:lnTo>
                  <a:lnTo>
                    <a:pt x="206" y="2670"/>
                  </a:lnTo>
                  <a:lnTo>
                    <a:pt x="308" y="2738"/>
                  </a:lnTo>
                  <a:lnTo>
                    <a:pt x="531" y="2858"/>
                  </a:lnTo>
                  <a:lnTo>
                    <a:pt x="616" y="2926"/>
                  </a:lnTo>
                  <a:lnTo>
                    <a:pt x="685" y="3012"/>
                  </a:lnTo>
                  <a:lnTo>
                    <a:pt x="822" y="3234"/>
                  </a:lnTo>
                  <a:lnTo>
                    <a:pt x="873" y="3303"/>
                  </a:lnTo>
                  <a:lnTo>
                    <a:pt x="941" y="3337"/>
                  </a:lnTo>
                  <a:lnTo>
                    <a:pt x="1010" y="3354"/>
                  </a:lnTo>
                  <a:lnTo>
                    <a:pt x="1095" y="3337"/>
                  </a:lnTo>
                  <a:lnTo>
                    <a:pt x="1215" y="3286"/>
                  </a:lnTo>
                  <a:lnTo>
                    <a:pt x="1352" y="3200"/>
                  </a:lnTo>
                  <a:lnTo>
                    <a:pt x="1643" y="3012"/>
                  </a:lnTo>
                  <a:lnTo>
                    <a:pt x="1934" y="2824"/>
                  </a:lnTo>
                  <a:lnTo>
                    <a:pt x="2208" y="2601"/>
                  </a:lnTo>
                  <a:lnTo>
                    <a:pt x="2481" y="2379"/>
                  </a:lnTo>
                  <a:lnTo>
                    <a:pt x="2755" y="2139"/>
                  </a:lnTo>
                  <a:lnTo>
                    <a:pt x="2995" y="1882"/>
                  </a:lnTo>
                  <a:lnTo>
                    <a:pt x="3491" y="1386"/>
                  </a:lnTo>
                  <a:lnTo>
                    <a:pt x="3611" y="1232"/>
                  </a:lnTo>
                  <a:lnTo>
                    <a:pt x="3662" y="1147"/>
                  </a:lnTo>
                  <a:lnTo>
                    <a:pt x="3696" y="1044"/>
                  </a:lnTo>
                  <a:lnTo>
                    <a:pt x="3731" y="958"/>
                  </a:lnTo>
                  <a:lnTo>
                    <a:pt x="3731" y="873"/>
                  </a:lnTo>
                  <a:lnTo>
                    <a:pt x="3713" y="787"/>
                  </a:lnTo>
                  <a:lnTo>
                    <a:pt x="3662" y="702"/>
                  </a:lnTo>
                  <a:lnTo>
                    <a:pt x="3611" y="650"/>
                  </a:lnTo>
                  <a:lnTo>
                    <a:pt x="3559" y="616"/>
                  </a:lnTo>
                  <a:lnTo>
                    <a:pt x="3423" y="565"/>
                  </a:lnTo>
                  <a:lnTo>
                    <a:pt x="3286" y="514"/>
                  </a:lnTo>
                  <a:lnTo>
                    <a:pt x="3217" y="496"/>
                  </a:lnTo>
                  <a:lnTo>
                    <a:pt x="3149" y="445"/>
                  </a:lnTo>
                  <a:lnTo>
                    <a:pt x="3080" y="360"/>
                  </a:lnTo>
                  <a:lnTo>
                    <a:pt x="3029" y="274"/>
                  </a:lnTo>
                  <a:lnTo>
                    <a:pt x="2961" y="171"/>
                  </a:lnTo>
                  <a:lnTo>
                    <a:pt x="2892" y="86"/>
                  </a:lnTo>
                  <a:lnTo>
                    <a:pt x="2841" y="52"/>
                  </a:lnTo>
                  <a:lnTo>
                    <a:pt x="2772" y="34"/>
                  </a:lnTo>
                  <a:lnTo>
                    <a:pt x="2704" y="17"/>
                  </a:lnTo>
                  <a:lnTo>
                    <a:pt x="2618" y="0"/>
                  </a:lnTo>
                  <a:close/>
                </a:path>
              </a:pathLst>
            </a:custGeom>
            <a:solidFill>
              <a:srgbClr val="EFB4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9"/>
            <p:cNvSpPr/>
            <p:nvPr/>
          </p:nvSpPr>
          <p:spPr>
            <a:xfrm>
              <a:off x="7859301" y="2625819"/>
              <a:ext cx="40815" cy="161589"/>
            </a:xfrm>
            <a:custGeom>
              <a:avLst/>
              <a:gdLst/>
              <a:ahLst/>
              <a:cxnLst/>
              <a:rect l="l" t="t" r="r" b="b"/>
              <a:pathLst>
                <a:path w="1660" h="6572" extrusionOk="0">
                  <a:moveTo>
                    <a:pt x="445" y="0"/>
                  </a:moveTo>
                  <a:lnTo>
                    <a:pt x="325" y="343"/>
                  </a:lnTo>
                  <a:lnTo>
                    <a:pt x="223" y="685"/>
                  </a:lnTo>
                  <a:lnTo>
                    <a:pt x="137" y="1027"/>
                  </a:lnTo>
                  <a:lnTo>
                    <a:pt x="86" y="1386"/>
                  </a:lnTo>
                  <a:lnTo>
                    <a:pt x="51" y="1746"/>
                  </a:lnTo>
                  <a:lnTo>
                    <a:pt x="34" y="2105"/>
                  </a:lnTo>
                  <a:lnTo>
                    <a:pt x="34" y="2464"/>
                  </a:lnTo>
                  <a:lnTo>
                    <a:pt x="51" y="2824"/>
                  </a:lnTo>
                  <a:lnTo>
                    <a:pt x="86" y="3183"/>
                  </a:lnTo>
                  <a:lnTo>
                    <a:pt x="137" y="3525"/>
                  </a:lnTo>
                  <a:lnTo>
                    <a:pt x="205" y="3885"/>
                  </a:lnTo>
                  <a:lnTo>
                    <a:pt x="291" y="4227"/>
                  </a:lnTo>
                  <a:lnTo>
                    <a:pt x="359" y="4518"/>
                  </a:lnTo>
                  <a:lnTo>
                    <a:pt x="479" y="4928"/>
                  </a:lnTo>
                  <a:lnTo>
                    <a:pt x="548" y="5117"/>
                  </a:lnTo>
                  <a:lnTo>
                    <a:pt x="616" y="5305"/>
                  </a:lnTo>
                  <a:lnTo>
                    <a:pt x="702" y="5442"/>
                  </a:lnTo>
                  <a:lnTo>
                    <a:pt x="753" y="5493"/>
                  </a:lnTo>
                  <a:lnTo>
                    <a:pt x="787" y="5527"/>
                  </a:lnTo>
                  <a:lnTo>
                    <a:pt x="787" y="5527"/>
                  </a:lnTo>
                  <a:lnTo>
                    <a:pt x="599" y="5425"/>
                  </a:lnTo>
                  <a:lnTo>
                    <a:pt x="411" y="5339"/>
                  </a:lnTo>
                  <a:lnTo>
                    <a:pt x="205" y="5271"/>
                  </a:lnTo>
                  <a:lnTo>
                    <a:pt x="0" y="5202"/>
                  </a:lnTo>
                  <a:lnTo>
                    <a:pt x="0" y="5202"/>
                  </a:lnTo>
                  <a:lnTo>
                    <a:pt x="462" y="5579"/>
                  </a:lnTo>
                  <a:lnTo>
                    <a:pt x="1061" y="6058"/>
                  </a:lnTo>
                  <a:lnTo>
                    <a:pt x="1660" y="6571"/>
                  </a:lnTo>
                  <a:lnTo>
                    <a:pt x="1420" y="5750"/>
                  </a:lnTo>
                  <a:lnTo>
                    <a:pt x="1181" y="4946"/>
                  </a:lnTo>
                  <a:lnTo>
                    <a:pt x="993" y="4124"/>
                  </a:lnTo>
                  <a:lnTo>
                    <a:pt x="907" y="3714"/>
                  </a:lnTo>
                  <a:lnTo>
                    <a:pt x="839" y="3303"/>
                  </a:lnTo>
                  <a:lnTo>
                    <a:pt x="770" y="2892"/>
                  </a:lnTo>
                  <a:lnTo>
                    <a:pt x="719" y="2481"/>
                  </a:lnTo>
                  <a:lnTo>
                    <a:pt x="650" y="1643"/>
                  </a:lnTo>
                  <a:lnTo>
                    <a:pt x="565" y="822"/>
                  </a:lnTo>
                  <a:lnTo>
                    <a:pt x="513" y="411"/>
                  </a:lnTo>
                  <a:lnTo>
                    <a:pt x="445" y="0"/>
                  </a:lnTo>
                  <a:close/>
                </a:path>
              </a:pathLst>
            </a:custGeom>
            <a:solidFill>
              <a:srgbClr val="D53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9"/>
            <p:cNvSpPr/>
            <p:nvPr/>
          </p:nvSpPr>
          <p:spPr>
            <a:xfrm>
              <a:off x="7859301" y="2625819"/>
              <a:ext cx="40815" cy="161589"/>
            </a:xfrm>
            <a:custGeom>
              <a:avLst/>
              <a:gdLst/>
              <a:ahLst/>
              <a:cxnLst/>
              <a:rect l="l" t="t" r="r" b="b"/>
              <a:pathLst>
                <a:path w="1660" h="6572" fill="none" extrusionOk="0">
                  <a:moveTo>
                    <a:pt x="445" y="0"/>
                  </a:moveTo>
                  <a:lnTo>
                    <a:pt x="445" y="0"/>
                  </a:lnTo>
                  <a:lnTo>
                    <a:pt x="325" y="343"/>
                  </a:lnTo>
                  <a:lnTo>
                    <a:pt x="223" y="685"/>
                  </a:lnTo>
                  <a:lnTo>
                    <a:pt x="137" y="1027"/>
                  </a:lnTo>
                  <a:lnTo>
                    <a:pt x="86" y="1386"/>
                  </a:lnTo>
                  <a:lnTo>
                    <a:pt x="51" y="1746"/>
                  </a:lnTo>
                  <a:lnTo>
                    <a:pt x="34" y="2105"/>
                  </a:lnTo>
                  <a:lnTo>
                    <a:pt x="34" y="2464"/>
                  </a:lnTo>
                  <a:lnTo>
                    <a:pt x="51" y="2824"/>
                  </a:lnTo>
                  <a:lnTo>
                    <a:pt x="51" y="2824"/>
                  </a:lnTo>
                  <a:lnTo>
                    <a:pt x="86" y="3183"/>
                  </a:lnTo>
                  <a:lnTo>
                    <a:pt x="137" y="3525"/>
                  </a:lnTo>
                  <a:lnTo>
                    <a:pt x="205" y="3885"/>
                  </a:lnTo>
                  <a:lnTo>
                    <a:pt x="291" y="4227"/>
                  </a:lnTo>
                  <a:lnTo>
                    <a:pt x="291" y="4227"/>
                  </a:lnTo>
                  <a:lnTo>
                    <a:pt x="359" y="4518"/>
                  </a:lnTo>
                  <a:lnTo>
                    <a:pt x="479" y="4928"/>
                  </a:lnTo>
                  <a:lnTo>
                    <a:pt x="548" y="5117"/>
                  </a:lnTo>
                  <a:lnTo>
                    <a:pt x="616" y="5305"/>
                  </a:lnTo>
                  <a:lnTo>
                    <a:pt x="702" y="5442"/>
                  </a:lnTo>
                  <a:lnTo>
                    <a:pt x="753" y="5493"/>
                  </a:lnTo>
                  <a:lnTo>
                    <a:pt x="787" y="5527"/>
                  </a:lnTo>
                  <a:lnTo>
                    <a:pt x="787" y="5527"/>
                  </a:lnTo>
                  <a:lnTo>
                    <a:pt x="599" y="5425"/>
                  </a:lnTo>
                  <a:lnTo>
                    <a:pt x="411" y="5339"/>
                  </a:lnTo>
                  <a:lnTo>
                    <a:pt x="205" y="5271"/>
                  </a:lnTo>
                  <a:lnTo>
                    <a:pt x="0" y="5202"/>
                  </a:lnTo>
                  <a:lnTo>
                    <a:pt x="0" y="5202"/>
                  </a:lnTo>
                  <a:lnTo>
                    <a:pt x="462" y="5579"/>
                  </a:lnTo>
                  <a:lnTo>
                    <a:pt x="462" y="5579"/>
                  </a:lnTo>
                  <a:lnTo>
                    <a:pt x="1061" y="6058"/>
                  </a:lnTo>
                  <a:lnTo>
                    <a:pt x="1660" y="6571"/>
                  </a:lnTo>
                  <a:lnTo>
                    <a:pt x="1660" y="6571"/>
                  </a:lnTo>
                  <a:lnTo>
                    <a:pt x="1420" y="5750"/>
                  </a:lnTo>
                  <a:lnTo>
                    <a:pt x="1181" y="4946"/>
                  </a:lnTo>
                  <a:lnTo>
                    <a:pt x="993" y="4124"/>
                  </a:lnTo>
                  <a:lnTo>
                    <a:pt x="907" y="3714"/>
                  </a:lnTo>
                  <a:lnTo>
                    <a:pt x="839" y="3303"/>
                  </a:lnTo>
                  <a:lnTo>
                    <a:pt x="839" y="3303"/>
                  </a:lnTo>
                  <a:lnTo>
                    <a:pt x="770" y="2892"/>
                  </a:lnTo>
                  <a:lnTo>
                    <a:pt x="719" y="2481"/>
                  </a:lnTo>
                  <a:lnTo>
                    <a:pt x="650" y="1643"/>
                  </a:lnTo>
                  <a:lnTo>
                    <a:pt x="565" y="822"/>
                  </a:lnTo>
                  <a:lnTo>
                    <a:pt x="513" y="411"/>
                  </a:lnTo>
                  <a:lnTo>
                    <a:pt x="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9"/>
            <p:cNvSpPr/>
            <p:nvPr/>
          </p:nvSpPr>
          <p:spPr>
            <a:xfrm>
              <a:off x="7842040" y="2752030"/>
              <a:ext cx="61026" cy="45462"/>
            </a:xfrm>
            <a:custGeom>
              <a:avLst/>
              <a:gdLst/>
              <a:ahLst/>
              <a:cxnLst/>
              <a:rect l="l" t="t" r="r" b="b"/>
              <a:pathLst>
                <a:path w="2482" h="1849" extrusionOk="0">
                  <a:moveTo>
                    <a:pt x="1" y="1"/>
                  </a:moveTo>
                  <a:lnTo>
                    <a:pt x="651" y="411"/>
                  </a:lnTo>
                  <a:lnTo>
                    <a:pt x="1284" y="874"/>
                  </a:lnTo>
                  <a:lnTo>
                    <a:pt x="1900" y="1353"/>
                  </a:lnTo>
                  <a:lnTo>
                    <a:pt x="2482" y="1849"/>
                  </a:lnTo>
                  <a:lnTo>
                    <a:pt x="2482" y="1849"/>
                  </a:lnTo>
                  <a:lnTo>
                    <a:pt x="2362" y="1438"/>
                  </a:lnTo>
                  <a:lnTo>
                    <a:pt x="1763" y="925"/>
                  </a:lnTo>
                  <a:lnTo>
                    <a:pt x="1164" y="446"/>
                  </a:lnTo>
                  <a:lnTo>
                    <a:pt x="702" y="69"/>
                  </a:lnTo>
                  <a:lnTo>
                    <a:pt x="360" y="18"/>
                  </a:lnTo>
                  <a:lnTo>
                    <a:pt x="18" y="1"/>
                  </a:lnTo>
                  <a:close/>
                </a:path>
              </a:pathLst>
            </a:custGeom>
            <a:solidFill>
              <a:srgbClr val="D53D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9"/>
            <p:cNvSpPr/>
            <p:nvPr/>
          </p:nvSpPr>
          <p:spPr>
            <a:xfrm>
              <a:off x="7842040" y="2752030"/>
              <a:ext cx="61026" cy="45462"/>
            </a:xfrm>
            <a:custGeom>
              <a:avLst/>
              <a:gdLst/>
              <a:ahLst/>
              <a:cxnLst/>
              <a:rect l="l" t="t" r="r" b="b"/>
              <a:pathLst>
                <a:path w="2482" h="1849" fill="none" extrusionOk="0">
                  <a:moveTo>
                    <a:pt x="18" y="1"/>
                  </a:moveTo>
                  <a:lnTo>
                    <a:pt x="18" y="1"/>
                  </a:lnTo>
                  <a:lnTo>
                    <a:pt x="1" y="1"/>
                  </a:lnTo>
                  <a:lnTo>
                    <a:pt x="1" y="1"/>
                  </a:lnTo>
                  <a:lnTo>
                    <a:pt x="651" y="411"/>
                  </a:lnTo>
                  <a:lnTo>
                    <a:pt x="1284" y="874"/>
                  </a:lnTo>
                  <a:lnTo>
                    <a:pt x="1900" y="1353"/>
                  </a:lnTo>
                  <a:lnTo>
                    <a:pt x="2482" y="1849"/>
                  </a:lnTo>
                  <a:lnTo>
                    <a:pt x="2482" y="1849"/>
                  </a:lnTo>
                  <a:lnTo>
                    <a:pt x="2362" y="1438"/>
                  </a:lnTo>
                  <a:lnTo>
                    <a:pt x="2362" y="1438"/>
                  </a:lnTo>
                  <a:lnTo>
                    <a:pt x="1763" y="925"/>
                  </a:lnTo>
                  <a:lnTo>
                    <a:pt x="1164" y="446"/>
                  </a:lnTo>
                  <a:lnTo>
                    <a:pt x="1164" y="446"/>
                  </a:lnTo>
                  <a:lnTo>
                    <a:pt x="702" y="69"/>
                  </a:lnTo>
                  <a:lnTo>
                    <a:pt x="702" y="69"/>
                  </a:lnTo>
                  <a:lnTo>
                    <a:pt x="360" y="18"/>
                  </a:lnTo>
                  <a:lnTo>
                    <a:pt x="1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9"/>
            <p:cNvSpPr/>
            <p:nvPr/>
          </p:nvSpPr>
          <p:spPr>
            <a:xfrm>
              <a:off x="7413720" y="2226116"/>
              <a:ext cx="295812" cy="142657"/>
            </a:xfrm>
            <a:custGeom>
              <a:avLst/>
              <a:gdLst/>
              <a:ahLst/>
              <a:cxnLst/>
              <a:rect l="l" t="t" r="r" b="b"/>
              <a:pathLst>
                <a:path w="12031" h="5802" extrusionOk="0">
                  <a:moveTo>
                    <a:pt x="5237" y="0"/>
                  </a:moveTo>
                  <a:lnTo>
                    <a:pt x="4878" y="17"/>
                  </a:lnTo>
                  <a:lnTo>
                    <a:pt x="4518" y="34"/>
                  </a:lnTo>
                  <a:lnTo>
                    <a:pt x="4142" y="86"/>
                  </a:lnTo>
                  <a:lnTo>
                    <a:pt x="3783" y="154"/>
                  </a:lnTo>
                  <a:lnTo>
                    <a:pt x="3457" y="240"/>
                  </a:lnTo>
                  <a:lnTo>
                    <a:pt x="3115" y="360"/>
                  </a:lnTo>
                  <a:lnTo>
                    <a:pt x="2790" y="479"/>
                  </a:lnTo>
                  <a:lnTo>
                    <a:pt x="2465" y="616"/>
                  </a:lnTo>
                  <a:lnTo>
                    <a:pt x="1883" y="856"/>
                  </a:lnTo>
                  <a:lnTo>
                    <a:pt x="1318" y="1130"/>
                  </a:lnTo>
                  <a:lnTo>
                    <a:pt x="1045" y="1284"/>
                  </a:lnTo>
                  <a:lnTo>
                    <a:pt x="788" y="1438"/>
                  </a:lnTo>
                  <a:lnTo>
                    <a:pt x="600" y="1557"/>
                  </a:lnTo>
                  <a:lnTo>
                    <a:pt x="377" y="1694"/>
                  </a:lnTo>
                  <a:lnTo>
                    <a:pt x="189" y="1848"/>
                  </a:lnTo>
                  <a:lnTo>
                    <a:pt x="103" y="1934"/>
                  </a:lnTo>
                  <a:lnTo>
                    <a:pt x="52" y="2019"/>
                  </a:lnTo>
                  <a:lnTo>
                    <a:pt x="18" y="2088"/>
                  </a:lnTo>
                  <a:lnTo>
                    <a:pt x="1" y="2173"/>
                  </a:lnTo>
                  <a:lnTo>
                    <a:pt x="18" y="2362"/>
                  </a:lnTo>
                  <a:lnTo>
                    <a:pt x="52" y="2567"/>
                  </a:lnTo>
                  <a:lnTo>
                    <a:pt x="86" y="2738"/>
                  </a:lnTo>
                  <a:lnTo>
                    <a:pt x="121" y="2926"/>
                  </a:lnTo>
                  <a:lnTo>
                    <a:pt x="189" y="3115"/>
                  </a:lnTo>
                  <a:lnTo>
                    <a:pt x="257" y="3303"/>
                  </a:lnTo>
                  <a:lnTo>
                    <a:pt x="326" y="3474"/>
                  </a:lnTo>
                  <a:lnTo>
                    <a:pt x="412" y="3645"/>
                  </a:lnTo>
                  <a:lnTo>
                    <a:pt x="514" y="3816"/>
                  </a:lnTo>
                  <a:lnTo>
                    <a:pt x="617" y="3987"/>
                  </a:lnTo>
                  <a:lnTo>
                    <a:pt x="737" y="4141"/>
                  </a:lnTo>
                  <a:lnTo>
                    <a:pt x="874" y="4295"/>
                  </a:lnTo>
                  <a:lnTo>
                    <a:pt x="993" y="4432"/>
                  </a:lnTo>
                  <a:lnTo>
                    <a:pt x="1147" y="4569"/>
                  </a:lnTo>
                  <a:lnTo>
                    <a:pt x="1284" y="4706"/>
                  </a:lnTo>
                  <a:lnTo>
                    <a:pt x="1438" y="4826"/>
                  </a:lnTo>
                  <a:lnTo>
                    <a:pt x="1609" y="4928"/>
                  </a:lnTo>
                  <a:lnTo>
                    <a:pt x="1780" y="5031"/>
                  </a:lnTo>
                  <a:lnTo>
                    <a:pt x="1952" y="5117"/>
                  </a:lnTo>
                  <a:lnTo>
                    <a:pt x="2242" y="5219"/>
                  </a:lnTo>
                  <a:lnTo>
                    <a:pt x="2533" y="5322"/>
                  </a:lnTo>
                  <a:lnTo>
                    <a:pt x="2824" y="5390"/>
                  </a:lnTo>
                  <a:lnTo>
                    <a:pt x="3132" y="5459"/>
                  </a:lnTo>
                  <a:lnTo>
                    <a:pt x="3628" y="5544"/>
                  </a:lnTo>
                  <a:lnTo>
                    <a:pt x="4125" y="5613"/>
                  </a:lnTo>
                  <a:lnTo>
                    <a:pt x="4621" y="5681"/>
                  </a:lnTo>
                  <a:lnTo>
                    <a:pt x="5134" y="5733"/>
                  </a:lnTo>
                  <a:lnTo>
                    <a:pt x="5631" y="5767"/>
                  </a:lnTo>
                  <a:lnTo>
                    <a:pt x="6127" y="5784"/>
                  </a:lnTo>
                  <a:lnTo>
                    <a:pt x="7154" y="5801"/>
                  </a:lnTo>
                  <a:lnTo>
                    <a:pt x="8163" y="5767"/>
                  </a:lnTo>
                  <a:lnTo>
                    <a:pt x="9173" y="5715"/>
                  </a:lnTo>
                  <a:lnTo>
                    <a:pt x="10182" y="5664"/>
                  </a:lnTo>
                  <a:lnTo>
                    <a:pt x="11192" y="5579"/>
                  </a:lnTo>
                  <a:lnTo>
                    <a:pt x="11329" y="5579"/>
                  </a:lnTo>
                  <a:lnTo>
                    <a:pt x="11483" y="5544"/>
                  </a:lnTo>
                  <a:lnTo>
                    <a:pt x="11603" y="5510"/>
                  </a:lnTo>
                  <a:lnTo>
                    <a:pt x="11671" y="5476"/>
                  </a:lnTo>
                  <a:lnTo>
                    <a:pt x="11722" y="5425"/>
                  </a:lnTo>
                  <a:lnTo>
                    <a:pt x="11774" y="5373"/>
                  </a:lnTo>
                  <a:lnTo>
                    <a:pt x="11808" y="5322"/>
                  </a:lnTo>
                  <a:lnTo>
                    <a:pt x="11876" y="5185"/>
                  </a:lnTo>
                  <a:lnTo>
                    <a:pt x="11911" y="5031"/>
                  </a:lnTo>
                  <a:lnTo>
                    <a:pt x="11928" y="4877"/>
                  </a:lnTo>
                  <a:lnTo>
                    <a:pt x="11996" y="4193"/>
                  </a:lnTo>
                  <a:lnTo>
                    <a:pt x="12013" y="3491"/>
                  </a:lnTo>
                  <a:lnTo>
                    <a:pt x="12030" y="2806"/>
                  </a:lnTo>
                  <a:lnTo>
                    <a:pt x="12013" y="2122"/>
                  </a:lnTo>
                  <a:lnTo>
                    <a:pt x="11996" y="1968"/>
                  </a:lnTo>
                  <a:lnTo>
                    <a:pt x="11979" y="1900"/>
                  </a:lnTo>
                  <a:lnTo>
                    <a:pt x="11945" y="1831"/>
                  </a:lnTo>
                  <a:lnTo>
                    <a:pt x="11911" y="1763"/>
                  </a:lnTo>
                  <a:lnTo>
                    <a:pt x="11859" y="1711"/>
                  </a:lnTo>
                  <a:lnTo>
                    <a:pt x="11739" y="1609"/>
                  </a:lnTo>
                  <a:lnTo>
                    <a:pt x="11603" y="1523"/>
                  </a:lnTo>
                  <a:lnTo>
                    <a:pt x="11431" y="1455"/>
                  </a:lnTo>
                  <a:lnTo>
                    <a:pt x="11089" y="1335"/>
                  </a:lnTo>
                  <a:lnTo>
                    <a:pt x="10815" y="1232"/>
                  </a:lnTo>
                  <a:lnTo>
                    <a:pt x="10148" y="976"/>
                  </a:lnTo>
                  <a:lnTo>
                    <a:pt x="9464" y="753"/>
                  </a:lnTo>
                  <a:lnTo>
                    <a:pt x="8779" y="548"/>
                  </a:lnTo>
                  <a:lnTo>
                    <a:pt x="8095" y="377"/>
                  </a:lnTo>
                  <a:lnTo>
                    <a:pt x="7410" y="240"/>
                  </a:lnTo>
                  <a:lnTo>
                    <a:pt x="6709" y="120"/>
                  </a:lnTo>
                  <a:lnTo>
                    <a:pt x="6349" y="69"/>
                  </a:lnTo>
                  <a:lnTo>
                    <a:pt x="5973" y="34"/>
                  </a:lnTo>
                  <a:lnTo>
                    <a:pt x="5613" y="17"/>
                  </a:lnTo>
                  <a:lnTo>
                    <a:pt x="5237" y="0"/>
                  </a:lnTo>
                  <a:close/>
                </a:path>
              </a:pathLst>
            </a:custGeom>
            <a:solidFill>
              <a:srgbClr val="09C6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9"/>
            <p:cNvSpPr/>
            <p:nvPr/>
          </p:nvSpPr>
          <p:spPr>
            <a:xfrm>
              <a:off x="7413720" y="2226116"/>
              <a:ext cx="295812" cy="142657"/>
            </a:xfrm>
            <a:custGeom>
              <a:avLst/>
              <a:gdLst/>
              <a:ahLst/>
              <a:cxnLst/>
              <a:rect l="l" t="t" r="r" b="b"/>
              <a:pathLst>
                <a:path w="12031" h="5802" fill="none" extrusionOk="0">
                  <a:moveTo>
                    <a:pt x="1883" y="856"/>
                  </a:moveTo>
                  <a:lnTo>
                    <a:pt x="1883" y="856"/>
                  </a:lnTo>
                  <a:lnTo>
                    <a:pt x="1318" y="1130"/>
                  </a:lnTo>
                  <a:lnTo>
                    <a:pt x="1045" y="1284"/>
                  </a:lnTo>
                  <a:lnTo>
                    <a:pt x="788" y="1438"/>
                  </a:lnTo>
                  <a:lnTo>
                    <a:pt x="788" y="1438"/>
                  </a:lnTo>
                  <a:lnTo>
                    <a:pt x="600" y="1557"/>
                  </a:lnTo>
                  <a:lnTo>
                    <a:pt x="377" y="1694"/>
                  </a:lnTo>
                  <a:lnTo>
                    <a:pt x="189" y="1848"/>
                  </a:lnTo>
                  <a:lnTo>
                    <a:pt x="103" y="1934"/>
                  </a:lnTo>
                  <a:lnTo>
                    <a:pt x="52" y="2019"/>
                  </a:lnTo>
                  <a:lnTo>
                    <a:pt x="52" y="2019"/>
                  </a:lnTo>
                  <a:lnTo>
                    <a:pt x="18" y="2088"/>
                  </a:lnTo>
                  <a:lnTo>
                    <a:pt x="1" y="2173"/>
                  </a:lnTo>
                  <a:lnTo>
                    <a:pt x="18" y="2362"/>
                  </a:lnTo>
                  <a:lnTo>
                    <a:pt x="52" y="2567"/>
                  </a:lnTo>
                  <a:lnTo>
                    <a:pt x="86" y="2738"/>
                  </a:lnTo>
                  <a:lnTo>
                    <a:pt x="86" y="2738"/>
                  </a:lnTo>
                  <a:lnTo>
                    <a:pt x="121" y="2926"/>
                  </a:lnTo>
                  <a:lnTo>
                    <a:pt x="189" y="3115"/>
                  </a:lnTo>
                  <a:lnTo>
                    <a:pt x="257" y="3303"/>
                  </a:lnTo>
                  <a:lnTo>
                    <a:pt x="326" y="3474"/>
                  </a:lnTo>
                  <a:lnTo>
                    <a:pt x="412" y="3645"/>
                  </a:lnTo>
                  <a:lnTo>
                    <a:pt x="514" y="3816"/>
                  </a:lnTo>
                  <a:lnTo>
                    <a:pt x="617" y="3987"/>
                  </a:lnTo>
                  <a:lnTo>
                    <a:pt x="737" y="4141"/>
                  </a:lnTo>
                  <a:lnTo>
                    <a:pt x="874" y="4295"/>
                  </a:lnTo>
                  <a:lnTo>
                    <a:pt x="993" y="4432"/>
                  </a:lnTo>
                  <a:lnTo>
                    <a:pt x="1147" y="4569"/>
                  </a:lnTo>
                  <a:lnTo>
                    <a:pt x="1284" y="4706"/>
                  </a:lnTo>
                  <a:lnTo>
                    <a:pt x="1438" y="4826"/>
                  </a:lnTo>
                  <a:lnTo>
                    <a:pt x="1609" y="4928"/>
                  </a:lnTo>
                  <a:lnTo>
                    <a:pt x="1780" y="5031"/>
                  </a:lnTo>
                  <a:lnTo>
                    <a:pt x="1952" y="5117"/>
                  </a:lnTo>
                  <a:lnTo>
                    <a:pt x="1952" y="5117"/>
                  </a:lnTo>
                  <a:lnTo>
                    <a:pt x="2242" y="5219"/>
                  </a:lnTo>
                  <a:lnTo>
                    <a:pt x="2533" y="5322"/>
                  </a:lnTo>
                  <a:lnTo>
                    <a:pt x="2824" y="5390"/>
                  </a:lnTo>
                  <a:lnTo>
                    <a:pt x="3132" y="5459"/>
                  </a:lnTo>
                  <a:lnTo>
                    <a:pt x="3132" y="5459"/>
                  </a:lnTo>
                  <a:lnTo>
                    <a:pt x="3628" y="5544"/>
                  </a:lnTo>
                  <a:lnTo>
                    <a:pt x="4125" y="5613"/>
                  </a:lnTo>
                  <a:lnTo>
                    <a:pt x="4621" y="5681"/>
                  </a:lnTo>
                  <a:lnTo>
                    <a:pt x="5134" y="5733"/>
                  </a:lnTo>
                  <a:lnTo>
                    <a:pt x="5631" y="5767"/>
                  </a:lnTo>
                  <a:lnTo>
                    <a:pt x="6127" y="5784"/>
                  </a:lnTo>
                  <a:lnTo>
                    <a:pt x="7154" y="5801"/>
                  </a:lnTo>
                  <a:lnTo>
                    <a:pt x="8163" y="5767"/>
                  </a:lnTo>
                  <a:lnTo>
                    <a:pt x="9173" y="5715"/>
                  </a:lnTo>
                  <a:lnTo>
                    <a:pt x="10182" y="5664"/>
                  </a:lnTo>
                  <a:lnTo>
                    <a:pt x="11192" y="5579"/>
                  </a:lnTo>
                  <a:lnTo>
                    <a:pt x="11192" y="5579"/>
                  </a:lnTo>
                  <a:lnTo>
                    <a:pt x="11329" y="5579"/>
                  </a:lnTo>
                  <a:lnTo>
                    <a:pt x="11483" y="5544"/>
                  </a:lnTo>
                  <a:lnTo>
                    <a:pt x="11603" y="5510"/>
                  </a:lnTo>
                  <a:lnTo>
                    <a:pt x="11671" y="5476"/>
                  </a:lnTo>
                  <a:lnTo>
                    <a:pt x="11722" y="5425"/>
                  </a:lnTo>
                  <a:lnTo>
                    <a:pt x="11722" y="5425"/>
                  </a:lnTo>
                  <a:lnTo>
                    <a:pt x="11774" y="5373"/>
                  </a:lnTo>
                  <a:lnTo>
                    <a:pt x="11808" y="5322"/>
                  </a:lnTo>
                  <a:lnTo>
                    <a:pt x="11876" y="5185"/>
                  </a:lnTo>
                  <a:lnTo>
                    <a:pt x="11911" y="5031"/>
                  </a:lnTo>
                  <a:lnTo>
                    <a:pt x="11928" y="4877"/>
                  </a:lnTo>
                  <a:lnTo>
                    <a:pt x="11928" y="4877"/>
                  </a:lnTo>
                  <a:lnTo>
                    <a:pt x="11996" y="4193"/>
                  </a:lnTo>
                  <a:lnTo>
                    <a:pt x="12013" y="3491"/>
                  </a:lnTo>
                  <a:lnTo>
                    <a:pt x="12030" y="2806"/>
                  </a:lnTo>
                  <a:lnTo>
                    <a:pt x="12013" y="2122"/>
                  </a:lnTo>
                  <a:lnTo>
                    <a:pt x="12013" y="2122"/>
                  </a:lnTo>
                  <a:lnTo>
                    <a:pt x="11996" y="1968"/>
                  </a:lnTo>
                  <a:lnTo>
                    <a:pt x="11979" y="1900"/>
                  </a:lnTo>
                  <a:lnTo>
                    <a:pt x="11945" y="1831"/>
                  </a:lnTo>
                  <a:lnTo>
                    <a:pt x="11945" y="1831"/>
                  </a:lnTo>
                  <a:lnTo>
                    <a:pt x="11911" y="1763"/>
                  </a:lnTo>
                  <a:lnTo>
                    <a:pt x="11859" y="1711"/>
                  </a:lnTo>
                  <a:lnTo>
                    <a:pt x="11739" y="1609"/>
                  </a:lnTo>
                  <a:lnTo>
                    <a:pt x="11603" y="1523"/>
                  </a:lnTo>
                  <a:lnTo>
                    <a:pt x="11431" y="1455"/>
                  </a:lnTo>
                  <a:lnTo>
                    <a:pt x="11089" y="1335"/>
                  </a:lnTo>
                  <a:lnTo>
                    <a:pt x="10815" y="1232"/>
                  </a:lnTo>
                  <a:lnTo>
                    <a:pt x="10815" y="1232"/>
                  </a:lnTo>
                  <a:lnTo>
                    <a:pt x="10148" y="976"/>
                  </a:lnTo>
                  <a:lnTo>
                    <a:pt x="9464" y="753"/>
                  </a:lnTo>
                  <a:lnTo>
                    <a:pt x="9464" y="753"/>
                  </a:lnTo>
                  <a:lnTo>
                    <a:pt x="8779" y="548"/>
                  </a:lnTo>
                  <a:lnTo>
                    <a:pt x="8095" y="377"/>
                  </a:lnTo>
                  <a:lnTo>
                    <a:pt x="7410" y="240"/>
                  </a:lnTo>
                  <a:lnTo>
                    <a:pt x="6709" y="120"/>
                  </a:lnTo>
                  <a:lnTo>
                    <a:pt x="6709" y="120"/>
                  </a:lnTo>
                  <a:lnTo>
                    <a:pt x="6349" y="69"/>
                  </a:lnTo>
                  <a:lnTo>
                    <a:pt x="5973" y="34"/>
                  </a:lnTo>
                  <a:lnTo>
                    <a:pt x="5613" y="17"/>
                  </a:lnTo>
                  <a:lnTo>
                    <a:pt x="5237" y="0"/>
                  </a:lnTo>
                  <a:lnTo>
                    <a:pt x="4878" y="17"/>
                  </a:lnTo>
                  <a:lnTo>
                    <a:pt x="4518" y="34"/>
                  </a:lnTo>
                  <a:lnTo>
                    <a:pt x="4142" y="86"/>
                  </a:lnTo>
                  <a:lnTo>
                    <a:pt x="3783" y="154"/>
                  </a:lnTo>
                  <a:lnTo>
                    <a:pt x="3783" y="154"/>
                  </a:lnTo>
                  <a:lnTo>
                    <a:pt x="3457" y="240"/>
                  </a:lnTo>
                  <a:lnTo>
                    <a:pt x="3115" y="360"/>
                  </a:lnTo>
                  <a:lnTo>
                    <a:pt x="2790" y="479"/>
                  </a:lnTo>
                  <a:lnTo>
                    <a:pt x="2465" y="616"/>
                  </a:lnTo>
                  <a:lnTo>
                    <a:pt x="2465" y="616"/>
                  </a:lnTo>
                  <a:lnTo>
                    <a:pt x="1883" y="85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9"/>
            <p:cNvSpPr/>
            <p:nvPr/>
          </p:nvSpPr>
          <p:spPr>
            <a:xfrm>
              <a:off x="7686792" y="2248836"/>
              <a:ext cx="85417" cy="28202"/>
            </a:xfrm>
            <a:custGeom>
              <a:avLst/>
              <a:gdLst/>
              <a:ahLst/>
              <a:cxnLst/>
              <a:rect l="l" t="t" r="r" b="b"/>
              <a:pathLst>
                <a:path w="3474" h="1147" extrusionOk="0">
                  <a:moveTo>
                    <a:pt x="3303" y="0"/>
                  </a:moveTo>
                  <a:lnTo>
                    <a:pt x="3234" y="17"/>
                  </a:lnTo>
                  <a:lnTo>
                    <a:pt x="2858" y="154"/>
                  </a:lnTo>
                  <a:lnTo>
                    <a:pt x="2482" y="274"/>
                  </a:lnTo>
                  <a:lnTo>
                    <a:pt x="2105" y="394"/>
                  </a:lnTo>
                  <a:lnTo>
                    <a:pt x="1711" y="496"/>
                  </a:lnTo>
                  <a:lnTo>
                    <a:pt x="1335" y="582"/>
                  </a:lnTo>
                  <a:lnTo>
                    <a:pt x="941" y="668"/>
                  </a:lnTo>
                  <a:lnTo>
                    <a:pt x="565" y="719"/>
                  </a:lnTo>
                  <a:lnTo>
                    <a:pt x="171" y="787"/>
                  </a:lnTo>
                  <a:lnTo>
                    <a:pt x="103" y="804"/>
                  </a:lnTo>
                  <a:lnTo>
                    <a:pt x="52" y="856"/>
                  </a:lnTo>
                  <a:lnTo>
                    <a:pt x="17" y="907"/>
                  </a:lnTo>
                  <a:lnTo>
                    <a:pt x="0" y="976"/>
                  </a:lnTo>
                  <a:lnTo>
                    <a:pt x="35" y="1044"/>
                  </a:lnTo>
                  <a:lnTo>
                    <a:pt x="69" y="1095"/>
                  </a:lnTo>
                  <a:lnTo>
                    <a:pt x="120" y="1130"/>
                  </a:lnTo>
                  <a:lnTo>
                    <a:pt x="189" y="1147"/>
                  </a:lnTo>
                  <a:lnTo>
                    <a:pt x="206" y="1147"/>
                  </a:lnTo>
                  <a:lnTo>
                    <a:pt x="616" y="1078"/>
                  </a:lnTo>
                  <a:lnTo>
                    <a:pt x="1010" y="1010"/>
                  </a:lnTo>
                  <a:lnTo>
                    <a:pt x="1403" y="941"/>
                  </a:lnTo>
                  <a:lnTo>
                    <a:pt x="1814" y="839"/>
                  </a:lnTo>
                  <a:lnTo>
                    <a:pt x="2191" y="736"/>
                  </a:lnTo>
                  <a:lnTo>
                    <a:pt x="2584" y="616"/>
                  </a:lnTo>
                  <a:lnTo>
                    <a:pt x="2978" y="496"/>
                  </a:lnTo>
                  <a:lnTo>
                    <a:pt x="3354" y="360"/>
                  </a:lnTo>
                  <a:lnTo>
                    <a:pt x="3423" y="325"/>
                  </a:lnTo>
                  <a:lnTo>
                    <a:pt x="3457" y="257"/>
                  </a:lnTo>
                  <a:lnTo>
                    <a:pt x="3474" y="188"/>
                  </a:lnTo>
                  <a:lnTo>
                    <a:pt x="3457" y="120"/>
                  </a:lnTo>
                  <a:lnTo>
                    <a:pt x="3423" y="69"/>
                  </a:lnTo>
                  <a:lnTo>
                    <a:pt x="3371" y="17"/>
                  </a:lnTo>
                  <a:lnTo>
                    <a:pt x="3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9"/>
            <p:cNvSpPr/>
            <p:nvPr/>
          </p:nvSpPr>
          <p:spPr>
            <a:xfrm>
              <a:off x="7686792" y="2248836"/>
              <a:ext cx="85417" cy="28202"/>
            </a:xfrm>
            <a:custGeom>
              <a:avLst/>
              <a:gdLst/>
              <a:ahLst/>
              <a:cxnLst/>
              <a:rect l="l" t="t" r="r" b="b"/>
              <a:pathLst>
                <a:path w="3474" h="1147" fill="none" extrusionOk="0">
                  <a:moveTo>
                    <a:pt x="189" y="1147"/>
                  </a:moveTo>
                  <a:lnTo>
                    <a:pt x="189" y="1147"/>
                  </a:lnTo>
                  <a:lnTo>
                    <a:pt x="120" y="1130"/>
                  </a:lnTo>
                  <a:lnTo>
                    <a:pt x="69" y="1095"/>
                  </a:lnTo>
                  <a:lnTo>
                    <a:pt x="35" y="1044"/>
                  </a:lnTo>
                  <a:lnTo>
                    <a:pt x="0" y="976"/>
                  </a:lnTo>
                  <a:lnTo>
                    <a:pt x="0" y="976"/>
                  </a:lnTo>
                  <a:lnTo>
                    <a:pt x="17" y="907"/>
                  </a:lnTo>
                  <a:lnTo>
                    <a:pt x="52" y="856"/>
                  </a:lnTo>
                  <a:lnTo>
                    <a:pt x="103" y="804"/>
                  </a:lnTo>
                  <a:lnTo>
                    <a:pt x="171" y="787"/>
                  </a:lnTo>
                  <a:lnTo>
                    <a:pt x="171" y="787"/>
                  </a:lnTo>
                  <a:lnTo>
                    <a:pt x="565" y="719"/>
                  </a:lnTo>
                  <a:lnTo>
                    <a:pt x="941" y="668"/>
                  </a:lnTo>
                  <a:lnTo>
                    <a:pt x="1335" y="582"/>
                  </a:lnTo>
                  <a:lnTo>
                    <a:pt x="1711" y="496"/>
                  </a:lnTo>
                  <a:lnTo>
                    <a:pt x="2105" y="394"/>
                  </a:lnTo>
                  <a:lnTo>
                    <a:pt x="2482" y="274"/>
                  </a:lnTo>
                  <a:lnTo>
                    <a:pt x="2858" y="154"/>
                  </a:lnTo>
                  <a:lnTo>
                    <a:pt x="3234" y="17"/>
                  </a:lnTo>
                  <a:lnTo>
                    <a:pt x="3234" y="17"/>
                  </a:lnTo>
                  <a:lnTo>
                    <a:pt x="3303" y="0"/>
                  </a:lnTo>
                  <a:lnTo>
                    <a:pt x="3371" y="17"/>
                  </a:lnTo>
                  <a:lnTo>
                    <a:pt x="3423" y="69"/>
                  </a:lnTo>
                  <a:lnTo>
                    <a:pt x="3457" y="120"/>
                  </a:lnTo>
                  <a:lnTo>
                    <a:pt x="3457" y="120"/>
                  </a:lnTo>
                  <a:lnTo>
                    <a:pt x="3474" y="188"/>
                  </a:lnTo>
                  <a:lnTo>
                    <a:pt x="3457" y="257"/>
                  </a:lnTo>
                  <a:lnTo>
                    <a:pt x="3423" y="325"/>
                  </a:lnTo>
                  <a:lnTo>
                    <a:pt x="3354" y="360"/>
                  </a:lnTo>
                  <a:lnTo>
                    <a:pt x="3354" y="360"/>
                  </a:lnTo>
                  <a:lnTo>
                    <a:pt x="2978" y="496"/>
                  </a:lnTo>
                  <a:lnTo>
                    <a:pt x="2584" y="616"/>
                  </a:lnTo>
                  <a:lnTo>
                    <a:pt x="2191" y="736"/>
                  </a:lnTo>
                  <a:lnTo>
                    <a:pt x="1814" y="839"/>
                  </a:lnTo>
                  <a:lnTo>
                    <a:pt x="1403" y="941"/>
                  </a:lnTo>
                  <a:lnTo>
                    <a:pt x="1010" y="1010"/>
                  </a:lnTo>
                  <a:lnTo>
                    <a:pt x="616" y="1078"/>
                  </a:lnTo>
                  <a:lnTo>
                    <a:pt x="206" y="1147"/>
                  </a:lnTo>
                  <a:lnTo>
                    <a:pt x="206" y="1147"/>
                  </a:lnTo>
                  <a:lnTo>
                    <a:pt x="189" y="114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9"/>
            <p:cNvSpPr/>
            <p:nvPr/>
          </p:nvSpPr>
          <p:spPr>
            <a:xfrm>
              <a:off x="7691415" y="2340131"/>
              <a:ext cx="62723" cy="14753"/>
            </a:xfrm>
            <a:custGeom>
              <a:avLst/>
              <a:gdLst/>
              <a:ahLst/>
              <a:cxnLst/>
              <a:rect l="l" t="t" r="r" b="b"/>
              <a:pathLst>
                <a:path w="2551" h="600" extrusionOk="0">
                  <a:moveTo>
                    <a:pt x="2396" y="0"/>
                  </a:moveTo>
                  <a:lnTo>
                    <a:pt x="2328" y="18"/>
                  </a:lnTo>
                  <a:lnTo>
                    <a:pt x="2071" y="86"/>
                  </a:lnTo>
                  <a:lnTo>
                    <a:pt x="1797" y="137"/>
                  </a:lnTo>
                  <a:lnTo>
                    <a:pt x="1541" y="189"/>
                  </a:lnTo>
                  <a:lnTo>
                    <a:pt x="1267" y="223"/>
                  </a:lnTo>
                  <a:lnTo>
                    <a:pt x="993" y="240"/>
                  </a:lnTo>
                  <a:lnTo>
                    <a:pt x="463" y="240"/>
                  </a:lnTo>
                  <a:lnTo>
                    <a:pt x="189" y="223"/>
                  </a:lnTo>
                  <a:lnTo>
                    <a:pt x="120" y="223"/>
                  </a:lnTo>
                  <a:lnTo>
                    <a:pt x="69" y="257"/>
                  </a:lnTo>
                  <a:lnTo>
                    <a:pt x="18" y="308"/>
                  </a:lnTo>
                  <a:lnTo>
                    <a:pt x="1" y="394"/>
                  </a:lnTo>
                  <a:lnTo>
                    <a:pt x="1" y="462"/>
                  </a:lnTo>
                  <a:lnTo>
                    <a:pt x="35" y="514"/>
                  </a:lnTo>
                  <a:lnTo>
                    <a:pt x="86" y="565"/>
                  </a:lnTo>
                  <a:lnTo>
                    <a:pt x="155" y="582"/>
                  </a:lnTo>
                  <a:lnTo>
                    <a:pt x="428" y="599"/>
                  </a:lnTo>
                  <a:lnTo>
                    <a:pt x="702" y="599"/>
                  </a:lnTo>
                  <a:lnTo>
                    <a:pt x="1147" y="582"/>
                  </a:lnTo>
                  <a:lnTo>
                    <a:pt x="1575" y="548"/>
                  </a:lnTo>
                  <a:lnTo>
                    <a:pt x="2003" y="462"/>
                  </a:lnTo>
                  <a:lnTo>
                    <a:pt x="2430" y="360"/>
                  </a:lnTo>
                  <a:lnTo>
                    <a:pt x="2482" y="326"/>
                  </a:lnTo>
                  <a:lnTo>
                    <a:pt x="2533" y="274"/>
                  </a:lnTo>
                  <a:lnTo>
                    <a:pt x="2550" y="206"/>
                  </a:lnTo>
                  <a:lnTo>
                    <a:pt x="2550" y="137"/>
                  </a:lnTo>
                  <a:lnTo>
                    <a:pt x="2516" y="69"/>
                  </a:lnTo>
                  <a:lnTo>
                    <a:pt x="2465" y="35"/>
                  </a:lnTo>
                  <a:lnTo>
                    <a:pt x="23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9"/>
            <p:cNvSpPr/>
            <p:nvPr/>
          </p:nvSpPr>
          <p:spPr>
            <a:xfrm>
              <a:off x="7691415" y="2340131"/>
              <a:ext cx="62723" cy="14753"/>
            </a:xfrm>
            <a:custGeom>
              <a:avLst/>
              <a:gdLst/>
              <a:ahLst/>
              <a:cxnLst/>
              <a:rect l="l" t="t" r="r" b="b"/>
              <a:pathLst>
                <a:path w="2551" h="600" fill="none" extrusionOk="0">
                  <a:moveTo>
                    <a:pt x="702" y="599"/>
                  </a:moveTo>
                  <a:lnTo>
                    <a:pt x="702" y="599"/>
                  </a:lnTo>
                  <a:lnTo>
                    <a:pt x="428" y="599"/>
                  </a:lnTo>
                  <a:lnTo>
                    <a:pt x="155" y="582"/>
                  </a:lnTo>
                  <a:lnTo>
                    <a:pt x="155" y="582"/>
                  </a:lnTo>
                  <a:lnTo>
                    <a:pt x="86" y="565"/>
                  </a:lnTo>
                  <a:lnTo>
                    <a:pt x="35" y="514"/>
                  </a:lnTo>
                  <a:lnTo>
                    <a:pt x="1" y="462"/>
                  </a:lnTo>
                  <a:lnTo>
                    <a:pt x="1" y="394"/>
                  </a:lnTo>
                  <a:lnTo>
                    <a:pt x="1" y="394"/>
                  </a:lnTo>
                  <a:lnTo>
                    <a:pt x="18" y="308"/>
                  </a:lnTo>
                  <a:lnTo>
                    <a:pt x="69" y="257"/>
                  </a:lnTo>
                  <a:lnTo>
                    <a:pt x="120" y="223"/>
                  </a:lnTo>
                  <a:lnTo>
                    <a:pt x="189" y="223"/>
                  </a:lnTo>
                  <a:lnTo>
                    <a:pt x="189" y="223"/>
                  </a:lnTo>
                  <a:lnTo>
                    <a:pt x="463" y="240"/>
                  </a:lnTo>
                  <a:lnTo>
                    <a:pt x="736" y="240"/>
                  </a:lnTo>
                  <a:lnTo>
                    <a:pt x="993" y="240"/>
                  </a:lnTo>
                  <a:lnTo>
                    <a:pt x="1267" y="223"/>
                  </a:lnTo>
                  <a:lnTo>
                    <a:pt x="1541" y="189"/>
                  </a:lnTo>
                  <a:lnTo>
                    <a:pt x="1797" y="137"/>
                  </a:lnTo>
                  <a:lnTo>
                    <a:pt x="2071" y="86"/>
                  </a:lnTo>
                  <a:lnTo>
                    <a:pt x="2328" y="18"/>
                  </a:lnTo>
                  <a:lnTo>
                    <a:pt x="2328" y="18"/>
                  </a:lnTo>
                  <a:lnTo>
                    <a:pt x="2396" y="0"/>
                  </a:lnTo>
                  <a:lnTo>
                    <a:pt x="2465" y="35"/>
                  </a:lnTo>
                  <a:lnTo>
                    <a:pt x="2516" y="69"/>
                  </a:lnTo>
                  <a:lnTo>
                    <a:pt x="2550" y="137"/>
                  </a:lnTo>
                  <a:lnTo>
                    <a:pt x="2550" y="137"/>
                  </a:lnTo>
                  <a:lnTo>
                    <a:pt x="2550" y="206"/>
                  </a:lnTo>
                  <a:lnTo>
                    <a:pt x="2533" y="274"/>
                  </a:lnTo>
                  <a:lnTo>
                    <a:pt x="2482" y="326"/>
                  </a:lnTo>
                  <a:lnTo>
                    <a:pt x="2430" y="360"/>
                  </a:lnTo>
                  <a:lnTo>
                    <a:pt x="2430" y="360"/>
                  </a:lnTo>
                  <a:lnTo>
                    <a:pt x="2003" y="462"/>
                  </a:lnTo>
                  <a:lnTo>
                    <a:pt x="1575" y="548"/>
                  </a:lnTo>
                  <a:lnTo>
                    <a:pt x="1147" y="582"/>
                  </a:lnTo>
                  <a:lnTo>
                    <a:pt x="702" y="5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9"/>
            <p:cNvSpPr/>
            <p:nvPr/>
          </p:nvSpPr>
          <p:spPr>
            <a:xfrm>
              <a:off x="7374601" y="1834405"/>
              <a:ext cx="542351" cy="629440"/>
            </a:xfrm>
            <a:custGeom>
              <a:avLst/>
              <a:gdLst/>
              <a:ahLst/>
              <a:cxnLst/>
              <a:rect l="l" t="t" r="r" b="b"/>
              <a:pathLst>
                <a:path w="22058" h="25600" extrusionOk="0">
                  <a:moveTo>
                    <a:pt x="9891" y="0"/>
                  </a:moveTo>
                  <a:lnTo>
                    <a:pt x="9121" y="34"/>
                  </a:lnTo>
                  <a:lnTo>
                    <a:pt x="8334" y="103"/>
                  </a:lnTo>
                  <a:lnTo>
                    <a:pt x="7957" y="154"/>
                  </a:lnTo>
                  <a:lnTo>
                    <a:pt x="7564" y="206"/>
                  </a:lnTo>
                  <a:lnTo>
                    <a:pt x="7187" y="274"/>
                  </a:lnTo>
                  <a:lnTo>
                    <a:pt x="6811" y="360"/>
                  </a:lnTo>
                  <a:lnTo>
                    <a:pt x="6434" y="462"/>
                  </a:lnTo>
                  <a:lnTo>
                    <a:pt x="6075" y="565"/>
                  </a:lnTo>
                  <a:lnTo>
                    <a:pt x="5699" y="702"/>
                  </a:lnTo>
                  <a:lnTo>
                    <a:pt x="5339" y="839"/>
                  </a:lnTo>
                  <a:lnTo>
                    <a:pt x="4997" y="1010"/>
                  </a:lnTo>
                  <a:lnTo>
                    <a:pt x="4638" y="1181"/>
                  </a:lnTo>
                  <a:lnTo>
                    <a:pt x="4313" y="1386"/>
                  </a:lnTo>
                  <a:lnTo>
                    <a:pt x="3987" y="1592"/>
                  </a:lnTo>
                  <a:lnTo>
                    <a:pt x="3662" y="1831"/>
                  </a:lnTo>
                  <a:lnTo>
                    <a:pt x="3354" y="2071"/>
                  </a:lnTo>
                  <a:lnTo>
                    <a:pt x="3063" y="2327"/>
                  </a:lnTo>
                  <a:lnTo>
                    <a:pt x="2773" y="2584"/>
                  </a:lnTo>
                  <a:lnTo>
                    <a:pt x="2499" y="2875"/>
                  </a:lnTo>
                  <a:lnTo>
                    <a:pt x="2242" y="3166"/>
                  </a:lnTo>
                  <a:lnTo>
                    <a:pt x="2003" y="3474"/>
                  </a:lnTo>
                  <a:lnTo>
                    <a:pt x="1763" y="3782"/>
                  </a:lnTo>
                  <a:lnTo>
                    <a:pt x="1540" y="4107"/>
                  </a:lnTo>
                  <a:lnTo>
                    <a:pt x="1335" y="4432"/>
                  </a:lnTo>
                  <a:lnTo>
                    <a:pt x="1147" y="4774"/>
                  </a:lnTo>
                  <a:lnTo>
                    <a:pt x="976" y="5134"/>
                  </a:lnTo>
                  <a:lnTo>
                    <a:pt x="805" y="5493"/>
                  </a:lnTo>
                  <a:lnTo>
                    <a:pt x="651" y="5852"/>
                  </a:lnTo>
                  <a:lnTo>
                    <a:pt x="531" y="6212"/>
                  </a:lnTo>
                  <a:lnTo>
                    <a:pt x="411" y="6588"/>
                  </a:lnTo>
                  <a:lnTo>
                    <a:pt x="308" y="6965"/>
                  </a:lnTo>
                  <a:lnTo>
                    <a:pt x="223" y="7341"/>
                  </a:lnTo>
                  <a:lnTo>
                    <a:pt x="137" y="7735"/>
                  </a:lnTo>
                  <a:lnTo>
                    <a:pt x="86" y="8111"/>
                  </a:lnTo>
                  <a:lnTo>
                    <a:pt x="35" y="8505"/>
                  </a:lnTo>
                  <a:lnTo>
                    <a:pt x="18" y="8898"/>
                  </a:lnTo>
                  <a:lnTo>
                    <a:pt x="0" y="9292"/>
                  </a:lnTo>
                  <a:lnTo>
                    <a:pt x="0" y="9668"/>
                  </a:lnTo>
                  <a:lnTo>
                    <a:pt x="0" y="10062"/>
                  </a:lnTo>
                  <a:lnTo>
                    <a:pt x="35" y="10455"/>
                  </a:lnTo>
                  <a:lnTo>
                    <a:pt x="69" y="10849"/>
                  </a:lnTo>
                  <a:lnTo>
                    <a:pt x="120" y="11243"/>
                  </a:lnTo>
                  <a:lnTo>
                    <a:pt x="668" y="11243"/>
                  </a:lnTo>
                  <a:lnTo>
                    <a:pt x="1215" y="11225"/>
                  </a:lnTo>
                  <a:lnTo>
                    <a:pt x="1746" y="11208"/>
                  </a:lnTo>
                  <a:lnTo>
                    <a:pt x="2293" y="11174"/>
                  </a:lnTo>
                  <a:lnTo>
                    <a:pt x="2824" y="11140"/>
                  </a:lnTo>
                  <a:lnTo>
                    <a:pt x="3371" y="11089"/>
                  </a:lnTo>
                  <a:lnTo>
                    <a:pt x="3902" y="11020"/>
                  </a:lnTo>
                  <a:lnTo>
                    <a:pt x="4449" y="10935"/>
                  </a:lnTo>
                  <a:lnTo>
                    <a:pt x="4449" y="10370"/>
                  </a:lnTo>
                  <a:lnTo>
                    <a:pt x="4501" y="9822"/>
                  </a:lnTo>
                  <a:lnTo>
                    <a:pt x="4586" y="9258"/>
                  </a:lnTo>
                  <a:lnTo>
                    <a:pt x="4723" y="8710"/>
                  </a:lnTo>
                  <a:lnTo>
                    <a:pt x="4877" y="8162"/>
                  </a:lnTo>
                  <a:lnTo>
                    <a:pt x="5065" y="7632"/>
                  </a:lnTo>
                  <a:lnTo>
                    <a:pt x="5288" y="7119"/>
                  </a:lnTo>
                  <a:lnTo>
                    <a:pt x="5545" y="6622"/>
                  </a:lnTo>
                  <a:lnTo>
                    <a:pt x="5476" y="7119"/>
                  </a:lnTo>
                  <a:lnTo>
                    <a:pt x="5425" y="7632"/>
                  </a:lnTo>
                  <a:lnTo>
                    <a:pt x="5391" y="8145"/>
                  </a:lnTo>
                  <a:lnTo>
                    <a:pt x="5374" y="8676"/>
                  </a:lnTo>
                  <a:lnTo>
                    <a:pt x="5374" y="9189"/>
                  </a:lnTo>
                  <a:lnTo>
                    <a:pt x="5391" y="9703"/>
                  </a:lnTo>
                  <a:lnTo>
                    <a:pt x="5425" y="10216"/>
                  </a:lnTo>
                  <a:lnTo>
                    <a:pt x="5459" y="10729"/>
                  </a:lnTo>
                  <a:lnTo>
                    <a:pt x="5476" y="10712"/>
                  </a:lnTo>
                  <a:lnTo>
                    <a:pt x="5528" y="10695"/>
                  </a:lnTo>
                  <a:lnTo>
                    <a:pt x="5716" y="10661"/>
                  </a:lnTo>
                  <a:lnTo>
                    <a:pt x="6400" y="10609"/>
                  </a:lnTo>
                  <a:lnTo>
                    <a:pt x="7376" y="10575"/>
                  </a:lnTo>
                  <a:lnTo>
                    <a:pt x="8505" y="10541"/>
                  </a:lnTo>
                  <a:lnTo>
                    <a:pt x="10712" y="10507"/>
                  </a:lnTo>
                  <a:lnTo>
                    <a:pt x="11962" y="10507"/>
                  </a:lnTo>
                  <a:lnTo>
                    <a:pt x="12492" y="10541"/>
                  </a:lnTo>
                  <a:lnTo>
                    <a:pt x="12783" y="10592"/>
                  </a:lnTo>
                  <a:lnTo>
                    <a:pt x="13057" y="10644"/>
                  </a:lnTo>
                  <a:lnTo>
                    <a:pt x="13279" y="10678"/>
                  </a:lnTo>
                  <a:lnTo>
                    <a:pt x="13587" y="10712"/>
                  </a:lnTo>
                  <a:lnTo>
                    <a:pt x="13964" y="10746"/>
                  </a:lnTo>
                  <a:lnTo>
                    <a:pt x="14186" y="10781"/>
                  </a:lnTo>
                  <a:lnTo>
                    <a:pt x="14374" y="10832"/>
                  </a:lnTo>
                  <a:lnTo>
                    <a:pt x="14751" y="10952"/>
                  </a:lnTo>
                  <a:lnTo>
                    <a:pt x="14870" y="11003"/>
                  </a:lnTo>
                  <a:lnTo>
                    <a:pt x="14973" y="11071"/>
                  </a:lnTo>
                  <a:lnTo>
                    <a:pt x="15059" y="11140"/>
                  </a:lnTo>
                  <a:lnTo>
                    <a:pt x="15127" y="11225"/>
                  </a:lnTo>
                  <a:lnTo>
                    <a:pt x="15179" y="11328"/>
                  </a:lnTo>
                  <a:lnTo>
                    <a:pt x="15230" y="11431"/>
                  </a:lnTo>
                  <a:lnTo>
                    <a:pt x="15264" y="11551"/>
                  </a:lnTo>
                  <a:lnTo>
                    <a:pt x="15281" y="11653"/>
                  </a:lnTo>
                  <a:lnTo>
                    <a:pt x="15315" y="11910"/>
                  </a:lnTo>
                  <a:lnTo>
                    <a:pt x="15315" y="12167"/>
                  </a:lnTo>
                  <a:lnTo>
                    <a:pt x="15315" y="12646"/>
                  </a:lnTo>
                  <a:lnTo>
                    <a:pt x="15315" y="13963"/>
                  </a:lnTo>
                  <a:lnTo>
                    <a:pt x="15281" y="15281"/>
                  </a:lnTo>
                  <a:lnTo>
                    <a:pt x="15230" y="16599"/>
                  </a:lnTo>
                  <a:lnTo>
                    <a:pt x="15179" y="17249"/>
                  </a:lnTo>
                  <a:lnTo>
                    <a:pt x="15127" y="17899"/>
                  </a:lnTo>
                  <a:lnTo>
                    <a:pt x="15059" y="18566"/>
                  </a:lnTo>
                  <a:lnTo>
                    <a:pt x="14973" y="19217"/>
                  </a:lnTo>
                  <a:lnTo>
                    <a:pt x="14870" y="19867"/>
                  </a:lnTo>
                  <a:lnTo>
                    <a:pt x="14768" y="20517"/>
                  </a:lnTo>
                  <a:lnTo>
                    <a:pt x="14631" y="21150"/>
                  </a:lnTo>
                  <a:lnTo>
                    <a:pt x="14477" y="21800"/>
                  </a:lnTo>
                  <a:lnTo>
                    <a:pt x="14306" y="22434"/>
                  </a:lnTo>
                  <a:lnTo>
                    <a:pt x="14118" y="23050"/>
                  </a:lnTo>
                  <a:lnTo>
                    <a:pt x="13912" y="23683"/>
                  </a:lnTo>
                  <a:lnTo>
                    <a:pt x="13673" y="24299"/>
                  </a:lnTo>
                  <a:lnTo>
                    <a:pt x="13416" y="24898"/>
                  </a:lnTo>
                  <a:lnTo>
                    <a:pt x="13125" y="25497"/>
                  </a:lnTo>
                  <a:lnTo>
                    <a:pt x="13484" y="25531"/>
                  </a:lnTo>
                  <a:lnTo>
                    <a:pt x="13878" y="25565"/>
                  </a:lnTo>
                  <a:lnTo>
                    <a:pt x="14802" y="25599"/>
                  </a:lnTo>
                  <a:lnTo>
                    <a:pt x="15829" y="25599"/>
                  </a:lnTo>
                  <a:lnTo>
                    <a:pt x="16924" y="25582"/>
                  </a:lnTo>
                  <a:lnTo>
                    <a:pt x="18019" y="25531"/>
                  </a:lnTo>
                  <a:lnTo>
                    <a:pt x="19046" y="25428"/>
                  </a:lnTo>
                  <a:lnTo>
                    <a:pt x="19525" y="25377"/>
                  </a:lnTo>
                  <a:lnTo>
                    <a:pt x="19953" y="25308"/>
                  </a:lnTo>
                  <a:lnTo>
                    <a:pt x="20346" y="25240"/>
                  </a:lnTo>
                  <a:lnTo>
                    <a:pt x="20688" y="25154"/>
                  </a:lnTo>
                  <a:lnTo>
                    <a:pt x="20808" y="25120"/>
                  </a:lnTo>
                  <a:lnTo>
                    <a:pt x="20928" y="25086"/>
                  </a:lnTo>
                  <a:lnTo>
                    <a:pt x="21048" y="25017"/>
                  </a:lnTo>
                  <a:lnTo>
                    <a:pt x="21150" y="24932"/>
                  </a:lnTo>
                  <a:lnTo>
                    <a:pt x="21202" y="24881"/>
                  </a:lnTo>
                  <a:lnTo>
                    <a:pt x="21236" y="24812"/>
                  </a:lnTo>
                  <a:lnTo>
                    <a:pt x="21287" y="24675"/>
                  </a:lnTo>
                  <a:lnTo>
                    <a:pt x="21322" y="24538"/>
                  </a:lnTo>
                  <a:lnTo>
                    <a:pt x="21356" y="24384"/>
                  </a:lnTo>
                  <a:lnTo>
                    <a:pt x="21544" y="22913"/>
                  </a:lnTo>
                  <a:lnTo>
                    <a:pt x="21698" y="21424"/>
                  </a:lnTo>
                  <a:lnTo>
                    <a:pt x="21818" y="19952"/>
                  </a:lnTo>
                  <a:lnTo>
                    <a:pt x="21903" y="18464"/>
                  </a:lnTo>
                  <a:lnTo>
                    <a:pt x="21972" y="16975"/>
                  </a:lnTo>
                  <a:lnTo>
                    <a:pt x="22023" y="15486"/>
                  </a:lnTo>
                  <a:lnTo>
                    <a:pt x="22040" y="14015"/>
                  </a:lnTo>
                  <a:lnTo>
                    <a:pt x="22057" y="12526"/>
                  </a:lnTo>
                  <a:lnTo>
                    <a:pt x="22040" y="11345"/>
                  </a:lnTo>
                  <a:lnTo>
                    <a:pt x="22023" y="10763"/>
                  </a:lnTo>
                  <a:lnTo>
                    <a:pt x="22006" y="10182"/>
                  </a:lnTo>
                  <a:lnTo>
                    <a:pt x="21972" y="9600"/>
                  </a:lnTo>
                  <a:lnTo>
                    <a:pt x="21921" y="9018"/>
                  </a:lnTo>
                  <a:lnTo>
                    <a:pt x="21852" y="8436"/>
                  </a:lnTo>
                  <a:lnTo>
                    <a:pt x="21767" y="7854"/>
                  </a:lnTo>
                  <a:lnTo>
                    <a:pt x="21664" y="7256"/>
                  </a:lnTo>
                  <a:lnTo>
                    <a:pt x="21510" y="6657"/>
                  </a:lnTo>
                  <a:lnTo>
                    <a:pt x="21339" y="6058"/>
                  </a:lnTo>
                  <a:lnTo>
                    <a:pt x="21236" y="5767"/>
                  </a:lnTo>
                  <a:lnTo>
                    <a:pt x="21116" y="5476"/>
                  </a:lnTo>
                  <a:lnTo>
                    <a:pt x="20996" y="5202"/>
                  </a:lnTo>
                  <a:lnTo>
                    <a:pt x="20860" y="4928"/>
                  </a:lnTo>
                  <a:lnTo>
                    <a:pt x="20723" y="4655"/>
                  </a:lnTo>
                  <a:lnTo>
                    <a:pt x="20569" y="4381"/>
                  </a:lnTo>
                  <a:lnTo>
                    <a:pt x="20415" y="4124"/>
                  </a:lnTo>
                  <a:lnTo>
                    <a:pt x="20226" y="3885"/>
                  </a:lnTo>
                  <a:lnTo>
                    <a:pt x="20055" y="3645"/>
                  </a:lnTo>
                  <a:lnTo>
                    <a:pt x="19850" y="3405"/>
                  </a:lnTo>
                  <a:lnTo>
                    <a:pt x="19559" y="3115"/>
                  </a:lnTo>
                  <a:lnTo>
                    <a:pt x="19268" y="2824"/>
                  </a:lnTo>
                  <a:lnTo>
                    <a:pt x="18943" y="2567"/>
                  </a:lnTo>
                  <a:lnTo>
                    <a:pt x="18618" y="2327"/>
                  </a:lnTo>
                  <a:lnTo>
                    <a:pt x="18276" y="2088"/>
                  </a:lnTo>
                  <a:lnTo>
                    <a:pt x="17916" y="1882"/>
                  </a:lnTo>
                  <a:lnTo>
                    <a:pt x="17557" y="1660"/>
                  </a:lnTo>
                  <a:lnTo>
                    <a:pt x="17198" y="1472"/>
                  </a:lnTo>
                  <a:lnTo>
                    <a:pt x="16565" y="1147"/>
                  </a:lnTo>
                  <a:lnTo>
                    <a:pt x="15914" y="856"/>
                  </a:lnTo>
                  <a:lnTo>
                    <a:pt x="15589" y="719"/>
                  </a:lnTo>
                  <a:lnTo>
                    <a:pt x="15247" y="599"/>
                  </a:lnTo>
                  <a:lnTo>
                    <a:pt x="14905" y="479"/>
                  </a:lnTo>
                  <a:lnTo>
                    <a:pt x="14562" y="377"/>
                  </a:lnTo>
                  <a:lnTo>
                    <a:pt x="14186" y="291"/>
                  </a:lnTo>
                  <a:lnTo>
                    <a:pt x="13810" y="223"/>
                  </a:lnTo>
                  <a:lnTo>
                    <a:pt x="13416" y="171"/>
                  </a:lnTo>
                  <a:lnTo>
                    <a:pt x="13022" y="120"/>
                  </a:lnTo>
                  <a:lnTo>
                    <a:pt x="12252" y="52"/>
                  </a:lnTo>
                  <a:lnTo>
                    <a:pt x="11465" y="17"/>
                  </a:lnTo>
                  <a:lnTo>
                    <a:pt x="10678" y="0"/>
                  </a:lnTo>
                  <a:close/>
                </a:path>
              </a:pathLst>
            </a:custGeom>
            <a:solidFill>
              <a:srgbClr val="C09B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9"/>
            <p:cNvSpPr/>
            <p:nvPr/>
          </p:nvSpPr>
          <p:spPr>
            <a:xfrm>
              <a:off x="7380477" y="2110823"/>
              <a:ext cx="8876" cy="443"/>
            </a:xfrm>
            <a:custGeom>
              <a:avLst/>
              <a:gdLst/>
              <a:ahLst/>
              <a:cxnLst/>
              <a:rect l="l" t="t" r="r" b="b"/>
              <a:pathLst>
                <a:path w="361" h="18" extrusionOk="0">
                  <a:moveTo>
                    <a:pt x="1" y="1"/>
                  </a:moveTo>
                  <a:lnTo>
                    <a:pt x="104" y="18"/>
                  </a:lnTo>
                  <a:lnTo>
                    <a:pt x="360"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9"/>
            <p:cNvSpPr/>
            <p:nvPr/>
          </p:nvSpPr>
          <p:spPr>
            <a:xfrm>
              <a:off x="7377551" y="2110823"/>
              <a:ext cx="11802" cy="443"/>
            </a:xfrm>
            <a:custGeom>
              <a:avLst/>
              <a:gdLst/>
              <a:ahLst/>
              <a:cxnLst/>
              <a:rect l="l" t="t" r="r" b="b"/>
              <a:pathLst>
                <a:path w="480" h="18" fill="none" extrusionOk="0">
                  <a:moveTo>
                    <a:pt x="0" y="1"/>
                  </a:moveTo>
                  <a:lnTo>
                    <a:pt x="0" y="1"/>
                  </a:lnTo>
                  <a:lnTo>
                    <a:pt x="120" y="1"/>
                  </a:lnTo>
                  <a:lnTo>
                    <a:pt x="223" y="18"/>
                  </a:lnTo>
                  <a:lnTo>
                    <a:pt x="223" y="18"/>
                  </a:lnTo>
                  <a:lnTo>
                    <a:pt x="479" y="1"/>
                  </a:lnTo>
                  <a:lnTo>
                    <a:pt x="479" y="1"/>
                  </a:lnTo>
                  <a:lnTo>
                    <a:pt x="445" y="1"/>
                  </a:lnTo>
                  <a:lnTo>
                    <a:pt x="445"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9"/>
            <p:cNvSpPr/>
            <p:nvPr/>
          </p:nvSpPr>
          <p:spPr>
            <a:xfrm>
              <a:off x="7389329" y="1987539"/>
              <a:ext cx="409824" cy="473777"/>
            </a:xfrm>
            <a:custGeom>
              <a:avLst/>
              <a:gdLst/>
              <a:ahLst/>
              <a:cxnLst/>
              <a:rect l="l" t="t" r="r" b="b"/>
              <a:pathLst>
                <a:path w="16668" h="19269" extrusionOk="0">
                  <a:moveTo>
                    <a:pt x="5185" y="1"/>
                  </a:moveTo>
                  <a:lnTo>
                    <a:pt x="4929" y="206"/>
                  </a:lnTo>
                  <a:lnTo>
                    <a:pt x="4706" y="429"/>
                  </a:lnTo>
                  <a:lnTo>
                    <a:pt x="4501" y="668"/>
                  </a:lnTo>
                  <a:lnTo>
                    <a:pt x="4330" y="925"/>
                  </a:lnTo>
                  <a:lnTo>
                    <a:pt x="4158" y="1199"/>
                  </a:lnTo>
                  <a:lnTo>
                    <a:pt x="4004" y="1490"/>
                  </a:lnTo>
                  <a:lnTo>
                    <a:pt x="3868" y="1780"/>
                  </a:lnTo>
                  <a:lnTo>
                    <a:pt x="3748" y="2071"/>
                  </a:lnTo>
                  <a:lnTo>
                    <a:pt x="3628" y="2379"/>
                  </a:lnTo>
                  <a:lnTo>
                    <a:pt x="3525" y="2687"/>
                  </a:lnTo>
                  <a:lnTo>
                    <a:pt x="3354" y="3321"/>
                  </a:lnTo>
                  <a:lnTo>
                    <a:pt x="3217" y="3971"/>
                  </a:lnTo>
                  <a:lnTo>
                    <a:pt x="3098" y="4621"/>
                  </a:lnTo>
                  <a:lnTo>
                    <a:pt x="3080" y="4570"/>
                  </a:lnTo>
                  <a:lnTo>
                    <a:pt x="3080" y="4518"/>
                  </a:lnTo>
                  <a:lnTo>
                    <a:pt x="3046" y="4467"/>
                  </a:lnTo>
                  <a:lnTo>
                    <a:pt x="3012" y="4433"/>
                  </a:lnTo>
                  <a:lnTo>
                    <a:pt x="2926" y="4364"/>
                  </a:lnTo>
                  <a:lnTo>
                    <a:pt x="2875" y="4347"/>
                  </a:lnTo>
                  <a:lnTo>
                    <a:pt x="2790" y="4347"/>
                  </a:lnTo>
                  <a:lnTo>
                    <a:pt x="2721" y="4364"/>
                  </a:lnTo>
                  <a:lnTo>
                    <a:pt x="2670" y="4381"/>
                  </a:lnTo>
                  <a:lnTo>
                    <a:pt x="2618" y="4416"/>
                  </a:lnTo>
                  <a:lnTo>
                    <a:pt x="2584" y="4467"/>
                  </a:lnTo>
                  <a:lnTo>
                    <a:pt x="2516" y="4570"/>
                  </a:lnTo>
                  <a:lnTo>
                    <a:pt x="2482" y="4689"/>
                  </a:lnTo>
                  <a:lnTo>
                    <a:pt x="2464" y="4655"/>
                  </a:lnTo>
                  <a:lnTo>
                    <a:pt x="2447" y="4621"/>
                  </a:lnTo>
                  <a:lnTo>
                    <a:pt x="2396" y="4604"/>
                  </a:lnTo>
                  <a:lnTo>
                    <a:pt x="2293" y="4604"/>
                  </a:lnTo>
                  <a:lnTo>
                    <a:pt x="2139" y="4039"/>
                  </a:lnTo>
                  <a:lnTo>
                    <a:pt x="1968" y="4245"/>
                  </a:lnTo>
                  <a:lnTo>
                    <a:pt x="1831" y="4467"/>
                  </a:lnTo>
                  <a:lnTo>
                    <a:pt x="1712" y="4707"/>
                  </a:lnTo>
                  <a:lnTo>
                    <a:pt x="1626" y="4946"/>
                  </a:lnTo>
                  <a:lnTo>
                    <a:pt x="1301" y="4347"/>
                  </a:lnTo>
                  <a:lnTo>
                    <a:pt x="1267" y="4450"/>
                  </a:lnTo>
                  <a:lnTo>
                    <a:pt x="1198" y="4553"/>
                  </a:lnTo>
                  <a:lnTo>
                    <a:pt x="1113" y="4638"/>
                  </a:lnTo>
                  <a:lnTo>
                    <a:pt x="1027" y="4724"/>
                  </a:lnTo>
                  <a:lnTo>
                    <a:pt x="924" y="4792"/>
                  </a:lnTo>
                  <a:lnTo>
                    <a:pt x="822" y="4843"/>
                  </a:lnTo>
                  <a:lnTo>
                    <a:pt x="702" y="4878"/>
                  </a:lnTo>
                  <a:lnTo>
                    <a:pt x="582" y="4912"/>
                  </a:lnTo>
                  <a:lnTo>
                    <a:pt x="291" y="4963"/>
                  </a:lnTo>
                  <a:lnTo>
                    <a:pt x="0" y="5015"/>
                  </a:lnTo>
                  <a:lnTo>
                    <a:pt x="0" y="5015"/>
                  </a:lnTo>
                  <a:lnTo>
                    <a:pt x="959" y="4997"/>
                  </a:lnTo>
                  <a:lnTo>
                    <a:pt x="1917" y="4929"/>
                  </a:lnTo>
                  <a:lnTo>
                    <a:pt x="2892" y="4843"/>
                  </a:lnTo>
                  <a:lnTo>
                    <a:pt x="3850" y="4707"/>
                  </a:lnTo>
                  <a:lnTo>
                    <a:pt x="3850" y="4638"/>
                  </a:lnTo>
                  <a:lnTo>
                    <a:pt x="3868" y="4091"/>
                  </a:lnTo>
                  <a:lnTo>
                    <a:pt x="3919" y="3543"/>
                  </a:lnTo>
                  <a:lnTo>
                    <a:pt x="4004" y="2995"/>
                  </a:lnTo>
                  <a:lnTo>
                    <a:pt x="4124" y="2448"/>
                  </a:lnTo>
                  <a:lnTo>
                    <a:pt x="4278" y="1917"/>
                  </a:lnTo>
                  <a:lnTo>
                    <a:pt x="4466" y="1387"/>
                  </a:lnTo>
                  <a:lnTo>
                    <a:pt x="4689" y="874"/>
                  </a:lnTo>
                  <a:lnTo>
                    <a:pt x="4946" y="394"/>
                  </a:lnTo>
                  <a:lnTo>
                    <a:pt x="4877" y="976"/>
                  </a:lnTo>
                  <a:lnTo>
                    <a:pt x="4809" y="1558"/>
                  </a:lnTo>
                  <a:lnTo>
                    <a:pt x="4792" y="2157"/>
                  </a:lnTo>
                  <a:lnTo>
                    <a:pt x="4775" y="2739"/>
                  </a:lnTo>
                  <a:lnTo>
                    <a:pt x="4775" y="3184"/>
                  </a:lnTo>
                  <a:lnTo>
                    <a:pt x="4792" y="3629"/>
                  </a:lnTo>
                  <a:lnTo>
                    <a:pt x="4826" y="4056"/>
                  </a:lnTo>
                  <a:lnTo>
                    <a:pt x="4860" y="4501"/>
                  </a:lnTo>
                  <a:lnTo>
                    <a:pt x="4877" y="4484"/>
                  </a:lnTo>
                  <a:lnTo>
                    <a:pt x="4911" y="4467"/>
                  </a:lnTo>
                  <a:lnTo>
                    <a:pt x="5065" y="4450"/>
                  </a:lnTo>
                  <a:lnTo>
                    <a:pt x="5613" y="4399"/>
                  </a:lnTo>
                  <a:lnTo>
                    <a:pt x="6417" y="4364"/>
                  </a:lnTo>
                  <a:lnTo>
                    <a:pt x="7358" y="4330"/>
                  </a:lnTo>
                  <a:lnTo>
                    <a:pt x="9395" y="4279"/>
                  </a:lnTo>
                  <a:lnTo>
                    <a:pt x="11363" y="4279"/>
                  </a:lnTo>
                  <a:lnTo>
                    <a:pt x="11893" y="4313"/>
                  </a:lnTo>
                  <a:lnTo>
                    <a:pt x="12184" y="4364"/>
                  </a:lnTo>
                  <a:lnTo>
                    <a:pt x="12458" y="4416"/>
                  </a:lnTo>
                  <a:lnTo>
                    <a:pt x="12680" y="4450"/>
                  </a:lnTo>
                  <a:lnTo>
                    <a:pt x="12988" y="4484"/>
                  </a:lnTo>
                  <a:lnTo>
                    <a:pt x="13365" y="4518"/>
                  </a:lnTo>
                  <a:lnTo>
                    <a:pt x="13587" y="4553"/>
                  </a:lnTo>
                  <a:lnTo>
                    <a:pt x="13775" y="4604"/>
                  </a:lnTo>
                  <a:lnTo>
                    <a:pt x="14152" y="4724"/>
                  </a:lnTo>
                  <a:lnTo>
                    <a:pt x="14237" y="4758"/>
                  </a:lnTo>
                  <a:lnTo>
                    <a:pt x="14323" y="4809"/>
                  </a:lnTo>
                  <a:lnTo>
                    <a:pt x="14391" y="4861"/>
                  </a:lnTo>
                  <a:lnTo>
                    <a:pt x="14443" y="4912"/>
                  </a:lnTo>
                  <a:lnTo>
                    <a:pt x="14545" y="5032"/>
                  </a:lnTo>
                  <a:lnTo>
                    <a:pt x="14614" y="5186"/>
                  </a:lnTo>
                  <a:lnTo>
                    <a:pt x="14665" y="5357"/>
                  </a:lnTo>
                  <a:lnTo>
                    <a:pt x="14699" y="5528"/>
                  </a:lnTo>
                  <a:lnTo>
                    <a:pt x="14716" y="5699"/>
                  </a:lnTo>
                  <a:lnTo>
                    <a:pt x="14716" y="5887"/>
                  </a:lnTo>
                  <a:lnTo>
                    <a:pt x="14716" y="6384"/>
                  </a:lnTo>
                  <a:lnTo>
                    <a:pt x="14716" y="6418"/>
                  </a:lnTo>
                  <a:lnTo>
                    <a:pt x="14716" y="7119"/>
                  </a:lnTo>
                  <a:lnTo>
                    <a:pt x="14699" y="8078"/>
                  </a:lnTo>
                  <a:lnTo>
                    <a:pt x="14682" y="9053"/>
                  </a:lnTo>
                  <a:lnTo>
                    <a:pt x="14631" y="10371"/>
                  </a:lnTo>
                  <a:lnTo>
                    <a:pt x="14580" y="11021"/>
                  </a:lnTo>
                  <a:lnTo>
                    <a:pt x="14528" y="11671"/>
                  </a:lnTo>
                  <a:lnTo>
                    <a:pt x="14460" y="12338"/>
                  </a:lnTo>
                  <a:lnTo>
                    <a:pt x="14374" y="12989"/>
                  </a:lnTo>
                  <a:lnTo>
                    <a:pt x="14271" y="13639"/>
                  </a:lnTo>
                  <a:lnTo>
                    <a:pt x="14169" y="14289"/>
                  </a:lnTo>
                  <a:lnTo>
                    <a:pt x="14032" y="14922"/>
                  </a:lnTo>
                  <a:lnTo>
                    <a:pt x="13878" y="15572"/>
                  </a:lnTo>
                  <a:lnTo>
                    <a:pt x="13707" y="16206"/>
                  </a:lnTo>
                  <a:lnTo>
                    <a:pt x="13519" y="16822"/>
                  </a:lnTo>
                  <a:lnTo>
                    <a:pt x="13313" y="17455"/>
                  </a:lnTo>
                  <a:lnTo>
                    <a:pt x="13074" y="18071"/>
                  </a:lnTo>
                  <a:lnTo>
                    <a:pt x="12817" y="18670"/>
                  </a:lnTo>
                  <a:lnTo>
                    <a:pt x="12526" y="19269"/>
                  </a:lnTo>
                  <a:lnTo>
                    <a:pt x="12731" y="19132"/>
                  </a:lnTo>
                  <a:lnTo>
                    <a:pt x="12954" y="18738"/>
                  </a:lnTo>
                  <a:lnTo>
                    <a:pt x="13159" y="18345"/>
                  </a:lnTo>
                  <a:lnTo>
                    <a:pt x="13365" y="17951"/>
                  </a:lnTo>
                  <a:lnTo>
                    <a:pt x="13553" y="17540"/>
                  </a:lnTo>
                  <a:lnTo>
                    <a:pt x="13878" y="16702"/>
                  </a:lnTo>
                  <a:lnTo>
                    <a:pt x="14186" y="15846"/>
                  </a:lnTo>
                  <a:lnTo>
                    <a:pt x="14528" y="14905"/>
                  </a:lnTo>
                  <a:lnTo>
                    <a:pt x="14665" y="14546"/>
                  </a:lnTo>
                  <a:lnTo>
                    <a:pt x="14870" y="13930"/>
                  </a:lnTo>
                  <a:lnTo>
                    <a:pt x="15076" y="13314"/>
                  </a:lnTo>
                  <a:lnTo>
                    <a:pt x="15144" y="13006"/>
                  </a:lnTo>
                  <a:lnTo>
                    <a:pt x="15196" y="12698"/>
                  </a:lnTo>
                  <a:lnTo>
                    <a:pt x="15281" y="12082"/>
                  </a:lnTo>
                  <a:lnTo>
                    <a:pt x="15367" y="11431"/>
                  </a:lnTo>
                  <a:lnTo>
                    <a:pt x="15418" y="10781"/>
                  </a:lnTo>
                  <a:lnTo>
                    <a:pt x="15521" y="9464"/>
                  </a:lnTo>
                  <a:lnTo>
                    <a:pt x="15589" y="8351"/>
                  </a:lnTo>
                  <a:lnTo>
                    <a:pt x="15606" y="7804"/>
                  </a:lnTo>
                  <a:lnTo>
                    <a:pt x="15623" y="7239"/>
                  </a:lnTo>
                  <a:lnTo>
                    <a:pt x="15623" y="6674"/>
                  </a:lnTo>
                  <a:lnTo>
                    <a:pt x="15623" y="6127"/>
                  </a:lnTo>
                  <a:lnTo>
                    <a:pt x="15589" y="5562"/>
                  </a:lnTo>
                  <a:lnTo>
                    <a:pt x="15538" y="5015"/>
                  </a:lnTo>
                  <a:lnTo>
                    <a:pt x="15726" y="5066"/>
                  </a:lnTo>
                  <a:lnTo>
                    <a:pt x="15914" y="5134"/>
                  </a:lnTo>
                  <a:lnTo>
                    <a:pt x="16085" y="5237"/>
                  </a:lnTo>
                  <a:lnTo>
                    <a:pt x="16239" y="5374"/>
                  </a:lnTo>
                  <a:lnTo>
                    <a:pt x="16308" y="4707"/>
                  </a:lnTo>
                  <a:lnTo>
                    <a:pt x="16650" y="5151"/>
                  </a:lnTo>
                  <a:lnTo>
                    <a:pt x="16667" y="4861"/>
                  </a:lnTo>
                  <a:lnTo>
                    <a:pt x="16667" y="4570"/>
                  </a:lnTo>
                  <a:lnTo>
                    <a:pt x="16667" y="4296"/>
                  </a:lnTo>
                  <a:lnTo>
                    <a:pt x="16650" y="4005"/>
                  </a:lnTo>
                  <a:lnTo>
                    <a:pt x="16616" y="3714"/>
                  </a:lnTo>
                  <a:lnTo>
                    <a:pt x="16564" y="3440"/>
                  </a:lnTo>
                  <a:lnTo>
                    <a:pt x="16513" y="3149"/>
                  </a:lnTo>
                  <a:lnTo>
                    <a:pt x="16445" y="2876"/>
                  </a:lnTo>
                  <a:lnTo>
                    <a:pt x="16376" y="2602"/>
                  </a:lnTo>
                  <a:lnTo>
                    <a:pt x="16291" y="2328"/>
                  </a:lnTo>
                  <a:lnTo>
                    <a:pt x="16188" y="2071"/>
                  </a:lnTo>
                  <a:lnTo>
                    <a:pt x="16085" y="1798"/>
                  </a:lnTo>
                  <a:lnTo>
                    <a:pt x="15948" y="1541"/>
                  </a:lnTo>
                  <a:lnTo>
                    <a:pt x="15829" y="1284"/>
                  </a:lnTo>
                  <a:lnTo>
                    <a:pt x="15675" y="1045"/>
                  </a:lnTo>
                  <a:lnTo>
                    <a:pt x="15538" y="805"/>
                  </a:lnTo>
                  <a:lnTo>
                    <a:pt x="15572" y="1028"/>
                  </a:lnTo>
                  <a:lnTo>
                    <a:pt x="15606" y="1250"/>
                  </a:lnTo>
                  <a:lnTo>
                    <a:pt x="15640" y="1472"/>
                  </a:lnTo>
                  <a:lnTo>
                    <a:pt x="15640" y="1712"/>
                  </a:lnTo>
                  <a:lnTo>
                    <a:pt x="15640" y="1934"/>
                  </a:lnTo>
                  <a:lnTo>
                    <a:pt x="15623" y="2174"/>
                  </a:lnTo>
                  <a:lnTo>
                    <a:pt x="15606" y="2396"/>
                  </a:lnTo>
                  <a:lnTo>
                    <a:pt x="15572" y="2619"/>
                  </a:lnTo>
                  <a:lnTo>
                    <a:pt x="15521" y="2841"/>
                  </a:lnTo>
                  <a:lnTo>
                    <a:pt x="15452" y="3064"/>
                  </a:lnTo>
                  <a:lnTo>
                    <a:pt x="15384" y="3286"/>
                  </a:lnTo>
                  <a:lnTo>
                    <a:pt x="15281" y="3492"/>
                  </a:lnTo>
                  <a:lnTo>
                    <a:pt x="15196" y="3697"/>
                  </a:lnTo>
                  <a:lnTo>
                    <a:pt x="15076" y="3902"/>
                  </a:lnTo>
                  <a:lnTo>
                    <a:pt x="14956" y="4091"/>
                  </a:lnTo>
                  <a:lnTo>
                    <a:pt x="14836" y="4279"/>
                  </a:lnTo>
                  <a:lnTo>
                    <a:pt x="14785" y="4091"/>
                  </a:lnTo>
                  <a:lnTo>
                    <a:pt x="14734" y="3885"/>
                  </a:lnTo>
                  <a:lnTo>
                    <a:pt x="14665" y="3697"/>
                  </a:lnTo>
                  <a:lnTo>
                    <a:pt x="14597" y="3509"/>
                  </a:lnTo>
                  <a:lnTo>
                    <a:pt x="14511" y="3338"/>
                  </a:lnTo>
                  <a:lnTo>
                    <a:pt x="14408" y="3149"/>
                  </a:lnTo>
                  <a:lnTo>
                    <a:pt x="14306" y="2978"/>
                  </a:lnTo>
                  <a:lnTo>
                    <a:pt x="14186" y="2824"/>
                  </a:lnTo>
                  <a:lnTo>
                    <a:pt x="14100" y="4022"/>
                  </a:lnTo>
                  <a:lnTo>
                    <a:pt x="13946" y="3714"/>
                  </a:lnTo>
                  <a:lnTo>
                    <a:pt x="13775" y="3406"/>
                  </a:lnTo>
                  <a:lnTo>
                    <a:pt x="13587" y="3132"/>
                  </a:lnTo>
                  <a:lnTo>
                    <a:pt x="13365" y="2876"/>
                  </a:lnTo>
                  <a:lnTo>
                    <a:pt x="13296" y="3184"/>
                  </a:lnTo>
                  <a:lnTo>
                    <a:pt x="13211" y="3492"/>
                  </a:lnTo>
                  <a:lnTo>
                    <a:pt x="13091" y="3783"/>
                  </a:lnTo>
                  <a:lnTo>
                    <a:pt x="12954" y="4073"/>
                  </a:lnTo>
                  <a:lnTo>
                    <a:pt x="12595" y="3543"/>
                  </a:lnTo>
                  <a:lnTo>
                    <a:pt x="12441" y="3868"/>
                  </a:lnTo>
                  <a:lnTo>
                    <a:pt x="12355" y="3783"/>
                  </a:lnTo>
                  <a:lnTo>
                    <a:pt x="12269" y="3714"/>
                  </a:lnTo>
                  <a:lnTo>
                    <a:pt x="12150" y="3680"/>
                  </a:lnTo>
                  <a:lnTo>
                    <a:pt x="12047" y="3663"/>
                  </a:lnTo>
                  <a:lnTo>
                    <a:pt x="11927" y="3680"/>
                  </a:lnTo>
                  <a:lnTo>
                    <a:pt x="11825" y="3714"/>
                  </a:lnTo>
                  <a:lnTo>
                    <a:pt x="11722" y="3783"/>
                  </a:lnTo>
                  <a:lnTo>
                    <a:pt x="11653" y="3868"/>
                  </a:lnTo>
                  <a:lnTo>
                    <a:pt x="10849" y="3440"/>
                  </a:lnTo>
                  <a:lnTo>
                    <a:pt x="10558" y="3714"/>
                  </a:lnTo>
                  <a:lnTo>
                    <a:pt x="10233" y="3321"/>
                  </a:lnTo>
                  <a:lnTo>
                    <a:pt x="10130" y="3492"/>
                  </a:lnTo>
                  <a:lnTo>
                    <a:pt x="10045" y="3680"/>
                  </a:lnTo>
                  <a:lnTo>
                    <a:pt x="9976" y="3868"/>
                  </a:lnTo>
                  <a:lnTo>
                    <a:pt x="9925" y="4056"/>
                  </a:lnTo>
                  <a:lnTo>
                    <a:pt x="9908" y="3731"/>
                  </a:lnTo>
                  <a:lnTo>
                    <a:pt x="9874" y="3406"/>
                  </a:lnTo>
                  <a:lnTo>
                    <a:pt x="9805" y="3081"/>
                  </a:lnTo>
                  <a:lnTo>
                    <a:pt x="9720" y="2756"/>
                  </a:lnTo>
                  <a:lnTo>
                    <a:pt x="9617" y="2448"/>
                  </a:lnTo>
                  <a:lnTo>
                    <a:pt x="9480" y="2140"/>
                  </a:lnTo>
                  <a:lnTo>
                    <a:pt x="9326" y="1849"/>
                  </a:lnTo>
                  <a:lnTo>
                    <a:pt x="9138" y="1575"/>
                  </a:lnTo>
                  <a:lnTo>
                    <a:pt x="9138" y="1883"/>
                  </a:lnTo>
                  <a:lnTo>
                    <a:pt x="9121" y="2191"/>
                  </a:lnTo>
                  <a:lnTo>
                    <a:pt x="9087" y="2499"/>
                  </a:lnTo>
                  <a:lnTo>
                    <a:pt x="9035" y="2790"/>
                  </a:lnTo>
                  <a:lnTo>
                    <a:pt x="8950" y="3098"/>
                  </a:lnTo>
                  <a:lnTo>
                    <a:pt x="8864" y="3389"/>
                  </a:lnTo>
                  <a:lnTo>
                    <a:pt x="8762" y="3680"/>
                  </a:lnTo>
                  <a:lnTo>
                    <a:pt x="8625" y="3971"/>
                  </a:lnTo>
                  <a:lnTo>
                    <a:pt x="8625" y="3543"/>
                  </a:lnTo>
                  <a:lnTo>
                    <a:pt x="8608" y="3115"/>
                  </a:lnTo>
                  <a:lnTo>
                    <a:pt x="8556" y="2687"/>
                  </a:lnTo>
                  <a:lnTo>
                    <a:pt x="8471" y="2277"/>
                  </a:lnTo>
                  <a:lnTo>
                    <a:pt x="8368" y="1849"/>
                  </a:lnTo>
                  <a:lnTo>
                    <a:pt x="8231" y="1455"/>
                  </a:lnTo>
                  <a:lnTo>
                    <a:pt x="8077" y="1045"/>
                  </a:lnTo>
                  <a:lnTo>
                    <a:pt x="7889" y="668"/>
                  </a:lnTo>
                  <a:lnTo>
                    <a:pt x="7923" y="1045"/>
                  </a:lnTo>
                  <a:lnTo>
                    <a:pt x="7940" y="1438"/>
                  </a:lnTo>
                  <a:lnTo>
                    <a:pt x="7923" y="1815"/>
                  </a:lnTo>
                  <a:lnTo>
                    <a:pt x="7889" y="2208"/>
                  </a:lnTo>
                  <a:lnTo>
                    <a:pt x="7803" y="2585"/>
                  </a:lnTo>
                  <a:lnTo>
                    <a:pt x="7718" y="2961"/>
                  </a:lnTo>
                  <a:lnTo>
                    <a:pt x="7581" y="3321"/>
                  </a:lnTo>
                  <a:lnTo>
                    <a:pt x="7427" y="3680"/>
                  </a:lnTo>
                  <a:lnTo>
                    <a:pt x="7187" y="3269"/>
                  </a:lnTo>
                  <a:lnTo>
                    <a:pt x="6982" y="3560"/>
                  </a:lnTo>
                  <a:lnTo>
                    <a:pt x="6674" y="2961"/>
                  </a:lnTo>
                  <a:lnTo>
                    <a:pt x="6571" y="3115"/>
                  </a:lnTo>
                  <a:lnTo>
                    <a:pt x="6503" y="3269"/>
                  </a:lnTo>
                  <a:lnTo>
                    <a:pt x="6434" y="3440"/>
                  </a:lnTo>
                  <a:lnTo>
                    <a:pt x="6400" y="3611"/>
                  </a:lnTo>
                  <a:lnTo>
                    <a:pt x="5989" y="2824"/>
                  </a:lnTo>
                  <a:lnTo>
                    <a:pt x="5391" y="4073"/>
                  </a:lnTo>
                  <a:lnTo>
                    <a:pt x="5322" y="3560"/>
                  </a:lnTo>
                  <a:lnTo>
                    <a:pt x="5254" y="3064"/>
                  </a:lnTo>
                  <a:lnTo>
                    <a:pt x="5219" y="2550"/>
                  </a:lnTo>
                  <a:lnTo>
                    <a:pt x="5185" y="2037"/>
                  </a:lnTo>
                  <a:lnTo>
                    <a:pt x="5151" y="1524"/>
                  </a:lnTo>
                  <a:lnTo>
                    <a:pt x="5151" y="1010"/>
                  </a:lnTo>
                  <a:lnTo>
                    <a:pt x="5151" y="514"/>
                  </a:lnTo>
                  <a:lnTo>
                    <a:pt x="5185" y="1"/>
                  </a:lnTo>
                  <a:close/>
                </a:path>
              </a:pathLst>
            </a:custGeom>
            <a:solidFill>
              <a:srgbClr val="A07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9"/>
            <p:cNvSpPr/>
            <p:nvPr/>
          </p:nvSpPr>
          <p:spPr>
            <a:xfrm>
              <a:off x="7377551" y="2110823"/>
              <a:ext cx="11802" cy="25"/>
            </a:xfrm>
            <a:custGeom>
              <a:avLst/>
              <a:gdLst/>
              <a:ahLst/>
              <a:cxnLst/>
              <a:rect l="l" t="t" r="r" b="b"/>
              <a:pathLst>
                <a:path w="480" h="1" fill="none" extrusionOk="0">
                  <a:moveTo>
                    <a:pt x="0" y="1"/>
                  </a:moveTo>
                  <a:lnTo>
                    <a:pt x="0" y="1"/>
                  </a:lnTo>
                  <a:lnTo>
                    <a:pt x="0" y="1"/>
                  </a:lnTo>
                  <a:lnTo>
                    <a:pt x="445" y="1"/>
                  </a:lnTo>
                  <a:lnTo>
                    <a:pt x="445" y="1"/>
                  </a:lnTo>
                  <a:lnTo>
                    <a:pt x="479" y="1"/>
                  </a:lnTo>
                  <a:lnTo>
                    <a:pt x="479" y="1"/>
                  </a:lnTo>
                  <a:lnTo>
                    <a:pt x="479" y="1"/>
                  </a:lnTo>
                  <a:lnTo>
                    <a:pt x="445" y="1"/>
                  </a:lnTo>
                  <a:lnTo>
                    <a:pt x="445"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9"/>
            <p:cNvSpPr/>
            <p:nvPr/>
          </p:nvSpPr>
          <p:spPr>
            <a:xfrm>
              <a:off x="7461691" y="1850387"/>
              <a:ext cx="356814" cy="98891"/>
            </a:xfrm>
            <a:custGeom>
              <a:avLst/>
              <a:gdLst/>
              <a:ahLst/>
              <a:cxnLst/>
              <a:rect l="l" t="t" r="r" b="b"/>
              <a:pathLst>
                <a:path w="14512" h="4022" extrusionOk="0">
                  <a:moveTo>
                    <a:pt x="7803" y="0"/>
                  </a:moveTo>
                  <a:lnTo>
                    <a:pt x="7341" y="35"/>
                  </a:lnTo>
                  <a:lnTo>
                    <a:pt x="6862" y="69"/>
                  </a:lnTo>
                  <a:lnTo>
                    <a:pt x="6400" y="120"/>
                  </a:lnTo>
                  <a:lnTo>
                    <a:pt x="5476" y="240"/>
                  </a:lnTo>
                  <a:lnTo>
                    <a:pt x="4569" y="394"/>
                  </a:lnTo>
                  <a:lnTo>
                    <a:pt x="3868" y="531"/>
                  </a:lnTo>
                  <a:lnTo>
                    <a:pt x="3526" y="616"/>
                  </a:lnTo>
                  <a:lnTo>
                    <a:pt x="3183" y="702"/>
                  </a:lnTo>
                  <a:lnTo>
                    <a:pt x="2841" y="805"/>
                  </a:lnTo>
                  <a:lnTo>
                    <a:pt x="2516" y="924"/>
                  </a:lnTo>
                  <a:lnTo>
                    <a:pt x="2191" y="1061"/>
                  </a:lnTo>
                  <a:lnTo>
                    <a:pt x="1866" y="1215"/>
                  </a:lnTo>
                  <a:lnTo>
                    <a:pt x="1558" y="1404"/>
                  </a:lnTo>
                  <a:lnTo>
                    <a:pt x="1267" y="1609"/>
                  </a:lnTo>
                  <a:lnTo>
                    <a:pt x="993" y="1831"/>
                  </a:lnTo>
                  <a:lnTo>
                    <a:pt x="736" y="2071"/>
                  </a:lnTo>
                  <a:lnTo>
                    <a:pt x="497" y="2345"/>
                  </a:lnTo>
                  <a:lnTo>
                    <a:pt x="309" y="2619"/>
                  </a:lnTo>
                  <a:lnTo>
                    <a:pt x="137" y="2927"/>
                  </a:lnTo>
                  <a:lnTo>
                    <a:pt x="52" y="3098"/>
                  </a:lnTo>
                  <a:lnTo>
                    <a:pt x="1" y="3252"/>
                  </a:lnTo>
                  <a:lnTo>
                    <a:pt x="257" y="3029"/>
                  </a:lnTo>
                  <a:lnTo>
                    <a:pt x="548" y="2824"/>
                  </a:lnTo>
                  <a:lnTo>
                    <a:pt x="839" y="2636"/>
                  </a:lnTo>
                  <a:lnTo>
                    <a:pt x="1147" y="2465"/>
                  </a:lnTo>
                  <a:lnTo>
                    <a:pt x="993" y="2687"/>
                  </a:lnTo>
                  <a:lnTo>
                    <a:pt x="856" y="2927"/>
                  </a:lnTo>
                  <a:lnTo>
                    <a:pt x="736" y="3183"/>
                  </a:lnTo>
                  <a:lnTo>
                    <a:pt x="634" y="3440"/>
                  </a:lnTo>
                  <a:lnTo>
                    <a:pt x="788" y="3508"/>
                  </a:lnTo>
                  <a:lnTo>
                    <a:pt x="942" y="3543"/>
                  </a:lnTo>
                  <a:lnTo>
                    <a:pt x="1096" y="3577"/>
                  </a:lnTo>
                  <a:lnTo>
                    <a:pt x="1404" y="3577"/>
                  </a:lnTo>
                  <a:lnTo>
                    <a:pt x="1541" y="3560"/>
                  </a:lnTo>
                  <a:lnTo>
                    <a:pt x="1677" y="3525"/>
                  </a:lnTo>
                  <a:lnTo>
                    <a:pt x="1814" y="3474"/>
                  </a:lnTo>
                  <a:lnTo>
                    <a:pt x="1934" y="3423"/>
                  </a:lnTo>
                  <a:lnTo>
                    <a:pt x="2071" y="3354"/>
                  </a:lnTo>
                  <a:lnTo>
                    <a:pt x="2174" y="3269"/>
                  </a:lnTo>
                  <a:lnTo>
                    <a:pt x="2294" y="3166"/>
                  </a:lnTo>
                  <a:lnTo>
                    <a:pt x="2430" y="3012"/>
                  </a:lnTo>
                  <a:lnTo>
                    <a:pt x="2550" y="2858"/>
                  </a:lnTo>
                  <a:lnTo>
                    <a:pt x="2670" y="2687"/>
                  </a:lnTo>
                  <a:lnTo>
                    <a:pt x="2807" y="2516"/>
                  </a:lnTo>
                  <a:lnTo>
                    <a:pt x="2961" y="2345"/>
                  </a:lnTo>
                  <a:lnTo>
                    <a:pt x="3149" y="2208"/>
                  </a:lnTo>
                  <a:lnTo>
                    <a:pt x="3337" y="2071"/>
                  </a:lnTo>
                  <a:lnTo>
                    <a:pt x="3543" y="1951"/>
                  </a:lnTo>
                  <a:lnTo>
                    <a:pt x="3765" y="1848"/>
                  </a:lnTo>
                  <a:lnTo>
                    <a:pt x="3988" y="1746"/>
                  </a:lnTo>
                  <a:lnTo>
                    <a:pt x="4432" y="1558"/>
                  </a:lnTo>
                  <a:lnTo>
                    <a:pt x="4398" y="1866"/>
                  </a:lnTo>
                  <a:lnTo>
                    <a:pt x="4381" y="2174"/>
                  </a:lnTo>
                  <a:lnTo>
                    <a:pt x="4381" y="2482"/>
                  </a:lnTo>
                  <a:lnTo>
                    <a:pt x="4398" y="2807"/>
                  </a:lnTo>
                  <a:lnTo>
                    <a:pt x="4415" y="3115"/>
                  </a:lnTo>
                  <a:lnTo>
                    <a:pt x="4450" y="3406"/>
                  </a:lnTo>
                  <a:lnTo>
                    <a:pt x="4501" y="3714"/>
                  </a:lnTo>
                  <a:lnTo>
                    <a:pt x="4569" y="4022"/>
                  </a:lnTo>
                  <a:lnTo>
                    <a:pt x="4655" y="3714"/>
                  </a:lnTo>
                  <a:lnTo>
                    <a:pt x="4775" y="3423"/>
                  </a:lnTo>
                  <a:lnTo>
                    <a:pt x="4912" y="3132"/>
                  </a:lnTo>
                  <a:lnTo>
                    <a:pt x="5049" y="2841"/>
                  </a:lnTo>
                  <a:lnTo>
                    <a:pt x="5220" y="2567"/>
                  </a:lnTo>
                  <a:lnTo>
                    <a:pt x="5391" y="2310"/>
                  </a:lnTo>
                  <a:lnTo>
                    <a:pt x="5579" y="2054"/>
                  </a:lnTo>
                  <a:lnTo>
                    <a:pt x="5801" y="1814"/>
                  </a:lnTo>
                  <a:lnTo>
                    <a:pt x="5784" y="2242"/>
                  </a:lnTo>
                  <a:lnTo>
                    <a:pt x="5784" y="2670"/>
                  </a:lnTo>
                  <a:lnTo>
                    <a:pt x="5819" y="3098"/>
                  </a:lnTo>
                  <a:lnTo>
                    <a:pt x="5870" y="3543"/>
                  </a:lnTo>
                  <a:lnTo>
                    <a:pt x="6760" y="3560"/>
                  </a:lnTo>
                  <a:lnTo>
                    <a:pt x="7649" y="3577"/>
                  </a:lnTo>
                  <a:lnTo>
                    <a:pt x="8950" y="3560"/>
                  </a:lnTo>
                  <a:lnTo>
                    <a:pt x="10250" y="3491"/>
                  </a:lnTo>
                  <a:lnTo>
                    <a:pt x="10131" y="3269"/>
                  </a:lnTo>
                  <a:lnTo>
                    <a:pt x="10028" y="3046"/>
                  </a:lnTo>
                  <a:lnTo>
                    <a:pt x="9942" y="2807"/>
                  </a:lnTo>
                  <a:lnTo>
                    <a:pt x="9874" y="2584"/>
                  </a:lnTo>
                  <a:lnTo>
                    <a:pt x="9806" y="2328"/>
                  </a:lnTo>
                  <a:lnTo>
                    <a:pt x="9754" y="2088"/>
                  </a:lnTo>
                  <a:lnTo>
                    <a:pt x="9737" y="1848"/>
                  </a:lnTo>
                  <a:lnTo>
                    <a:pt x="9720" y="1592"/>
                  </a:lnTo>
                  <a:lnTo>
                    <a:pt x="11551" y="3200"/>
                  </a:lnTo>
                  <a:lnTo>
                    <a:pt x="11688" y="3320"/>
                  </a:lnTo>
                  <a:lnTo>
                    <a:pt x="11773" y="3371"/>
                  </a:lnTo>
                  <a:lnTo>
                    <a:pt x="11859" y="3406"/>
                  </a:lnTo>
                  <a:lnTo>
                    <a:pt x="11962" y="3423"/>
                  </a:lnTo>
                  <a:lnTo>
                    <a:pt x="12064" y="3440"/>
                  </a:lnTo>
                  <a:lnTo>
                    <a:pt x="12253" y="3423"/>
                  </a:lnTo>
                  <a:lnTo>
                    <a:pt x="12578" y="3406"/>
                  </a:lnTo>
                  <a:lnTo>
                    <a:pt x="13313" y="3406"/>
                  </a:lnTo>
                  <a:lnTo>
                    <a:pt x="13707" y="3440"/>
                  </a:lnTo>
                  <a:lnTo>
                    <a:pt x="14118" y="3491"/>
                  </a:lnTo>
                  <a:lnTo>
                    <a:pt x="14511" y="3543"/>
                  </a:lnTo>
                  <a:lnTo>
                    <a:pt x="14460" y="3508"/>
                  </a:lnTo>
                  <a:lnTo>
                    <a:pt x="14391" y="3406"/>
                  </a:lnTo>
                  <a:lnTo>
                    <a:pt x="14237" y="3098"/>
                  </a:lnTo>
                  <a:lnTo>
                    <a:pt x="14066" y="2773"/>
                  </a:lnTo>
                  <a:lnTo>
                    <a:pt x="13964" y="2584"/>
                  </a:lnTo>
                  <a:lnTo>
                    <a:pt x="13775" y="2345"/>
                  </a:lnTo>
                  <a:lnTo>
                    <a:pt x="13587" y="2105"/>
                  </a:lnTo>
                  <a:lnTo>
                    <a:pt x="13382" y="1883"/>
                  </a:lnTo>
                  <a:lnTo>
                    <a:pt x="13159" y="1677"/>
                  </a:lnTo>
                  <a:lnTo>
                    <a:pt x="12903" y="1438"/>
                  </a:lnTo>
                  <a:lnTo>
                    <a:pt x="12629" y="1232"/>
                  </a:lnTo>
                  <a:lnTo>
                    <a:pt x="12355" y="1044"/>
                  </a:lnTo>
                  <a:lnTo>
                    <a:pt x="12064" y="873"/>
                  </a:lnTo>
                  <a:lnTo>
                    <a:pt x="11773" y="719"/>
                  </a:lnTo>
                  <a:lnTo>
                    <a:pt x="11482" y="582"/>
                  </a:lnTo>
                  <a:lnTo>
                    <a:pt x="11174" y="462"/>
                  </a:lnTo>
                  <a:lnTo>
                    <a:pt x="10866" y="360"/>
                  </a:lnTo>
                  <a:lnTo>
                    <a:pt x="10558" y="257"/>
                  </a:lnTo>
                  <a:lnTo>
                    <a:pt x="10233" y="189"/>
                  </a:lnTo>
                  <a:lnTo>
                    <a:pt x="9908" y="120"/>
                  </a:lnTo>
                  <a:lnTo>
                    <a:pt x="9583" y="69"/>
                  </a:lnTo>
                  <a:lnTo>
                    <a:pt x="9258" y="35"/>
                  </a:lnTo>
                  <a:lnTo>
                    <a:pt x="8933" y="18"/>
                  </a:lnTo>
                  <a:lnTo>
                    <a:pt x="8266" y="0"/>
                  </a:lnTo>
                  <a:close/>
                </a:path>
              </a:pathLst>
            </a:custGeom>
            <a:solidFill>
              <a:srgbClr val="A07A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9"/>
            <p:cNvSpPr/>
            <p:nvPr/>
          </p:nvSpPr>
          <p:spPr>
            <a:xfrm>
              <a:off x="7449077" y="2259359"/>
              <a:ext cx="188512" cy="27366"/>
            </a:xfrm>
            <a:custGeom>
              <a:avLst/>
              <a:gdLst/>
              <a:ahLst/>
              <a:cxnLst/>
              <a:rect l="l" t="t" r="r" b="b"/>
              <a:pathLst>
                <a:path w="7667" h="1113" extrusionOk="0">
                  <a:moveTo>
                    <a:pt x="3354" y="0"/>
                  </a:moveTo>
                  <a:lnTo>
                    <a:pt x="2978" y="17"/>
                  </a:lnTo>
                  <a:lnTo>
                    <a:pt x="2618" y="34"/>
                  </a:lnTo>
                  <a:lnTo>
                    <a:pt x="2242" y="86"/>
                  </a:lnTo>
                  <a:lnTo>
                    <a:pt x="1882" y="137"/>
                  </a:lnTo>
                  <a:lnTo>
                    <a:pt x="1386" y="257"/>
                  </a:lnTo>
                  <a:lnTo>
                    <a:pt x="907" y="394"/>
                  </a:lnTo>
                  <a:lnTo>
                    <a:pt x="445" y="582"/>
                  </a:lnTo>
                  <a:lnTo>
                    <a:pt x="223" y="684"/>
                  </a:lnTo>
                  <a:lnTo>
                    <a:pt x="0" y="787"/>
                  </a:lnTo>
                  <a:lnTo>
                    <a:pt x="479" y="667"/>
                  </a:lnTo>
                  <a:lnTo>
                    <a:pt x="958" y="565"/>
                  </a:lnTo>
                  <a:lnTo>
                    <a:pt x="1438" y="479"/>
                  </a:lnTo>
                  <a:lnTo>
                    <a:pt x="1917" y="428"/>
                  </a:lnTo>
                  <a:lnTo>
                    <a:pt x="2516" y="376"/>
                  </a:lnTo>
                  <a:lnTo>
                    <a:pt x="3115" y="359"/>
                  </a:lnTo>
                  <a:lnTo>
                    <a:pt x="3474" y="359"/>
                  </a:lnTo>
                  <a:lnTo>
                    <a:pt x="3850" y="376"/>
                  </a:lnTo>
                  <a:lnTo>
                    <a:pt x="4329" y="428"/>
                  </a:lnTo>
                  <a:lnTo>
                    <a:pt x="4809" y="479"/>
                  </a:lnTo>
                  <a:lnTo>
                    <a:pt x="5288" y="548"/>
                  </a:lnTo>
                  <a:lnTo>
                    <a:pt x="5767" y="633"/>
                  </a:lnTo>
                  <a:lnTo>
                    <a:pt x="6229" y="736"/>
                  </a:lnTo>
                  <a:lnTo>
                    <a:pt x="6708" y="856"/>
                  </a:lnTo>
                  <a:lnTo>
                    <a:pt x="7666" y="1112"/>
                  </a:lnTo>
                  <a:lnTo>
                    <a:pt x="7221" y="890"/>
                  </a:lnTo>
                  <a:lnTo>
                    <a:pt x="6759" y="684"/>
                  </a:lnTo>
                  <a:lnTo>
                    <a:pt x="6297" y="513"/>
                  </a:lnTo>
                  <a:lnTo>
                    <a:pt x="5835" y="359"/>
                  </a:lnTo>
                  <a:lnTo>
                    <a:pt x="5339" y="240"/>
                  </a:lnTo>
                  <a:lnTo>
                    <a:pt x="4860" y="137"/>
                  </a:lnTo>
                  <a:lnTo>
                    <a:pt x="4364" y="68"/>
                  </a:lnTo>
                  <a:lnTo>
                    <a:pt x="3867" y="17"/>
                  </a:lnTo>
                  <a:lnTo>
                    <a:pt x="3354" y="0"/>
                  </a:lnTo>
                  <a:close/>
                </a:path>
              </a:pathLst>
            </a:custGeom>
            <a:solidFill>
              <a:srgbClr val="00A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9"/>
            <p:cNvSpPr/>
            <p:nvPr/>
          </p:nvSpPr>
          <p:spPr>
            <a:xfrm>
              <a:off x="7454118" y="2297225"/>
              <a:ext cx="171252" cy="16424"/>
            </a:xfrm>
            <a:custGeom>
              <a:avLst/>
              <a:gdLst/>
              <a:ahLst/>
              <a:cxnLst/>
              <a:rect l="l" t="t" r="r" b="b"/>
              <a:pathLst>
                <a:path w="6965" h="668" extrusionOk="0">
                  <a:moveTo>
                    <a:pt x="1" y="0"/>
                  </a:moveTo>
                  <a:lnTo>
                    <a:pt x="411" y="154"/>
                  </a:lnTo>
                  <a:lnTo>
                    <a:pt x="839" y="274"/>
                  </a:lnTo>
                  <a:lnTo>
                    <a:pt x="1267" y="394"/>
                  </a:lnTo>
                  <a:lnTo>
                    <a:pt x="1695" y="479"/>
                  </a:lnTo>
                  <a:lnTo>
                    <a:pt x="2140" y="548"/>
                  </a:lnTo>
                  <a:lnTo>
                    <a:pt x="2584" y="599"/>
                  </a:lnTo>
                  <a:lnTo>
                    <a:pt x="3012" y="633"/>
                  </a:lnTo>
                  <a:lnTo>
                    <a:pt x="3457" y="650"/>
                  </a:lnTo>
                  <a:lnTo>
                    <a:pt x="3970" y="667"/>
                  </a:lnTo>
                  <a:lnTo>
                    <a:pt x="4604" y="650"/>
                  </a:lnTo>
                  <a:lnTo>
                    <a:pt x="5220" y="616"/>
                  </a:lnTo>
                  <a:lnTo>
                    <a:pt x="6092" y="531"/>
                  </a:lnTo>
                  <a:lnTo>
                    <a:pt x="6520" y="479"/>
                  </a:lnTo>
                  <a:lnTo>
                    <a:pt x="6965" y="411"/>
                  </a:lnTo>
                  <a:lnTo>
                    <a:pt x="6520" y="377"/>
                  </a:lnTo>
                  <a:lnTo>
                    <a:pt x="6075" y="359"/>
                  </a:lnTo>
                  <a:lnTo>
                    <a:pt x="5202" y="325"/>
                  </a:lnTo>
                  <a:lnTo>
                    <a:pt x="3474" y="291"/>
                  </a:lnTo>
                  <a:lnTo>
                    <a:pt x="2602" y="257"/>
                  </a:lnTo>
                  <a:lnTo>
                    <a:pt x="1746" y="188"/>
                  </a:lnTo>
                  <a:lnTo>
                    <a:pt x="873" y="103"/>
                  </a:lnTo>
                  <a:lnTo>
                    <a:pt x="1" y="0"/>
                  </a:lnTo>
                  <a:close/>
                </a:path>
              </a:pathLst>
            </a:custGeom>
            <a:solidFill>
              <a:srgbClr val="00A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9"/>
            <p:cNvSpPr/>
            <p:nvPr/>
          </p:nvSpPr>
          <p:spPr>
            <a:xfrm>
              <a:off x="7474747" y="2330861"/>
              <a:ext cx="123700" cy="15613"/>
            </a:xfrm>
            <a:custGeom>
              <a:avLst/>
              <a:gdLst/>
              <a:ahLst/>
              <a:cxnLst/>
              <a:rect l="l" t="t" r="r" b="b"/>
              <a:pathLst>
                <a:path w="5031" h="635" extrusionOk="0">
                  <a:moveTo>
                    <a:pt x="0" y="1"/>
                  </a:moveTo>
                  <a:lnTo>
                    <a:pt x="291" y="138"/>
                  </a:lnTo>
                  <a:lnTo>
                    <a:pt x="582" y="258"/>
                  </a:lnTo>
                  <a:lnTo>
                    <a:pt x="890" y="360"/>
                  </a:lnTo>
                  <a:lnTo>
                    <a:pt x="1215" y="446"/>
                  </a:lnTo>
                  <a:lnTo>
                    <a:pt x="1523" y="514"/>
                  </a:lnTo>
                  <a:lnTo>
                    <a:pt x="1848" y="566"/>
                  </a:lnTo>
                  <a:lnTo>
                    <a:pt x="2173" y="600"/>
                  </a:lnTo>
                  <a:lnTo>
                    <a:pt x="2481" y="617"/>
                  </a:lnTo>
                  <a:lnTo>
                    <a:pt x="2858" y="634"/>
                  </a:lnTo>
                  <a:lnTo>
                    <a:pt x="3320" y="617"/>
                  </a:lnTo>
                  <a:lnTo>
                    <a:pt x="3782" y="566"/>
                  </a:lnTo>
                  <a:lnTo>
                    <a:pt x="4107" y="514"/>
                  </a:lnTo>
                  <a:lnTo>
                    <a:pt x="4415" y="446"/>
                  </a:lnTo>
                  <a:lnTo>
                    <a:pt x="4723" y="360"/>
                  </a:lnTo>
                  <a:lnTo>
                    <a:pt x="5031" y="258"/>
                  </a:lnTo>
                  <a:lnTo>
                    <a:pt x="4398" y="275"/>
                  </a:lnTo>
                  <a:lnTo>
                    <a:pt x="3765" y="292"/>
                  </a:lnTo>
                  <a:lnTo>
                    <a:pt x="3029" y="292"/>
                  </a:lnTo>
                  <a:lnTo>
                    <a:pt x="2515" y="258"/>
                  </a:lnTo>
                  <a:lnTo>
                    <a:pt x="1882" y="223"/>
                  </a:lnTo>
                  <a:lnTo>
                    <a:pt x="1249" y="155"/>
                  </a:lnTo>
                  <a:lnTo>
                    <a:pt x="633" y="87"/>
                  </a:lnTo>
                  <a:lnTo>
                    <a:pt x="0" y="1"/>
                  </a:lnTo>
                  <a:close/>
                </a:path>
              </a:pathLst>
            </a:custGeom>
            <a:solidFill>
              <a:srgbClr val="00AC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9"/>
            <p:cNvSpPr/>
            <p:nvPr/>
          </p:nvSpPr>
          <p:spPr>
            <a:xfrm>
              <a:off x="7474304" y="2237894"/>
              <a:ext cx="118684" cy="20629"/>
            </a:xfrm>
            <a:custGeom>
              <a:avLst/>
              <a:gdLst/>
              <a:ahLst/>
              <a:cxnLst/>
              <a:rect l="l" t="t" r="r" b="b"/>
              <a:pathLst>
                <a:path w="4827" h="839" extrusionOk="0">
                  <a:moveTo>
                    <a:pt x="2106" y="0"/>
                  </a:moveTo>
                  <a:lnTo>
                    <a:pt x="1781" y="17"/>
                  </a:lnTo>
                  <a:lnTo>
                    <a:pt x="1455" y="52"/>
                  </a:lnTo>
                  <a:lnTo>
                    <a:pt x="1147" y="120"/>
                  </a:lnTo>
                  <a:lnTo>
                    <a:pt x="856" y="189"/>
                  </a:lnTo>
                  <a:lnTo>
                    <a:pt x="566" y="274"/>
                  </a:lnTo>
                  <a:lnTo>
                    <a:pt x="275" y="394"/>
                  </a:lnTo>
                  <a:lnTo>
                    <a:pt x="1" y="514"/>
                  </a:lnTo>
                  <a:lnTo>
                    <a:pt x="172" y="839"/>
                  </a:lnTo>
                  <a:lnTo>
                    <a:pt x="429" y="719"/>
                  </a:lnTo>
                  <a:lnTo>
                    <a:pt x="685" y="616"/>
                  </a:lnTo>
                  <a:lnTo>
                    <a:pt x="959" y="531"/>
                  </a:lnTo>
                  <a:lnTo>
                    <a:pt x="1233" y="462"/>
                  </a:lnTo>
                  <a:lnTo>
                    <a:pt x="1524" y="411"/>
                  </a:lnTo>
                  <a:lnTo>
                    <a:pt x="1815" y="377"/>
                  </a:lnTo>
                  <a:lnTo>
                    <a:pt x="2106" y="360"/>
                  </a:lnTo>
                  <a:lnTo>
                    <a:pt x="2414" y="360"/>
                  </a:lnTo>
                  <a:lnTo>
                    <a:pt x="2687" y="377"/>
                  </a:lnTo>
                  <a:lnTo>
                    <a:pt x="2961" y="394"/>
                  </a:lnTo>
                  <a:lnTo>
                    <a:pt x="3252" y="445"/>
                  </a:lnTo>
                  <a:lnTo>
                    <a:pt x="3526" y="497"/>
                  </a:lnTo>
                  <a:lnTo>
                    <a:pt x="3817" y="565"/>
                  </a:lnTo>
                  <a:lnTo>
                    <a:pt x="4108" y="633"/>
                  </a:lnTo>
                  <a:lnTo>
                    <a:pt x="4399" y="736"/>
                  </a:lnTo>
                  <a:lnTo>
                    <a:pt x="4707" y="839"/>
                  </a:lnTo>
                  <a:lnTo>
                    <a:pt x="4826" y="514"/>
                  </a:lnTo>
                  <a:lnTo>
                    <a:pt x="4518" y="394"/>
                  </a:lnTo>
                  <a:lnTo>
                    <a:pt x="4210" y="291"/>
                  </a:lnTo>
                  <a:lnTo>
                    <a:pt x="3902" y="206"/>
                  </a:lnTo>
                  <a:lnTo>
                    <a:pt x="3611" y="137"/>
                  </a:lnTo>
                  <a:lnTo>
                    <a:pt x="3303" y="86"/>
                  </a:lnTo>
                  <a:lnTo>
                    <a:pt x="3013" y="35"/>
                  </a:lnTo>
                  <a:lnTo>
                    <a:pt x="2722" y="17"/>
                  </a:lnTo>
                  <a:lnTo>
                    <a:pt x="24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20"/>
          <p:cNvSpPr txBox="1">
            <a:spLocks noGrp="1"/>
          </p:cNvSpPr>
          <p:nvPr>
            <p:ph type="title"/>
          </p:nvPr>
        </p:nvSpPr>
        <p:spPr>
          <a:xfrm>
            <a:off x="573425" y="2676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3620" b="1"/>
              <a:t>Dataset details</a:t>
            </a:r>
            <a:endParaRPr sz="3620" b="1"/>
          </a:p>
        </p:txBody>
      </p:sp>
      <p:pic>
        <p:nvPicPr>
          <p:cNvPr id="608" name="Google Shape;608;p20"/>
          <p:cNvPicPr preferRelativeResize="0"/>
          <p:nvPr/>
        </p:nvPicPr>
        <p:blipFill>
          <a:blip r:embed="rId3">
            <a:alphaModFix/>
          </a:blip>
          <a:stretch>
            <a:fillRect/>
          </a:stretch>
        </p:blipFill>
        <p:spPr>
          <a:xfrm>
            <a:off x="1268810" y="1864538"/>
            <a:ext cx="951328" cy="951300"/>
          </a:xfrm>
          <a:prstGeom prst="rect">
            <a:avLst/>
          </a:prstGeom>
          <a:noFill/>
          <a:ln>
            <a:noFill/>
          </a:ln>
        </p:spPr>
      </p:pic>
      <p:pic>
        <p:nvPicPr>
          <p:cNvPr id="609" name="Google Shape;609;p20"/>
          <p:cNvPicPr preferRelativeResize="0"/>
          <p:nvPr/>
        </p:nvPicPr>
        <p:blipFill>
          <a:blip r:embed="rId3">
            <a:alphaModFix/>
          </a:blip>
          <a:stretch>
            <a:fillRect/>
          </a:stretch>
        </p:blipFill>
        <p:spPr>
          <a:xfrm>
            <a:off x="1458125" y="3513575"/>
            <a:ext cx="572700" cy="572700"/>
          </a:xfrm>
          <a:prstGeom prst="rect">
            <a:avLst/>
          </a:prstGeom>
          <a:noFill/>
          <a:ln>
            <a:noFill/>
          </a:ln>
        </p:spPr>
      </p:pic>
      <p:sp>
        <p:nvSpPr>
          <p:cNvPr id="610" name="Google Shape;610;p20"/>
          <p:cNvSpPr txBox="1"/>
          <p:nvPr/>
        </p:nvSpPr>
        <p:spPr>
          <a:xfrm>
            <a:off x="573425" y="1187450"/>
            <a:ext cx="2366400" cy="6771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n" sz="1600">
                <a:solidFill>
                  <a:schemeClr val="dk1"/>
                </a:solidFill>
                <a:latin typeface="Calibri"/>
                <a:ea typeface="Calibri"/>
                <a:cs typeface="Calibri"/>
                <a:sym typeface="Calibri"/>
              </a:rPr>
              <a:t>‘Diabetic_data.csv’</a:t>
            </a:r>
            <a:br>
              <a:rPr lang="en" sz="1600">
                <a:solidFill>
                  <a:schemeClr val="dk1"/>
                </a:solidFill>
                <a:latin typeface="Calibri"/>
                <a:ea typeface="Calibri"/>
                <a:cs typeface="Calibri"/>
                <a:sym typeface="Calibri"/>
              </a:rPr>
            </a:br>
            <a:r>
              <a:rPr lang="en" sz="1600">
                <a:solidFill>
                  <a:schemeClr val="dk1"/>
                </a:solidFill>
                <a:latin typeface="Calibri"/>
                <a:ea typeface="Calibri"/>
                <a:cs typeface="Calibri"/>
                <a:sym typeface="Calibri"/>
              </a:rPr>
              <a:t>(101,766 data points)</a:t>
            </a:r>
            <a:endParaRPr sz="1900">
              <a:latin typeface="Proxima Nova"/>
              <a:ea typeface="Proxima Nova"/>
              <a:cs typeface="Proxima Nova"/>
              <a:sym typeface="Proxima Nova"/>
            </a:endParaRPr>
          </a:p>
        </p:txBody>
      </p:sp>
      <p:sp>
        <p:nvSpPr>
          <p:cNvPr id="611" name="Google Shape;611;p20"/>
          <p:cNvSpPr txBox="1"/>
          <p:nvPr/>
        </p:nvSpPr>
        <p:spPr>
          <a:xfrm>
            <a:off x="357725" y="4263550"/>
            <a:ext cx="2773500" cy="6771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n" sz="1600">
                <a:solidFill>
                  <a:schemeClr val="dk1"/>
                </a:solidFill>
                <a:latin typeface="Calibri"/>
                <a:ea typeface="Calibri"/>
                <a:cs typeface="Calibri"/>
                <a:sym typeface="Calibri"/>
              </a:rPr>
              <a:t>‘IDS_mapping.csv’</a:t>
            </a:r>
            <a:br>
              <a:rPr lang="en" sz="1600">
                <a:solidFill>
                  <a:schemeClr val="dk1"/>
                </a:solidFill>
                <a:latin typeface="Calibri"/>
                <a:ea typeface="Calibri"/>
                <a:cs typeface="Calibri"/>
                <a:sym typeface="Calibri"/>
              </a:rPr>
            </a:br>
            <a:r>
              <a:rPr lang="en" sz="1600">
                <a:solidFill>
                  <a:schemeClr val="dk1"/>
                </a:solidFill>
                <a:latin typeface="Calibri"/>
                <a:ea typeface="Calibri"/>
                <a:cs typeface="Calibri"/>
                <a:sym typeface="Calibri"/>
              </a:rPr>
              <a:t>(Labels for 3 data columns)</a:t>
            </a:r>
            <a:endParaRPr sz="1600">
              <a:latin typeface="Proxima Nova"/>
              <a:ea typeface="Proxima Nova"/>
              <a:cs typeface="Proxima Nova"/>
              <a:sym typeface="Proxima Nova"/>
            </a:endParaRPr>
          </a:p>
        </p:txBody>
      </p:sp>
      <p:cxnSp>
        <p:nvCxnSpPr>
          <p:cNvPr id="612" name="Google Shape;612;p20"/>
          <p:cNvCxnSpPr>
            <a:stCxn id="608" idx="2"/>
            <a:endCxn id="609" idx="0"/>
          </p:cNvCxnSpPr>
          <p:nvPr/>
        </p:nvCxnSpPr>
        <p:spPr>
          <a:xfrm>
            <a:off x="1744474" y="2815838"/>
            <a:ext cx="0" cy="697800"/>
          </a:xfrm>
          <a:prstGeom prst="straightConnector1">
            <a:avLst/>
          </a:prstGeom>
          <a:noFill/>
          <a:ln w="9525" cap="flat" cmpd="sng">
            <a:solidFill>
              <a:schemeClr val="dk2"/>
            </a:solidFill>
            <a:prstDash val="solid"/>
            <a:round/>
            <a:headEnd type="none" w="med" len="med"/>
            <a:tailEnd type="triangle" w="med" len="med"/>
          </a:ln>
        </p:spPr>
      </p:cxnSp>
      <p:pic>
        <p:nvPicPr>
          <p:cNvPr id="613" name="Google Shape;613;p20"/>
          <p:cNvPicPr preferRelativeResize="0"/>
          <p:nvPr/>
        </p:nvPicPr>
        <p:blipFill>
          <a:blip r:embed="rId4">
            <a:alphaModFix/>
          </a:blip>
          <a:stretch>
            <a:fillRect/>
          </a:stretch>
        </p:blipFill>
        <p:spPr>
          <a:xfrm>
            <a:off x="4826788" y="419225"/>
            <a:ext cx="1070625" cy="1070625"/>
          </a:xfrm>
          <a:prstGeom prst="rect">
            <a:avLst/>
          </a:prstGeom>
          <a:noFill/>
          <a:ln>
            <a:noFill/>
          </a:ln>
        </p:spPr>
      </p:pic>
      <p:pic>
        <p:nvPicPr>
          <p:cNvPr id="614" name="Google Shape;614;p20"/>
          <p:cNvPicPr preferRelativeResize="0"/>
          <p:nvPr/>
        </p:nvPicPr>
        <p:blipFill>
          <a:blip r:embed="rId5">
            <a:alphaModFix/>
          </a:blip>
          <a:stretch>
            <a:fillRect/>
          </a:stretch>
        </p:blipFill>
        <p:spPr>
          <a:xfrm>
            <a:off x="7443250" y="1363550"/>
            <a:ext cx="1198500" cy="1198500"/>
          </a:xfrm>
          <a:prstGeom prst="rect">
            <a:avLst/>
          </a:prstGeom>
          <a:noFill/>
          <a:ln>
            <a:noFill/>
          </a:ln>
        </p:spPr>
      </p:pic>
      <p:sp>
        <p:nvSpPr>
          <p:cNvPr id="615" name="Google Shape;615;p20"/>
          <p:cNvSpPr txBox="1"/>
          <p:nvPr/>
        </p:nvSpPr>
        <p:spPr>
          <a:xfrm>
            <a:off x="4472463" y="1489850"/>
            <a:ext cx="1779300" cy="94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300">
                <a:solidFill>
                  <a:schemeClr val="dk1"/>
                </a:solidFill>
                <a:latin typeface="Calibri"/>
                <a:ea typeface="Calibri"/>
                <a:cs typeface="Calibri"/>
                <a:sym typeface="Calibri"/>
              </a:rPr>
              <a:t>years of data </a:t>
            </a:r>
            <a:endParaRPr sz="2300">
              <a:solidFill>
                <a:schemeClr val="dk1"/>
              </a:solidFill>
              <a:latin typeface="Calibri"/>
              <a:ea typeface="Calibri"/>
              <a:cs typeface="Calibri"/>
              <a:sym typeface="Calibri"/>
            </a:endParaRPr>
          </a:p>
          <a:p>
            <a:pPr marL="0" lvl="0" indent="0" algn="l" rtl="0">
              <a:lnSpc>
                <a:spcPct val="115000"/>
              </a:lnSpc>
              <a:spcBef>
                <a:spcPts val="0"/>
              </a:spcBef>
              <a:spcAft>
                <a:spcPts val="0"/>
              </a:spcAft>
              <a:buNone/>
            </a:pPr>
            <a:r>
              <a:rPr lang="en" sz="2300">
                <a:solidFill>
                  <a:schemeClr val="dk1"/>
                </a:solidFill>
                <a:latin typeface="Calibri"/>
                <a:ea typeface="Calibri"/>
                <a:cs typeface="Calibri"/>
                <a:sym typeface="Calibri"/>
              </a:rPr>
              <a:t>(1999-2008)</a:t>
            </a:r>
            <a:endParaRPr sz="1100"/>
          </a:p>
        </p:txBody>
      </p:sp>
      <p:sp>
        <p:nvSpPr>
          <p:cNvPr id="616" name="Google Shape;616;p20"/>
          <p:cNvSpPr txBox="1"/>
          <p:nvPr/>
        </p:nvSpPr>
        <p:spPr>
          <a:xfrm>
            <a:off x="7245975" y="2571750"/>
            <a:ext cx="2276700" cy="569400"/>
          </a:xfrm>
          <a:prstGeom prst="rect">
            <a:avLst/>
          </a:prstGeom>
          <a:noFill/>
          <a:ln>
            <a:noFill/>
          </a:ln>
        </p:spPr>
        <p:txBody>
          <a:bodyPr spcFirstLastPara="1" wrap="square" lIns="91425" tIns="91425" rIns="91425" bIns="91425" anchor="t" anchorCtr="0">
            <a:spAutoFit/>
          </a:bodyPr>
          <a:lstStyle/>
          <a:p>
            <a:pPr marL="0" marR="391553" lvl="0" indent="0" algn="l" rtl="0">
              <a:spcBef>
                <a:spcPts val="0"/>
              </a:spcBef>
              <a:spcAft>
                <a:spcPts val="0"/>
              </a:spcAft>
              <a:buNone/>
            </a:pPr>
            <a:r>
              <a:rPr lang="en" sz="2500">
                <a:solidFill>
                  <a:schemeClr val="dk1"/>
                </a:solidFill>
                <a:latin typeface="Calibri"/>
                <a:ea typeface="Calibri"/>
                <a:cs typeface="Calibri"/>
                <a:sym typeface="Calibri"/>
              </a:rPr>
              <a:t>US hospitals</a:t>
            </a:r>
            <a:endParaRPr sz="1300"/>
          </a:p>
        </p:txBody>
      </p:sp>
      <p:pic>
        <p:nvPicPr>
          <p:cNvPr id="617" name="Google Shape;617;p20"/>
          <p:cNvPicPr preferRelativeResize="0"/>
          <p:nvPr/>
        </p:nvPicPr>
        <p:blipFill>
          <a:blip r:embed="rId6">
            <a:alphaModFix/>
          </a:blip>
          <a:stretch>
            <a:fillRect/>
          </a:stretch>
        </p:blipFill>
        <p:spPr>
          <a:xfrm>
            <a:off x="4886450" y="3085251"/>
            <a:ext cx="951349" cy="696288"/>
          </a:xfrm>
          <a:prstGeom prst="rect">
            <a:avLst/>
          </a:prstGeom>
          <a:noFill/>
          <a:ln>
            <a:noFill/>
          </a:ln>
        </p:spPr>
      </p:pic>
      <p:sp>
        <p:nvSpPr>
          <p:cNvPr id="618" name="Google Shape;618;p20"/>
          <p:cNvSpPr txBox="1"/>
          <p:nvPr/>
        </p:nvSpPr>
        <p:spPr>
          <a:xfrm>
            <a:off x="4472475" y="3901525"/>
            <a:ext cx="2773500" cy="923400"/>
          </a:xfrm>
          <a:prstGeom prst="rect">
            <a:avLst/>
          </a:prstGeom>
          <a:noFill/>
          <a:ln>
            <a:noFill/>
          </a:ln>
        </p:spPr>
        <p:txBody>
          <a:bodyPr spcFirstLastPara="1" wrap="square" lIns="91425" tIns="91425" rIns="91425" bIns="91425" anchor="t" anchorCtr="0">
            <a:spAutoFit/>
          </a:bodyPr>
          <a:lstStyle/>
          <a:p>
            <a:pPr marL="0" marR="391553" lvl="0" indent="0" algn="l" rtl="0">
              <a:spcBef>
                <a:spcPts val="0"/>
              </a:spcBef>
              <a:spcAft>
                <a:spcPts val="0"/>
              </a:spcAft>
              <a:buNone/>
            </a:pPr>
            <a:r>
              <a:rPr lang="en" sz="2400">
                <a:solidFill>
                  <a:schemeClr val="dk1"/>
                </a:solidFill>
                <a:latin typeface="Calibri"/>
                <a:ea typeface="Calibri"/>
                <a:cs typeface="Calibri"/>
                <a:sym typeface="Calibri"/>
              </a:rPr>
              <a:t>Features (Mostly categorical)</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21"/>
          <p:cNvSpPr txBox="1"/>
          <p:nvPr/>
        </p:nvSpPr>
        <p:spPr>
          <a:xfrm>
            <a:off x="1115675" y="416000"/>
            <a:ext cx="2348700" cy="738900"/>
          </a:xfrm>
          <a:prstGeom prst="rect">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t" anchorCtr="0">
            <a:spAutoFit/>
          </a:bodyPr>
          <a:lstStyle/>
          <a:p>
            <a:pPr marL="0" marR="391553" lvl="0" indent="0" algn="l" rtl="0">
              <a:spcBef>
                <a:spcPts val="0"/>
              </a:spcBef>
              <a:spcAft>
                <a:spcPts val="0"/>
              </a:spcAft>
              <a:buNone/>
            </a:pPr>
            <a:r>
              <a:rPr lang="en" sz="3600" b="1">
                <a:solidFill>
                  <a:schemeClr val="dk1"/>
                </a:solidFill>
              </a:rPr>
              <a:t>101,766</a:t>
            </a:r>
            <a:endParaRPr sz="3600" b="1"/>
          </a:p>
        </p:txBody>
      </p:sp>
      <p:sp>
        <p:nvSpPr>
          <p:cNvPr id="624" name="Google Shape;624;p21"/>
          <p:cNvSpPr txBox="1"/>
          <p:nvPr/>
        </p:nvSpPr>
        <p:spPr>
          <a:xfrm>
            <a:off x="1408775" y="3007850"/>
            <a:ext cx="2091600" cy="738900"/>
          </a:xfrm>
          <a:prstGeom prst="rect">
            <a:avLst/>
          </a:prstGeom>
          <a:solidFill>
            <a:srgbClr val="FFFF00"/>
          </a:solidFill>
          <a:ln>
            <a:noFill/>
          </a:ln>
        </p:spPr>
        <p:txBody>
          <a:bodyPr spcFirstLastPara="1" wrap="square" lIns="91425" tIns="91425" rIns="91425" bIns="91425" anchor="t" anchorCtr="0">
            <a:spAutoFit/>
          </a:bodyPr>
          <a:lstStyle/>
          <a:p>
            <a:pPr marL="0" marR="391553" lvl="0" indent="0" algn="l" rtl="0">
              <a:spcBef>
                <a:spcPts val="0"/>
              </a:spcBef>
              <a:spcAft>
                <a:spcPts val="0"/>
              </a:spcAft>
              <a:buNone/>
            </a:pPr>
            <a:r>
              <a:rPr lang="en" sz="3600" b="1">
                <a:solidFill>
                  <a:schemeClr val="dk1"/>
                </a:solidFill>
              </a:rPr>
              <a:t>71,518</a:t>
            </a:r>
            <a:r>
              <a:rPr lang="en" sz="3000" b="1">
                <a:solidFill>
                  <a:schemeClr val="dk1"/>
                </a:solidFill>
              </a:rPr>
              <a:t> </a:t>
            </a:r>
            <a:endParaRPr sz="3000" b="1"/>
          </a:p>
        </p:txBody>
      </p:sp>
      <p:sp>
        <p:nvSpPr>
          <p:cNvPr id="625" name="Google Shape;625;p21"/>
          <p:cNvSpPr txBox="1"/>
          <p:nvPr/>
        </p:nvSpPr>
        <p:spPr>
          <a:xfrm>
            <a:off x="1115675" y="1250475"/>
            <a:ext cx="3000000" cy="600300"/>
          </a:xfrm>
          <a:prstGeom prst="rect">
            <a:avLst/>
          </a:prstGeom>
          <a:noFill/>
          <a:ln>
            <a:noFill/>
          </a:ln>
        </p:spPr>
        <p:txBody>
          <a:bodyPr spcFirstLastPara="1" wrap="square" lIns="91425" tIns="91425" rIns="91425" bIns="91425" anchor="t" anchorCtr="0">
            <a:spAutoFit/>
          </a:bodyPr>
          <a:lstStyle/>
          <a:p>
            <a:pPr marL="0" marR="391553" lvl="0" indent="0" algn="l" rtl="0">
              <a:spcBef>
                <a:spcPts val="0"/>
              </a:spcBef>
              <a:spcAft>
                <a:spcPts val="0"/>
              </a:spcAft>
              <a:buNone/>
            </a:pPr>
            <a:r>
              <a:rPr lang="en" sz="2700" b="1">
                <a:solidFill>
                  <a:schemeClr val="dk1"/>
                </a:solidFill>
              </a:rPr>
              <a:t>Data points</a:t>
            </a:r>
            <a:endParaRPr sz="2700" b="1"/>
          </a:p>
        </p:txBody>
      </p:sp>
      <p:sp>
        <p:nvSpPr>
          <p:cNvPr id="626" name="Google Shape;626;p21"/>
          <p:cNvSpPr txBox="1"/>
          <p:nvPr/>
        </p:nvSpPr>
        <p:spPr>
          <a:xfrm>
            <a:off x="1006475" y="3876550"/>
            <a:ext cx="3218400" cy="600300"/>
          </a:xfrm>
          <a:prstGeom prst="rect">
            <a:avLst/>
          </a:prstGeom>
          <a:noFill/>
          <a:ln>
            <a:noFill/>
          </a:ln>
        </p:spPr>
        <p:txBody>
          <a:bodyPr spcFirstLastPara="1" wrap="square" lIns="91425" tIns="91425" rIns="91425" bIns="91425" anchor="t" anchorCtr="0">
            <a:spAutoFit/>
          </a:bodyPr>
          <a:lstStyle/>
          <a:p>
            <a:pPr marL="0" marR="391553" lvl="0" indent="0" algn="l" rtl="0">
              <a:spcBef>
                <a:spcPts val="0"/>
              </a:spcBef>
              <a:spcAft>
                <a:spcPts val="0"/>
              </a:spcAft>
              <a:buNone/>
            </a:pPr>
            <a:r>
              <a:rPr lang="en" sz="2700" b="1">
                <a:solidFill>
                  <a:schemeClr val="dk1"/>
                </a:solidFill>
              </a:rPr>
              <a:t>Unique patients</a:t>
            </a:r>
            <a:endParaRPr sz="1500" b="1"/>
          </a:p>
        </p:txBody>
      </p:sp>
      <p:sp>
        <p:nvSpPr>
          <p:cNvPr id="627" name="Google Shape;627;p21"/>
          <p:cNvSpPr txBox="1"/>
          <p:nvPr/>
        </p:nvSpPr>
        <p:spPr>
          <a:xfrm>
            <a:off x="5371400" y="1417050"/>
            <a:ext cx="3606600" cy="954300"/>
          </a:xfrm>
          <a:prstGeom prst="rect">
            <a:avLst/>
          </a:prstGeom>
          <a:noFill/>
          <a:ln>
            <a:noFill/>
          </a:ln>
        </p:spPr>
        <p:txBody>
          <a:bodyPr spcFirstLastPara="1" wrap="square" lIns="91425" tIns="91425" rIns="91425" bIns="91425" anchor="t" anchorCtr="0">
            <a:spAutoFit/>
          </a:bodyPr>
          <a:lstStyle/>
          <a:p>
            <a:pPr marL="0" marR="391553" lvl="0" indent="0" algn="l" rtl="0">
              <a:spcBef>
                <a:spcPts val="0"/>
              </a:spcBef>
              <a:spcAft>
                <a:spcPts val="0"/>
              </a:spcAft>
              <a:buNone/>
            </a:pPr>
            <a:r>
              <a:rPr lang="en" sz="2500" b="1">
                <a:solidFill>
                  <a:schemeClr val="dk1"/>
                </a:solidFill>
              </a:rPr>
              <a:t>Records of patients who  stayed up to </a:t>
            </a:r>
            <a:endParaRPr sz="3000" b="1"/>
          </a:p>
        </p:txBody>
      </p:sp>
      <p:sp>
        <p:nvSpPr>
          <p:cNvPr id="628" name="Google Shape;628;p21"/>
          <p:cNvSpPr txBox="1"/>
          <p:nvPr/>
        </p:nvSpPr>
        <p:spPr>
          <a:xfrm>
            <a:off x="5811250" y="2371350"/>
            <a:ext cx="2348700" cy="738900"/>
          </a:xfrm>
          <a:prstGeom prst="rect">
            <a:avLst/>
          </a:prstGeom>
          <a:solidFill>
            <a:srgbClr val="00FFFF"/>
          </a:solidFill>
          <a:ln>
            <a:noFill/>
          </a:ln>
        </p:spPr>
        <p:txBody>
          <a:bodyPr spcFirstLastPara="1" wrap="square" lIns="91425" tIns="91425" rIns="91425" bIns="91425" anchor="t" anchorCtr="0">
            <a:spAutoFit/>
          </a:bodyPr>
          <a:lstStyle/>
          <a:p>
            <a:pPr marL="0" marR="391553" lvl="0" indent="0" algn="l" rtl="0">
              <a:spcBef>
                <a:spcPts val="0"/>
              </a:spcBef>
              <a:spcAft>
                <a:spcPts val="0"/>
              </a:spcAft>
              <a:buNone/>
            </a:pPr>
            <a:r>
              <a:rPr lang="en" sz="3600" b="1">
                <a:solidFill>
                  <a:schemeClr val="dk1"/>
                </a:solidFill>
              </a:rPr>
              <a:t>14 days</a:t>
            </a:r>
            <a:endParaRPr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1343</Words>
  <Application>Microsoft Macintosh PowerPoint</Application>
  <PresentationFormat>On-screen Show (16:9)</PresentationFormat>
  <Paragraphs>244</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Proxima Nova</vt:lpstr>
      <vt:lpstr>Roboto</vt:lpstr>
      <vt:lpstr>Arial</vt:lpstr>
      <vt:lpstr>Fira Sans Extra Condensed</vt:lpstr>
      <vt:lpstr>Simple Light</vt:lpstr>
      <vt:lpstr>Predicting 30-Day Hospital Readmission For Diabetic Patients</vt:lpstr>
      <vt:lpstr>Agenda</vt:lpstr>
      <vt:lpstr>PART 1 The Problem</vt:lpstr>
      <vt:lpstr>American hospitals spent over $41B on diabetic patients readmitted within 30 days of discharge</vt:lpstr>
      <vt:lpstr>Framing the problem of hospital readmission</vt:lpstr>
      <vt:lpstr>For a successful deployment in real hospitals, the analytic model should be interpretable and fast</vt:lpstr>
      <vt:lpstr>PART 2 Exploratory Data Analysis</vt:lpstr>
      <vt:lpstr>Dataset details</vt:lpstr>
      <vt:lpstr>PowerPoint Presentation</vt:lpstr>
      <vt:lpstr>PowerPoint Presentation</vt:lpstr>
      <vt:lpstr>PowerPoint Presentation</vt:lpstr>
      <vt:lpstr>Example One Variable EDA</vt:lpstr>
      <vt:lpstr>PowerPoint Presentation</vt:lpstr>
      <vt:lpstr>PART 3 Analytics</vt:lpstr>
      <vt:lpstr>Model Selection </vt:lpstr>
      <vt:lpstr>Decision Tree Results on Validation Set</vt:lpstr>
      <vt:lpstr>Decision Tree Important Features </vt:lpstr>
      <vt:lpstr>Random Forest Results on Validation Set</vt:lpstr>
      <vt:lpstr>Random Forest Important Features </vt:lpstr>
      <vt:lpstr>Lessons learned and recommendations</vt:lpstr>
      <vt:lpstr>PowerPoint Presentation</vt:lpstr>
      <vt:lpstr>PowerPoint Presentation</vt:lpstr>
      <vt:lpstr>PART 4 Future Project Plan</vt:lpstr>
      <vt:lpstr>Project Plan Phase Two (CRISP-DM Process model)</vt:lpstr>
      <vt:lpstr>Data Understanding  </vt:lpstr>
      <vt:lpstr>Deployment</vt:lpstr>
      <vt:lpstr>Risks and Mitigation Plans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30-Day Hospital Readmission For Diabetic Patients</dc:title>
  <cp:lastModifiedBy>Aditi Rajesh Gupta</cp:lastModifiedBy>
  <cp:revision>2</cp:revision>
  <dcterms:modified xsi:type="dcterms:W3CDTF">2023-10-16T03:14:02Z</dcterms:modified>
</cp:coreProperties>
</file>