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5fcb15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5fcb15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5fcb158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5fcb158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5fcb158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5fcb158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5fcb158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5fcb158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5fcb15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5fcb15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5fcb158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5fcb158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5fcb158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5fcb15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5fcb158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5fcb158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cb158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cb158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5fcb158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5fcb158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043450" y="994850"/>
            <a:ext cx="58353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High Frequency Noise Removal From An Image</a:t>
            </a:r>
            <a:endParaRPr sz="3500"/>
          </a:p>
        </p:txBody>
      </p:sp>
      <p:sp>
        <p:nvSpPr>
          <p:cNvPr id="135" name="Google Shape;135;p13"/>
          <p:cNvSpPr txBox="1"/>
          <p:nvPr/>
        </p:nvSpPr>
        <p:spPr>
          <a:xfrm>
            <a:off x="6128400" y="2723438"/>
            <a:ext cx="3015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Aabha Sharma(17ucc001)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Aashish Lamba(17ucc002)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Abhay Gupta(17ucc003)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Abhijeet Mishra(17ucc004)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81825" y="4330775"/>
            <a:ext cx="2544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 To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Divyang Rawal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From this experiment we conclude that if the noise is present in the high frequency component of an image  ,the noise can be reduced or removed as high frequency component </a:t>
            </a:r>
            <a:r>
              <a:rPr lang="en" sz="1800"/>
              <a:t>contains</a:t>
            </a:r>
            <a:r>
              <a:rPr lang="en" sz="1800"/>
              <a:t> very less information of the image.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61700" y="1674725"/>
            <a:ext cx="70389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Take an image, generate a noisy image by taking DCT and adding noise at higher frequency part. You can remove such noise by removing the higher frequency content of the image.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Theory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55475" y="1116150"/>
            <a:ext cx="73308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we  gradually move towards the lower right  in an image the frequency of an image increases so the high frequency component for an image lies in the lower rightmost quadrant.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25" y="1253100"/>
            <a:ext cx="2527975" cy="23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275" y="1253100"/>
            <a:ext cx="2343944" cy="2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7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Our  A</a:t>
            </a:r>
            <a:r>
              <a:rPr b="1" lang="en" sz="2600"/>
              <a:t>pproach . . .</a:t>
            </a:r>
            <a:endParaRPr b="1" sz="26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28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An image is inserted by the user.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We convert it into frequency domain using </a:t>
            </a:r>
            <a:r>
              <a:rPr lang="en" sz="1800"/>
              <a:t>Discrete</a:t>
            </a:r>
            <a:r>
              <a:rPr lang="en" sz="1800"/>
              <a:t> Cosine Transform.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 To generate the noisy image we add a random noise to the high </a:t>
            </a:r>
            <a:r>
              <a:rPr lang="en" sz="1800"/>
              <a:t>frequency</a:t>
            </a:r>
            <a:r>
              <a:rPr lang="en" sz="1800"/>
              <a:t> component.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Now in order to remove the noise ,we removed the high frequency component from the image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Due to which the the noise is removed from the image.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Matlab Code Results</a:t>
            </a:r>
            <a:endParaRPr sz="3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5" y="1450200"/>
            <a:ext cx="2696325" cy="27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00" y="1460250"/>
            <a:ext cx="2696325" cy="27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825" y="1460250"/>
            <a:ext cx="2696326" cy="2704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472150" y="4319725"/>
            <a:ext cx="8285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Image				      Noisy Image					Denoised Image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76125" y="36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Frequency Domain...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00" y="1460250"/>
            <a:ext cx="2723883" cy="27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550" y="1468238"/>
            <a:ext cx="2744912" cy="274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725" y="1452263"/>
            <a:ext cx="2760875" cy="27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0950" y="1477350"/>
            <a:ext cx="2834600" cy="27449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18"/>
          <p:cNvCxnSpPr>
            <a:stCxn id="174" idx="2"/>
            <a:endCxn id="174" idx="3"/>
          </p:cNvCxnSpPr>
          <p:nvPr/>
        </p:nvCxnSpPr>
        <p:spPr>
          <a:xfrm flipH="1" rot="10800000">
            <a:off x="4558250" y="2849751"/>
            <a:ext cx="14172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 flipH="1" rot="10800000">
            <a:off x="3388025" y="3514400"/>
            <a:ext cx="9411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/>
          <p:nvPr/>
        </p:nvSpPr>
        <p:spPr>
          <a:xfrm>
            <a:off x="4392300" y="2807150"/>
            <a:ext cx="1583400" cy="141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5132800" y="2042425"/>
            <a:ext cx="16200" cy="71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3214700" y="4273675"/>
            <a:ext cx="2834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DCT of the image with added noise at high frequency component.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140900" y="4151275"/>
            <a:ext cx="2834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67325" y="4373575"/>
            <a:ext cx="2724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DCT of original image.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228450" y="4369975"/>
            <a:ext cx="2662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DCT of the image with removed high frequency component.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131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 Program . . .</a:t>
            </a:r>
            <a:endParaRPr sz="3600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277275"/>
            <a:ext cx="4179099" cy="31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90500" y="4464850"/>
            <a:ext cx="489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noise at high frequency part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50" y="1277275"/>
            <a:ext cx="4112850" cy="31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4831850" y="4394225"/>
            <a:ext cx="4112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Removing  high frequency part of the image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8800"/>
            <a:ext cx="8839202" cy="209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50" y="2621975"/>
            <a:ext cx="8798499" cy="241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904125" y="221000"/>
            <a:ext cx="739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78175" y="95025"/>
            <a:ext cx="8730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 Code for DCT and IDCT (respectively) . . 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37225" y="233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Block Diagram and Result.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25" y="988050"/>
            <a:ext cx="7443375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225" y="2704075"/>
            <a:ext cx="7443376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