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7" r:id="rId5"/>
  </p:sldMasterIdLst>
  <p:notesMasterIdLst>
    <p:notesMasterId r:id="rId29"/>
  </p:notesMasterIdLst>
  <p:handoutMasterIdLst>
    <p:handoutMasterId r:id="rId30"/>
  </p:handoutMasterIdLst>
  <p:sldIdLst>
    <p:sldId id="2147328929" r:id="rId6"/>
    <p:sldId id="2147328902" r:id="rId7"/>
    <p:sldId id="2147328921" r:id="rId8"/>
    <p:sldId id="2147328903" r:id="rId9"/>
    <p:sldId id="2147328910" r:id="rId10"/>
    <p:sldId id="2147328954" r:id="rId11"/>
    <p:sldId id="2147328952" r:id="rId12"/>
    <p:sldId id="2147328953" r:id="rId13"/>
    <p:sldId id="2147328955" r:id="rId14"/>
    <p:sldId id="2147328950" r:id="rId15"/>
    <p:sldId id="2147328914" r:id="rId16"/>
    <p:sldId id="2147328951" r:id="rId17"/>
    <p:sldId id="2147328956" r:id="rId18"/>
    <p:sldId id="2147328957" r:id="rId19"/>
    <p:sldId id="2147328958" r:id="rId20"/>
    <p:sldId id="2147328959" r:id="rId21"/>
    <p:sldId id="2147328960" r:id="rId22"/>
    <p:sldId id="2147328915" r:id="rId23"/>
    <p:sldId id="2147328916" r:id="rId24"/>
    <p:sldId id="2147328917" r:id="rId25"/>
    <p:sldId id="2147328918" r:id="rId26"/>
    <p:sldId id="2147328919" r:id="rId27"/>
    <p:sldId id="214732893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5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AFAFA"/>
    <a:srgbClr val="000000"/>
    <a:srgbClr val="D689FF"/>
    <a:srgbClr val="FFC2C6"/>
    <a:srgbClr val="EB4DCE"/>
    <a:srgbClr val="E8E9EB"/>
    <a:srgbClr val="939093"/>
    <a:srgbClr val="FFCFD1"/>
    <a:srgbClr val="FF91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2" autoAdjust="0"/>
    <p:restoredTop sz="94712"/>
  </p:normalViewPr>
  <p:slideViewPr>
    <p:cSldViewPr snapToGrid="0">
      <p:cViewPr varScale="1">
        <p:scale>
          <a:sx n="70" d="100"/>
          <a:sy n="70" d="100"/>
        </p:scale>
        <p:origin x="990" y="72"/>
      </p:cViewPr>
      <p:guideLst>
        <p:guide orient="horz" pos="3755"/>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9040" y="35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ECD38B-EE7D-44FE-A421-42A181D76A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1215B7AA-CB29-4E6C-9DBB-DFF899111F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A7B262-9792-41FA-97C5-DF5C7D81F9FD}" type="datetimeFigureOut">
              <a:rPr lang="en-US" smtClean="0">
                <a:latin typeface="Arial" panose="020B0604020202020204" pitchFamily="34" charset="0"/>
                <a:cs typeface="Arial" panose="020B0604020202020204" pitchFamily="34" charset="0"/>
              </a:rPr>
              <a:t>8/11/2022</a:t>
            </a:fld>
            <a:endParaRPr lang="en-US">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4B6D05A-77DE-43C6-AB1C-385961416C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06043D7-8189-49CD-B9F3-1AA5594011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51488E-2DD7-489F-AA8A-CC64A3B86E4E}" type="slidenum">
              <a:rPr lang="en-US" smtClean="0">
                <a:latin typeface="Arial" panose="020B0604020202020204" pitchFamily="34" charset="0"/>
                <a:cs typeface="Arial" panose="020B0604020202020204" pitchFamily="34" charset="0"/>
              </a:rPr>
              <a:t>‹#›</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0828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BC560A1E-E9ED-5841-BC0C-92B1912F3923}" type="datetimeFigureOut">
              <a:rPr lang="en-US" smtClean="0"/>
              <a:pPr/>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6AE67D09-14B8-3F4F-9E0C-AA9EB6147C5E}" type="slidenum">
              <a:rPr lang="en-US" smtClean="0"/>
              <a:pPr/>
              <a:t>‹#›</a:t>
            </a:fld>
            <a:endParaRPr lang="en-US"/>
          </a:p>
        </p:txBody>
      </p:sp>
    </p:spTree>
    <p:extLst>
      <p:ext uri="{BB962C8B-B14F-4D97-AF65-F5344CB8AC3E}">
        <p14:creationId xmlns:p14="http://schemas.microsoft.com/office/powerpoint/2010/main" val="53857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67D09-14B8-3F4F-9E0C-AA9EB6147C5E}" type="slidenum">
              <a:rPr lang="en-US" smtClean="0"/>
              <a:pPr/>
              <a:t>1</a:t>
            </a:fld>
            <a:endParaRPr lang="en-US"/>
          </a:p>
        </p:txBody>
      </p:sp>
    </p:spTree>
    <p:extLst>
      <p:ext uri="{BB962C8B-B14F-4D97-AF65-F5344CB8AC3E}">
        <p14:creationId xmlns:p14="http://schemas.microsoft.com/office/powerpoint/2010/main" val="392236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67D09-14B8-3F4F-9E0C-AA9EB6147C5E}" type="slidenum">
              <a:rPr lang="en-US" smtClean="0"/>
              <a:pPr/>
              <a:t>23</a:t>
            </a:fld>
            <a:endParaRPr lang="en-US"/>
          </a:p>
        </p:txBody>
      </p:sp>
    </p:spTree>
    <p:extLst>
      <p:ext uri="{BB962C8B-B14F-4D97-AF65-F5344CB8AC3E}">
        <p14:creationId xmlns:p14="http://schemas.microsoft.com/office/powerpoint/2010/main" val="3600022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No Strapline">
    <p:bg>
      <p:bgPr>
        <a:solidFill>
          <a:schemeClr val="bg2"/>
        </a:solidFill>
        <a:effectLst/>
      </p:bgPr>
    </p:bg>
    <p:spTree>
      <p:nvGrpSpPr>
        <p:cNvPr id="1" name=""/>
        <p:cNvGrpSpPr/>
        <p:nvPr/>
      </p:nvGrpSpPr>
      <p:grpSpPr>
        <a:xfrm>
          <a:off x="0" y="0"/>
          <a:ext cx="0" cy="0"/>
          <a:chOff x="0" y="0"/>
          <a:chExt cx="0" cy="0"/>
        </a:xfrm>
      </p:grpSpPr>
      <p:sp>
        <p:nvSpPr>
          <p:cNvPr id="100" name="Freeform 99">
            <a:extLst>
              <a:ext uri="{FF2B5EF4-FFF2-40B4-BE49-F238E27FC236}">
                <a16:creationId xmlns:a16="http://schemas.microsoft.com/office/drawing/2014/main" id="{1153E168-039A-B98C-832E-117C73A62946}"/>
              </a:ext>
            </a:extLst>
          </p:cNvPr>
          <p:cNvSpPr/>
          <p:nvPr userDrawn="1"/>
        </p:nvSpPr>
        <p:spPr>
          <a:xfrm>
            <a:off x="-600" y="0"/>
            <a:ext cx="12192600" cy="6858000"/>
          </a:xfrm>
          <a:custGeom>
            <a:avLst/>
            <a:gdLst>
              <a:gd name="connsiteX0" fmla="*/ 0 w 12192600"/>
              <a:gd name="connsiteY0" fmla="*/ 0 h 6858000"/>
              <a:gd name="connsiteX1" fmla="*/ 12192600 w 12192600"/>
              <a:gd name="connsiteY1" fmla="*/ 0 h 6858000"/>
              <a:gd name="connsiteX2" fmla="*/ 12192600 w 12192600"/>
              <a:gd name="connsiteY2" fmla="*/ 2027328 h 6858000"/>
              <a:gd name="connsiteX3" fmla="*/ 12192597 w 12192600"/>
              <a:gd name="connsiteY3" fmla="*/ 2027328 h 6858000"/>
              <a:gd name="connsiteX4" fmla="*/ 12192597 w 12192600"/>
              <a:gd name="connsiteY4" fmla="*/ 1836828 h 6858000"/>
              <a:gd name="connsiteX5" fmla="*/ 9072960 w 12192600"/>
              <a:gd name="connsiteY5" fmla="*/ 1836828 h 6858000"/>
              <a:gd name="connsiteX6" fmla="*/ 9049781 w 12192600"/>
              <a:gd name="connsiteY6" fmla="*/ 1836828 h 6858000"/>
              <a:gd name="connsiteX7" fmla="*/ 9026601 w 12192600"/>
              <a:gd name="connsiteY7" fmla="*/ 1842875 h 6858000"/>
              <a:gd name="connsiteX8" fmla="*/ 9006445 w 12192600"/>
              <a:gd name="connsiteY8" fmla="*/ 1848419 h 6858000"/>
              <a:gd name="connsiteX9" fmla="*/ 8988808 w 12192600"/>
              <a:gd name="connsiteY9" fmla="*/ 1857489 h 6858000"/>
              <a:gd name="connsiteX10" fmla="*/ 8971172 w 12192600"/>
              <a:gd name="connsiteY10" fmla="*/ 1869079 h 6858000"/>
              <a:gd name="connsiteX11" fmla="*/ 8956558 w 12192600"/>
              <a:gd name="connsiteY11" fmla="*/ 1883189 h 6858000"/>
              <a:gd name="connsiteX12" fmla="*/ 8944968 w 12192600"/>
              <a:gd name="connsiteY12" fmla="*/ 1897803 h 6858000"/>
              <a:gd name="connsiteX13" fmla="*/ 8933379 w 12192600"/>
              <a:gd name="connsiteY13" fmla="*/ 1915440 h 6858000"/>
              <a:gd name="connsiteX14" fmla="*/ 8924812 w 12192600"/>
              <a:gd name="connsiteY14" fmla="*/ 1933077 h 6858000"/>
              <a:gd name="connsiteX15" fmla="*/ 8916246 w 12192600"/>
              <a:gd name="connsiteY15" fmla="*/ 1953234 h 6858000"/>
              <a:gd name="connsiteX16" fmla="*/ 8913222 w 12192600"/>
              <a:gd name="connsiteY16" fmla="*/ 1973895 h 6858000"/>
              <a:gd name="connsiteX17" fmla="*/ 8910199 w 12192600"/>
              <a:gd name="connsiteY17" fmla="*/ 1994052 h 6858000"/>
              <a:gd name="connsiteX18" fmla="*/ 8913222 w 12192600"/>
              <a:gd name="connsiteY18" fmla="*/ 2014209 h 6858000"/>
              <a:gd name="connsiteX19" fmla="*/ 8916246 w 12192600"/>
              <a:gd name="connsiteY19" fmla="*/ 2034869 h 6858000"/>
              <a:gd name="connsiteX20" fmla="*/ 8921789 w 12192600"/>
              <a:gd name="connsiteY20" fmla="*/ 2055530 h 6858000"/>
              <a:gd name="connsiteX21" fmla="*/ 8933379 w 12192600"/>
              <a:gd name="connsiteY21" fmla="*/ 2075183 h 6858000"/>
              <a:gd name="connsiteX22" fmla="*/ 11212010 w 12192600"/>
              <a:gd name="connsiteY22" fmla="*/ 6858000 h 6858000"/>
              <a:gd name="connsiteX23" fmla="*/ 0 w 12192600"/>
              <a:gd name="connsiteY23" fmla="*/ 6858000 h 6858000"/>
              <a:gd name="connsiteX0" fmla="*/ 0 w 12192600"/>
              <a:gd name="connsiteY0" fmla="*/ 0 h 6858000"/>
              <a:gd name="connsiteX1" fmla="*/ 12192600 w 12192600"/>
              <a:gd name="connsiteY1" fmla="*/ 0 h 6858000"/>
              <a:gd name="connsiteX2" fmla="*/ 12192600 w 12192600"/>
              <a:gd name="connsiteY2" fmla="*/ 2027328 h 6858000"/>
              <a:gd name="connsiteX3" fmla="*/ 12192597 w 12192600"/>
              <a:gd name="connsiteY3" fmla="*/ 1836828 h 6858000"/>
              <a:gd name="connsiteX4" fmla="*/ 9072960 w 12192600"/>
              <a:gd name="connsiteY4" fmla="*/ 1836828 h 6858000"/>
              <a:gd name="connsiteX5" fmla="*/ 9049781 w 12192600"/>
              <a:gd name="connsiteY5" fmla="*/ 1836828 h 6858000"/>
              <a:gd name="connsiteX6" fmla="*/ 9026601 w 12192600"/>
              <a:gd name="connsiteY6" fmla="*/ 1842875 h 6858000"/>
              <a:gd name="connsiteX7" fmla="*/ 9006445 w 12192600"/>
              <a:gd name="connsiteY7" fmla="*/ 1848419 h 6858000"/>
              <a:gd name="connsiteX8" fmla="*/ 8988808 w 12192600"/>
              <a:gd name="connsiteY8" fmla="*/ 1857489 h 6858000"/>
              <a:gd name="connsiteX9" fmla="*/ 8971172 w 12192600"/>
              <a:gd name="connsiteY9" fmla="*/ 1869079 h 6858000"/>
              <a:gd name="connsiteX10" fmla="*/ 8956558 w 12192600"/>
              <a:gd name="connsiteY10" fmla="*/ 1883189 h 6858000"/>
              <a:gd name="connsiteX11" fmla="*/ 8944968 w 12192600"/>
              <a:gd name="connsiteY11" fmla="*/ 1897803 h 6858000"/>
              <a:gd name="connsiteX12" fmla="*/ 8933379 w 12192600"/>
              <a:gd name="connsiteY12" fmla="*/ 1915440 h 6858000"/>
              <a:gd name="connsiteX13" fmla="*/ 8924812 w 12192600"/>
              <a:gd name="connsiteY13" fmla="*/ 1933077 h 6858000"/>
              <a:gd name="connsiteX14" fmla="*/ 8916246 w 12192600"/>
              <a:gd name="connsiteY14" fmla="*/ 1953234 h 6858000"/>
              <a:gd name="connsiteX15" fmla="*/ 8913222 w 12192600"/>
              <a:gd name="connsiteY15" fmla="*/ 1973895 h 6858000"/>
              <a:gd name="connsiteX16" fmla="*/ 8910199 w 12192600"/>
              <a:gd name="connsiteY16" fmla="*/ 1994052 h 6858000"/>
              <a:gd name="connsiteX17" fmla="*/ 8913222 w 12192600"/>
              <a:gd name="connsiteY17" fmla="*/ 2014209 h 6858000"/>
              <a:gd name="connsiteX18" fmla="*/ 8916246 w 12192600"/>
              <a:gd name="connsiteY18" fmla="*/ 2034869 h 6858000"/>
              <a:gd name="connsiteX19" fmla="*/ 8921789 w 12192600"/>
              <a:gd name="connsiteY19" fmla="*/ 2055530 h 6858000"/>
              <a:gd name="connsiteX20" fmla="*/ 8933379 w 12192600"/>
              <a:gd name="connsiteY20" fmla="*/ 2075183 h 6858000"/>
              <a:gd name="connsiteX21" fmla="*/ 11212010 w 12192600"/>
              <a:gd name="connsiteY21" fmla="*/ 6858000 h 6858000"/>
              <a:gd name="connsiteX22" fmla="*/ 0 w 12192600"/>
              <a:gd name="connsiteY22" fmla="*/ 6858000 h 6858000"/>
              <a:gd name="connsiteX23" fmla="*/ 0 w 12192600"/>
              <a:gd name="connsiteY23" fmla="*/ 0 h 6858000"/>
              <a:gd name="connsiteX0" fmla="*/ 0 w 12192600"/>
              <a:gd name="connsiteY0" fmla="*/ 0 h 6858000"/>
              <a:gd name="connsiteX1" fmla="*/ 12192600 w 12192600"/>
              <a:gd name="connsiteY1" fmla="*/ 0 h 6858000"/>
              <a:gd name="connsiteX2" fmla="*/ 12192597 w 12192600"/>
              <a:gd name="connsiteY2" fmla="*/ 1836828 h 6858000"/>
              <a:gd name="connsiteX3" fmla="*/ 9072960 w 12192600"/>
              <a:gd name="connsiteY3" fmla="*/ 1836828 h 6858000"/>
              <a:gd name="connsiteX4" fmla="*/ 9049781 w 12192600"/>
              <a:gd name="connsiteY4" fmla="*/ 1836828 h 6858000"/>
              <a:gd name="connsiteX5" fmla="*/ 9026601 w 12192600"/>
              <a:gd name="connsiteY5" fmla="*/ 1842875 h 6858000"/>
              <a:gd name="connsiteX6" fmla="*/ 9006445 w 12192600"/>
              <a:gd name="connsiteY6" fmla="*/ 1848419 h 6858000"/>
              <a:gd name="connsiteX7" fmla="*/ 8988808 w 12192600"/>
              <a:gd name="connsiteY7" fmla="*/ 1857489 h 6858000"/>
              <a:gd name="connsiteX8" fmla="*/ 8971172 w 12192600"/>
              <a:gd name="connsiteY8" fmla="*/ 1869079 h 6858000"/>
              <a:gd name="connsiteX9" fmla="*/ 8956558 w 12192600"/>
              <a:gd name="connsiteY9" fmla="*/ 1883189 h 6858000"/>
              <a:gd name="connsiteX10" fmla="*/ 8944968 w 12192600"/>
              <a:gd name="connsiteY10" fmla="*/ 1897803 h 6858000"/>
              <a:gd name="connsiteX11" fmla="*/ 8933379 w 12192600"/>
              <a:gd name="connsiteY11" fmla="*/ 1915440 h 6858000"/>
              <a:gd name="connsiteX12" fmla="*/ 8924812 w 12192600"/>
              <a:gd name="connsiteY12" fmla="*/ 1933077 h 6858000"/>
              <a:gd name="connsiteX13" fmla="*/ 8916246 w 12192600"/>
              <a:gd name="connsiteY13" fmla="*/ 1953234 h 6858000"/>
              <a:gd name="connsiteX14" fmla="*/ 8913222 w 12192600"/>
              <a:gd name="connsiteY14" fmla="*/ 1973895 h 6858000"/>
              <a:gd name="connsiteX15" fmla="*/ 8910199 w 12192600"/>
              <a:gd name="connsiteY15" fmla="*/ 1994052 h 6858000"/>
              <a:gd name="connsiteX16" fmla="*/ 8913222 w 12192600"/>
              <a:gd name="connsiteY16" fmla="*/ 2014209 h 6858000"/>
              <a:gd name="connsiteX17" fmla="*/ 8916246 w 12192600"/>
              <a:gd name="connsiteY17" fmla="*/ 2034869 h 6858000"/>
              <a:gd name="connsiteX18" fmla="*/ 8921789 w 12192600"/>
              <a:gd name="connsiteY18" fmla="*/ 2055530 h 6858000"/>
              <a:gd name="connsiteX19" fmla="*/ 8933379 w 12192600"/>
              <a:gd name="connsiteY19" fmla="*/ 2075183 h 6858000"/>
              <a:gd name="connsiteX20" fmla="*/ 11212010 w 12192600"/>
              <a:gd name="connsiteY20" fmla="*/ 6858000 h 6858000"/>
              <a:gd name="connsiteX21" fmla="*/ 0 w 12192600"/>
              <a:gd name="connsiteY21" fmla="*/ 6858000 h 6858000"/>
              <a:gd name="connsiteX22" fmla="*/ 0 w 12192600"/>
              <a:gd name="connsiteY2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600" h="6858000">
                <a:moveTo>
                  <a:pt x="0" y="0"/>
                </a:moveTo>
                <a:lnTo>
                  <a:pt x="12192600" y="0"/>
                </a:lnTo>
                <a:lnTo>
                  <a:pt x="12192597" y="1836828"/>
                </a:lnTo>
                <a:lnTo>
                  <a:pt x="9072960" y="1836828"/>
                </a:lnTo>
                <a:lnTo>
                  <a:pt x="9049781" y="1836828"/>
                </a:lnTo>
                <a:lnTo>
                  <a:pt x="9026601" y="1842875"/>
                </a:lnTo>
                <a:lnTo>
                  <a:pt x="9006445" y="1848419"/>
                </a:lnTo>
                <a:lnTo>
                  <a:pt x="8988808" y="1857489"/>
                </a:lnTo>
                <a:lnTo>
                  <a:pt x="8971172" y="1869079"/>
                </a:lnTo>
                <a:lnTo>
                  <a:pt x="8956558" y="1883189"/>
                </a:lnTo>
                <a:lnTo>
                  <a:pt x="8944968" y="1897803"/>
                </a:lnTo>
                <a:lnTo>
                  <a:pt x="8933379" y="1915440"/>
                </a:lnTo>
                <a:lnTo>
                  <a:pt x="8924812" y="1933077"/>
                </a:lnTo>
                <a:lnTo>
                  <a:pt x="8916246" y="1953234"/>
                </a:lnTo>
                <a:lnTo>
                  <a:pt x="8913222" y="1973895"/>
                </a:lnTo>
                <a:lnTo>
                  <a:pt x="8910199" y="1994052"/>
                </a:lnTo>
                <a:lnTo>
                  <a:pt x="8913222" y="2014209"/>
                </a:lnTo>
                <a:lnTo>
                  <a:pt x="8916246" y="2034869"/>
                </a:lnTo>
                <a:lnTo>
                  <a:pt x="8921789" y="2055530"/>
                </a:lnTo>
                <a:lnTo>
                  <a:pt x="8933379" y="2075183"/>
                </a:lnTo>
                <a:lnTo>
                  <a:pt x="11212010"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110000"/>
              </a:lnSpc>
              <a:spcAft>
                <a:spcPts val="600"/>
              </a:spcAft>
            </a:pPr>
            <a:endParaRPr lang="en-US" sz="1200" b="0" i="0" dirty="0">
              <a:latin typeface="Silka" pitchFamily="2" charset="77"/>
            </a:endParaRPr>
          </a:p>
        </p:txBody>
      </p:sp>
      <p:grpSp>
        <p:nvGrpSpPr>
          <p:cNvPr id="6" name="Group 5">
            <a:extLst>
              <a:ext uri="{FF2B5EF4-FFF2-40B4-BE49-F238E27FC236}">
                <a16:creationId xmlns:a16="http://schemas.microsoft.com/office/drawing/2014/main" id="{D0FB5356-26E5-F882-691B-092411975A59}"/>
              </a:ext>
            </a:extLst>
          </p:cNvPr>
          <p:cNvGrpSpPr/>
          <p:nvPr userDrawn="1"/>
        </p:nvGrpSpPr>
        <p:grpSpPr>
          <a:xfrm>
            <a:off x="-360600" y="-360002"/>
            <a:ext cx="12913200" cy="7578002"/>
            <a:chOff x="-360600" y="-360002"/>
            <a:chExt cx="12913200" cy="7578002"/>
          </a:xfrm>
        </p:grpSpPr>
        <p:sp>
          <p:nvSpPr>
            <p:cNvPr id="9" name="Rectangle 8">
              <a:extLst>
                <a:ext uri="{FF2B5EF4-FFF2-40B4-BE49-F238E27FC236}">
                  <a16:creationId xmlns:a16="http://schemas.microsoft.com/office/drawing/2014/main" id="{1CC83872-D9B3-7A2F-24DE-D56EFB0C2384}"/>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nvGrpSpPr>
            <p:cNvPr id="10" name="Group 9">
              <a:extLst>
                <a:ext uri="{FF2B5EF4-FFF2-40B4-BE49-F238E27FC236}">
                  <a16:creationId xmlns:a16="http://schemas.microsoft.com/office/drawing/2014/main" id="{4C410A44-E5E9-95F9-5F45-9B3F038E600F}"/>
                </a:ext>
              </a:extLst>
            </p:cNvPr>
            <p:cNvGrpSpPr/>
            <p:nvPr userDrawn="1"/>
          </p:nvGrpSpPr>
          <p:grpSpPr>
            <a:xfrm>
              <a:off x="-360600" y="0"/>
              <a:ext cx="180000" cy="6858000"/>
              <a:chOff x="-360600" y="0"/>
              <a:chExt cx="180000" cy="6858000"/>
            </a:xfrm>
          </p:grpSpPr>
          <p:cxnSp>
            <p:nvCxnSpPr>
              <p:cNvPr id="66" name="Straight Connector 65">
                <a:extLst>
                  <a:ext uri="{FF2B5EF4-FFF2-40B4-BE49-F238E27FC236}">
                    <a16:creationId xmlns:a16="http://schemas.microsoft.com/office/drawing/2014/main" id="{322D3169-317E-BCA6-E19C-E3751A7B130E}"/>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9694B25-6C1B-E4F4-25E9-E4B4E223F200}"/>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D7A215-A7D2-3A5B-9FB1-05F352E2D70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0A58957-C06F-792B-2F53-49D4CBE98B12}"/>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64D28A9E-D54D-9C5E-7263-6B2FEB359832}"/>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673B55C-BA02-FEC7-70F8-3B8F815DC16C}"/>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4B099E9A-F8A2-14C5-5E7E-AE420B16D159}"/>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F915A1C-9CE2-97DB-0990-B2FAD5262EA4}"/>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92088BF-AB77-002B-33CE-F38B6E46EE6C}"/>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D126937B-6358-14C9-22F0-7C5147F29A32}"/>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C6FB4E2-B469-3D84-BBB1-7E17C2A3DA27}"/>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080C2608-DD2E-A2F1-35B1-6348DD2CD9B9}"/>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66D6C25F-DCCB-ECF0-7CD7-2E65817E09A7}"/>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85AA22B6-D4E5-A577-D402-B94347EFC1AF}"/>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8AA8DE-9136-EE43-84FA-B627A63142A1}"/>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9DD49E41-DA42-2A28-5E65-4722159AD2A8}"/>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2A2C466-CE23-8765-BC46-BB2306E23796}"/>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DA38304-F5B9-2C5E-1E11-F53B50EC89D2}"/>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A8E1B36F-3DFE-BDCA-0786-8B8D073DA30F}"/>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5613020A-109F-6AD8-E136-7393F612DF2D}"/>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A34367CC-CD8D-A6FD-E057-488161FCEEC2}"/>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45E99F2A-59D2-1AAF-C79E-E91CAC01C0C9}"/>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5E73EEB-54EE-9705-ACB4-A8357FBDE39D}"/>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FED05E9-A60A-766A-C778-0C2A8F9CA8F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071458B-B2E2-90CD-19CA-8D73B54B1C80}"/>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45C7FE-01D5-1C23-830F-C954DA109BFA}"/>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20C7BA20-A406-D3BC-F6F4-2681042A4529}"/>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561FAB66-CDD4-F050-78E2-48F5AF81AC75}"/>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4F45631-311D-A6F2-011F-75F49EE276F5}"/>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160F7EBD-D221-82FD-F282-7A53247FEFAA}"/>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E0990138-9803-8092-016F-C19CBB26268E}"/>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A83D1B84-8B79-E070-FD87-3E66B1720A6C}"/>
                </a:ext>
              </a:extLst>
            </p:cNvPr>
            <p:cNvGrpSpPr/>
            <p:nvPr userDrawn="1"/>
          </p:nvGrpSpPr>
          <p:grpSpPr>
            <a:xfrm>
              <a:off x="-600" y="-360002"/>
              <a:ext cx="12193200" cy="180000"/>
              <a:chOff x="-600" y="-360002"/>
              <a:chExt cx="12193200" cy="180000"/>
            </a:xfrm>
          </p:grpSpPr>
          <p:cxnSp>
            <p:nvCxnSpPr>
              <p:cNvPr id="12" name="Straight Connector 11">
                <a:extLst>
                  <a:ext uri="{FF2B5EF4-FFF2-40B4-BE49-F238E27FC236}">
                    <a16:creationId xmlns:a16="http://schemas.microsoft.com/office/drawing/2014/main" id="{AF76DFE8-6ED9-9980-789A-C08E2E0DEA64}"/>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EE7858-D4AA-3D81-9080-5A8220CF1666}"/>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468E21E-FFFA-C162-81CB-331CD1B0B7E2}"/>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524FF2E-9B39-6578-AF5B-3FE7E464702B}"/>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B903096-468F-E089-7AE5-643711543748}"/>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B281E2E-8B62-C14D-7175-FA11BBB356F8}"/>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E821CCF-479D-243C-F1E5-6D21E8F8EBCE}"/>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6896108-43A0-1D21-DA32-9263C7BB11FB}"/>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55149A8-0E84-C88F-CAA0-7B7200DDF7F0}"/>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718C96C-3FC6-9F78-A565-2318CB33F3E3}"/>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3CCC314-BE1A-E1CF-0AC5-1531D6B2F695}"/>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0CEB8C-024A-7554-B1B7-D72D9A98655D}"/>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DBC544-761E-FDE7-8921-5014B26A1F3C}"/>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673F2A3-8006-53F4-C745-009885D9D4F9}"/>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A8427D-81E0-03DC-1518-294C61A36F70}"/>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58DDD0F-19E7-4B2D-B745-EC107EDA350C}"/>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0129444-2806-CF5E-2809-6E51FAFDBD02}"/>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93184B2-6E1E-9ACE-DE49-CB45FF545506}"/>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4434332-0FA4-2311-F9C4-5143559DA43D}"/>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8CAD38D-9CAC-1AAE-B12B-A7063F13A7D6}"/>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CFE9EA9-1D4A-A5AE-2714-B8C6CB885C7B}"/>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12349E1-1C68-C22C-1564-0A8ED35B53B8}"/>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1E0B27B-57A9-27F0-6F87-929C3B8FBAA9}"/>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2F2F0D6-5A86-33AD-1E9E-3169B64950D4}"/>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CCB6F8D3-BE32-27F7-7968-5B4F3398AFC5}"/>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8D6ED44-20E1-C12F-26F8-495CFAA43230}"/>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DC5906C-C741-757B-F20B-BB1E20B8E617}"/>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FF39035-6729-DAE5-CB1B-479CA5D55F33}"/>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F537F98-5AF2-CD89-6A2A-EA987FD6B3E9}"/>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B21F098-FD1D-7C18-CDA7-275BC283789B}"/>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242DEAB-C9F9-5192-BFA2-A19FE835D0CE}"/>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1249324-CF2E-4206-3D1A-BA446075EED0}"/>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A3F7051-4F3A-0437-E5C0-B7B2E8FAC468}"/>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358C065-C02F-9E06-AC64-040172207D7C}"/>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657C159-5FFA-FF24-3E6A-4018F046BE7B}"/>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8DB85A4-04A8-B9BD-84FE-1E40B3930623}"/>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B04CC521-C76E-ABE3-B1EC-2AF6272899EB}"/>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A37C0A0A-B4E0-A2E1-5CE0-BA120D6EF604}"/>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AD8AD70-F6CE-960D-1F77-BC0B5B87E9ED}"/>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5B9DBCC-633C-B058-1CE6-26237B207EA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9B98146-3D33-D837-5DB2-9D76FDEE9F73}"/>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F6C0A92-324A-F965-36A7-B364EA7D2E7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B6CB705-7626-A87E-C91D-F6CAEB597DA4}"/>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4CC4E61-2FD1-86CA-03CE-1C3C0BA4E578}"/>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4EBCF88-26B0-49E1-4D20-DD459F886EEC}"/>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C586764-503A-5047-1EA6-4EC34E21D4B2}"/>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C0C3676-E6D1-EAC9-46BE-C38AAE52B1E2}"/>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59D522D-B1BD-E428-52EE-C26AA0ECB32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21CB1F3-D6AD-24B8-6787-DE2F70E86967}"/>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03921EF-0FE8-9C0C-C302-A3ACA5CE4B8C}"/>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2C45A0F-FD27-1984-F3E6-2CFF290107B7}"/>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494C21B-8B0B-B350-EE94-C0F923C63F8C}"/>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639DC8F-4544-1021-204A-B231D3EFCB6A}"/>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3" name="Subtitle 2">
            <a:extLst>
              <a:ext uri="{FF2B5EF4-FFF2-40B4-BE49-F238E27FC236}">
                <a16:creationId xmlns:a16="http://schemas.microsoft.com/office/drawing/2014/main" id="{50F3E2AB-76CB-5A2E-C7BD-A22DFA6EFE4E}"/>
              </a:ext>
            </a:extLst>
          </p:cNvPr>
          <p:cNvSpPr>
            <a:spLocks noGrp="1"/>
          </p:cNvSpPr>
          <p:nvPr>
            <p:ph type="subTitle" idx="1" hasCustomPrompt="1"/>
          </p:nvPr>
        </p:nvSpPr>
        <p:spPr>
          <a:xfrm>
            <a:off x="468143" y="6504806"/>
            <a:ext cx="2345077" cy="127214"/>
          </a:xfrm>
        </p:spPr>
        <p:txBody>
          <a:bodyPr anchor="b" anchorCtr="0"/>
          <a:lstStyle>
            <a:lvl1pPr marL="0" indent="0" algn="l">
              <a:buNone/>
              <a:defRPr sz="800" b="0" i="0">
                <a:solidFill>
                  <a:schemeClr val="bg1"/>
                </a:solidFill>
                <a:latin typeface="Silka"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Date</a:t>
            </a:r>
            <a:endParaRPr lang="en-US" dirty="0"/>
          </a:p>
        </p:txBody>
      </p:sp>
      <p:pic>
        <p:nvPicPr>
          <p:cNvPr id="98" name="Picture 97">
            <a:extLst>
              <a:ext uri="{FF2B5EF4-FFF2-40B4-BE49-F238E27FC236}">
                <a16:creationId xmlns:a16="http://schemas.microsoft.com/office/drawing/2014/main" id="{D6AF2E15-EC7A-5893-B5D9-1F98A47A72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8144" y="6244194"/>
            <a:ext cx="2345076" cy="156606"/>
          </a:xfrm>
          <a:prstGeom prst="rect">
            <a:avLst/>
          </a:prstGeom>
        </p:spPr>
      </p:pic>
      <p:sp>
        <p:nvSpPr>
          <p:cNvPr id="104" name="Picture Placeholder 103">
            <a:extLst>
              <a:ext uri="{FF2B5EF4-FFF2-40B4-BE49-F238E27FC236}">
                <a16:creationId xmlns:a16="http://schemas.microsoft.com/office/drawing/2014/main" id="{F45FF852-68B2-E2A1-FB43-B774FDCA74E2}"/>
              </a:ext>
            </a:extLst>
          </p:cNvPr>
          <p:cNvSpPr>
            <a:spLocks noGrp="1"/>
          </p:cNvSpPr>
          <p:nvPr>
            <p:ph type="pic" sz="quarter" idx="10" hasCustomPrompt="1"/>
          </p:nvPr>
        </p:nvSpPr>
        <p:spPr>
          <a:xfrm>
            <a:off x="4688880" y="1836820"/>
            <a:ext cx="6014793" cy="5021180"/>
          </a:xfrm>
          <a:custGeom>
            <a:avLst/>
            <a:gdLst>
              <a:gd name="connsiteX0" fmla="*/ 139582 w 6014793"/>
              <a:gd name="connsiteY0" fmla="*/ 0 h 5021180"/>
              <a:gd name="connsiteX1" fmla="*/ 162762 w 6014793"/>
              <a:gd name="connsiteY1" fmla="*/ 0 h 5021180"/>
              <a:gd name="connsiteX2" fmla="*/ 3519778 w 6014793"/>
              <a:gd name="connsiteY2" fmla="*/ 0 h 5021180"/>
              <a:gd name="connsiteX3" fmla="*/ 3539935 w 6014793"/>
              <a:gd name="connsiteY3" fmla="*/ 0 h 5021180"/>
              <a:gd name="connsiteX4" fmla="*/ 3560595 w 6014793"/>
              <a:gd name="connsiteY4" fmla="*/ 3024 h 5021180"/>
              <a:gd name="connsiteX5" fmla="*/ 3580751 w 6014793"/>
              <a:gd name="connsiteY5" fmla="*/ 11591 h 5021180"/>
              <a:gd name="connsiteX6" fmla="*/ 3600907 w 6014793"/>
              <a:gd name="connsiteY6" fmla="*/ 20661 h 5021180"/>
              <a:gd name="connsiteX7" fmla="*/ 3618544 w 6014793"/>
              <a:gd name="connsiteY7" fmla="*/ 32251 h 5021180"/>
              <a:gd name="connsiteX8" fmla="*/ 3633157 w 6014793"/>
              <a:gd name="connsiteY8" fmla="*/ 46361 h 5021180"/>
              <a:gd name="connsiteX9" fmla="*/ 3647770 w 6014793"/>
              <a:gd name="connsiteY9" fmla="*/ 60975 h 5021180"/>
              <a:gd name="connsiteX10" fmla="*/ 3659360 w 6014793"/>
              <a:gd name="connsiteY10" fmla="*/ 78612 h 5021180"/>
              <a:gd name="connsiteX11" fmla="*/ 6014793 w 6014793"/>
              <a:gd name="connsiteY11" fmla="*/ 5021180 h 5021180"/>
              <a:gd name="connsiteX12" fmla="*/ 2301815 w 6014793"/>
              <a:gd name="connsiteY12" fmla="*/ 5021180 h 5021180"/>
              <a:gd name="connsiteX13" fmla="*/ 23180 w 6014793"/>
              <a:gd name="connsiteY13" fmla="*/ 238355 h 5021180"/>
              <a:gd name="connsiteX14" fmla="*/ 11590 w 6014793"/>
              <a:gd name="connsiteY14" fmla="*/ 218702 h 5021180"/>
              <a:gd name="connsiteX15" fmla="*/ 6047 w 6014793"/>
              <a:gd name="connsiteY15" fmla="*/ 198042 h 5021180"/>
              <a:gd name="connsiteX16" fmla="*/ 3024 w 6014793"/>
              <a:gd name="connsiteY16" fmla="*/ 177381 h 5021180"/>
              <a:gd name="connsiteX17" fmla="*/ 0 w 6014793"/>
              <a:gd name="connsiteY17" fmla="*/ 157224 h 5021180"/>
              <a:gd name="connsiteX18" fmla="*/ 3024 w 6014793"/>
              <a:gd name="connsiteY18" fmla="*/ 137067 h 5021180"/>
              <a:gd name="connsiteX19" fmla="*/ 6047 w 6014793"/>
              <a:gd name="connsiteY19" fmla="*/ 116406 h 5021180"/>
              <a:gd name="connsiteX20" fmla="*/ 14614 w 6014793"/>
              <a:gd name="connsiteY20" fmla="*/ 96249 h 5021180"/>
              <a:gd name="connsiteX21" fmla="*/ 23180 w 6014793"/>
              <a:gd name="connsiteY21" fmla="*/ 78612 h 5021180"/>
              <a:gd name="connsiteX22" fmla="*/ 34770 w 6014793"/>
              <a:gd name="connsiteY22" fmla="*/ 60975 h 5021180"/>
              <a:gd name="connsiteX23" fmla="*/ 46360 w 6014793"/>
              <a:gd name="connsiteY23" fmla="*/ 46361 h 5021180"/>
              <a:gd name="connsiteX24" fmla="*/ 60973 w 6014793"/>
              <a:gd name="connsiteY24" fmla="*/ 32251 h 5021180"/>
              <a:gd name="connsiteX25" fmla="*/ 78609 w 6014793"/>
              <a:gd name="connsiteY25" fmla="*/ 20661 h 5021180"/>
              <a:gd name="connsiteX26" fmla="*/ 96246 w 6014793"/>
              <a:gd name="connsiteY26" fmla="*/ 11591 h 5021180"/>
              <a:gd name="connsiteX27" fmla="*/ 116402 w 6014793"/>
              <a:gd name="connsiteY27" fmla="*/ 6047 h 502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14793" h="5021180">
                <a:moveTo>
                  <a:pt x="139582" y="0"/>
                </a:moveTo>
                <a:lnTo>
                  <a:pt x="162762" y="0"/>
                </a:lnTo>
                <a:lnTo>
                  <a:pt x="3519778" y="0"/>
                </a:lnTo>
                <a:lnTo>
                  <a:pt x="3539935" y="0"/>
                </a:lnTo>
                <a:lnTo>
                  <a:pt x="3560595" y="3024"/>
                </a:lnTo>
                <a:lnTo>
                  <a:pt x="3580751" y="11591"/>
                </a:lnTo>
                <a:lnTo>
                  <a:pt x="3600907" y="20661"/>
                </a:lnTo>
                <a:lnTo>
                  <a:pt x="3618544" y="32251"/>
                </a:lnTo>
                <a:lnTo>
                  <a:pt x="3633157" y="46361"/>
                </a:lnTo>
                <a:lnTo>
                  <a:pt x="3647770" y="60975"/>
                </a:lnTo>
                <a:lnTo>
                  <a:pt x="3659360" y="78612"/>
                </a:lnTo>
                <a:lnTo>
                  <a:pt x="6014793" y="5021180"/>
                </a:lnTo>
                <a:lnTo>
                  <a:pt x="2301815" y="5021180"/>
                </a:lnTo>
                <a:lnTo>
                  <a:pt x="23180" y="238355"/>
                </a:lnTo>
                <a:lnTo>
                  <a:pt x="11590" y="218702"/>
                </a:lnTo>
                <a:lnTo>
                  <a:pt x="6047" y="198042"/>
                </a:lnTo>
                <a:lnTo>
                  <a:pt x="3024" y="177381"/>
                </a:lnTo>
                <a:lnTo>
                  <a:pt x="0" y="157224"/>
                </a:lnTo>
                <a:lnTo>
                  <a:pt x="3024" y="137067"/>
                </a:lnTo>
                <a:lnTo>
                  <a:pt x="6047" y="116406"/>
                </a:lnTo>
                <a:lnTo>
                  <a:pt x="14614" y="96249"/>
                </a:lnTo>
                <a:lnTo>
                  <a:pt x="23180" y="78612"/>
                </a:lnTo>
                <a:lnTo>
                  <a:pt x="34770" y="60975"/>
                </a:lnTo>
                <a:lnTo>
                  <a:pt x="46360" y="46361"/>
                </a:lnTo>
                <a:lnTo>
                  <a:pt x="60973" y="32251"/>
                </a:lnTo>
                <a:lnTo>
                  <a:pt x="78609" y="20661"/>
                </a:lnTo>
                <a:lnTo>
                  <a:pt x="96246" y="11591"/>
                </a:lnTo>
                <a:lnTo>
                  <a:pt x="116402" y="6047"/>
                </a:lnTo>
                <a:close/>
              </a:path>
            </a:pathLst>
          </a:custGeom>
          <a:solidFill>
            <a:schemeClr val="bg1">
              <a:lumMod val="50000"/>
            </a:schemeClr>
          </a:solidFill>
        </p:spPr>
        <p:txBody>
          <a:bodyPr wrap="square" anchor="ctr">
            <a:noAutofit/>
          </a:bodyPr>
          <a:lstStyle>
            <a:lvl1pPr marL="0" marR="0" indent="0" algn="ctr" defTabSz="914400" rtl="0" eaLnBrk="1" fontAlgn="auto" latinLnBrk="0" hangingPunct="1">
              <a:lnSpc>
                <a:spcPct val="110000"/>
              </a:lnSpc>
              <a:spcBef>
                <a:spcPts val="900"/>
              </a:spcBef>
              <a:spcAft>
                <a:spcPts val="1200"/>
              </a:spcAft>
              <a:buClrTx/>
              <a:buSzTx/>
              <a:buFont typeface="Arial" panose="020B0604020202020204" pitchFamily="34" charset="0"/>
              <a:buNone/>
              <a:tabLst/>
              <a:defRPr b="0" i="0">
                <a:latin typeface="Arial" panose="020B0604020202020204" pitchFamily="34" charset="0"/>
              </a:defRPr>
            </a:lvl1pPr>
          </a:lstStyle>
          <a:p>
            <a:pPr marL="0" marR="0" lvl="0" indent="0" algn="ctr" defTabSz="914400" rtl="0" eaLnBrk="1" fontAlgn="auto" latinLnBrk="0" hangingPunct="1">
              <a:lnSpc>
                <a:spcPct val="110000"/>
              </a:lnSpc>
              <a:spcBef>
                <a:spcPts val="900"/>
              </a:spcBef>
              <a:spcAft>
                <a:spcPts val="1200"/>
              </a:spcAft>
              <a:buClrTx/>
              <a:buSzTx/>
              <a:buFont typeface="Arial" panose="020B0604020202020204" pitchFamily="34" charset="0"/>
              <a:buNone/>
              <a:tabLst/>
              <a:defRPr/>
            </a:pPr>
            <a:r>
              <a:rPr lang="en-US" dirty="0"/>
              <a:t> </a:t>
            </a:r>
          </a:p>
        </p:txBody>
      </p:sp>
      <p:pic>
        <p:nvPicPr>
          <p:cNvPr id="2" name="Picture 1">
            <a:extLst>
              <a:ext uri="{FF2B5EF4-FFF2-40B4-BE49-F238E27FC236}">
                <a16:creationId xmlns:a16="http://schemas.microsoft.com/office/drawing/2014/main" id="{A754C381-A6B3-3171-5424-C8DFEC0013D6}"/>
              </a:ext>
            </a:extLst>
          </p:cNvPr>
          <p:cNvPicPr>
            <a:picLocks noChangeAspect="1"/>
          </p:cNvPicPr>
          <p:nvPr userDrawn="1"/>
        </p:nvPicPr>
        <p:blipFill>
          <a:blip r:embed="rId3"/>
          <a:stretch>
            <a:fillRect/>
          </a:stretch>
        </p:blipFill>
        <p:spPr>
          <a:xfrm>
            <a:off x="468143" y="1828800"/>
            <a:ext cx="3907790" cy="1845945"/>
          </a:xfrm>
          <a:prstGeom prst="rect">
            <a:avLst/>
          </a:prstGeom>
        </p:spPr>
      </p:pic>
    </p:spTree>
    <p:extLst>
      <p:ext uri="{BB962C8B-B14F-4D97-AF65-F5344CB8AC3E}">
        <p14:creationId xmlns:p14="http://schemas.microsoft.com/office/powerpoint/2010/main" val="57857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Col Basic">
    <p:bg>
      <p:bgPr>
        <a:solidFill>
          <a:schemeClr val="bg1"/>
        </a:solid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27ACA135-7D5F-3547-F4B0-B411BC57D330}"/>
              </a:ext>
            </a:extLst>
          </p:cNvPr>
          <p:cNvSpPr>
            <a:spLocks noChangeArrowheads="1"/>
          </p:cNvSpPr>
          <p:nvPr userDrawn="1"/>
        </p:nvSpPr>
        <p:spPr bwMode="auto">
          <a:xfrm>
            <a:off x="3282190" y="1"/>
            <a:ext cx="8909811" cy="6857999"/>
          </a:xfrm>
          <a:custGeom>
            <a:avLst/>
            <a:gdLst>
              <a:gd name="connsiteX0" fmla="*/ 5772578 w 8909811"/>
              <a:gd name="connsiteY0" fmla="*/ 0 h 6857999"/>
              <a:gd name="connsiteX1" fmla="*/ 8909811 w 8909811"/>
              <a:gd name="connsiteY1" fmla="*/ 0 h 6857999"/>
              <a:gd name="connsiteX2" fmla="*/ 7395918 w 8909811"/>
              <a:gd name="connsiteY2" fmla="*/ 2638207 h 6857999"/>
              <a:gd name="connsiteX3" fmla="*/ 7383740 w 8909811"/>
              <a:gd name="connsiteY3" fmla="*/ 2650385 h 6857999"/>
              <a:gd name="connsiteX4" fmla="*/ 7371558 w 8909811"/>
              <a:gd name="connsiteY4" fmla="*/ 2662557 h 6857999"/>
              <a:gd name="connsiteX5" fmla="*/ 7359376 w 8909811"/>
              <a:gd name="connsiteY5" fmla="*/ 2667123 h 6857999"/>
              <a:gd name="connsiteX6" fmla="*/ 7341106 w 8909811"/>
              <a:gd name="connsiteY6" fmla="*/ 2667123 h 6857999"/>
              <a:gd name="connsiteX7" fmla="*/ 7322836 w 8909811"/>
              <a:gd name="connsiteY7" fmla="*/ 2667123 h 6857999"/>
              <a:gd name="connsiteX8" fmla="*/ 7310657 w 8909811"/>
              <a:gd name="connsiteY8" fmla="*/ 2662557 h 6857999"/>
              <a:gd name="connsiteX9" fmla="*/ 7299999 w 8909811"/>
              <a:gd name="connsiteY9" fmla="*/ 2650385 h 6857999"/>
              <a:gd name="connsiteX10" fmla="*/ 7287818 w 8909811"/>
              <a:gd name="connsiteY10" fmla="*/ 2638207 h 6857999"/>
              <a:gd name="connsiteX11" fmla="*/ 0 w 8909811"/>
              <a:gd name="connsiteY11" fmla="*/ 0 h 6857999"/>
              <a:gd name="connsiteX12" fmla="*/ 3015642 w 8909811"/>
              <a:gd name="connsiteY12" fmla="*/ 0 h 6857999"/>
              <a:gd name="connsiteX13" fmla="*/ 5834244 w 8909811"/>
              <a:gd name="connsiteY13" fmla="*/ 5393844 h 6857999"/>
              <a:gd name="connsiteX14" fmla="*/ 5846424 w 8909811"/>
              <a:gd name="connsiteY14" fmla="*/ 5422794 h 6857999"/>
              <a:gd name="connsiteX15" fmla="*/ 5852513 w 8909811"/>
              <a:gd name="connsiteY15" fmla="*/ 5453272 h 6857999"/>
              <a:gd name="connsiteX16" fmla="*/ 5846424 w 8909811"/>
              <a:gd name="connsiteY16" fmla="*/ 5489843 h 6857999"/>
              <a:gd name="connsiteX17" fmla="*/ 5834244 w 8909811"/>
              <a:gd name="connsiteY17" fmla="*/ 5518792 h 6857999"/>
              <a:gd name="connsiteX18" fmla="*/ 5162197 w 8909811"/>
              <a:gd name="connsiteY18" fmla="*/ 6857999 h 6857999"/>
              <a:gd name="connsiteX19" fmla="*/ 3264747 w 8909811"/>
              <a:gd name="connsiteY1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09811" h="6857999">
                <a:moveTo>
                  <a:pt x="5772578" y="0"/>
                </a:moveTo>
                <a:lnTo>
                  <a:pt x="8909811" y="0"/>
                </a:lnTo>
                <a:lnTo>
                  <a:pt x="7395918" y="2638207"/>
                </a:lnTo>
                <a:lnTo>
                  <a:pt x="7383740" y="2650385"/>
                </a:lnTo>
                <a:lnTo>
                  <a:pt x="7371558" y="2662557"/>
                </a:lnTo>
                <a:lnTo>
                  <a:pt x="7359376" y="2667123"/>
                </a:lnTo>
                <a:lnTo>
                  <a:pt x="7341106" y="2667123"/>
                </a:lnTo>
                <a:lnTo>
                  <a:pt x="7322836" y="2667123"/>
                </a:lnTo>
                <a:lnTo>
                  <a:pt x="7310657" y="2662557"/>
                </a:lnTo>
                <a:lnTo>
                  <a:pt x="7299999" y="2650385"/>
                </a:lnTo>
                <a:lnTo>
                  <a:pt x="7287818" y="2638207"/>
                </a:lnTo>
                <a:close/>
                <a:moveTo>
                  <a:pt x="0" y="0"/>
                </a:moveTo>
                <a:lnTo>
                  <a:pt x="3015642" y="0"/>
                </a:lnTo>
                <a:lnTo>
                  <a:pt x="5834244" y="5393844"/>
                </a:lnTo>
                <a:lnTo>
                  <a:pt x="5846424" y="5422794"/>
                </a:lnTo>
                <a:lnTo>
                  <a:pt x="5852513" y="5453272"/>
                </a:lnTo>
                <a:lnTo>
                  <a:pt x="5846424" y="5489843"/>
                </a:lnTo>
                <a:lnTo>
                  <a:pt x="5834244" y="5518792"/>
                </a:lnTo>
                <a:lnTo>
                  <a:pt x="5162197" y="6857999"/>
                </a:lnTo>
                <a:lnTo>
                  <a:pt x="3264747" y="6857999"/>
                </a:lnTo>
                <a:close/>
              </a:path>
            </a:pathLst>
          </a:custGeom>
          <a:solidFill>
            <a:srgbClr val="FAFAFA"/>
          </a:solidFill>
          <a:ln>
            <a:noFill/>
          </a:ln>
          <a:effectLst/>
        </p:spPr>
        <p:txBody>
          <a:bodyPr wrap="square" lIns="0" tIns="0" rIns="0" bIns="0" anchor="ctr">
            <a:noAutofit/>
          </a:bodyPr>
          <a:lstStyle/>
          <a:p>
            <a:pPr algn="ctr"/>
            <a:endParaRPr lang="en-US" sz="1200" b="0" i="0" dirty="0">
              <a:latin typeface="Silka Light" pitchFamily="2" charset="77"/>
            </a:endParaRPr>
          </a:p>
        </p:txBody>
      </p:sp>
      <p:grpSp>
        <p:nvGrpSpPr>
          <p:cNvPr id="6" name="Group 5">
            <a:extLst>
              <a:ext uri="{FF2B5EF4-FFF2-40B4-BE49-F238E27FC236}">
                <a16:creationId xmlns:a16="http://schemas.microsoft.com/office/drawing/2014/main" id="{D0FB5356-26E5-F882-691B-092411975A59}"/>
              </a:ext>
            </a:extLst>
          </p:cNvPr>
          <p:cNvGrpSpPr/>
          <p:nvPr userDrawn="1"/>
        </p:nvGrpSpPr>
        <p:grpSpPr>
          <a:xfrm>
            <a:off x="-360600" y="-360002"/>
            <a:ext cx="12913200" cy="7578002"/>
            <a:chOff x="-360600" y="-360002"/>
            <a:chExt cx="12913200" cy="7578002"/>
          </a:xfrm>
        </p:grpSpPr>
        <p:sp>
          <p:nvSpPr>
            <p:cNvPr id="9" name="Rectangle 8">
              <a:extLst>
                <a:ext uri="{FF2B5EF4-FFF2-40B4-BE49-F238E27FC236}">
                  <a16:creationId xmlns:a16="http://schemas.microsoft.com/office/drawing/2014/main" id="{1CC83872-D9B3-7A2F-24DE-D56EFB0C2384}"/>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nvGrpSpPr>
            <p:cNvPr id="10" name="Group 9">
              <a:extLst>
                <a:ext uri="{FF2B5EF4-FFF2-40B4-BE49-F238E27FC236}">
                  <a16:creationId xmlns:a16="http://schemas.microsoft.com/office/drawing/2014/main" id="{4C410A44-E5E9-95F9-5F45-9B3F038E600F}"/>
                </a:ext>
              </a:extLst>
            </p:cNvPr>
            <p:cNvGrpSpPr/>
            <p:nvPr userDrawn="1"/>
          </p:nvGrpSpPr>
          <p:grpSpPr>
            <a:xfrm>
              <a:off x="-360600" y="0"/>
              <a:ext cx="180000" cy="6858000"/>
              <a:chOff x="-360600" y="0"/>
              <a:chExt cx="180000" cy="6858000"/>
            </a:xfrm>
          </p:grpSpPr>
          <p:cxnSp>
            <p:nvCxnSpPr>
              <p:cNvPr id="66" name="Straight Connector 65">
                <a:extLst>
                  <a:ext uri="{FF2B5EF4-FFF2-40B4-BE49-F238E27FC236}">
                    <a16:creationId xmlns:a16="http://schemas.microsoft.com/office/drawing/2014/main" id="{322D3169-317E-BCA6-E19C-E3751A7B130E}"/>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9694B25-6C1B-E4F4-25E9-E4B4E223F200}"/>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D7A215-A7D2-3A5B-9FB1-05F352E2D70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0A58957-C06F-792B-2F53-49D4CBE98B12}"/>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64D28A9E-D54D-9C5E-7263-6B2FEB359832}"/>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673B55C-BA02-FEC7-70F8-3B8F815DC16C}"/>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4B099E9A-F8A2-14C5-5E7E-AE420B16D159}"/>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F915A1C-9CE2-97DB-0990-B2FAD5262EA4}"/>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92088BF-AB77-002B-33CE-F38B6E46EE6C}"/>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D126937B-6358-14C9-22F0-7C5147F29A32}"/>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C6FB4E2-B469-3D84-BBB1-7E17C2A3DA27}"/>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080C2608-DD2E-A2F1-35B1-6348DD2CD9B9}"/>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66D6C25F-DCCB-ECF0-7CD7-2E65817E09A7}"/>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85AA22B6-D4E5-A577-D402-B94347EFC1AF}"/>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8AA8DE-9136-EE43-84FA-B627A63142A1}"/>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9DD49E41-DA42-2A28-5E65-4722159AD2A8}"/>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2A2C466-CE23-8765-BC46-BB2306E23796}"/>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DA38304-F5B9-2C5E-1E11-F53B50EC89D2}"/>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A8E1B36F-3DFE-BDCA-0786-8B8D073DA30F}"/>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5613020A-109F-6AD8-E136-7393F612DF2D}"/>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A34367CC-CD8D-A6FD-E057-488161FCEEC2}"/>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45E99F2A-59D2-1AAF-C79E-E91CAC01C0C9}"/>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5E73EEB-54EE-9705-ACB4-A8357FBDE39D}"/>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FED05E9-A60A-766A-C778-0C2A8F9CA8F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071458B-B2E2-90CD-19CA-8D73B54B1C80}"/>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45C7FE-01D5-1C23-830F-C954DA109BFA}"/>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20C7BA20-A406-D3BC-F6F4-2681042A4529}"/>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561FAB66-CDD4-F050-78E2-48F5AF81AC75}"/>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4F45631-311D-A6F2-011F-75F49EE276F5}"/>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160F7EBD-D221-82FD-F282-7A53247FEFAA}"/>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E0990138-9803-8092-016F-C19CBB26268E}"/>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A83D1B84-8B79-E070-FD87-3E66B1720A6C}"/>
                </a:ext>
              </a:extLst>
            </p:cNvPr>
            <p:cNvGrpSpPr/>
            <p:nvPr userDrawn="1"/>
          </p:nvGrpSpPr>
          <p:grpSpPr>
            <a:xfrm>
              <a:off x="-600" y="-360002"/>
              <a:ext cx="12193200" cy="180000"/>
              <a:chOff x="-600" y="-360002"/>
              <a:chExt cx="12193200" cy="180000"/>
            </a:xfrm>
          </p:grpSpPr>
          <p:cxnSp>
            <p:nvCxnSpPr>
              <p:cNvPr id="12" name="Straight Connector 11">
                <a:extLst>
                  <a:ext uri="{FF2B5EF4-FFF2-40B4-BE49-F238E27FC236}">
                    <a16:creationId xmlns:a16="http://schemas.microsoft.com/office/drawing/2014/main" id="{AF76DFE8-6ED9-9980-789A-C08E2E0DEA64}"/>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EE7858-D4AA-3D81-9080-5A8220CF1666}"/>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468E21E-FFFA-C162-81CB-331CD1B0B7E2}"/>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524FF2E-9B39-6578-AF5B-3FE7E464702B}"/>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B903096-468F-E089-7AE5-643711543748}"/>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B281E2E-8B62-C14D-7175-FA11BBB356F8}"/>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E821CCF-479D-243C-F1E5-6D21E8F8EBCE}"/>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6896108-43A0-1D21-DA32-9263C7BB11FB}"/>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55149A8-0E84-C88F-CAA0-7B7200DDF7F0}"/>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718C96C-3FC6-9F78-A565-2318CB33F3E3}"/>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3CCC314-BE1A-E1CF-0AC5-1531D6B2F695}"/>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0CEB8C-024A-7554-B1B7-D72D9A98655D}"/>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DBC544-761E-FDE7-8921-5014B26A1F3C}"/>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673F2A3-8006-53F4-C745-009885D9D4F9}"/>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A8427D-81E0-03DC-1518-294C61A36F70}"/>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58DDD0F-19E7-4B2D-B745-EC107EDA350C}"/>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0129444-2806-CF5E-2809-6E51FAFDBD02}"/>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93184B2-6E1E-9ACE-DE49-CB45FF545506}"/>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4434332-0FA4-2311-F9C4-5143559DA43D}"/>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8CAD38D-9CAC-1AAE-B12B-A7063F13A7D6}"/>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CFE9EA9-1D4A-A5AE-2714-B8C6CB885C7B}"/>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12349E1-1C68-C22C-1564-0A8ED35B53B8}"/>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1E0B27B-57A9-27F0-6F87-929C3B8FBAA9}"/>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2F2F0D6-5A86-33AD-1E9E-3169B64950D4}"/>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CCB6F8D3-BE32-27F7-7968-5B4F3398AFC5}"/>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8D6ED44-20E1-C12F-26F8-495CFAA43230}"/>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DC5906C-C741-757B-F20B-BB1E20B8E617}"/>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FF39035-6729-DAE5-CB1B-479CA5D55F33}"/>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F537F98-5AF2-CD89-6A2A-EA987FD6B3E9}"/>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B21F098-FD1D-7C18-CDA7-275BC283789B}"/>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242DEAB-C9F9-5192-BFA2-A19FE835D0CE}"/>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1249324-CF2E-4206-3D1A-BA446075EED0}"/>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A3F7051-4F3A-0437-E5C0-B7B2E8FAC468}"/>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358C065-C02F-9E06-AC64-040172207D7C}"/>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657C159-5FFA-FF24-3E6A-4018F046BE7B}"/>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8DB85A4-04A8-B9BD-84FE-1E40B3930623}"/>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B04CC521-C76E-ABE3-B1EC-2AF6272899EB}"/>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A37C0A0A-B4E0-A2E1-5CE0-BA120D6EF604}"/>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AD8AD70-F6CE-960D-1F77-BC0B5B87E9ED}"/>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5B9DBCC-633C-B058-1CE6-26237B207EA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9B98146-3D33-D837-5DB2-9D76FDEE9F73}"/>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F6C0A92-324A-F965-36A7-B364EA7D2E7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B6CB705-7626-A87E-C91D-F6CAEB597DA4}"/>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4CC4E61-2FD1-86CA-03CE-1C3C0BA4E578}"/>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4EBCF88-26B0-49E1-4D20-DD459F886EEC}"/>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C586764-503A-5047-1EA6-4EC34E21D4B2}"/>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C0C3676-E6D1-EAC9-46BE-C38AAE52B1E2}"/>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59D522D-B1BD-E428-52EE-C26AA0ECB32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21CB1F3-D6AD-24B8-6787-DE2F70E86967}"/>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03921EF-0FE8-9C0C-C302-A3ACA5CE4B8C}"/>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2C45A0F-FD27-1984-F3E6-2CFF290107B7}"/>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494C21B-8B0B-B350-EE94-C0F923C63F8C}"/>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639DC8F-4544-1021-204A-B231D3EFCB6A}"/>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9" name="Title 5">
            <a:extLst>
              <a:ext uri="{FF2B5EF4-FFF2-40B4-BE49-F238E27FC236}">
                <a16:creationId xmlns:a16="http://schemas.microsoft.com/office/drawing/2014/main" id="{7607A0B7-3E38-275C-0CE9-04D150DBFF09}"/>
              </a:ext>
            </a:extLst>
          </p:cNvPr>
          <p:cNvSpPr>
            <a:spLocks noGrp="1"/>
          </p:cNvSpPr>
          <p:nvPr>
            <p:ph type="title" hasCustomPrompt="1"/>
          </p:nvPr>
        </p:nvSpPr>
        <p:spPr>
          <a:xfrm>
            <a:off x="468369" y="457200"/>
            <a:ext cx="11255260" cy="415498"/>
          </a:xfrm>
        </p:spPr>
        <p:txBody>
          <a:bodyPr/>
          <a:lstStyle/>
          <a:p>
            <a:r>
              <a:rPr lang="en-US" dirty="0"/>
              <a:t>Title</a:t>
            </a:r>
          </a:p>
        </p:txBody>
      </p:sp>
      <p:sp>
        <p:nvSpPr>
          <p:cNvPr id="100" name="Text Placeholder 8">
            <a:extLst>
              <a:ext uri="{FF2B5EF4-FFF2-40B4-BE49-F238E27FC236}">
                <a16:creationId xmlns:a16="http://schemas.microsoft.com/office/drawing/2014/main" id="{A32E66FE-0EDE-206F-32E6-8086C6DC7E08}"/>
              </a:ext>
            </a:extLst>
          </p:cNvPr>
          <p:cNvSpPr>
            <a:spLocks noGrp="1"/>
          </p:cNvSpPr>
          <p:nvPr>
            <p:ph type="body" sz="quarter" idx="14"/>
          </p:nvPr>
        </p:nvSpPr>
        <p:spPr>
          <a:xfrm>
            <a:off x="468370" y="3886200"/>
            <a:ext cx="3517275" cy="1272656"/>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3" name="Text Placeholder 8">
            <a:extLst>
              <a:ext uri="{FF2B5EF4-FFF2-40B4-BE49-F238E27FC236}">
                <a16:creationId xmlns:a16="http://schemas.microsoft.com/office/drawing/2014/main" id="{00EED5D5-000B-F119-53DA-A9E2EF1C4F97}"/>
              </a:ext>
            </a:extLst>
          </p:cNvPr>
          <p:cNvSpPr>
            <a:spLocks noGrp="1"/>
          </p:cNvSpPr>
          <p:nvPr>
            <p:ph type="body" sz="quarter" idx="15"/>
          </p:nvPr>
        </p:nvSpPr>
        <p:spPr>
          <a:xfrm>
            <a:off x="4337380" y="3886200"/>
            <a:ext cx="3517260" cy="1272656"/>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 name="Text Placeholder 8">
            <a:extLst>
              <a:ext uri="{FF2B5EF4-FFF2-40B4-BE49-F238E27FC236}">
                <a16:creationId xmlns:a16="http://schemas.microsoft.com/office/drawing/2014/main" id="{447E2E72-4904-1655-412A-FBC71CBB0E7F}"/>
              </a:ext>
            </a:extLst>
          </p:cNvPr>
          <p:cNvSpPr>
            <a:spLocks noGrp="1"/>
          </p:cNvSpPr>
          <p:nvPr>
            <p:ph type="body" sz="quarter" idx="16"/>
          </p:nvPr>
        </p:nvSpPr>
        <p:spPr>
          <a:xfrm>
            <a:off x="8206375" y="3886200"/>
            <a:ext cx="3517260" cy="1272656"/>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2" name="Picture Placeholder 111">
            <a:extLst>
              <a:ext uri="{FF2B5EF4-FFF2-40B4-BE49-F238E27FC236}">
                <a16:creationId xmlns:a16="http://schemas.microsoft.com/office/drawing/2014/main" id="{9F74787D-7AF5-E38F-B470-A24BC4B7C33D}"/>
              </a:ext>
            </a:extLst>
          </p:cNvPr>
          <p:cNvSpPr>
            <a:spLocks noGrp="1"/>
          </p:cNvSpPr>
          <p:nvPr>
            <p:ph type="pic" sz="quarter" idx="10" hasCustomPrompt="1"/>
          </p:nvPr>
        </p:nvSpPr>
        <p:spPr>
          <a:xfrm>
            <a:off x="463626" y="1600208"/>
            <a:ext cx="3837753" cy="2057388"/>
          </a:xfrm>
          <a:custGeom>
            <a:avLst/>
            <a:gdLst>
              <a:gd name="connsiteX0" fmla="*/ 0 w 3837753"/>
              <a:gd name="connsiteY0" fmla="*/ 0 h 2057388"/>
              <a:gd name="connsiteX1" fmla="*/ 3837753 w 3837753"/>
              <a:gd name="connsiteY1" fmla="*/ 0 h 2057388"/>
              <a:gd name="connsiteX2" fmla="*/ 3837753 w 3837753"/>
              <a:gd name="connsiteY2" fmla="*/ 2057388 h 2057388"/>
              <a:gd name="connsiteX3" fmla="*/ 445136 w 3837753"/>
              <a:gd name="connsiteY3" fmla="*/ 2057388 h 2057388"/>
              <a:gd name="connsiteX4" fmla="*/ 0 w 3837753"/>
              <a:gd name="connsiteY4" fmla="*/ 1123099 h 2057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7753" h="2057388">
                <a:moveTo>
                  <a:pt x="0" y="0"/>
                </a:moveTo>
                <a:lnTo>
                  <a:pt x="3837753" y="0"/>
                </a:lnTo>
                <a:lnTo>
                  <a:pt x="3837753" y="2057388"/>
                </a:lnTo>
                <a:lnTo>
                  <a:pt x="445136" y="2057388"/>
                </a:lnTo>
                <a:lnTo>
                  <a:pt x="0" y="1123099"/>
                </a:lnTo>
                <a:close/>
              </a:path>
            </a:pathLst>
          </a:custGeom>
          <a:solidFill>
            <a:schemeClr val="bg1">
              <a:lumMod val="50000"/>
            </a:schemeClr>
          </a:solidFill>
        </p:spPr>
        <p:txBody>
          <a:bodyPr wrap="square" anchor="ctr">
            <a:noAutofit/>
          </a:bodyPr>
          <a:lstStyle>
            <a:lvl1pPr marL="0" indent="0" algn="ctr">
              <a:buNone/>
              <a:defRPr>
                <a:latin typeface="+mn-lt"/>
              </a:defRPr>
            </a:lvl1pPr>
          </a:lstStyle>
          <a:p>
            <a:r>
              <a:rPr lang="en-US"/>
              <a:t> </a:t>
            </a:r>
          </a:p>
        </p:txBody>
      </p:sp>
      <p:sp>
        <p:nvSpPr>
          <p:cNvPr id="4" name="Picture Placeholder 7">
            <a:extLst>
              <a:ext uri="{FF2B5EF4-FFF2-40B4-BE49-F238E27FC236}">
                <a16:creationId xmlns:a16="http://schemas.microsoft.com/office/drawing/2014/main" id="{8DD14FB5-9CC2-4973-1010-F2B16ED5DD8F}"/>
              </a:ext>
            </a:extLst>
          </p:cNvPr>
          <p:cNvSpPr>
            <a:spLocks noGrp="1"/>
          </p:cNvSpPr>
          <p:nvPr>
            <p:ph type="pic" sz="quarter" idx="17" hasCustomPrompt="1"/>
          </p:nvPr>
        </p:nvSpPr>
        <p:spPr>
          <a:xfrm>
            <a:off x="4342115" y="1600208"/>
            <a:ext cx="3825891" cy="2057389"/>
          </a:xfrm>
          <a:solidFill>
            <a:schemeClr val="bg1">
              <a:lumMod val="50000"/>
            </a:schemeClr>
          </a:solidFill>
        </p:spPr>
        <p:txBody>
          <a:bodyPr anchor="ctr">
            <a:noAutofit/>
          </a:bodyPr>
          <a:lstStyle>
            <a:lvl1pPr marL="0" indent="0" algn="ctr">
              <a:buNone/>
              <a:defRPr>
                <a:latin typeface="+mn-lt"/>
              </a:defRPr>
            </a:lvl1pPr>
          </a:lstStyle>
          <a:p>
            <a:r>
              <a:rPr lang="en-US"/>
              <a:t> </a:t>
            </a:r>
          </a:p>
        </p:txBody>
      </p:sp>
      <p:sp>
        <p:nvSpPr>
          <p:cNvPr id="5" name="Picture Placeholder 7">
            <a:extLst>
              <a:ext uri="{FF2B5EF4-FFF2-40B4-BE49-F238E27FC236}">
                <a16:creationId xmlns:a16="http://schemas.microsoft.com/office/drawing/2014/main" id="{B56B856F-F979-136D-422B-C4BD5E28A4B9}"/>
              </a:ext>
            </a:extLst>
          </p:cNvPr>
          <p:cNvSpPr>
            <a:spLocks noGrp="1"/>
          </p:cNvSpPr>
          <p:nvPr>
            <p:ph type="pic" sz="quarter" idx="18" hasCustomPrompt="1"/>
          </p:nvPr>
        </p:nvSpPr>
        <p:spPr>
          <a:xfrm>
            <a:off x="8208742" y="1600208"/>
            <a:ext cx="3983257" cy="2057389"/>
          </a:xfrm>
          <a:solidFill>
            <a:schemeClr val="bg1">
              <a:lumMod val="50000"/>
            </a:schemeClr>
          </a:solidFill>
        </p:spPr>
        <p:txBody>
          <a:bodyPr anchor="ctr">
            <a:noAutofit/>
          </a:bodyPr>
          <a:lstStyle>
            <a:lvl1pPr marL="0" indent="0" algn="ctr">
              <a:buNone/>
              <a:defRPr>
                <a:latin typeface="+mn-lt"/>
              </a:defRPr>
            </a:lvl1pPr>
          </a:lstStyle>
          <a:p>
            <a:r>
              <a:rPr lang="en-US"/>
              <a:t> </a:t>
            </a:r>
          </a:p>
        </p:txBody>
      </p:sp>
      <p:sp>
        <p:nvSpPr>
          <p:cNvPr id="105" name="Slide Number Placeholder 5">
            <a:extLst>
              <a:ext uri="{FF2B5EF4-FFF2-40B4-BE49-F238E27FC236}">
                <a16:creationId xmlns:a16="http://schemas.microsoft.com/office/drawing/2014/main" id="{64607C4D-AF0C-3F5B-782D-6CE2230F235F}"/>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tx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106" name="Footer Placeholder 4">
            <a:extLst>
              <a:ext uri="{FF2B5EF4-FFF2-40B4-BE49-F238E27FC236}">
                <a16:creationId xmlns:a16="http://schemas.microsoft.com/office/drawing/2014/main" id="{777A228E-A77B-6F80-BFF7-F1FEA309D412}"/>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tx1"/>
                </a:solidFill>
                <a:latin typeface="Silka Medium" pitchFamily="2" charset="77"/>
              </a:defRPr>
            </a:lvl1pPr>
          </a:lstStyle>
          <a:p>
            <a:r>
              <a:rPr lang="en-US" dirty="0"/>
              <a:t>Leveraging Data &amp; AI/ML for Driving Decisions</a:t>
            </a:r>
          </a:p>
        </p:txBody>
      </p:sp>
      <p:grpSp>
        <p:nvGrpSpPr>
          <p:cNvPr id="3" name="Group 2">
            <a:extLst>
              <a:ext uri="{FF2B5EF4-FFF2-40B4-BE49-F238E27FC236}">
                <a16:creationId xmlns:a16="http://schemas.microsoft.com/office/drawing/2014/main" id="{DDAC441F-0256-05B9-F45F-D74428FD68FC}"/>
              </a:ext>
            </a:extLst>
          </p:cNvPr>
          <p:cNvGrpSpPr/>
          <p:nvPr userDrawn="1"/>
        </p:nvGrpSpPr>
        <p:grpSpPr>
          <a:xfrm>
            <a:off x="468350" y="6479752"/>
            <a:ext cx="608469" cy="131468"/>
            <a:chOff x="42863" y="2208213"/>
            <a:chExt cx="10080625" cy="2178050"/>
          </a:xfrm>
          <a:solidFill>
            <a:schemeClr val="bg1"/>
          </a:solidFill>
        </p:grpSpPr>
        <p:sp>
          <p:nvSpPr>
            <p:cNvPr id="7" name="Freeform 6">
              <a:extLst>
                <a:ext uri="{FF2B5EF4-FFF2-40B4-BE49-F238E27FC236}">
                  <a16:creationId xmlns:a16="http://schemas.microsoft.com/office/drawing/2014/main" id="{12EB1290-200F-AB5E-AA20-FFC12192B6C3}"/>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8" name="Freeform 7">
              <a:extLst>
                <a:ext uri="{FF2B5EF4-FFF2-40B4-BE49-F238E27FC236}">
                  <a16:creationId xmlns:a16="http://schemas.microsoft.com/office/drawing/2014/main" id="{93184019-FCF8-C54C-CDE9-1A5019BF3D64}"/>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58582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2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Col Basic">
    <p:bg>
      <p:bgPr>
        <a:solidFill>
          <a:schemeClr val="bg1"/>
        </a:solid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4012CE0A-E776-5AAE-3CF8-C3414050291B}"/>
              </a:ext>
            </a:extLst>
          </p:cNvPr>
          <p:cNvSpPr>
            <a:spLocks noChangeArrowheads="1"/>
          </p:cNvSpPr>
          <p:nvPr userDrawn="1"/>
        </p:nvSpPr>
        <p:spPr bwMode="auto">
          <a:xfrm>
            <a:off x="3282190" y="1"/>
            <a:ext cx="8909811" cy="6857999"/>
          </a:xfrm>
          <a:custGeom>
            <a:avLst/>
            <a:gdLst>
              <a:gd name="connsiteX0" fmla="*/ 5772578 w 8909811"/>
              <a:gd name="connsiteY0" fmla="*/ 0 h 6857999"/>
              <a:gd name="connsiteX1" fmla="*/ 8909811 w 8909811"/>
              <a:gd name="connsiteY1" fmla="*/ 0 h 6857999"/>
              <a:gd name="connsiteX2" fmla="*/ 7395918 w 8909811"/>
              <a:gd name="connsiteY2" fmla="*/ 2638207 h 6857999"/>
              <a:gd name="connsiteX3" fmla="*/ 7383740 w 8909811"/>
              <a:gd name="connsiteY3" fmla="*/ 2650385 h 6857999"/>
              <a:gd name="connsiteX4" fmla="*/ 7371558 w 8909811"/>
              <a:gd name="connsiteY4" fmla="*/ 2662557 h 6857999"/>
              <a:gd name="connsiteX5" fmla="*/ 7359376 w 8909811"/>
              <a:gd name="connsiteY5" fmla="*/ 2667123 h 6857999"/>
              <a:gd name="connsiteX6" fmla="*/ 7341106 w 8909811"/>
              <a:gd name="connsiteY6" fmla="*/ 2667123 h 6857999"/>
              <a:gd name="connsiteX7" fmla="*/ 7322836 w 8909811"/>
              <a:gd name="connsiteY7" fmla="*/ 2667123 h 6857999"/>
              <a:gd name="connsiteX8" fmla="*/ 7310657 w 8909811"/>
              <a:gd name="connsiteY8" fmla="*/ 2662557 h 6857999"/>
              <a:gd name="connsiteX9" fmla="*/ 7299999 w 8909811"/>
              <a:gd name="connsiteY9" fmla="*/ 2650385 h 6857999"/>
              <a:gd name="connsiteX10" fmla="*/ 7287818 w 8909811"/>
              <a:gd name="connsiteY10" fmla="*/ 2638207 h 6857999"/>
              <a:gd name="connsiteX11" fmla="*/ 0 w 8909811"/>
              <a:gd name="connsiteY11" fmla="*/ 0 h 6857999"/>
              <a:gd name="connsiteX12" fmla="*/ 3015642 w 8909811"/>
              <a:gd name="connsiteY12" fmla="*/ 0 h 6857999"/>
              <a:gd name="connsiteX13" fmla="*/ 5834244 w 8909811"/>
              <a:gd name="connsiteY13" fmla="*/ 5393844 h 6857999"/>
              <a:gd name="connsiteX14" fmla="*/ 5846424 w 8909811"/>
              <a:gd name="connsiteY14" fmla="*/ 5422794 h 6857999"/>
              <a:gd name="connsiteX15" fmla="*/ 5852513 w 8909811"/>
              <a:gd name="connsiteY15" fmla="*/ 5453272 h 6857999"/>
              <a:gd name="connsiteX16" fmla="*/ 5846424 w 8909811"/>
              <a:gd name="connsiteY16" fmla="*/ 5489843 h 6857999"/>
              <a:gd name="connsiteX17" fmla="*/ 5834244 w 8909811"/>
              <a:gd name="connsiteY17" fmla="*/ 5518792 h 6857999"/>
              <a:gd name="connsiteX18" fmla="*/ 5162197 w 8909811"/>
              <a:gd name="connsiteY18" fmla="*/ 6857999 h 6857999"/>
              <a:gd name="connsiteX19" fmla="*/ 3264747 w 8909811"/>
              <a:gd name="connsiteY1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09811" h="6857999">
                <a:moveTo>
                  <a:pt x="5772578" y="0"/>
                </a:moveTo>
                <a:lnTo>
                  <a:pt x="8909811" y="0"/>
                </a:lnTo>
                <a:lnTo>
                  <a:pt x="7395918" y="2638207"/>
                </a:lnTo>
                <a:lnTo>
                  <a:pt x="7383740" y="2650385"/>
                </a:lnTo>
                <a:lnTo>
                  <a:pt x="7371558" y="2662557"/>
                </a:lnTo>
                <a:lnTo>
                  <a:pt x="7359376" y="2667123"/>
                </a:lnTo>
                <a:lnTo>
                  <a:pt x="7341106" y="2667123"/>
                </a:lnTo>
                <a:lnTo>
                  <a:pt x="7322836" y="2667123"/>
                </a:lnTo>
                <a:lnTo>
                  <a:pt x="7310657" y="2662557"/>
                </a:lnTo>
                <a:lnTo>
                  <a:pt x="7299999" y="2650385"/>
                </a:lnTo>
                <a:lnTo>
                  <a:pt x="7287818" y="2638207"/>
                </a:lnTo>
                <a:close/>
                <a:moveTo>
                  <a:pt x="0" y="0"/>
                </a:moveTo>
                <a:lnTo>
                  <a:pt x="3015642" y="0"/>
                </a:lnTo>
                <a:lnTo>
                  <a:pt x="5834244" y="5393844"/>
                </a:lnTo>
                <a:lnTo>
                  <a:pt x="5846424" y="5422794"/>
                </a:lnTo>
                <a:lnTo>
                  <a:pt x="5852513" y="5453272"/>
                </a:lnTo>
                <a:lnTo>
                  <a:pt x="5846424" y="5489843"/>
                </a:lnTo>
                <a:lnTo>
                  <a:pt x="5834244" y="5518792"/>
                </a:lnTo>
                <a:lnTo>
                  <a:pt x="5162197" y="6857999"/>
                </a:lnTo>
                <a:lnTo>
                  <a:pt x="3264747" y="6857999"/>
                </a:lnTo>
                <a:close/>
              </a:path>
            </a:pathLst>
          </a:custGeom>
          <a:solidFill>
            <a:srgbClr val="FAFAFA"/>
          </a:solidFill>
          <a:ln>
            <a:noFill/>
          </a:ln>
          <a:effectLst/>
        </p:spPr>
        <p:txBody>
          <a:bodyPr wrap="square" lIns="0" tIns="0" rIns="0" bIns="0" anchor="ctr">
            <a:noAutofit/>
          </a:bodyPr>
          <a:lstStyle/>
          <a:p>
            <a:pPr algn="ctr"/>
            <a:endParaRPr lang="en-US" sz="1200" b="0" i="0" dirty="0">
              <a:latin typeface="Silka Light" pitchFamily="2" charset="77"/>
            </a:endParaRPr>
          </a:p>
        </p:txBody>
      </p:sp>
      <p:grpSp>
        <p:nvGrpSpPr>
          <p:cNvPr id="6" name="Group 5">
            <a:extLst>
              <a:ext uri="{FF2B5EF4-FFF2-40B4-BE49-F238E27FC236}">
                <a16:creationId xmlns:a16="http://schemas.microsoft.com/office/drawing/2014/main" id="{D0FB5356-26E5-F882-691B-092411975A59}"/>
              </a:ext>
            </a:extLst>
          </p:cNvPr>
          <p:cNvGrpSpPr/>
          <p:nvPr userDrawn="1"/>
        </p:nvGrpSpPr>
        <p:grpSpPr>
          <a:xfrm>
            <a:off x="-360600" y="-360002"/>
            <a:ext cx="12913200" cy="7578002"/>
            <a:chOff x="-360600" y="-360002"/>
            <a:chExt cx="12913200" cy="7578002"/>
          </a:xfrm>
        </p:grpSpPr>
        <p:sp>
          <p:nvSpPr>
            <p:cNvPr id="9" name="Rectangle 8">
              <a:extLst>
                <a:ext uri="{FF2B5EF4-FFF2-40B4-BE49-F238E27FC236}">
                  <a16:creationId xmlns:a16="http://schemas.microsoft.com/office/drawing/2014/main" id="{1CC83872-D9B3-7A2F-24DE-D56EFB0C2384}"/>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nvGrpSpPr>
            <p:cNvPr id="10" name="Group 9">
              <a:extLst>
                <a:ext uri="{FF2B5EF4-FFF2-40B4-BE49-F238E27FC236}">
                  <a16:creationId xmlns:a16="http://schemas.microsoft.com/office/drawing/2014/main" id="{4C410A44-E5E9-95F9-5F45-9B3F038E600F}"/>
                </a:ext>
              </a:extLst>
            </p:cNvPr>
            <p:cNvGrpSpPr/>
            <p:nvPr userDrawn="1"/>
          </p:nvGrpSpPr>
          <p:grpSpPr>
            <a:xfrm>
              <a:off x="-360600" y="0"/>
              <a:ext cx="180000" cy="6858000"/>
              <a:chOff x="-360600" y="0"/>
              <a:chExt cx="180000" cy="6858000"/>
            </a:xfrm>
          </p:grpSpPr>
          <p:cxnSp>
            <p:nvCxnSpPr>
              <p:cNvPr id="66" name="Straight Connector 65">
                <a:extLst>
                  <a:ext uri="{FF2B5EF4-FFF2-40B4-BE49-F238E27FC236}">
                    <a16:creationId xmlns:a16="http://schemas.microsoft.com/office/drawing/2014/main" id="{322D3169-317E-BCA6-E19C-E3751A7B130E}"/>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9694B25-6C1B-E4F4-25E9-E4B4E223F200}"/>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D7A215-A7D2-3A5B-9FB1-05F352E2D70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0A58957-C06F-792B-2F53-49D4CBE98B12}"/>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64D28A9E-D54D-9C5E-7263-6B2FEB359832}"/>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673B55C-BA02-FEC7-70F8-3B8F815DC16C}"/>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4B099E9A-F8A2-14C5-5E7E-AE420B16D159}"/>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F915A1C-9CE2-97DB-0990-B2FAD5262EA4}"/>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92088BF-AB77-002B-33CE-F38B6E46EE6C}"/>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D126937B-6358-14C9-22F0-7C5147F29A32}"/>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C6FB4E2-B469-3D84-BBB1-7E17C2A3DA27}"/>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080C2608-DD2E-A2F1-35B1-6348DD2CD9B9}"/>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66D6C25F-DCCB-ECF0-7CD7-2E65817E09A7}"/>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85AA22B6-D4E5-A577-D402-B94347EFC1AF}"/>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8AA8DE-9136-EE43-84FA-B627A63142A1}"/>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9DD49E41-DA42-2A28-5E65-4722159AD2A8}"/>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2A2C466-CE23-8765-BC46-BB2306E23796}"/>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DA38304-F5B9-2C5E-1E11-F53B50EC89D2}"/>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A8E1B36F-3DFE-BDCA-0786-8B8D073DA30F}"/>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5613020A-109F-6AD8-E136-7393F612DF2D}"/>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A34367CC-CD8D-A6FD-E057-488161FCEEC2}"/>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45E99F2A-59D2-1AAF-C79E-E91CAC01C0C9}"/>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5E73EEB-54EE-9705-ACB4-A8357FBDE39D}"/>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FED05E9-A60A-766A-C778-0C2A8F9CA8F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071458B-B2E2-90CD-19CA-8D73B54B1C80}"/>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45C7FE-01D5-1C23-830F-C954DA109BFA}"/>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20C7BA20-A406-D3BC-F6F4-2681042A4529}"/>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561FAB66-CDD4-F050-78E2-48F5AF81AC75}"/>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4F45631-311D-A6F2-011F-75F49EE276F5}"/>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160F7EBD-D221-82FD-F282-7A53247FEFAA}"/>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E0990138-9803-8092-016F-C19CBB26268E}"/>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A83D1B84-8B79-E070-FD87-3E66B1720A6C}"/>
                </a:ext>
              </a:extLst>
            </p:cNvPr>
            <p:cNvGrpSpPr/>
            <p:nvPr userDrawn="1"/>
          </p:nvGrpSpPr>
          <p:grpSpPr>
            <a:xfrm>
              <a:off x="-600" y="-360002"/>
              <a:ext cx="12193200" cy="180000"/>
              <a:chOff x="-600" y="-360002"/>
              <a:chExt cx="12193200" cy="180000"/>
            </a:xfrm>
          </p:grpSpPr>
          <p:cxnSp>
            <p:nvCxnSpPr>
              <p:cNvPr id="12" name="Straight Connector 11">
                <a:extLst>
                  <a:ext uri="{FF2B5EF4-FFF2-40B4-BE49-F238E27FC236}">
                    <a16:creationId xmlns:a16="http://schemas.microsoft.com/office/drawing/2014/main" id="{AF76DFE8-6ED9-9980-789A-C08E2E0DEA64}"/>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EE7858-D4AA-3D81-9080-5A8220CF1666}"/>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468E21E-FFFA-C162-81CB-331CD1B0B7E2}"/>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524FF2E-9B39-6578-AF5B-3FE7E464702B}"/>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B903096-468F-E089-7AE5-643711543748}"/>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B281E2E-8B62-C14D-7175-FA11BBB356F8}"/>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E821CCF-479D-243C-F1E5-6D21E8F8EBCE}"/>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6896108-43A0-1D21-DA32-9263C7BB11FB}"/>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55149A8-0E84-C88F-CAA0-7B7200DDF7F0}"/>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718C96C-3FC6-9F78-A565-2318CB33F3E3}"/>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3CCC314-BE1A-E1CF-0AC5-1531D6B2F695}"/>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0CEB8C-024A-7554-B1B7-D72D9A98655D}"/>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DBC544-761E-FDE7-8921-5014B26A1F3C}"/>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673F2A3-8006-53F4-C745-009885D9D4F9}"/>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A8427D-81E0-03DC-1518-294C61A36F70}"/>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58DDD0F-19E7-4B2D-B745-EC107EDA350C}"/>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0129444-2806-CF5E-2809-6E51FAFDBD02}"/>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93184B2-6E1E-9ACE-DE49-CB45FF545506}"/>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4434332-0FA4-2311-F9C4-5143559DA43D}"/>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8CAD38D-9CAC-1AAE-B12B-A7063F13A7D6}"/>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CFE9EA9-1D4A-A5AE-2714-B8C6CB885C7B}"/>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12349E1-1C68-C22C-1564-0A8ED35B53B8}"/>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1E0B27B-57A9-27F0-6F87-929C3B8FBAA9}"/>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2F2F0D6-5A86-33AD-1E9E-3169B64950D4}"/>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CCB6F8D3-BE32-27F7-7968-5B4F3398AFC5}"/>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8D6ED44-20E1-C12F-26F8-495CFAA43230}"/>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DC5906C-C741-757B-F20B-BB1E20B8E617}"/>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FF39035-6729-DAE5-CB1B-479CA5D55F33}"/>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F537F98-5AF2-CD89-6A2A-EA987FD6B3E9}"/>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B21F098-FD1D-7C18-CDA7-275BC283789B}"/>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242DEAB-C9F9-5192-BFA2-A19FE835D0CE}"/>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1249324-CF2E-4206-3D1A-BA446075EED0}"/>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A3F7051-4F3A-0437-E5C0-B7B2E8FAC468}"/>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358C065-C02F-9E06-AC64-040172207D7C}"/>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657C159-5FFA-FF24-3E6A-4018F046BE7B}"/>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8DB85A4-04A8-B9BD-84FE-1E40B3930623}"/>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B04CC521-C76E-ABE3-B1EC-2AF6272899EB}"/>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A37C0A0A-B4E0-A2E1-5CE0-BA120D6EF604}"/>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AD8AD70-F6CE-960D-1F77-BC0B5B87E9ED}"/>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5B9DBCC-633C-B058-1CE6-26237B207EA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9B98146-3D33-D837-5DB2-9D76FDEE9F73}"/>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F6C0A92-324A-F965-36A7-B364EA7D2E7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B6CB705-7626-A87E-C91D-F6CAEB597DA4}"/>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4CC4E61-2FD1-86CA-03CE-1C3C0BA4E578}"/>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4EBCF88-26B0-49E1-4D20-DD459F886EEC}"/>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C586764-503A-5047-1EA6-4EC34E21D4B2}"/>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C0C3676-E6D1-EAC9-46BE-C38AAE52B1E2}"/>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59D522D-B1BD-E428-52EE-C26AA0ECB32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21CB1F3-D6AD-24B8-6787-DE2F70E86967}"/>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03921EF-0FE8-9C0C-C302-A3ACA5CE4B8C}"/>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2C45A0F-FD27-1984-F3E6-2CFF290107B7}"/>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494C21B-8B0B-B350-EE94-C0F923C63F8C}"/>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639DC8F-4544-1021-204A-B231D3EFCB6A}"/>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9" name="Title 5">
            <a:extLst>
              <a:ext uri="{FF2B5EF4-FFF2-40B4-BE49-F238E27FC236}">
                <a16:creationId xmlns:a16="http://schemas.microsoft.com/office/drawing/2014/main" id="{7607A0B7-3E38-275C-0CE9-04D150DBFF09}"/>
              </a:ext>
            </a:extLst>
          </p:cNvPr>
          <p:cNvSpPr>
            <a:spLocks noGrp="1"/>
          </p:cNvSpPr>
          <p:nvPr>
            <p:ph type="title" hasCustomPrompt="1"/>
          </p:nvPr>
        </p:nvSpPr>
        <p:spPr>
          <a:xfrm>
            <a:off x="468369" y="457200"/>
            <a:ext cx="11255260" cy="415498"/>
          </a:xfrm>
        </p:spPr>
        <p:txBody>
          <a:bodyPr/>
          <a:lstStyle/>
          <a:p>
            <a:r>
              <a:rPr lang="en-US" dirty="0"/>
              <a:t>Title</a:t>
            </a:r>
          </a:p>
        </p:txBody>
      </p:sp>
      <p:sp>
        <p:nvSpPr>
          <p:cNvPr id="100" name="Text Placeholder 8">
            <a:extLst>
              <a:ext uri="{FF2B5EF4-FFF2-40B4-BE49-F238E27FC236}">
                <a16:creationId xmlns:a16="http://schemas.microsoft.com/office/drawing/2014/main" id="{A32E66FE-0EDE-206F-32E6-8086C6DC7E08}"/>
              </a:ext>
            </a:extLst>
          </p:cNvPr>
          <p:cNvSpPr>
            <a:spLocks noGrp="1"/>
          </p:cNvSpPr>
          <p:nvPr>
            <p:ph type="body" sz="quarter" idx="14"/>
          </p:nvPr>
        </p:nvSpPr>
        <p:spPr>
          <a:xfrm>
            <a:off x="468370" y="3657600"/>
            <a:ext cx="2579335" cy="1543499"/>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3" name="Text Placeholder 8">
            <a:extLst>
              <a:ext uri="{FF2B5EF4-FFF2-40B4-BE49-F238E27FC236}">
                <a16:creationId xmlns:a16="http://schemas.microsoft.com/office/drawing/2014/main" id="{00EED5D5-000B-F119-53DA-A9E2EF1C4F97}"/>
              </a:ext>
            </a:extLst>
          </p:cNvPr>
          <p:cNvSpPr>
            <a:spLocks noGrp="1"/>
          </p:cNvSpPr>
          <p:nvPr>
            <p:ph type="body" sz="quarter" idx="15"/>
          </p:nvPr>
        </p:nvSpPr>
        <p:spPr>
          <a:xfrm>
            <a:off x="3360359" y="3657600"/>
            <a:ext cx="2579324" cy="1543499"/>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 name="Text Placeholder 8">
            <a:extLst>
              <a:ext uri="{FF2B5EF4-FFF2-40B4-BE49-F238E27FC236}">
                <a16:creationId xmlns:a16="http://schemas.microsoft.com/office/drawing/2014/main" id="{447E2E72-4904-1655-412A-FBC71CBB0E7F}"/>
              </a:ext>
            </a:extLst>
          </p:cNvPr>
          <p:cNvSpPr>
            <a:spLocks noGrp="1"/>
          </p:cNvSpPr>
          <p:nvPr>
            <p:ph type="body" sz="quarter" idx="16"/>
          </p:nvPr>
        </p:nvSpPr>
        <p:spPr>
          <a:xfrm>
            <a:off x="6252337" y="3657600"/>
            <a:ext cx="2579324" cy="1543499"/>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5" name="Text Placeholder 8">
            <a:extLst>
              <a:ext uri="{FF2B5EF4-FFF2-40B4-BE49-F238E27FC236}">
                <a16:creationId xmlns:a16="http://schemas.microsoft.com/office/drawing/2014/main" id="{39FD81C7-A56F-1EC4-0E0B-62C2A7F3E397}"/>
              </a:ext>
            </a:extLst>
          </p:cNvPr>
          <p:cNvSpPr>
            <a:spLocks noGrp="1"/>
          </p:cNvSpPr>
          <p:nvPr>
            <p:ph type="body" sz="quarter" idx="17"/>
          </p:nvPr>
        </p:nvSpPr>
        <p:spPr>
          <a:xfrm>
            <a:off x="9144315" y="3657600"/>
            <a:ext cx="2579324" cy="1543499"/>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5" name="Picture Placeholder 114">
            <a:extLst>
              <a:ext uri="{FF2B5EF4-FFF2-40B4-BE49-F238E27FC236}">
                <a16:creationId xmlns:a16="http://schemas.microsoft.com/office/drawing/2014/main" id="{B6F222D3-D952-EE6E-5309-1ACE9D5146BD}"/>
              </a:ext>
            </a:extLst>
          </p:cNvPr>
          <p:cNvSpPr>
            <a:spLocks noGrp="1"/>
          </p:cNvSpPr>
          <p:nvPr>
            <p:ph type="pic" sz="quarter" idx="10" hasCustomPrompt="1"/>
          </p:nvPr>
        </p:nvSpPr>
        <p:spPr>
          <a:xfrm>
            <a:off x="466784" y="1600208"/>
            <a:ext cx="2860714" cy="1828784"/>
          </a:xfrm>
          <a:custGeom>
            <a:avLst/>
            <a:gdLst>
              <a:gd name="connsiteX0" fmla="*/ 0 w 2860714"/>
              <a:gd name="connsiteY0" fmla="*/ 0 h 1828784"/>
              <a:gd name="connsiteX1" fmla="*/ 2860714 w 2860714"/>
              <a:gd name="connsiteY1" fmla="*/ 0 h 1828784"/>
              <a:gd name="connsiteX2" fmla="*/ 2860714 w 2860714"/>
              <a:gd name="connsiteY2" fmla="*/ 1828784 h 1828784"/>
              <a:gd name="connsiteX3" fmla="*/ 333060 w 2860714"/>
              <a:gd name="connsiteY3" fmla="*/ 1828784 h 1828784"/>
              <a:gd name="connsiteX4" fmla="*/ 0 w 2860714"/>
              <a:gd name="connsiteY4" fmla="*/ 1129730 h 1828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0714" h="1828784">
                <a:moveTo>
                  <a:pt x="0" y="0"/>
                </a:moveTo>
                <a:lnTo>
                  <a:pt x="2860714" y="0"/>
                </a:lnTo>
                <a:lnTo>
                  <a:pt x="2860714" y="1828784"/>
                </a:lnTo>
                <a:lnTo>
                  <a:pt x="333060" y="1828784"/>
                </a:lnTo>
                <a:lnTo>
                  <a:pt x="0" y="1129730"/>
                </a:lnTo>
                <a:close/>
              </a:path>
            </a:pathLst>
          </a:custGeom>
          <a:solidFill>
            <a:schemeClr val="bg1">
              <a:lumMod val="50000"/>
            </a:schemeClr>
          </a:solidFill>
        </p:spPr>
        <p:txBody>
          <a:bodyPr wrap="square" anchor="ctr">
            <a:noAutofit/>
          </a:bodyPr>
          <a:lstStyle>
            <a:lvl1pPr marL="0" indent="0" algn="ctr">
              <a:buNone/>
              <a:defRPr>
                <a:latin typeface="+mn-lt"/>
              </a:defRPr>
            </a:lvl1pPr>
          </a:lstStyle>
          <a:p>
            <a:r>
              <a:rPr lang="en-US"/>
              <a:t> </a:t>
            </a:r>
          </a:p>
        </p:txBody>
      </p:sp>
      <p:sp>
        <p:nvSpPr>
          <p:cNvPr id="5" name="Picture Placeholder 7">
            <a:extLst>
              <a:ext uri="{FF2B5EF4-FFF2-40B4-BE49-F238E27FC236}">
                <a16:creationId xmlns:a16="http://schemas.microsoft.com/office/drawing/2014/main" id="{F72825CA-114A-FBD5-0331-DB8BFE33E0A2}"/>
              </a:ext>
            </a:extLst>
          </p:cNvPr>
          <p:cNvSpPr>
            <a:spLocks noGrp="1"/>
          </p:cNvSpPr>
          <p:nvPr>
            <p:ph type="pic" sz="quarter" idx="18" hasCustomPrompt="1"/>
          </p:nvPr>
        </p:nvSpPr>
        <p:spPr>
          <a:xfrm>
            <a:off x="3363499" y="1600208"/>
            <a:ext cx="2851255" cy="1828785"/>
          </a:xfrm>
          <a:solidFill>
            <a:schemeClr val="bg1">
              <a:lumMod val="50000"/>
            </a:schemeClr>
          </a:solidFill>
        </p:spPr>
        <p:txBody>
          <a:bodyPr anchor="ctr">
            <a:noAutofit/>
          </a:bodyPr>
          <a:lstStyle>
            <a:lvl1pPr marL="0" indent="0" algn="ctr">
              <a:buNone/>
              <a:defRPr>
                <a:latin typeface="+mn-lt"/>
              </a:defRPr>
            </a:lvl1pPr>
          </a:lstStyle>
          <a:p>
            <a:r>
              <a:rPr lang="en-US"/>
              <a:t> </a:t>
            </a:r>
          </a:p>
        </p:txBody>
      </p:sp>
      <p:sp>
        <p:nvSpPr>
          <p:cNvPr id="7" name="Picture Placeholder 7">
            <a:extLst>
              <a:ext uri="{FF2B5EF4-FFF2-40B4-BE49-F238E27FC236}">
                <a16:creationId xmlns:a16="http://schemas.microsoft.com/office/drawing/2014/main" id="{8488A4E7-7A07-EE99-3F2E-CFABCAAE7399}"/>
              </a:ext>
            </a:extLst>
          </p:cNvPr>
          <p:cNvSpPr>
            <a:spLocks noGrp="1"/>
          </p:cNvSpPr>
          <p:nvPr>
            <p:ph type="pic" sz="quarter" idx="19" hasCustomPrompt="1"/>
          </p:nvPr>
        </p:nvSpPr>
        <p:spPr>
          <a:xfrm>
            <a:off x="6253897" y="1600208"/>
            <a:ext cx="2849695" cy="1828785"/>
          </a:xfrm>
          <a:solidFill>
            <a:schemeClr val="bg1">
              <a:lumMod val="50000"/>
            </a:schemeClr>
          </a:solidFill>
        </p:spPr>
        <p:txBody>
          <a:bodyPr anchor="ctr">
            <a:noAutofit/>
          </a:bodyPr>
          <a:lstStyle>
            <a:lvl1pPr marL="0" indent="0" algn="ctr">
              <a:buNone/>
              <a:defRPr>
                <a:latin typeface="+mn-lt"/>
              </a:defRPr>
            </a:lvl1pPr>
          </a:lstStyle>
          <a:p>
            <a:r>
              <a:rPr lang="en-US"/>
              <a:t> </a:t>
            </a:r>
          </a:p>
        </p:txBody>
      </p:sp>
      <p:sp>
        <p:nvSpPr>
          <p:cNvPr id="8" name="Picture Placeholder 7">
            <a:extLst>
              <a:ext uri="{FF2B5EF4-FFF2-40B4-BE49-F238E27FC236}">
                <a16:creationId xmlns:a16="http://schemas.microsoft.com/office/drawing/2014/main" id="{4D57B5D6-995A-E433-79E0-B01A426738C4}"/>
              </a:ext>
            </a:extLst>
          </p:cNvPr>
          <p:cNvSpPr>
            <a:spLocks noGrp="1"/>
          </p:cNvSpPr>
          <p:nvPr>
            <p:ph type="pic" sz="quarter" idx="20" hasCustomPrompt="1"/>
          </p:nvPr>
        </p:nvSpPr>
        <p:spPr>
          <a:xfrm>
            <a:off x="9144294" y="1600208"/>
            <a:ext cx="3047705" cy="1828785"/>
          </a:xfrm>
          <a:solidFill>
            <a:schemeClr val="bg1">
              <a:lumMod val="50000"/>
            </a:schemeClr>
          </a:solidFill>
        </p:spPr>
        <p:txBody>
          <a:bodyPr anchor="ctr">
            <a:noAutofit/>
          </a:bodyPr>
          <a:lstStyle>
            <a:lvl1pPr marL="0" indent="0" algn="ctr">
              <a:buNone/>
              <a:defRPr>
                <a:latin typeface="+mn-lt"/>
              </a:defRPr>
            </a:lvl1pPr>
          </a:lstStyle>
          <a:p>
            <a:r>
              <a:rPr lang="en-US"/>
              <a:t> </a:t>
            </a:r>
          </a:p>
        </p:txBody>
      </p:sp>
      <p:sp>
        <p:nvSpPr>
          <p:cNvPr id="107" name="Slide Number Placeholder 5">
            <a:extLst>
              <a:ext uri="{FF2B5EF4-FFF2-40B4-BE49-F238E27FC236}">
                <a16:creationId xmlns:a16="http://schemas.microsoft.com/office/drawing/2014/main" id="{321D9153-7B2C-948F-FB27-42D18B2C4B8C}"/>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tx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108" name="Footer Placeholder 4">
            <a:extLst>
              <a:ext uri="{FF2B5EF4-FFF2-40B4-BE49-F238E27FC236}">
                <a16:creationId xmlns:a16="http://schemas.microsoft.com/office/drawing/2014/main" id="{81809C6A-626D-242C-F16A-AED411E70FEE}"/>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tx1"/>
                </a:solidFill>
                <a:latin typeface="Silka Medium" pitchFamily="2" charset="77"/>
              </a:defRPr>
            </a:lvl1pPr>
          </a:lstStyle>
          <a:p>
            <a:r>
              <a:rPr lang="en-US" dirty="0"/>
              <a:t>Leveraging Data &amp; AI/ML for Driving Decisions</a:t>
            </a:r>
          </a:p>
        </p:txBody>
      </p:sp>
      <p:grpSp>
        <p:nvGrpSpPr>
          <p:cNvPr id="3" name="Group 2">
            <a:extLst>
              <a:ext uri="{FF2B5EF4-FFF2-40B4-BE49-F238E27FC236}">
                <a16:creationId xmlns:a16="http://schemas.microsoft.com/office/drawing/2014/main" id="{8413E38B-6D0C-B260-8AEB-30F46ADB7AB8}"/>
              </a:ext>
            </a:extLst>
          </p:cNvPr>
          <p:cNvGrpSpPr/>
          <p:nvPr userDrawn="1"/>
        </p:nvGrpSpPr>
        <p:grpSpPr>
          <a:xfrm>
            <a:off x="468350" y="6479752"/>
            <a:ext cx="608469" cy="131468"/>
            <a:chOff x="42863" y="2208213"/>
            <a:chExt cx="10080625" cy="2178050"/>
          </a:xfrm>
          <a:solidFill>
            <a:schemeClr val="bg1"/>
          </a:solidFill>
        </p:grpSpPr>
        <p:sp>
          <p:nvSpPr>
            <p:cNvPr id="4" name="Freeform 3">
              <a:extLst>
                <a:ext uri="{FF2B5EF4-FFF2-40B4-BE49-F238E27FC236}">
                  <a16:creationId xmlns:a16="http://schemas.microsoft.com/office/drawing/2014/main" id="{3997B0AF-5466-2BC8-BAA7-AD83BD56F83A}"/>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13" name="Freeform 12">
              <a:extLst>
                <a:ext uri="{FF2B5EF4-FFF2-40B4-BE49-F238E27FC236}">
                  <a16:creationId xmlns:a16="http://schemas.microsoft.com/office/drawing/2014/main" id="{00D03D6D-E612-07EF-B3DD-ADBF8256D1BB}"/>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5741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2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Col Basic">
    <p:bg>
      <p:bgPr>
        <a:solidFill>
          <a:schemeClr val="bg1"/>
        </a:solid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4B978F9-66C2-236C-25D6-0CE74AC30250}"/>
              </a:ext>
            </a:extLst>
          </p:cNvPr>
          <p:cNvSpPr>
            <a:spLocks noChangeArrowheads="1"/>
          </p:cNvSpPr>
          <p:nvPr userDrawn="1"/>
        </p:nvSpPr>
        <p:spPr bwMode="auto">
          <a:xfrm>
            <a:off x="3282190" y="1"/>
            <a:ext cx="8909811" cy="6857999"/>
          </a:xfrm>
          <a:custGeom>
            <a:avLst/>
            <a:gdLst>
              <a:gd name="connsiteX0" fmla="*/ 5772578 w 8909811"/>
              <a:gd name="connsiteY0" fmla="*/ 0 h 6857999"/>
              <a:gd name="connsiteX1" fmla="*/ 8909811 w 8909811"/>
              <a:gd name="connsiteY1" fmla="*/ 0 h 6857999"/>
              <a:gd name="connsiteX2" fmla="*/ 7395918 w 8909811"/>
              <a:gd name="connsiteY2" fmla="*/ 2638207 h 6857999"/>
              <a:gd name="connsiteX3" fmla="*/ 7383740 w 8909811"/>
              <a:gd name="connsiteY3" fmla="*/ 2650385 h 6857999"/>
              <a:gd name="connsiteX4" fmla="*/ 7371558 w 8909811"/>
              <a:gd name="connsiteY4" fmla="*/ 2662557 h 6857999"/>
              <a:gd name="connsiteX5" fmla="*/ 7359376 w 8909811"/>
              <a:gd name="connsiteY5" fmla="*/ 2667123 h 6857999"/>
              <a:gd name="connsiteX6" fmla="*/ 7341106 w 8909811"/>
              <a:gd name="connsiteY6" fmla="*/ 2667123 h 6857999"/>
              <a:gd name="connsiteX7" fmla="*/ 7322836 w 8909811"/>
              <a:gd name="connsiteY7" fmla="*/ 2667123 h 6857999"/>
              <a:gd name="connsiteX8" fmla="*/ 7310657 w 8909811"/>
              <a:gd name="connsiteY8" fmla="*/ 2662557 h 6857999"/>
              <a:gd name="connsiteX9" fmla="*/ 7299999 w 8909811"/>
              <a:gd name="connsiteY9" fmla="*/ 2650385 h 6857999"/>
              <a:gd name="connsiteX10" fmla="*/ 7287818 w 8909811"/>
              <a:gd name="connsiteY10" fmla="*/ 2638207 h 6857999"/>
              <a:gd name="connsiteX11" fmla="*/ 0 w 8909811"/>
              <a:gd name="connsiteY11" fmla="*/ 0 h 6857999"/>
              <a:gd name="connsiteX12" fmla="*/ 3015642 w 8909811"/>
              <a:gd name="connsiteY12" fmla="*/ 0 h 6857999"/>
              <a:gd name="connsiteX13" fmla="*/ 5834244 w 8909811"/>
              <a:gd name="connsiteY13" fmla="*/ 5393844 h 6857999"/>
              <a:gd name="connsiteX14" fmla="*/ 5846424 w 8909811"/>
              <a:gd name="connsiteY14" fmla="*/ 5422794 h 6857999"/>
              <a:gd name="connsiteX15" fmla="*/ 5852513 w 8909811"/>
              <a:gd name="connsiteY15" fmla="*/ 5453272 h 6857999"/>
              <a:gd name="connsiteX16" fmla="*/ 5846424 w 8909811"/>
              <a:gd name="connsiteY16" fmla="*/ 5489843 h 6857999"/>
              <a:gd name="connsiteX17" fmla="*/ 5834244 w 8909811"/>
              <a:gd name="connsiteY17" fmla="*/ 5518792 h 6857999"/>
              <a:gd name="connsiteX18" fmla="*/ 5162197 w 8909811"/>
              <a:gd name="connsiteY18" fmla="*/ 6857999 h 6857999"/>
              <a:gd name="connsiteX19" fmla="*/ 3264747 w 8909811"/>
              <a:gd name="connsiteY1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09811" h="6857999">
                <a:moveTo>
                  <a:pt x="5772578" y="0"/>
                </a:moveTo>
                <a:lnTo>
                  <a:pt x="8909811" y="0"/>
                </a:lnTo>
                <a:lnTo>
                  <a:pt x="7395918" y="2638207"/>
                </a:lnTo>
                <a:lnTo>
                  <a:pt x="7383740" y="2650385"/>
                </a:lnTo>
                <a:lnTo>
                  <a:pt x="7371558" y="2662557"/>
                </a:lnTo>
                <a:lnTo>
                  <a:pt x="7359376" y="2667123"/>
                </a:lnTo>
                <a:lnTo>
                  <a:pt x="7341106" y="2667123"/>
                </a:lnTo>
                <a:lnTo>
                  <a:pt x="7322836" y="2667123"/>
                </a:lnTo>
                <a:lnTo>
                  <a:pt x="7310657" y="2662557"/>
                </a:lnTo>
                <a:lnTo>
                  <a:pt x="7299999" y="2650385"/>
                </a:lnTo>
                <a:lnTo>
                  <a:pt x="7287818" y="2638207"/>
                </a:lnTo>
                <a:close/>
                <a:moveTo>
                  <a:pt x="0" y="0"/>
                </a:moveTo>
                <a:lnTo>
                  <a:pt x="3015642" y="0"/>
                </a:lnTo>
                <a:lnTo>
                  <a:pt x="5834244" y="5393844"/>
                </a:lnTo>
                <a:lnTo>
                  <a:pt x="5846424" y="5422794"/>
                </a:lnTo>
                <a:lnTo>
                  <a:pt x="5852513" y="5453272"/>
                </a:lnTo>
                <a:lnTo>
                  <a:pt x="5846424" y="5489843"/>
                </a:lnTo>
                <a:lnTo>
                  <a:pt x="5834244" y="5518792"/>
                </a:lnTo>
                <a:lnTo>
                  <a:pt x="5162197" y="6857999"/>
                </a:lnTo>
                <a:lnTo>
                  <a:pt x="3264747" y="6857999"/>
                </a:lnTo>
                <a:close/>
              </a:path>
            </a:pathLst>
          </a:custGeom>
          <a:solidFill>
            <a:srgbClr val="FAFAFA"/>
          </a:solidFill>
          <a:ln>
            <a:noFill/>
          </a:ln>
          <a:effectLst/>
        </p:spPr>
        <p:txBody>
          <a:bodyPr wrap="square" lIns="0" tIns="0" rIns="0" bIns="0" anchor="ctr">
            <a:noAutofit/>
          </a:bodyPr>
          <a:lstStyle/>
          <a:p>
            <a:pPr algn="ctr"/>
            <a:endParaRPr lang="en-US" sz="1200" b="0" i="0" dirty="0">
              <a:latin typeface="Silka Light" pitchFamily="2" charset="77"/>
            </a:endParaRPr>
          </a:p>
        </p:txBody>
      </p:sp>
      <p:grpSp>
        <p:nvGrpSpPr>
          <p:cNvPr id="6" name="Group 5">
            <a:extLst>
              <a:ext uri="{FF2B5EF4-FFF2-40B4-BE49-F238E27FC236}">
                <a16:creationId xmlns:a16="http://schemas.microsoft.com/office/drawing/2014/main" id="{D0FB5356-26E5-F882-691B-092411975A59}"/>
              </a:ext>
            </a:extLst>
          </p:cNvPr>
          <p:cNvGrpSpPr/>
          <p:nvPr userDrawn="1"/>
        </p:nvGrpSpPr>
        <p:grpSpPr>
          <a:xfrm>
            <a:off x="-360600" y="-360002"/>
            <a:ext cx="12913200" cy="7578002"/>
            <a:chOff x="-360600" y="-360002"/>
            <a:chExt cx="12913200" cy="7578002"/>
          </a:xfrm>
        </p:grpSpPr>
        <p:sp>
          <p:nvSpPr>
            <p:cNvPr id="9" name="Rectangle 8">
              <a:extLst>
                <a:ext uri="{FF2B5EF4-FFF2-40B4-BE49-F238E27FC236}">
                  <a16:creationId xmlns:a16="http://schemas.microsoft.com/office/drawing/2014/main" id="{1CC83872-D9B3-7A2F-24DE-D56EFB0C2384}"/>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nvGrpSpPr>
            <p:cNvPr id="10" name="Group 9">
              <a:extLst>
                <a:ext uri="{FF2B5EF4-FFF2-40B4-BE49-F238E27FC236}">
                  <a16:creationId xmlns:a16="http://schemas.microsoft.com/office/drawing/2014/main" id="{4C410A44-E5E9-95F9-5F45-9B3F038E600F}"/>
                </a:ext>
              </a:extLst>
            </p:cNvPr>
            <p:cNvGrpSpPr/>
            <p:nvPr userDrawn="1"/>
          </p:nvGrpSpPr>
          <p:grpSpPr>
            <a:xfrm>
              <a:off x="-360600" y="0"/>
              <a:ext cx="180000" cy="6858000"/>
              <a:chOff x="-360600" y="0"/>
              <a:chExt cx="180000" cy="6858000"/>
            </a:xfrm>
          </p:grpSpPr>
          <p:cxnSp>
            <p:nvCxnSpPr>
              <p:cNvPr id="66" name="Straight Connector 65">
                <a:extLst>
                  <a:ext uri="{FF2B5EF4-FFF2-40B4-BE49-F238E27FC236}">
                    <a16:creationId xmlns:a16="http://schemas.microsoft.com/office/drawing/2014/main" id="{322D3169-317E-BCA6-E19C-E3751A7B130E}"/>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9694B25-6C1B-E4F4-25E9-E4B4E223F200}"/>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D7A215-A7D2-3A5B-9FB1-05F352E2D70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0A58957-C06F-792B-2F53-49D4CBE98B12}"/>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64D28A9E-D54D-9C5E-7263-6B2FEB359832}"/>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673B55C-BA02-FEC7-70F8-3B8F815DC16C}"/>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4B099E9A-F8A2-14C5-5E7E-AE420B16D159}"/>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F915A1C-9CE2-97DB-0990-B2FAD5262EA4}"/>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92088BF-AB77-002B-33CE-F38B6E46EE6C}"/>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D126937B-6358-14C9-22F0-7C5147F29A32}"/>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C6FB4E2-B469-3D84-BBB1-7E17C2A3DA27}"/>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080C2608-DD2E-A2F1-35B1-6348DD2CD9B9}"/>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66D6C25F-DCCB-ECF0-7CD7-2E65817E09A7}"/>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85AA22B6-D4E5-A577-D402-B94347EFC1AF}"/>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8AA8DE-9136-EE43-84FA-B627A63142A1}"/>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9DD49E41-DA42-2A28-5E65-4722159AD2A8}"/>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2A2C466-CE23-8765-BC46-BB2306E23796}"/>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DA38304-F5B9-2C5E-1E11-F53B50EC89D2}"/>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A8E1B36F-3DFE-BDCA-0786-8B8D073DA30F}"/>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5613020A-109F-6AD8-E136-7393F612DF2D}"/>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A34367CC-CD8D-A6FD-E057-488161FCEEC2}"/>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45E99F2A-59D2-1AAF-C79E-E91CAC01C0C9}"/>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5E73EEB-54EE-9705-ACB4-A8357FBDE39D}"/>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FED05E9-A60A-766A-C778-0C2A8F9CA8F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071458B-B2E2-90CD-19CA-8D73B54B1C80}"/>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45C7FE-01D5-1C23-830F-C954DA109BFA}"/>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20C7BA20-A406-D3BC-F6F4-2681042A4529}"/>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561FAB66-CDD4-F050-78E2-48F5AF81AC75}"/>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4F45631-311D-A6F2-011F-75F49EE276F5}"/>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160F7EBD-D221-82FD-F282-7A53247FEFAA}"/>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E0990138-9803-8092-016F-C19CBB26268E}"/>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A83D1B84-8B79-E070-FD87-3E66B1720A6C}"/>
                </a:ext>
              </a:extLst>
            </p:cNvPr>
            <p:cNvGrpSpPr/>
            <p:nvPr userDrawn="1"/>
          </p:nvGrpSpPr>
          <p:grpSpPr>
            <a:xfrm>
              <a:off x="-600" y="-360002"/>
              <a:ext cx="12193200" cy="180000"/>
              <a:chOff x="-600" y="-360002"/>
              <a:chExt cx="12193200" cy="180000"/>
            </a:xfrm>
          </p:grpSpPr>
          <p:cxnSp>
            <p:nvCxnSpPr>
              <p:cNvPr id="12" name="Straight Connector 11">
                <a:extLst>
                  <a:ext uri="{FF2B5EF4-FFF2-40B4-BE49-F238E27FC236}">
                    <a16:creationId xmlns:a16="http://schemas.microsoft.com/office/drawing/2014/main" id="{AF76DFE8-6ED9-9980-789A-C08E2E0DEA64}"/>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EE7858-D4AA-3D81-9080-5A8220CF1666}"/>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468E21E-FFFA-C162-81CB-331CD1B0B7E2}"/>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524FF2E-9B39-6578-AF5B-3FE7E464702B}"/>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B903096-468F-E089-7AE5-643711543748}"/>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B281E2E-8B62-C14D-7175-FA11BBB356F8}"/>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E821CCF-479D-243C-F1E5-6D21E8F8EBCE}"/>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6896108-43A0-1D21-DA32-9263C7BB11FB}"/>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55149A8-0E84-C88F-CAA0-7B7200DDF7F0}"/>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718C96C-3FC6-9F78-A565-2318CB33F3E3}"/>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3CCC314-BE1A-E1CF-0AC5-1531D6B2F695}"/>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0CEB8C-024A-7554-B1B7-D72D9A98655D}"/>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DBC544-761E-FDE7-8921-5014B26A1F3C}"/>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673F2A3-8006-53F4-C745-009885D9D4F9}"/>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A8427D-81E0-03DC-1518-294C61A36F70}"/>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58DDD0F-19E7-4B2D-B745-EC107EDA350C}"/>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0129444-2806-CF5E-2809-6E51FAFDBD02}"/>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93184B2-6E1E-9ACE-DE49-CB45FF545506}"/>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4434332-0FA4-2311-F9C4-5143559DA43D}"/>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8CAD38D-9CAC-1AAE-B12B-A7063F13A7D6}"/>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CFE9EA9-1D4A-A5AE-2714-B8C6CB885C7B}"/>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12349E1-1C68-C22C-1564-0A8ED35B53B8}"/>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1E0B27B-57A9-27F0-6F87-929C3B8FBAA9}"/>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2F2F0D6-5A86-33AD-1E9E-3169B64950D4}"/>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CCB6F8D3-BE32-27F7-7968-5B4F3398AFC5}"/>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8D6ED44-20E1-C12F-26F8-495CFAA43230}"/>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DC5906C-C741-757B-F20B-BB1E20B8E617}"/>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FF39035-6729-DAE5-CB1B-479CA5D55F33}"/>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F537F98-5AF2-CD89-6A2A-EA987FD6B3E9}"/>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B21F098-FD1D-7C18-CDA7-275BC283789B}"/>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242DEAB-C9F9-5192-BFA2-A19FE835D0CE}"/>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1249324-CF2E-4206-3D1A-BA446075EED0}"/>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A3F7051-4F3A-0437-E5C0-B7B2E8FAC468}"/>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358C065-C02F-9E06-AC64-040172207D7C}"/>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657C159-5FFA-FF24-3E6A-4018F046BE7B}"/>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8DB85A4-04A8-B9BD-84FE-1E40B3930623}"/>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B04CC521-C76E-ABE3-B1EC-2AF6272899EB}"/>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A37C0A0A-B4E0-A2E1-5CE0-BA120D6EF604}"/>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AD8AD70-F6CE-960D-1F77-BC0B5B87E9ED}"/>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5B9DBCC-633C-B058-1CE6-26237B207EA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9B98146-3D33-D837-5DB2-9D76FDEE9F73}"/>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F6C0A92-324A-F965-36A7-B364EA7D2E7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B6CB705-7626-A87E-C91D-F6CAEB597DA4}"/>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4CC4E61-2FD1-86CA-03CE-1C3C0BA4E578}"/>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4EBCF88-26B0-49E1-4D20-DD459F886EEC}"/>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C586764-503A-5047-1EA6-4EC34E21D4B2}"/>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C0C3676-E6D1-EAC9-46BE-C38AAE52B1E2}"/>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59D522D-B1BD-E428-52EE-C26AA0ECB32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21CB1F3-D6AD-24B8-6787-DE2F70E86967}"/>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03921EF-0FE8-9C0C-C302-A3ACA5CE4B8C}"/>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2C45A0F-FD27-1984-F3E6-2CFF290107B7}"/>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494C21B-8B0B-B350-EE94-C0F923C63F8C}"/>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639DC8F-4544-1021-204A-B231D3EFCB6A}"/>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9" name="Title 5">
            <a:extLst>
              <a:ext uri="{FF2B5EF4-FFF2-40B4-BE49-F238E27FC236}">
                <a16:creationId xmlns:a16="http://schemas.microsoft.com/office/drawing/2014/main" id="{7607A0B7-3E38-275C-0CE9-04D150DBFF09}"/>
              </a:ext>
            </a:extLst>
          </p:cNvPr>
          <p:cNvSpPr>
            <a:spLocks noGrp="1"/>
          </p:cNvSpPr>
          <p:nvPr>
            <p:ph type="title" hasCustomPrompt="1"/>
          </p:nvPr>
        </p:nvSpPr>
        <p:spPr>
          <a:xfrm>
            <a:off x="468369" y="457200"/>
            <a:ext cx="11255260" cy="415498"/>
          </a:xfrm>
        </p:spPr>
        <p:txBody>
          <a:bodyPr/>
          <a:lstStyle/>
          <a:p>
            <a:r>
              <a:rPr lang="en-US" dirty="0"/>
              <a:t>Title</a:t>
            </a:r>
          </a:p>
        </p:txBody>
      </p:sp>
      <p:sp>
        <p:nvSpPr>
          <p:cNvPr id="100" name="Text Placeholder 8">
            <a:extLst>
              <a:ext uri="{FF2B5EF4-FFF2-40B4-BE49-F238E27FC236}">
                <a16:creationId xmlns:a16="http://schemas.microsoft.com/office/drawing/2014/main" id="{A32E66FE-0EDE-206F-32E6-8086C6DC7E08}"/>
              </a:ext>
            </a:extLst>
          </p:cNvPr>
          <p:cNvSpPr>
            <a:spLocks noGrp="1"/>
          </p:cNvSpPr>
          <p:nvPr>
            <p:ph type="body" sz="quarter" idx="14"/>
          </p:nvPr>
        </p:nvSpPr>
        <p:spPr>
          <a:xfrm>
            <a:off x="468370" y="3657600"/>
            <a:ext cx="2110365" cy="1631922"/>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3" name="Text Placeholder 8">
            <a:extLst>
              <a:ext uri="{FF2B5EF4-FFF2-40B4-BE49-F238E27FC236}">
                <a16:creationId xmlns:a16="http://schemas.microsoft.com/office/drawing/2014/main" id="{00EED5D5-000B-F119-53DA-A9E2EF1C4F97}"/>
              </a:ext>
            </a:extLst>
          </p:cNvPr>
          <p:cNvSpPr>
            <a:spLocks noGrp="1"/>
          </p:cNvSpPr>
          <p:nvPr>
            <p:ph type="body" sz="quarter" idx="15"/>
          </p:nvPr>
        </p:nvSpPr>
        <p:spPr>
          <a:xfrm>
            <a:off x="2754602" y="3657600"/>
            <a:ext cx="2110356" cy="1631922"/>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 name="Text Placeholder 8">
            <a:extLst>
              <a:ext uri="{FF2B5EF4-FFF2-40B4-BE49-F238E27FC236}">
                <a16:creationId xmlns:a16="http://schemas.microsoft.com/office/drawing/2014/main" id="{447E2E72-4904-1655-412A-FBC71CBB0E7F}"/>
              </a:ext>
            </a:extLst>
          </p:cNvPr>
          <p:cNvSpPr>
            <a:spLocks noGrp="1"/>
          </p:cNvSpPr>
          <p:nvPr>
            <p:ph type="body" sz="quarter" idx="16"/>
          </p:nvPr>
        </p:nvSpPr>
        <p:spPr>
          <a:xfrm>
            <a:off x="5040825" y="3657600"/>
            <a:ext cx="2110356" cy="1631922"/>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5" name="Text Placeholder 8">
            <a:extLst>
              <a:ext uri="{FF2B5EF4-FFF2-40B4-BE49-F238E27FC236}">
                <a16:creationId xmlns:a16="http://schemas.microsoft.com/office/drawing/2014/main" id="{39FD81C7-A56F-1EC4-0E0B-62C2A7F3E397}"/>
              </a:ext>
            </a:extLst>
          </p:cNvPr>
          <p:cNvSpPr>
            <a:spLocks noGrp="1"/>
          </p:cNvSpPr>
          <p:nvPr>
            <p:ph type="body" sz="quarter" idx="17"/>
          </p:nvPr>
        </p:nvSpPr>
        <p:spPr>
          <a:xfrm>
            <a:off x="7327048" y="3657600"/>
            <a:ext cx="2110356" cy="1631922"/>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6" name="Text Placeholder 8">
            <a:extLst>
              <a:ext uri="{FF2B5EF4-FFF2-40B4-BE49-F238E27FC236}">
                <a16:creationId xmlns:a16="http://schemas.microsoft.com/office/drawing/2014/main" id="{A11C41DD-2854-116F-053B-3FAFFD001A38}"/>
              </a:ext>
            </a:extLst>
          </p:cNvPr>
          <p:cNvSpPr>
            <a:spLocks noGrp="1"/>
          </p:cNvSpPr>
          <p:nvPr>
            <p:ph type="body" sz="quarter" idx="18"/>
          </p:nvPr>
        </p:nvSpPr>
        <p:spPr>
          <a:xfrm>
            <a:off x="9613273" y="3657600"/>
            <a:ext cx="2110356" cy="1631922"/>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1" name="Picture Placeholder 120">
            <a:extLst>
              <a:ext uri="{FF2B5EF4-FFF2-40B4-BE49-F238E27FC236}">
                <a16:creationId xmlns:a16="http://schemas.microsoft.com/office/drawing/2014/main" id="{F17E2E51-13C0-622D-45DA-B70770D2A0C2}"/>
              </a:ext>
            </a:extLst>
          </p:cNvPr>
          <p:cNvSpPr>
            <a:spLocks noGrp="1"/>
          </p:cNvSpPr>
          <p:nvPr>
            <p:ph type="pic" sz="quarter" idx="10" hasCustomPrompt="1"/>
          </p:nvPr>
        </p:nvSpPr>
        <p:spPr>
          <a:xfrm>
            <a:off x="473103" y="1600207"/>
            <a:ext cx="2245498" cy="1828785"/>
          </a:xfrm>
          <a:custGeom>
            <a:avLst/>
            <a:gdLst>
              <a:gd name="connsiteX0" fmla="*/ 0 w 2245498"/>
              <a:gd name="connsiteY0" fmla="*/ 0 h 1828785"/>
              <a:gd name="connsiteX1" fmla="*/ 2245498 w 2245498"/>
              <a:gd name="connsiteY1" fmla="*/ 0 h 1828785"/>
              <a:gd name="connsiteX2" fmla="*/ 2245498 w 2245498"/>
              <a:gd name="connsiteY2" fmla="*/ 1828785 h 1828785"/>
              <a:gd name="connsiteX3" fmla="*/ 326742 w 2245498"/>
              <a:gd name="connsiteY3" fmla="*/ 1828785 h 1828785"/>
              <a:gd name="connsiteX4" fmla="*/ 0 w 2245498"/>
              <a:gd name="connsiteY4" fmla="*/ 1142992 h 1828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498" h="1828785">
                <a:moveTo>
                  <a:pt x="0" y="0"/>
                </a:moveTo>
                <a:lnTo>
                  <a:pt x="2245498" y="0"/>
                </a:lnTo>
                <a:lnTo>
                  <a:pt x="2245498" y="1828785"/>
                </a:lnTo>
                <a:lnTo>
                  <a:pt x="326742" y="1828785"/>
                </a:lnTo>
                <a:lnTo>
                  <a:pt x="0" y="1142992"/>
                </a:lnTo>
                <a:close/>
              </a:path>
            </a:pathLst>
          </a:custGeom>
          <a:solidFill>
            <a:schemeClr val="bg1">
              <a:lumMod val="50000"/>
            </a:schemeClr>
          </a:solidFill>
        </p:spPr>
        <p:txBody>
          <a:bodyPr wrap="square" anchor="ctr">
            <a:noAutofit/>
          </a:bodyPr>
          <a:lstStyle>
            <a:lvl1pPr marL="0" indent="0" algn="ctr">
              <a:buNone/>
              <a:defRPr>
                <a:latin typeface="+mn-lt"/>
              </a:defRPr>
            </a:lvl1pPr>
          </a:lstStyle>
          <a:p>
            <a:r>
              <a:rPr lang="en-US"/>
              <a:t> </a:t>
            </a:r>
          </a:p>
        </p:txBody>
      </p:sp>
      <p:sp>
        <p:nvSpPr>
          <p:cNvPr id="3" name="Picture Placeholder 7">
            <a:extLst>
              <a:ext uri="{FF2B5EF4-FFF2-40B4-BE49-F238E27FC236}">
                <a16:creationId xmlns:a16="http://schemas.microsoft.com/office/drawing/2014/main" id="{223974C9-DB5D-3476-8668-CE0172C3EF76}"/>
              </a:ext>
            </a:extLst>
          </p:cNvPr>
          <p:cNvSpPr>
            <a:spLocks noGrp="1"/>
          </p:cNvSpPr>
          <p:nvPr>
            <p:ph type="pic" sz="quarter" idx="19" hasCustomPrompt="1"/>
          </p:nvPr>
        </p:nvSpPr>
        <p:spPr>
          <a:xfrm>
            <a:off x="2754602" y="1600208"/>
            <a:ext cx="2240165" cy="1828786"/>
          </a:xfrm>
          <a:solidFill>
            <a:schemeClr val="bg1">
              <a:lumMod val="50000"/>
            </a:schemeClr>
          </a:solidFill>
        </p:spPr>
        <p:txBody>
          <a:bodyPr anchor="ctr">
            <a:noAutofit/>
          </a:bodyPr>
          <a:lstStyle>
            <a:lvl1pPr marL="0" indent="0" algn="ctr">
              <a:buNone/>
              <a:defRPr>
                <a:latin typeface="+mn-lt"/>
              </a:defRPr>
            </a:lvl1pPr>
          </a:lstStyle>
          <a:p>
            <a:r>
              <a:rPr lang="en-US"/>
              <a:t> </a:t>
            </a:r>
          </a:p>
        </p:txBody>
      </p:sp>
      <p:sp>
        <p:nvSpPr>
          <p:cNvPr id="4" name="Picture Placeholder 7">
            <a:extLst>
              <a:ext uri="{FF2B5EF4-FFF2-40B4-BE49-F238E27FC236}">
                <a16:creationId xmlns:a16="http://schemas.microsoft.com/office/drawing/2014/main" id="{99C575FC-AB64-5F56-1293-96A014325F8B}"/>
              </a:ext>
            </a:extLst>
          </p:cNvPr>
          <p:cNvSpPr>
            <a:spLocks noGrp="1"/>
          </p:cNvSpPr>
          <p:nvPr>
            <p:ph type="pic" sz="quarter" idx="20" hasCustomPrompt="1"/>
          </p:nvPr>
        </p:nvSpPr>
        <p:spPr>
          <a:xfrm>
            <a:off x="5044369" y="1600208"/>
            <a:ext cx="2236031" cy="1828786"/>
          </a:xfrm>
          <a:solidFill>
            <a:schemeClr val="bg1">
              <a:lumMod val="50000"/>
            </a:schemeClr>
          </a:solidFill>
        </p:spPr>
        <p:txBody>
          <a:bodyPr anchor="ctr">
            <a:noAutofit/>
          </a:bodyPr>
          <a:lstStyle>
            <a:lvl1pPr marL="0" indent="0" algn="ctr">
              <a:buNone/>
              <a:defRPr>
                <a:latin typeface="+mn-lt"/>
              </a:defRPr>
            </a:lvl1pPr>
          </a:lstStyle>
          <a:p>
            <a:r>
              <a:rPr lang="en-US"/>
              <a:t> </a:t>
            </a:r>
          </a:p>
        </p:txBody>
      </p:sp>
      <p:sp>
        <p:nvSpPr>
          <p:cNvPr id="5" name="Picture Placeholder 7">
            <a:extLst>
              <a:ext uri="{FF2B5EF4-FFF2-40B4-BE49-F238E27FC236}">
                <a16:creationId xmlns:a16="http://schemas.microsoft.com/office/drawing/2014/main" id="{C72DBB2A-645B-AA90-B986-F2DAAB2136FC}"/>
              </a:ext>
            </a:extLst>
          </p:cNvPr>
          <p:cNvSpPr>
            <a:spLocks noGrp="1"/>
          </p:cNvSpPr>
          <p:nvPr>
            <p:ph type="pic" sz="quarter" idx="21" hasCustomPrompt="1"/>
          </p:nvPr>
        </p:nvSpPr>
        <p:spPr>
          <a:xfrm>
            <a:off x="7330002" y="1600208"/>
            <a:ext cx="2243710" cy="1828786"/>
          </a:xfrm>
          <a:solidFill>
            <a:schemeClr val="bg1">
              <a:lumMod val="50000"/>
            </a:schemeClr>
          </a:solidFill>
        </p:spPr>
        <p:txBody>
          <a:bodyPr anchor="ctr">
            <a:noAutofit/>
          </a:bodyPr>
          <a:lstStyle>
            <a:lvl1pPr marL="0" indent="0" algn="ctr">
              <a:buNone/>
              <a:defRPr>
                <a:latin typeface="+mn-lt"/>
              </a:defRPr>
            </a:lvl1pPr>
          </a:lstStyle>
          <a:p>
            <a:r>
              <a:rPr lang="en-US"/>
              <a:t> </a:t>
            </a:r>
          </a:p>
        </p:txBody>
      </p:sp>
      <p:sp>
        <p:nvSpPr>
          <p:cNvPr id="7" name="Picture Placeholder 7">
            <a:extLst>
              <a:ext uri="{FF2B5EF4-FFF2-40B4-BE49-F238E27FC236}">
                <a16:creationId xmlns:a16="http://schemas.microsoft.com/office/drawing/2014/main" id="{AD6E3248-0E49-5111-1F08-ABE21E47580D}"/>
              </a:ext>
            </a:extLst>
          </p:cNvPr>
          <p:cNvSpPr>
            <a:spLocks noGrp="1"/>
          </p:cNvSpPr>
          <p:nvPr>
            <p:ph type="pic" sz="quarter" idx="22" hasCustomPrompt="1"/>
          </p:nvPr>
        </p:nvSpPr>
        <p:spPr>
          <a:xfrm>
            <a:off x="9615635" y="1600208"/>
            <a:ext cx="2576365" cy="1828786"/>
          </a:xfrm>
          <a:solidFill>
            <a:schemeClr val="bg1">
              <a:lumMod val="50000"/>
            </a:schemeClr>
          </a:solidFill>
        </p:spPr>
        <p:txBody>
          <a:bodyPr anchor="ctr">
            <a:noAutofit/>
          </a:bodyPr>
          <a:lstStyle>
            <a:lvl1pPr marL="0" indent="0" algn="ctr">
              <a:buNone/>
              <a:defRPr>
                <a:latin typeface="+mn-lt"/>
              </a:defRPr>
            </a:lvl1pPr>
          </a:lstStyle>
          <a:p>
            <a:r>
              <a:rPr lang="en-US"/>
              <a:t> </a:t>
            </a:r>
          </a:p>
        </p:txBody>
      </p:sp>
      <p:sp>
        <p:nvSpPr>
          <p:cNvPr id="111" name="Slide Number Placeholder 5">
            <a:extLst>
              <a:ext uri="{FF2B5EF4-FFF2-40B4-BE49-F238E27FC236}">
                <a16:creationId xmlns:a16="http://schemas.microsoft.com/office/drawing/2014/main" id="{37D6480A-6123-A91E-ED7C-0CB742D5B94D}"/>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tx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112" name="Footer Placeholder 4">
            <a:extLst>
              <a:ext uri="{FF2B5EF4-FFF2-40B4-BE49-F238E27FC236}">
                <a16:creationId xmlns:a16="http://schemas.microsoft.com/office/drawing/2014/main" id="{8B0D5702-54ED-F13F-BA8B-09FF1EC563B3}"/>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tx1"/>
                </a:solidFill>
                <a:latin typeface="Silka Medium" pitchFamily="2" charset="77"/>
              </a:defRPr>
            </a:lvl1pPr>
          </a:lstStyle>
          <a:p>
            <a:r>
              <a:rPr lang="en-US" dirty="0"/>
              <a:t>Leveraging Data &amp; AI/ML for Driving Decisions</a:t>
            </a:r>
          </a:p>
        </p:txBody>
      </p:sp>
      <p:grpSp>
        <p:nvGrpSpPr>
          <p:cNvPr id="8" name="Group 7">
            <a:extLst>
              <a:ext uri="{FF2B5EF4-FFF2-40B4-BE49-F238E27FC236}">
                <a16:creationId xmlns:a16="http://schemas.microsoft.com/office/drawing/2014/main" id="{A5A464AF-77F0-0DAC-013D-3E45BCFA2F2C}"/>
              </a:ext>
            </a:extLst>
          </p:cNvPr>
          <p:cNvGrpSpPr/>
          <p:nvPr userDrawn="1"/>
        </p:nvGrpSpPr>
        <p:grpSpPr>
          <a:xfrm>
            <a:off x="468350" y="6479752"/>
            <a:ext cx="608469" cy="131468"/>
            <a:chOff x="42863" y="2208213"/>
            <a:chExt cx="10080625" cy="2178050"/>
          </a:xfrm>
          <a:solidFill>
            <a:schemeClr val="bg1"/>
          </a:solidFill>
        </p:grpSpPr>
        <p:sp>
          <p:nvSpPr>
            <p:cNvPr id="13" name="Freeform 12">
              <a:extLst>
                <a:ext uri="{FF2B5EF4-FFF2-40B4-BE49-F238E27FC236}">
                  <a16:creationId xmlns:a16="http://schemas.microsoft.com/office/drawing/2014/main" id="{118CB2CB-7D86-8FFA-39C6-91C2488F672C}"/>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97" name="Freeform 96">
              <a:extLst>
                <a:ext uri="{FF2B5EF4-FFF2-40B4-BE49-F238E27FC236}">
                  <a16:creationId xmlns:a16="http://schemas.microsoft.com/office/drawing/2014/main" id="{229EDC67-68A9-CA10-4599-151F9ACC03B7}"/>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6181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2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w Text Overlay">
    <p:bg>
      <p:bgPr>
        <a:solidFill>
          <a:schemeClr val="bg2"/>
        </a:solidFill>
        <a:effectLst/>
      </p:bgPr>
    </p:bg>
    <p:spTree>
      <p:nvGrpSpPr>
        <p:cNvPr id="1" name=""/>
        <p:cNvGrpSpPr/>
        <p:nvPr/>
      </p:nvGrpSpPr>
      <p:grpSpPr>
        <a:xfrm>
          <a:off x="0" y="0"/>
          <a:ext cx="0" cy="0"/>
          <a:chOff x="0" y="0"/>
          <a:chExt cx="0" cy="0"/>
        </a:xfrm>
      </p:grpSpPr>
      <p:sp>
        <p:nvSpPr>
          <p:cNvPr id="104" name="Picture Placeholder 103">
            <a:extLst>
              <a:ext uri="{FF2B5EF4-FFF2-40B4-BE49-F238E27FC236}">
                <a16:creationId xmlns:a16="http://schemas.microsoft.com/office/drawing/2014/main" id="{A06C0B32-C998-EBCF-021B-09FF776ACAC3}"/>
              </a:ext>
            </a:extLst>
          </p:cNvPr>
          <p:cNvSpPr>
            <a:spLocks noGrp="1"/>
          </p:cNvSpPr>
          <p:nvPr>
            <p:ph type="pic" sz="quarter" idx="10" hasCustomPrompt="1"/>
          </p:nvPr>
        </p:nvSpPr>
        <p:spPr>
          <a:xfrm>
            <a:off x="1" y="0"/>
            <a:ext cx="12191999" cy="6858000"/>
          </a:xfrm>
          <a:custGeom>
            <a:avLst/>
            <a:gdLst>
              <a:gd name="connsiteX0" fmla="*/ 0 w 12191999"/>
              <a:gd name="connsiteY0" fmla="*/ 0 h 6858000"/>
              <a:gd name="connsiteX1" fmla="*/ 8924550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8924550" y="0"/>
                </a:lnTo>
                <a:lnTo>
                  <a:pt x="12191999" y="6858000"/>
                </a:lnTo>
                <a:lnTo>
                  <a:pt x="0" y="6858000"/>
                </a:lnTo>
                <a:close/>
              </a:path>
            </a:pathLst>
          </a:custGeom>
          <a:solidFill>
            <a:schemeClr val="bg1">
              <a:lumMod val="50000"/>
            </a:schemeClr>
          </a:solidFill>
        </p:spPr>
        <p:txBody>
          <a:bodyPr wrap="square" anchor="ctr">
            <a:noAutofit/>
          </a:bodyPr>
          <a:lstStyle>
            <a:lvl1pPr marL="0" marR="0" indent="0" algn="ctr" defTabSz="914400" rtl="0" eaLnBrk="1" fontAlgn="auto" latinLnBrk="0" hangingPunct="1">
              <a:lnSpc>
                <a:spcPct val="110000"/>
              </a:lnSpc>
              <a:spcBef>
                <a:spcPts val="900"/>
              </a:spcBef>
              <a:spcAft>
                <a:spcPts val="1200"/>
              </a:spcAft>
              <a:buClrTx/>
              <a:buSzTx/>
              <a:buFont typeface="Arial" panose="020B0604020202020204" pitchFamily="34" charset="0"/>
              <a:buNone/>
              <a:tabLst/>
              <a:defRPr b="0" i="0">
                <a:latin typeface="Arial" panose="020B0604020202020204" pitchFamily="34" charset="0"/>
              </a:defRPr>
            </a:lvl1pPr>
          </a:lstStyle>
          <a:p>
            <a:pPr marL="0" marR="0" lvl="0" indent="0" algn="ctr" defTabSz="914400" rtl="0" eaLnBrk="1" fontAlgn="auto" latinLnBrk="0" hangingPunct="1">
              <a:lnSpc>
                <a:spcPct val="110000"/>
              </a:lnSpc>
              <a:spcBef>
                <a:spcPts val="900"/>
              </a:spcBef>
              <a:spcAft>
                <a:spcPts val="1200"/>
              </a:spcAft>
              <a:buClrTx/>
              <a:buSzTx/>
              <a:buFont typeface="Arial" panose="020B0604020202020204" pitchFamily="34" charset="0"/>
              <a:buNone/>
              <a:tabLst/>
              <a:defRPr/>
            </a:pPr>
            <a:r>
              <a:rPr lang="en-US" dirty="0"/>
              <a:t> </a:t>
            </a:r>
          </a:p>
        </p:txBody>
      </p:sp>
      <p:grpSp>
        <p:nvGrpSpPr>
          <p:cNvPr id="5" name="Group 4">
            <a:extLst>
              <a:ext uri="{FF2B5EF4-FFF2-40B4-BE49-F238E27FC236}">
                <a16:creationId xmlns:a16="http://schemas.microsoft.com/office/drawing/2014/main" id="{B1EA0019-0D1A-9DAF-A94C-843D14BABEB4}"/>
              </a:ext>
            </a:extLst>
          </p:cNvPr>
          <p:cNvGrpSpPr/>
          <p:nvPr userDrawn="1"/>
        </p:nvGrpSpPr>
        <p:grpSpPr>
          <a:xfrm>
            <a:off x="-360600" y="-360002"/>
            <a:ext cx="12913200" cy="7578002"/>
            <a:chOff x="-360600" y="-360002"/>
            <a:chExt cx="12913200" cy="7578002"/>
          </a:xfrm>
        </p:grpSpPr>
        <p:sp>
          <p:nvSpPr>
            <p:cNvPr id="6" name="Rectangle 5">
              <a:extLst>
                <a:ext uri="{FF2B5EF4-FFF2-40B4-BE49-F238E27FC236}">
                  <a16:creationId xmlns:a16="http://schemas.microsoft.com/office/drawing/2014/main" id="{E7C642D9-0BA9-C8A6-2535-9CEB033838E4}"/>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nvGrpSpPr>
            <p:cNvPr id="8" name="Group 7">
              <a:extLst>
                <a:ext uri="{FF2B5EF4-FFF2-40B4-BE49-F238E27FC236}">
                  <a16:creationId xmlns:a16="http://schemas.microsoft.com/office/drawing/2014/main" id="{B53429A5-D6CD-1F44-101C-38BE5A33EB11}"/>
                </a:ext>
              </a:extLst>
            </p:cNvPr>
            <p:cNvGrpSpPr/>
            <p:nvPr userDrawn="1"/>
          </p:nvGrpSpPr>
          <p:grpSpPr>
            <a:xfrm>
              <a:off x="-360600" y="0"/>
              <a:ext cx="180000" cy="6858000"/>
              <a:chOff x="-360600" y="0"/>
              <a:chExt cx="180000" cy="6858000"/>
            </a:xfrm>
          </p:grpSpPr>
          <p:cxnSp>
            <p:nvCxnSpPr>
              <p:cNvPr id="63" name="Straight Connector 62">
                <a:extLst>
                  <a:ext uri="{FF2B5EF4-FFF2-40B4-BE49-F238E27FC236}">
                    <a16:creationId xmlns:a16="http://schemas.microsoft.com/office/drawing/2014/main" id="{87B70CB1-4F6F-5257-4A65-75E71898EACF}"/>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E6E3118-8ECD-E2F3-1F4B-1F6C7EBF6479}"/>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938F5762-9F21-4900-3362-163C67944141}"/>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3741826-9090-EF64-F47B-495E10EE9B62}"/>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4F7FD57-72BA-F3AB-2121-D2EA5F232D52}"/>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3A7F0281-27EA-D2D5-3778-1869E21642FE}"/>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CFD79066-C2E5-76CB-4230-58EB7F0F5C07}"/>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6BD349B7-EC43-7598-DC49-A49C1485D6FA}"/>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F82F489A-397E-1E46-A39F-5E0D0749B7F4}"/>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E1E5D632-D116-C821-BE24-BC0841430716}"/>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EB68F1E-A795-3BC0-C3EB-566894211301}"/>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CF9455D-DC16-1EBD-5D81-196DA889ED9C}"/>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BF3D8567-AC36-C751-5B10-595AB82C4E46}"/>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BC9F12E-6A59-DED5-1FFA-AC6FC1D4E5F7}"/>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53AB9AB6-528A-4442-A50D-41277127C7A3}"/>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83CA6533-B0BE-29D4-7486-DA41237FAE98}"/>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8FD94A90-FF71-24EC-25E2-F6A7C2DE7784}"/>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6496699C-466B-C5A3-D410-1FA34A54E064}"/>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04D21822-70D2-1AD7-2B23-B038B8EE0376}"/>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3EE09FAC-CA2C-6F41-5130-7B3C137C6E45}"/>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0C990076-7A7F-2C94-69AA-71AEE8E3A66B}"/>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EDC5A61C-6535-C909-5517-51878DE13BEA}"/>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E6171313-6E93-17A3-2B71-6E0FD5AABAB9}"/>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54E6F4F9-1206-7B39-1A6B-6E14D58AE918}"/>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2A66E8FE-0EE6-D2F0-D4B2-B20E4F07DB70}"/>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6EB8F2F7-7B60-79BD-A98C-3611AE3C7284}"/>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9CDB54A0-3EAC-1854-137A-163F6B30C8E9}"/>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23E192F7-C431-28FD-E05E-489E2BC136CF}"/>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470C015C-C925-E89B-476B-FBA40A5E0ABC}"/>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AF01128F-04FF-37CF-9D15-00DCC308EC28}"/>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812CA2E6-52F1-371D-602F-6EC90DA12250}"/>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AB3BB3ED-E7FA-0250-BD0B-E07F13496CCC}"/>
                </a:ext>
              </a:extLst>
            </p:cNvPr>
            <p:cNvGrpSpPr/>
            <p:nvPr userDrawn="1"/>
          </p:nvGrpSpPr>
          <p:grpSpPr>
            <a:xfrm>
              <a:off x="-600" y="-360002"/>
              <a:ext cx="12193200" cy="180000"/>
              <a:chOff x="-600" y="-360002"/>
              <a:chExt cx="12193200" cy="180000"/>
            </a:xfrm>
          </p:grpSpPr>
          <p:cxnSp>
            <p:nvCxnSpPr>
              <p:cNvPr id="10" name="Straight Connector 9">
                <a:extLst>
                  <a:ext uri="{FF2B5EF4-FFF2-40B4-BE49-F238E27FC236}">
                    <a16:creationId xmlns:a16="http://schemas.microsoft.com/office/drawing/2014/main" id="{28B015E1-536F-5F0F-7F17-3A207DCA0225}"/>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DCC2E8E-AFF1-B354-1618-5A1F58284F41}"/>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DF50106-0E3C-1C86-42D7-CF7B01973C93}"/>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7653999-01FE-724D-1039-86D8D38F3D86}"/>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B7666F6-4B79-0AB0-61B7-ED50DF3FA7FC}"/>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0C3B19B-608A-FEE6-A837-46E8547E0AAC}"/>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2A63EA8-EE31-0C20-70FE-E3C5D212C6CD}"/>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99B39E0-FF96-8726-4818-92F58D1EE808}"/>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A7EDD37-A434-4492-50C1-25D14DA32A17}"/>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09304C7-69DD-730B-17E2-E23513959591}"/>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3B62C8C-4E21-EA2A-B15C-B15C6754317F}"/>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ADAFC66-D8A7-64F8-EF45-F6214A7DE9DD}"/>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C61D87D-B165-1B5B-8F58-32410DBAB71C}"/>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8D8500E0-7FC4-9788-E2D6-6EEDBA03675E}"/>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E53311D-F27D-48A7-D8EE-E4EB5BF350C1}"/>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1550A47-26D7-E16E-AAA0-FEEB5725FEF8}"/>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1BC5E80-B23D-142E-EBDB-2E2D0E6F4AC4}"/>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114DF44-375B-94D6-586C-BFFF45D14B54}"/>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D8282E4-6E40-8743-F076-29AF499CD206}"/>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5135033-537A-2FB7-A8E9-11C2735740A3}"/>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4A80BCB-BCD0-52DE-21B8-33CA6D98D1B1}"/>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3988CE6-EDF2-B2E4-2FD3-C9C14D84607B}"/>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403C00E-DE1F-64AD-1E52-90664D9F7B44}"/>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3208E54-FA28-799A-0E56-2D3F6A281021}"/>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13AC9CE-B935-728A-4680-C06E6CC4D0EF}"/>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0E574F1-1CBD-67C9-2696-8B2C39C40495}"/>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0B92FB-59A1-CEF2-34F2-E732F00F0CEE}"/>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AF8F496-B176-9D36-5F62-94ACE13B59B9}"/>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842C5B4-F4B9-EFAD-5840-823065B14A92}"/>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037DE3C-616E-16A4-26A3-F7EDA8522915}"/>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A3E73D30-964C-C890-6E66-7FAC7DDE161F}"/>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FD4D2B82-2496-58E8-B9FD-B8873C481F99}"/>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10DC85FF-FC2D-1EC4-1F23-62743AFDBE71}"/>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76E700-FD97-C8E6-9072-9D879AAC8FF5}"/>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88478FF-5DD0-8E51-56E7-1DE33C73D637}"/>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0DE14D-0019-F2A0-C249-159B1657ED86}"/>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50EB8C3-C078-594C-488A-B6123406023B}"/>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79A27F1F-1F23-7508-A133-C13EA0922BF6}"/>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AA26834-B98C-4B10-67A5-572FF6D1B65E}"/>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9577DCC-2805-2F7E-BD69-70DEE56AD03F}"/>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B2DEB106-8755-1B84-4D36-D800D533FDB0}"/>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91458B0B-C86F-D6B3-FC7C-2609CAEEA2E3}"/>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1580BEC-ED9E-E706-5CA4-095C51A4AF83}"/>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8718B28D-96A1-5B2E-3EC6-818A95178DC8}"/>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AC29C2F9-81B2-3DD0-4E7D-CBF12D80B49F}"/>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6B8EA42D-FA99-7414-E5E1-FD9DBE9CD9CE}"/>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A6330B5E-111E-40A5-D9E2-804DA8317AD3}"/>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06082FDB-E7F1-25CE-AC6B-0EB005175763}"/>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FC510E3A-8B77-B4AB-7A3A-79A66ACAD097}"/>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FC907F15-AF96-044A-0F88-31C50BC79AEF}"/>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5737CB2-E19D-13F8-E3C2-26B0389646E7}"/>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09A66ED-AACC-FB2B-7828-2746AFF16A2B}"/>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6A563F5-2AA8-B5BB-A715-2107A9CE5BB4}"/>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9" name="Title 5">
            <a:extLst>
              <a:ext uri="{FF2B5EF4-FFF2-40B4-BE49-F238E27FC236}">
                <a16:creationId xmlns:a16="http://schemas.microsoft.com/office/drawing/2014/main" id="{28B329F7-1F07-20D9-A3B3-A8E22DAB69E6}"/>
              </a:ext>
            </a:extLst>
          </p:cNvPr>
          <p:cNvSpPr>
            <a:spLocks noGrp="1"/>
          </p:cNvSpPr>
          <p:nvPr>
            <p:ph type="title" hasCustomPrompt="1"/>
          </p:nvPr>
        </p:nvSpPr>
        <p:spPr>
          <a:xfrm>
            <a:off x="468370" y="457200"/>
            <a:ext cx="4455210" cy="415498"/>
          </a:xfrm>
        </p:spPr>
        <p:txBody>
          <a:bodyPr/>
          <a:lstStyle>
            <a:lvl1pPr>
              <a:defRPr>
                <a:solidFill>
                  <a:schemeClr val="bg1"/>
                </a:solidFill>
              </a:defRPr>
            </a:lvl1pPr>
          </a:lstStyle>
          <a:p>
            <a:r>
              <a:rPr lang="en-US" dirty="0"/>
              <a:t>Title</a:t>
            </a:r>
          </a:p>
        </p:txBody>
      </p:sp>
      <p:sp>
        <p:nvSpPr>
          <p:cNvPr id="100" name="Text Placeholder 8">
            <a:extLst>
              <a:ext uri="{FF2B5EF4-FFF2-40B4-BE49-F238E27FC236}">
                <a16:creationId xmlns:a16="http://schemas.microsoft.com/office/drawing/2014/main" id="{91CE3776-D38D-113F-B311-5F0AB2B850EF}"/>
              </a:ext>
            </a:extLst>
          </p:cNvPr>
          <p:cNvSpPr>
            <a:spLocks noGrp="1"/>
          </p:cNvSpPr>
          <p:nvPr>
            <p:ph type="body" sz="quarter" idx="14"/>
          </p:nvPr>
        </p:nvSpPr>
        <p:spPr>
          <a:xfrm>
            <a:off x="468370" y="1636776"/>
            <a:ext cx="4455210" cy="1361078"/>
          </a:xfrm>
        </p:spPr>
        <p:txBody>
          <a:bodyPr wrap="square">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4" name="Slide Number Placeholder 5">
            <a:extLst>
              <a:ext uri="{FF2B5EF4-FFF2-40B4-BE49-F238E27FC236}">
                <a16:creationId xmlns:a16="http://schemas.microsoft.com/office/drawing/2014/main" id="{D44C6DC2-170F-1DD9-EDAA-D9FAC34D0591}"/>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bg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95" name="Footer Placeholder 4">
            <a:extLst>
              <a:ext uri="{FF2B5EF4-FFF2-40B4-BE49-F238E27FC236}">
                <a16:creationId xmlns:a16="http://schemas.microsoft.com/office/drawing/2014/main" id="{9CB65A49-D1BA-005F-D4A6-092E54E34066}"/>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bg1"/>
                </a:solidFill>
                <a:latin typeface="Silka Medium" pitchFamily="2" charset="77"/>
              </a:defRPr>
            </a:lvl1pPr>
          </a:lstStyle>
          <a:p>
            <a:r>
              <a:rPr lang="en-US" dirty="0"/>
              <a:t>Leveraging Data &amp; AI/ML for Driving Decisions</a:t>
            </a:r>
          </a:p>
        </p:txBody>
      </p:sp>
      <p:sp>
        <p:nvSpPr>
          <p:cNvPr id="2" name="Freeform 1">
            <a:extLst>
              <a:ext uri="{FF2B5EF4-FFF2-40B4-BE49-F238E27FC236}">
                <a16:creationId xmlns:a16="http://schemas.microsoft.com/office/drawing/2014/main" id="{D1F915D5-5F47-BF2C-2D18-C74069ED0434}"/>
              </a:ext>
            </a:extLst>
          </p:cNvPr>
          <p:cNvSpPr/>
          <p:nvPr userDrawn="1"/>
        </p:nvSpPr>
        <p:spPr>
          <a:xfrm>
            <a:off x="11335644" y="3"/>
            <a:ext cx="856356" cy="1797393"/>
          </a:xfrm>
          <a:custGeom>
            <a:avLst/>
            <a:gdLst>
              <a:gd name="connsiteX0" fmla="*/ 0 w 856356"/>
              <a:gd name="connsiteY0" fmla="*/ 0 h 1797393"/>
              <a:gd name="connsiteX1" fmla="*/ 856356 w 856356"/>
              <a:gd name="connsiteY1" fmla="*/ 0 h 1797393"/>
              <a:gd name="connsiteX2" fmla="*/ 856356 w 856356"/>
              <a:gd name="connsiteY2" fmla="*/ 1797393 h 1797393"/>
            </a:gdLst>
            <a:ahLst/>
            <a:cxnLst>
              <a:cxn ang="0">
                <a:pos x="connsiteX0" y="connsiteY0"/>
              </a:cxn>
              <a:cxn ang="0">
                <a:pos x="connsiteX1" y="connsiteY1"/>
              </a:cxn>
              <a:cxn ang="0">
                <a:pos x="connsiteX2" y="connsiteY2"/>
              </a:cxn>
            </a:cxnLst>
            <a:rect l="l" t="t" r="r" b="b"/>
            <a:pathLst>
              <a:path w="856356" h="1797393">
                <a:moveTo>
                  <a:pt x="0" y="0"/>
                </a:moveTo>
                <a:lnTo>
                  <a:pt x="856356" y="0"/>
                </a:lnTo>
                <a:lnTo>
                  <a:pt x="856356" y="17973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110000"/>
              </a:lnSpc>
              <a:spcAft>
                <a:spcPts val="600"/>
              </a:spcAft>
            </a:pPr>
            <a:endParaRPr lang="en-US" sz="1200" b="0" i="0" dirty="0">
              <a:latin typeface="Silka" pitchFamily="2" charset="77"/>
            </a:endParaRPr>
          </a:p>
        </p:txBody>
      </p:sp>
      <p:grpSp>
        <p:nvGrpSpPr>
          <p:cNvPr id="3" name="Group 2">
            <a:extLst>
              <a:ext uri="{FF2B5EF4-FFF2-40B4-BE49-F238E27FC236}">
                <a16:creationId xmlns:a16="http://schemas.microsoft.com/office/drawing/2014/main" id="{BA8A2F86-A246-E6F9-F4F2-9885B3E0D2AF}"/>
              </a:ext>
            </a:extLst>
          </p:cNvPr>
          <p:cNvGrpSpPr/>
          <p:nvPr userDrawn="1"/>
        </p:nvGrpSpPr>
        <p:grpSpPr>
          <a:xfrm>
            <a:off x="468350" y="6479752"/>
            <a:ext cx="608469" cy="131468"/>
            <a:chOff x="42863" y="2208213"/>
            <a:chExt cx="10080625" cy="2178050"/>
          </a:xfrm>
          <a:solidFill>
            <a:schemeClr val="bg1"/>
          </a:solidFill>
        </p:grpSpPr>
        <p:sp>
          <p:nvSpPr>
            <p:cNvPr id="4" name="Freeform 3">
              <a:extLst>
                <a:ext uri="{FF2B5EF4-FFF2-40B4-BE49-F238E27FC236}">
                  <a16:creationId xmlns:a16="http://schemas.microsoft.com/office/drawing/2014/main" id="{D9084EB7-1789-7FDD-A28C-9D5A5850F84F}"/>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7" name="Freeform 6">
              <a:extLst>
                <a:ext uri="{FF2B5EF4-FFF2-40B4-BE49-F238E27FC236}">
                  <a16:creationId xmlns:a16="http://schemas.microsoft.com/office/drawing/2014/main" id="{9FC43504-CA79-DA5A-B386-A96904A7B11C}"/>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2334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rofile">
    <p:bg>
      <p:bgPr>
        <a:solidFill>
          <a:schemeClr val="bg2"/>
        </a:solidFill>
        <a:effectLst/>
      </p:bgPr>
    </p:bg>
    <p:spTree>
      <p:nvGrpSpPr>
        <p:cNvPr id="1" name=""/>
        <p:cNvGrpSpPr/>
        <p:nvPr/>
      </p:nvGrpSpPr>
      <p:grpSpPr>
        <a:xfrm>
          <a:off x="0" y="0"/>
          <a:ext cx="0" cy="0"/>
          <a:chOff x="0" y="0"/>
          <a:chExt cx="0" cy="0"/>
        </a:xfrm>
      </p:grpSpPr>
      <p:sp>
        <p:nvSpPr>
          <p:cNvPr id="115" name="Freeform 114">
            <a:extLst>
              <a:ext uri="{FF2B5EF4-FFF2-40B4-BE49-F238E27FC236}">
                <a16:creationId xmlns:a16="http://schemas.microsoft.com/office/drawing/2014/main" id="{EC6C697D-8A36-691F-DCEB-BDD312A72C27}"/>
              </a:ext>
            </a:extLst>
          </p:cNvPr>
          <p:cNvSpPr/>
          <p:nvPr userDrawn="1"/>
        </p:nvSpPr>
        <p:spPr>
          <a:xfrm>
            <a:off x="-601" y="0"/>
            <a:ext cx="12192599" cy="6858000"/>
          </a:xfrm>
          <a:custGeom>
            <a:avLst/>
            <a:gdLst>
              <a:gd name="connsiteX0" fmla="*/ 0 w 12192599"/>
              <a:gd name="connsiteY0" fmla="*/ 0 h 6858000"/>
              <a:gd name="connsiteX1" fmla="*/ 11336243 w 12192599"/>
              <a:gd name="connsiteY1" fmla="*/ 0 h 6858000"/>
              <a:gd name="connsiteX2" fmla="*/ 12192599 w 12192599"/>
              <a:gd name="connsiteY2" fmla="*/ 1797394 h 6858000"/>
              <a:gd name="connsiteX3" fmla="*/ 12192599 w 12192599"/>
              <a:gd name="connsiteY3" fmla="*/ 6858000 h 6858000"/>
              <a:gd name="connsiteX4" fmla="*/ 0 w 12192599"/>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599" h="6858000">
                <a:moveTo>
                  <a:pt x="0" y="0"/>
                </a:moveTo>
                <a:lnTo>
                  <a:pt x="11336243" y="0"/>
                </a:lnTo>
                <a:lnTo>
                  <a:pt x="12192599" y="1797394"/>
                </a:lnTo>
                <a:lnTo>
                  <a:pt x="12192599"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110000"/>
              </a:lnSpc>
              <a:spcAft>
                <a:spcPts val="600"/>
              </a:spcAft>
            </a:pPr>
            <a:endParaRPr lang="en-US" sz="1200" b="0" i="0" dirty="0">
              <a:latin typeface="Silka" pitchFamily="2" charset="77"/>
            </a:endParaRPr>
          </a:p>
        </p:txBody>
      </p:sp>
      <p:sp>
        <p:nvSpPr>
          <p:cNvPr id="112" name="Picture Placeholder 107">
            <a:extLst>
              <a:ext uri="{FF2B5EF4-FFF2-40B4-BE49-F238E27FC236}">
                <a16:creationId xmlns:a16="http://schemas.microsoft.com/office/drawing/2014/main" id="{100E2237-8EE3-2A28-89BD-9BF4DACD4F59}"/>
              </a:ext>
            </a:extLst>
          </p:cNvPr>
          <p:cNvSpPr>
            <a:spLocks noGrp="1"/>
          </p:cNvSpPr>
          <p:nvPr>
            <p:ph type="pic" sz="quarter" idx="15" hasCustomPrompt="1"/>
          </p:nvPr>
        </p:nvSpPr>
        <p:spPr>
          <a:xfrm>
            <a:off x="6650172" y="0"/>
            <a:ext cx="5541828" cy="6858000"/>
          </a:xfrm>
          <a:custGeom>
            <a:avLst/>
            <a:gdLst>
              <a:gd name="connsiteX0" fmla="*/ 0 w 5541828"/>
              <a:gd name="connsiteY0" fmla="*/ 0 h 6858000"/>
              <a:gd name="connsiteX1" fmla="*/ 4685513 w 5541828"/>
              <a:gd name="connsiteY1" fmla="*/ 0 h 6858000"/>
              <a:gd name="connsiteX2" fmla="*/ 5541828 w 5541828"/>
              <a:gd name="connsiteY2" fmla="*/ 1797394 h 6858000"/>
              <a:gd name="connsiteX3" fmla="*/ 5541828 w 5541828"/>
              <a:gd name="connsiteY3" fmla="*/ 6858000 h 6858000"/>
              <a:gd name="connsiteX4" fmla="*/ 3267289 w 554182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828" h="6858000">
                <a:moveTo>
                  <a:pt x="0" y="0"/>
                </a:moveTo>
                <a:lnTo>
                  <a:pt x="4685513" y="0"/>
                </a:lnTo>
                <a:lnTo>
                  <a:pt x="5541828" y="1797394"/>
                </a:lnTo>
                <a:lnTo>
                  <a:pt x="5541828" y="6858000"/>
                </a:lnTo>
                <a:lnTo>
                  <a:pt x="3267289" y="6858000"/>
                </a:lnTo>
                <a:close/>
              </a:path>
            </a:pathLst>
          </a:custGeom>
          <a:solidFill>
            <a:schemeClr val="bg1">
              <a:lumMod val="50000"/>
            </a:schemeClr>
          </a:solidFill>
        </p:spPr>
        <p:txBody>
          <a:bodyPr wrap="square">
            <a:noAutofit/>
          </a:bodyPr>
          <a:lstStyle>
            <a:lvl1pPr marL="0" indent="0" algn="ctr">
              <a:buNone/>
              <a:defRPr/>
            </a:lvl1pPr>
          </a:lstStyle>
          <a:p>
            <a:r>
              <a:rPr lang="en-US"/>
              <a:t> </a:t>
            </a:r>
          </a:p>
        </p:txBody>
      </p:sp>
      <p:grpSp>
        <p:nvGrpSpPr>
          <p:cNvPr id="5" name="Group 4">
            <a:extLst>
              <a:ext uri="{FF2B5EF4-FFF2-40B4-BE49-F238E27FC236}">
                <a16:creationId xmlns:a16="http://schemas.microsoft.com/office/drawing/2014/main" id="{B1EA0019-0D1A-9DAF-A94C-843D14BABEB4}"/>
              </a:ext>
            </a:extLst>
          </p:cNvPr>
          <p:cNvGrpSpPr/>
          <p:nvPr userDrawn="1"/>
        </p:nvGrpSpPr>
        <p:grpSpPr>
          <a:xfrm>
            <a:off x="-360600" y="-360002"/>
            <a:ext cx="12913200" cy="7578002"/>
            <a:chOff x="-360600" y="-360002"/>
            <a:chExt cx="12913200" cy="7578002"/>
          </a:xfrm>
        </p:grpSpPr>
        <p:sp>
          <p:nvSpPr>
            <p:cNvPr id="6" name="Rectangle 5">
              <a:extLst>
                <a:ext uri="{FF2B5EF4-FFF2-40B4-BE49-F238E27FC236}">
                  <a16:creationId xmlns:a16="http://schemas.microsoft.com/office/drawing/2014/main" id="{E7C642D9-0BA9-C8A6-2535-9CEB033838E4}"/>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nvGrpSpPr>
            <p:cNvPr id="8" name="Group 7">
              <a:extLst>
                <a:ext uri="{FF2B5EF4-FFF2-40B4-BE49-F238E27FC236}">
                  <a16:creationId xmlns:a16="http://schemas.microsoft.com/office/drawing/2014/main" id="{B53429A5-D6CD-1F44-101C-38BE5A33EB11}"/>
                </a:ext>
              </a:extLst>
            </p:cNvPr>
            <p:cNvGrpSpPr/>
            <p:nvPr userDrawn="1"/>
          </p:nvGrpSpPr>
          <p:grpSpPr>
            <a:xfrm>
              <a:off x="-360600" y="0"/>
              <a:ext cx="180000" cy="6858000"/>
              <a:chOff x="-360600" y="0"/>
              <a:chExt cx="180000" cy="6858000"/>
            </a:xfrm>
          </p:grpSpPr>
          <p:cxnSp>
            <p:nvCxnSpPr>
              <p:cNvPr id="63" name="Straight Connector 62">
                <a:extLst>
                  <a:ext uri="{FF2B5EF4-FFF2-40B4-BE49-F238E27FC236}">
                    <a16:creationId xmlns:a16="http://schemas.microsoft.com/office/drawing/2014/main" id="{87B70CB1-4F6F-5257-4A65-75E71898EACF}"/>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E6E3118-8ECD-E2F3-1F4B-1F6C7EBF6479}"/>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938F5762-9F21-4900-3362-163C67944141}"/>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3741826-9090-EF64-F47B-495E10EE9B62}"/>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4F7FD57-72BA-F3AB-2121-D2EA5F232D52}"/>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3A7F0281-27EA-D2D5-3778-1869E21642FE}"/>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CFD79066-C2E5-76CB-4230-58EB7F0F5C07}"/>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6BD349B7-EC43-7598-DC49-A49C1485D6FA}"/>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F82F489A-397E-1E46-A39F-5E0D0749B7F4}"/>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E1E5D632-D116-C821-BE24-BC0841430716}"/>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EB68F1E-A795-3BC0-C3EB-566894211301}"/>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CF9455D-DC16-1EBD-5D81-196DA889ED9C}"/>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BF3D8567-AC36-C751-5B10-595AB82C4E46}"/>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BC9F12E-6A59-DED5-1FFA-AC6FC1D4E5F7}"/>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53AB9AB6-528A-4442-A50D-41277127C7A3}"/>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83CA6533-B0BE-29D4-7486-DA41237FAE98}"/>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8FD94A90-FF71-24EC-25E2-F6A7C2DE7784}"/>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6496699C-466B-C5A3-D410-1FA34A54E064}"/>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04D21822-70D2-1AD7-2B23-B038B8EE0376}"/>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3EE09FAC-CA2C-6F41-5130-7B3C137C6E45}"/>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0C990076-7A7F-2C94-69AA-71AEE8E3A66B}"/>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EDC5A61C-6535-C909-5517-51878DE13BEA}"/>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E6171313-6E93-17A3-2B71-6E0FD5AABAB9}"/>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54E6F4F9-1206-7B39-1A6B-6E14D58AE918}"/>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2A66E8FE-0EE6-D2F0-D4B2-B20E4F07DB70}"/>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6EB8F2F7-7B60-79BD-A98C-3611AE3C7284}"/>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9CDB54A0-3EAC-1854-137A-163F6B30C8E9}"/>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23E192F7-C431-28FD-E05E-489E2BC136CF}"/>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470C015C-C925-E89B-476B-FBA40A5E0ABC}"/>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AF01128F-04FF-37CF-9D15-00DCC308EC28}"/>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812CA2E6-52F1-371D-602F-6EC90DA12250}"/>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AB3BB3ED-E7FA-0250-BD0B-E07F13496CCC}"/>
                </a:ext>
              </a:extLst>
            </p:cNvPr>
            <p:cNvGrpSpPr/>
            <p:nvPr userDrawn="1"/>
          </p:nvGrpSpPr>
          <p:grpSpPr>
            <a:xfrm>
              <a:off x="-600" y="-360002"/>
              <a:ext cx="12193200" cy="180000"/>
              <a:chOff x="-600" y="-360002"/>
              <a:chExt cx="12193200" cy="180000"/>
            </a:xfrm>
          </p:grpSpPr>
          <p:cxnSp>
            <p:nvCxnSpPr>
              <p:cNvPr id="10" name="Straight Connector 9">
                <a:extLst>
                  <a:ext uri="{FF2B5EF4-FFF2-40B4-BE49-F238E27FC236}">
                    <a16:creationId xmlns:a16="http://schemas.microsoft.com/office/drawing/2014/main" id="{28B015E1-536F-5F0F-7F17-3A207DCA0225}"/>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DCC2E8E-AFF1-B354-1618-5A1F58284F41}"/>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DF50106-0E3C-1C86-42D7-CF7B01973C93}"/>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7653999-01FE-724D-1039-86D8D38F3D86}"/>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B7666F6-4B79-0AB0-61B7-ED50DF3FA7FC}"/>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0C3B19B-608A-FEE6-A837-46E8547E0AAC}"/>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2A63EA8-EE31-0C20-70FE-E3C5D212C6CD}"/>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99B39E0-FF96-8726-4818-92F58D1EE808}"/>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A7EDD37-A434-4492-50C1-25D14DA32A17}"/>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09304C7-69DD-730B-17E2-E23513959591}"/>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3B62C8C-4E21-EA2A-B15C-B15C6754317F}"/>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ADAFC66-D8A7-64F8-EF45-F6214A7DE9DD}"/>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C61D87D-B165-1B5B-8F58-32410DBAB71C}"/>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8D8500E0-7FC4-9788-E2D6-6EEDBA03675E}"/>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E53311D-F27D-48A7-D8EE-E4EB5BF350C1}"/>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1550A47-26D7-E16E-AAA0-FEEB5725FEF8}"/>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1BC5E80-B23D-142E-EBDB-2E2D0E6F4AC4}"/>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114DF44-375B-94D6-586C-BFFF45D14B54}"/>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D8282E4-6E40-8743-F076-29AF499CD206}"/>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5135033-537A-2FB7-A8E9-11C2735740A3}"/>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4A80BCB-BCD0-52DE-21B8-33CA6D98D1B1}"/>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3988CE6-EDF2-B2E4-2FD3-C9C14D84607B}"/>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403C00E-DE1F-64AD-1E52-90664D9F7B44}"/>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3208E54-FA28-799A-0E56-2D3F6A281021}"/>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13AC9CE-B935-728A-4680-C06E6CC4D0EF}"/>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0E574F1-1CBD-67C9-2696-8B2C39C40495}"/>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0B92FB-59A1-CEF2-34F2-E732F00F0CEE}"/>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AF8F496-B176-9D36-5F62-94ACE13B59B9}"/>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842C5B4-F4B9-EFAD-5840-823065B14A92}"/>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037DE3C-616E-16A4-26A3-F7EDA8522915}"/>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A3E73D30-964C-C890-6E66-7FAC7DDE161F}"/>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FD4D2B82-2496-58E8-B9FD-B8873C481F99}"/>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10DC85FF-FC2D-1EC4-1F23-62743AFDBE71}"/>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76E700-FD97-C8E6-9072-9D879AAC8FF5}"/>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88478FF-5DD0-8E51-56E7-1DE33C73D637}"/>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0DE14D-0019-F2A0-C249-159B1657ED86}"/>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50EB8C3-C078-594C-488A-B6123406023B}"/>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79A27F1F-1F23-7508-A133-C13EA0922BF6}"/>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AA26834-B98C-4B10-67A5-572FF6D1B65E}"/>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9577DCC-2805-2F7E-BD69-70DEE56AD03F}"/>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B2DEB106-8755-1B84-4D36-D800D533FDB0}"/>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91458B0B-C86F-D6B3-FC7C-2609CAEEA2E3}"/>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1580BEC-ED9E-E706-5CA4-095C51A4AF83}"/>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8718B28D-96A1-5B2E-3EC6-818A95178DC8}"/>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AC29C2F9-81B2-3DD0-4E7D-CBF12D80B49F}"/>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6B8EA42D-FA99-7414-E5E1-FD9DBE9CD9CE}"/>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A6330B5E-111E-40A5-D9E2-804DA8317AD3}"/>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06082FDB-E7F1-25CE-AC6B-0EB005175763}"/>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FC510E3A-8B77-B4AB-7A3A-79A66ACAD097}"/>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FC907F15-AF96-044A-0F88-31C50BC79AEF}"/>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5737CB2-E19D-13F8-E3C2-26B0389646E7}"/>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09A66ED-AACC-FB2B-7828-2746AFF16A2B}"/>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6A563F5-2AA8-B5BB-A715-2107A9CE5BB4}"/>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100" name="Text Placeholder 8">
            <a:extLst>
              <a:ext uri="{FF2B5EF4-FFF2-40B4-BE49-F238E27FC236}">
                <a16:creationId xmlns:a16="http://schemas.microsoft.com/office/drawing/2014/main" id="{91CE3776-D38D-113F-B311-5F0AB2B850EF}"/>
              </a:ext>
            </a:extLst>
          </p:cNvPr>
          <p:cNvSpPr>
            <a:spLocks noGrp="1"/>
          </p:cNvSpPr>
          <p:nvPr>
            <p:ph type="body" sz="quarter" idx="14"/>
          </p:nvPr>
        </p:nvSpPr>
        <p:spPr>
          <a:xfrm>
            <a:off x="468350" y="1839322"/>
            <a:ext cx="5393176" cy="1517851"/>
          </a:xfrm>
        </p:spPr>
        <p:txBody>
          <a:bodyPr wrap="square">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4" name="Slide Number Placeholder 5">
            <a:extLst>
              <a:ext uri="{FF2B5EF4-FFF2-40B4-BE49-F238E27FC236}">
                <a16:creationId xmlns:a16="http://schemas.microsoft.com/office/drawing/2014/main" id="{D44C6DC2-170F-1DD9-EDAA-D9FAC34D0591}"/>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bg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95" name="Footer Placeholder 4">
            <a:extLst>
              <a:ext uri="{FF2B5EF4-FFF2-40B4-BE49-F238E27FC236}">
                <a16:creationId xmlns:a16="http://schemas.microsoft.com/office/drawing/2014/main" id="{9CB65A49-D1BA-005F-D4A6-092E54E34066}"/>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bg1"/>
                </a:solidFill>
                <a:latin typeface="Silka Medium" pitchFamily="2" charset="77"/>
              </a:defRPr>
            </a:lvl1pPr>
          </a:lstStyle>
          <a:p>
            <a:r>
              <a:rPr lang="en-US" dirty="0"/>
              <a:t>Leveraging Data &amp; AI/ML for Driving Decisions</a:t>
            </a:r>
          </a:p>
        </p:txBody>
      </p:sp>
      <p:sp>
        <p:nvSpPr>
          <p:cNvPr id="111" name="Text Placeholder 8">
            <a:extLst>
              <a:ext uri="{FF2B5EF4-FFF2-40B4-BE49-F238E27FC236}">
                <a16:creationId xmlns:a16="http://schemas.microsoft.com/office/drawing/2014/main" id="{B5F3D49B-9EE1-09D1-1922-687FD977655B}"/>
              </a:ext>
            </a:extLst>
          </p:cNvPr>
          <p:cNvSpPr>
            <a:spLocks noGrp="1"/>
          </p:cNvSpPr>
          <p:nvPr>
            <p:ph type="body" sz="quarter" idx="16" hasCustomPrompt="1"/>
          </p:nvPr>
        </p:nvSpPr>
        <p:spPr>
          <a:xfrm>
            <a:off x="473587" y="452213"/>
            <a:ext cx="5387927" cy="728405"/>
          </a:xfrm>
        </p:spPr>
        <p:txBody>
          <a:bodyPr wrap="square" anchor="t" anchorCtr="0">
            <a:spAutoFit/>
          </a:bodyPr>
          <a:lstStyle>
            <a:lvl1pPr marL="0" indent="0">
              <a:spcAft>
                <a:spcPts val="0"/>
              </a:spcAft>
              <a:buNone/>
              <a:defRPr sz="2800" b="0" i="0">
                <a:solidFill>
                  <a:schemeClr val="bg1"/>
                </a:solidFill>
                <a:latin typeface="Silka Medium" pitchFamily="2" charset="77"/>
              </a:defRPr>
            </a:lvl1pPr>
            <a:lvl2pPr marL="0" indent="0">
              <a:spcAft>
                <a:spcPts val="0"/>
              </a:spcAft>
              <a:buNone/>
              <a:defRPr sz="1600" b="0" i="0">
                <a:solidFill>
                  <a:schemeClr val="bg1"/>
                </a:solidFill>
                <a:latin typeface="Silka Light" pitchFamily="2" charset="77"/>
              </a:defRPr>
            </a:lvl2pPr>
            <a:lvl3pPr marL="0" indent="0">
              <a:buNone/>
              <a:defRPr/>
            </a:lvl3pPr>
            <a:lvl4pPr marL="0" indent="0">
              <a:buNone/>
              <a:defRPr/>
            </a:lvl4pPr>
            <a:lvl5pPr marL="0" indent="0">
              <a:buNone/>
              <a:defRPr/>
            </a:lvl5pPr>
          </a:lstStyle>
          <a:p>
            <a:pPr lvl="0"/>
            <a:r>
              <a:rPr lang="en-GB" dirty="0" err="1"/>
              <a:t>Firstname</a:t>
            </a:r>
            <a:r>
              <a:rPr lang="en-GB" dirty="0"/>
              <a:t> Surname</a:t>
            </a:r>
          </a:p>
          <a:p>
            <a:pPr lvl="1"/>
            <a:r>
              <a:rPr lang="en-GB" dirty="0"/>
              <a:t>Job Title/Role/Speciality</a:t>
            </a:r>
          </a:p>
        </p:txBody>
      </p:sp>
      <p:grpSp>
        <p:nvGrpSpPr>
          <p:cNvPr id="2" name="Group 1">
            <a:extLst>
              <a:ext uri="{FF2B5EF4-FFF2-40B4-BE49-F238E27FC236}">
                <a16:creationId xmlns:a16="http://schemas.microsoft.com/office/drawing/2014/main" id="{BBEE4C1D-781B-92FD-CBB3-4F112449B8A4}"/>
              </a:ext>
            </a:extLst>
          </p:cNvPr>
          <p:cNvGrpSpPr/>
          <p:nvPr userDrawn="1"/>
        </p:nvGrpSpPr>
        <p:grpSpPr>
          <a:xfrm>
            <a:off x="468350" y="6479752"/>
            <a:ext cx="608469" cy="131468"/>
            <a:chOff x="42863" y="2208213"/>
            <a:chExt cx="10080625" cy="2178050"/>
          </a:xfrm>
          <a:solidFill>
            <a:schemeClr val="bg1"/>
          </a:solidFill>
        </p:grpSpPr>
        <p:sp>
          <p:nvSpPr>
            <p:cNvPr id="3" name="Freeform 2">
              <a:extLst>
                <a:ext uri="{FF2B5EF4-FFF2-40B4-BE49-F238E27FC236}">
                  <a16:creationId xmlns:a16="http://schemas.microsoft.com/office/drawing/2014/main" id="{D4D5ED69-35DE-92F6-EC75-45BD51779B55}"/>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4" name="Freeform 3">
              <a:extLst>
                <a:ext uri="{FF2B5EF4-FFF2-40B4-BE49-F238E27FC236}">
                  <a16:creationId xmlns:a16="http://schemas.microsoft.com/office/drawing/2014/main" id="{AD33F8E2-5545-1C1B-BB42-93D65C5707B8}"/>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95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107" name="Freeform 106">
            <a:extLst>
              <a:ext uri="{FF2B5EF4-FFF2-40B4-BE49-F238E27FC236}">
                <a16:creationId xmlns:a16="http://schemas.microsoft.com/office/drawing/2014/main" id="{CA1C4DAB-6FDB-9A23-B69E-F0E357DDC7F6}"/>
              </a:ext>
            </a:extLst>
          </p:cNvPr>
          <p:cNvSpPr/>
          <p:nvPr userDrawn="1"/>
        </p:nvSpPr>
        <p:spPr>
          <a:xfrm>
            <a:off x="6096000" y="1828800"/>
            <a:ext cx="6096000" cy="5029201"/>
          </a:xfrm>
          <a:custGeom>
            <a:avLst/>
            <a:gdLst>
              <a:gd name="connsiteX0" fmla="*/ 4328603 w 6096000"/>
              <a:gd name="connsiteY0" fmla="*/ 0 h 5029201"/>
              <a:gd name="connsiteX1" fmla="*/ 4342372 w 6096000"/>
              <a:gd name="connsiteY1" fmla="*/ 0 h 5029201"/>
              <a:gd name="connsiteX2" fmla="*/ 6096000 w 6096000"/>
              <a:gd name="connsiteY2" fmla="*/ 0 h 5029201"/>
              <a:gd name="connsiteX3" fmla="*/ 6096000 w 6096000"/>
              <a:gd name="connsiteY3" fmla="*/ 1577131 h 5029201"/>
              <a:gd name="connsiteX4" fmla="*/ 5672185 w 6096000"/>
              <a:gd name="connsiteY4" fmla="*/ 2315698 h 5029201"/>
              <a:gd name="connsiteX5" fmla="*/ 5663008 w 6096000"/>
              <a:gd name="connsiteY5" fmla="*/ 2324875 h 5029201"/>
              <a:gd name="connsiteX6" fmla="*/ 5653828 w 6096000"/>
              <a:gd name="connsiteY6" fmla="*/ 2334048 h 5029201"/>
              <a:gd name="connsiteX7" fmla="*/ 5644648 w 6096000"/>
              <a:gd name="connsiteY7" fmla="*/ 2337489 h 5029201"/>
              <a:gd name="connsiteX8" fmla="*/ 5630879 w 6096000"/>
              <a:gd name="connsiteY8" fmla="*/ 2337489 h 5029201"/>
              <a:gd name="connsiteX9" fmla="*/ 5617110 w 6096000"/>
              <a:gd name="connsiteY9" fmla="*/ 2337489 h 5029201"/>
              <a:gd name="connsiteX10" fmla="*/ 5607934 w 6096000"/>
              <a:gd name="connsiteY10" fmla="*/ 2334048 h 5029201"/>
              <a:gd name="connsiteX11" fmla="*/ 5599902 w 6096000"/>
              <a:gd name="connsiteY11" fmla="*/ 2324875 h 5029201"/>
              <a:gd name="connsiteX12" fmla="*/ 5590722 w 6096000"/>
              <a:gd name="connsiteY12" fmla="*/ 2315698 h 5029201"/>
              <a:gd name="connsiteX13" fmla="*/ 4302214 w 6096000"/>
              <a:gd name="connsiteY13" fmla="*/ 72258 h 5029201"/>
              <a:gd name="connsiteX14" fmla="*/ 4297622 w 6096000"/>
              <a:gd name="connsiteY14" fmla="*/ 58496 h 5029201"/>
              <a:gd name="connsiteX15" fmla="*/ 4297622 w 6096000"/>
              <a:gd name="connsiteY15" fmla="*/ 44731 h 5029201"/>
              <a:gd name="connsiteX16" fmla="*/ 4297622 w 6096000"/>
              <a:gd name="connsiteY16" fmla="*/ 36702 h 5029201"/>
              <a:gd name="connsiteX17" fmla="*/ 4302214 w 6096000"/>
              <a:gd name="connsiteY17" fmla="*/ 22939 h 5029201"/>
              <a:gd name="connsiteX18" fmla="*/ 4311391 w 6096000"/>
              <a:gd name="connsiteY18" fmla="*/ 13766 h 5029201"/>
              <a:gd name="connsiteX19" fmla="*/ 4320571 w 6096000"/>
              <a:gd name="connsiteY19" fmla="*/ 4589 h 5029201"/>
              <a:gd name="connsiteX20" fmla="*/ 99818 w 6096000"/>
              <a:gd name="connsiteY20" fmla="*/ 0 h 5029201"/>
              <a:gd name="connsiteX21" fmla="*/ 2144392 w 6096000"/>
              <a:gd name="connsiteY21" fmla="*/ 0 h 5029201"/>
              <a:gd name="connsiteX22" fmla="*/ 2167340 w 6096000"/>
              <a:gd name="connsiteY22" fmla="*/ 4595 h 5029201"/>
              <a:gd name="connsiteX23" fmla="*/ 2190286 w 6096000"/>
              <a:gd name="connsiteY23" fmla="*/ 13782 h 5029201"/>
              <a:gd name="connsiteX24" fmla="*/ 2212087 w 6096000"/>
              <a:gd name="connsiteY24" fmla="*/ 27560 h 5029201"/>
              <a:gd name="connsiteX25" fmla="*/ 2225855 w 6096000"/>
              <a:gd name="connsiteY25" fmla="*/ 49380 h 5029201"/>
              <a:gd name="connsiteX26" fmla="*/ 4495309 w 6096000"/>
              <a:gd name="connsiteY26" fmla="*/ 4392342 h 5029201"/>
              <a:gd name="connsiteX27" fmla="*/ 4504489 w 6096000"/>
              <a:gd name="connsiteY27" fmla="*/ 4414159 h 5029201"/>
              <a:gd name="connsiteX28" fmla="*/ 4509078 w 6096000"/>
              <a:gd name="connsiteY28" fmla="*/ 4437127 h 5029201"/>
              <a:gd name="connsiteX29" fmla="*/ 4504489 w 6096000"/>
              <a:gd name="connsiteY29" fmla="*/ 4464686 h 5029201"/>
              <a:gd name="connsiteX30" fmla="*/ 4495309 w 6096000"/>
              <a:gd name="connsiteY30" fmla="*/ 4486503 h 5029201"/>
              <a:gd name="connsiteX31" fmla="*/ 4222970 w 6096000"/>
              <a:gd name="connsiteY31" fmla="*/ 5029201 h 5029201"/>
              <a:gd name="connsiteX32" fmla="*/ 2336850 w 6096000"/>
              <a:gd name="connsiteY32" fmla="*/ 5029201 h 5029201"/>
              <a:gd name="connsiteX33" fmla="*/ 13769 w 6096000"/>
              <a:gd name="connsiteY33" fmla="*/ 149283 h 5029201"/>
              <a:gd name="connsiteX34" fmla="*/ 4589 w 6096000"/>
              <a:gd name="connsiteY34" fmla="*/ 121724 h 5029201"/>
              <a:gd name="connsiteX35" fmla="*/ 0 w 6096000"/>
              <a:gd name="connsiteY35" fmla="*/ 94164 h 5029201"/>
              <a:gd name="connsiteX36" fmla="*/ 4589 w 6096000"/>
              <a:gd name="connsiteY36" fmla="*/ 72344 h 5029201"/>
              <a:gd name="connsiteX37" fmla="*/ 13769 w 6096000"/>
              <a:gd name="connsiteY37" fmla="*/ 49380 h 5029201"/>
              <a:gd name="connsiteX38" fmla="*/ 27537 w 6096000"/>
              <a:gd name="connsiteY38" fmla="*/ 27560 h 5029201"/>
              <a:gd name="connsiteX39" fmla="*/ 45894 w 6096000"/>
              <a:gd name="connsiteY39" fmla="*/ 13782 h 5029201"/>
              <a:gd name="connsiteX40" fmla="*/ 73432 w 6096000"/>
              <a:gd name="connsiteY40" fmla="*/ 4595 h 502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0" h="5029201">
                <a:moveTo>
                  <a:pt x="4328603" y="0"/>
                </a:moveTo>
                <a:lnTo>
                  <a:pt x="4342372" y="0"/>
                </a:lnTo>
                <a:lnTo>
                  <a:pt x="6096000" y="0"/>
                </a:lnTo>
                <a:lnTo>
                  <a:pt x="6096000" y="1577131"/>
                </a:lnTo>
                <a:lnTo>
                  <a:pt x="5672185" y="2315698"/>
                </a:lnTo>
                <a:lnTo>
                  <a:pt x="5663008" y="2324875"/>
                </a:lnTo>
                <a:lnTo>
                  <a:pt x="5653828" y="2334048"/>
                </a:lnTo>
                <a:lnTo>
                  <a:pt x="5644648" y="2337489"/>
                </a:lnTo>
                <a:lnTo>
                  <a:pt x="5630879" y="2337489"/>
                </a:lnTo>
                <a:lnTo>
                  <a:pt x="5617110" y="2337489"/>
                </a:lnTo>
                <a:lnTo>
                  <a:pt x="5607934" y="2334048"/>
                </a:lnTo>
                <a:lnTo>
                  <a:pt x="5599902" y="2324875"/>
                </a:lnTo>
                <a:lnTo>
                  <a:pt x="5590722" y="2315698"/>
                </a:lnTo>
                <a:lnTo>
                  <a:pt x="4302214" y="72258"/>
                </a:lnTo>
                <a:lnTo>
                  <a:pt x="4297622" y="58496"/>
                </a:lnTo>
                <a:lnTo>
                  <a:pt x="4297622" y="44731"/>
                </a:lnTo>
                <a:lnTo>
                  <a:pt x="4297622" y="36702"/>
                </a:lnTo>
                <a:lnTo>
                  <a:pt x="4302214" y="22939"/>
                </a:lnTo>
                <a:lnTo>
                  <a:pt x="4311391" y="13766"/>
                </a:lnTo>
                <a:lnTo>
                  <a:pt x="4320571" y="4589"/>
                </a:lnTo>
                <a:close/>
                <a:moveTo>
                  <a:pt x="99818" y="0"/>
                </a:moveTo>
                <a:lnTo>
                  <a:pt x="2144392" y="0"/>
                </a:lnTo>
                <a:lnTo>
                  <a:pt x="2167340" y="4595"/>
                </a:lnTo>
                <a:lnTo>
                  <a:pt x="2190286" y="13782"/>
                </a:lnTo>
                <a:lnTo>
                  <a:pt x="2212087" y="27560"/>
                </a:lnTo>
                <a:lnTo>
                  <a:pt x="2225855" y="49380"/>
                </a:lnTo>
                <a:lnTo>
                  <a:pt x="4495309" y="4392342"/>
                </a:lnTo>
                <a:lnTo>
                  <a:pt x="4504489" y="4414159"/>
                </a:lnTo>
                <a:lnTo>
                  <a:pt x="4509078" y="4437127"/>
                </a:lnTo>
                <a:lnTo>
                  <a:pt x="4504489" y="4464686"/>
                </a:lnTo>
                <a:lnTo>
                  <a:pt x="4495309" y="4486503"/>
                </a:lnTo>
                <a:lnTo>
                  <a:pt x="4222970" y="5029201"/>
                </a:lnTo>
                <a:lnTo>
                  <a:pt x="2336850" y="5029201"/>
                </a:lnTo>
                <a:lnTo>
                  <a:pt x="13769" y="149283"/>
                </a:lnTo>
                <a:lnTo>
                  <a:pt x="4589" y="121724"/>
                </a:lnTo>
                <a:lnTo>
                  <a:pt x="0" y="94164"/>
                </a:lnTo>
                <a:lnTo>
                  <a:pt x="4589" y="72344"/>
                </a:lnTo>
                <a:lnTo>
                  <a:pt x="13769" y="49380"/>
                </a:lnTo>
                <a:lnTo>
                  <a:pt x="27537" y="27560"/>
                </a:lnTo>
                <a:lnTo>
                  <a:pt x="45894" y="13782"/>
                </a:lnTo>
                <a:lnTo>
                  <a:pt x="73432" y="459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110000"/>
              </a:lnSpc>
              <a:spcAft>
                <a:spcPts val="600"/>
              </a:spcAft>
            </a:pPr>
            <a:endParaRPr lang="en-US" sz="1200" b="0" i="0" dirty="0">
              <a:latin typeface="Silka" pitchFamily="2" charset="77"/>
            </a:endParaRPr>
          </a:p>
        </p:txBody>
      </p:sp>
      <p:grpSp>
        <p:nvGrpSpPr>
          <p:cNvPr id="6" name="Group 5">
            <a:extLst>
              <a:ext uri="{FF2B5EF4-FFF2-40B4-BE49-F238E27FC236}">
                <a16:creationId xmlns:a16="http://schemas.microsoft.com/office/drawing/2014/main" id="{D0FB5356-26E5-F882-691B-092411975A59}"/>
              </a:ext>
            </a:extLst>
          </p:cNvPr>
          <p:cNvGrpSpPr/>
          <p:nvPr userDrawn="1"/>
        </p:nvGrpSpPr>
        <p:grpSpPr>
          <a:xfrm>
            <a:off x="-360600" y="-360002"/>
            <a:ext cx="12913200" cy="7578002"/>
            <a:chOff x="-360600" y="-360002"/>
            <a:chExt cx="12913200" cy="7578002"/>
          </a:xfrm>
        </p:grpSpPr>
        <p:sp>
          <p:nvSpPr>
            <p:cNvPr id="9" name="Rectangle 8">
              <a:extLst>
                <a:ext uri="{FF2B5EF4-FFF2-40B4-BE49-F238E27FC236}">
                  <a16:creationId xmlns:a16="http://schemas.microsoft.com/office/drawing/2014/main" id="{1CC83872-D9B3-7A2F-24DE-D56EFB0C2384}"/>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nvGrpSpPr>
            <p:cNvPr id="10" name="Group 9">
              <a:extLst>
                <a:ext uri="{FF2B5EF4-FFF2-40B4-BE49-F238E27FC236}">
                  <a16:creationId xmlns:a16="http://schemas.microsoft.com/office/drawing/2014/main" id="{4C410A44-E5E9-95F9-5F45-9B3F038E600F}"/>
                </a:ext>
              </a:extLst>
            </p:cNvPr>
            <p:cNvGrpSpPr/>
            <p:nvPr userDrawn="1"/>
          </p:nvGrpSpPr>
          <p:grpSpPr>
            <a:xfrm>
              <a:off x="-360600" y="0"/>
              <a:ext cx="180000" cy="6858000"/>
              <a:chOff x="-360600" y="0"/>
              <a:chExt cx="180000" cy="6858000"/>
            </a:xfrm>
          </p:grpSpPr>
          <p:cxnSp>
            <p:nvCxnSpPr>
              <p:cNvPr id="66" name="Straight Connector 65">
                <a:extLst>
                  <a:ext uri="{FF2B5EF4-FFF2-40B4-BE49-F238E27FC236}">
                    <a16:creationId xmlns:a16="http://schemas.microsoft.com/office/drawing/2014/main" id="{322D3169-317E-BCA6-E19C-E3751A7B130E}"/>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9694B25-6C1B-E4F4-25E9-E4B4E223F200}"/>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D7A215-A7D2-3A5B-9FB1-05F352E2D70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0A58957-C06F-792B-2F53-49D4CBE98B12}"/>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64D28A9E-D54D-9C5E-7263-6B2FEB359832}"/>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673B55C-BA02-FEC7-70F8-3B8F815DC16C}"/>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4B099E9A-F8A2-14C5-5E7E-AE420B16D159}"/>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F915A1C-9CE2-97DB-0990-B2FAD5262EA4}"/>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92088BF-AB77-002B-33CE-F38B6E46EE6C}"/>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D126937B-6358-14C9-22F0-7C5147F29A32}"/>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C6FB4E2-B469-3D84-BBB1-7E17C2A3DA27}"/>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080C2608-DD2E-A2F1-35B1-6348DD2CD9B9}"/>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66D6C25F-DCCB-ECF0-7CD7-2E65817E09A7}"/>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85AA22B6-D4E5-A577-D402-B94347EFC1AF}"/>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8AA8DE-9136-EE43-84FA-B627A63142A1}"/>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9DD49E41-DA42-2A28-5E65-4722159AD2A8}"/>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2A2C466-CE23-8765-BC46-BB2306E23796}"/>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DA38304-F5B9-2C5E-1E11-F53B50EC89D2}"/>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A8E1B36F-3DFE-BDCA-0786-8B8D073DA30F}"/>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5613020A-109F-6AD8-E136-7393F612DF2D}"/>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A34367CC-CD8D-A6FD-E057-488161FCEEC2}"/>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45E99F2A-59D2-1AAF-C79E-E91CAC01C0C9}"/>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5E73EEB-54EE-9705-ACB4-A8357FBDE39D}"/>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FED05E9-A60A-766A-C778-0C2A8F9CA8F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071458B-B2E2-90CD-19CA-8D73B54B1C80}"/>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45C7FE-01D5-1C23-830F-C954DA109BFA}"/>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20C7BA20-A406-D3BC-F6F4-2681042A4529}"/>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561FAB66-CDD4-F050-78E2-48F5AF81AC75}"/>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4F45631-311D-A6F2-011F-75F49EE276F5}"/>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160F7EBD-D221-82FD-F282-7A53247FEFAA}"/>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E0990138-9803-8092-016F-C19CBB26268E}"/>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A83D1B84-8B79-E070-FD87-3E66B1720A6C}"/>
                </a:ext>
              </a:extLst>
            </p:cNvPr>
            <p:cNvGrpSpPr/>
            <p:nvPr userDrawn="1"/>
          </p:nvGrpSpPr>
          <p:grpSpPr>
            <a:xfrm>
              <a:off x="-600" y="-360002"/>
              <a:ext cx="12193200" cy="180000"/>
              <a:chOff x="-600" y="-360002"/>
              <a:chExt cx="12193200" cy="180000"/>
            </a:xfrm>
          </p:grpSpPr>
          <p:cxnSp>
            <p:nvCxnSpPr>
              <p:cNvPr id="12" name="Straight Connector 11">
                <a:extLst>
                  <a:ext uri="{FF2B5EF4-FFF2-40B4-BE49-F238E27FC236}">
                    <a16:creationId xmlns:a16="http://schemas.microsoft.com/office/drawing/2014/main" id="{AF76DFE8-6ED9-9980-789A-C08E2E0DEA64}"/>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EE7858-D4AA-3D81-9080-5A8220CF1666}"/>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468E21E-FFFA-C162-81CB-331CD1B0B7E2}"/>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524FF2E-9B39-6578-AF5B-3FE7E464702B}"/>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B903096-468F-E089-7AE5-643711543748}"/>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B281E2E-8B62-C14D-7175-FA11BBB356F8}"/>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E821CCF-479D-243C-F1E5-6D21E8F8EBCE}"/>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6896108-43A0-1D21-DA32-9263C7BB11FB}"/>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55149A8-0E84-C88F-CAA0-7B7200DDF7F0}"/>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718C96C-3FC6-9F78-A565-2318CB33F3E3}"/>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3CCC314-BE1A-E1CF-0AC5-1531D6B2F695}"/>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0CEB8C-024A-7554-B1B7-D72D9A98655D}"/>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DBC544-761E-FDE7-8921-5014B26A1F3C}"/>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673F2A3-8006-53F4-C745-009885D9D4F9}"/>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A8427D-81E0-03DC-1518-294C61A36F70}"/>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58DDD0F-19E7-4B2D-B745-EC107EDA350C}"/>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0129444-2806-CF5E-2809-6E51FAFDBD02}"/>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93184B2-6E1E-9ACE-DE49-CB45FF545506}"/>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4434332-0FA4-2311-F9C4-5143559DA43D}"/>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8CAD38D-9CAC-1AAE-B12B-A7063F13A7D6}"/>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CFE9EA9-1D4A-A5AE-2714-B8C6CB885C7B}"/>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12349E1-1C68-C22C-1564-0A8ED35B53B8}"/>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1E0B27B-57A9-27F0-6F87-929C3B8FBAA9}"/>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2F2F0D6-5A86-33AD-1E9E-3169B64950D4}"/>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CCB6F8D3-BE32-27F7-7968-5B4F3398AFC5}"/>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8D6ED44-20E1-C12F-26F8-495CFAA43230}"/>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DC5906C-C741-757B-F20B-BB1E20B8E617}"/>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FF39035-6729-DAE5-CB1B-479CA5D55F33}"/>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F537F98-5AF2-CD89-6A2A-EA987FD6B3E9}"/>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B21F098-FD1D-7C18-CDA7-275BC283789B}"/>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242DEAB-C9F9-5192-BFA2-A19FE835D0CE}"/>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1249324-CF2E-4206-3D1A-BA446075EED0}"/>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A3F7051-4F3A-0437-E5C0-B7B2E8FAC468}"/>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358C065-C02F-9E06-AC64-040172207D7C}"/>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657C159-5FFA-FF24-3E6A-4018F046BE7B}"/>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8DB85A4-04A8-B9BD-84FE-1E40B3930623}"/>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B04CC521-C76E-ABE3-B1EC-2AF6272899EB}"/>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A37C0A0A-B4E0-A2E1-5CE0-BA120D6EF604}"/>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AD8AD70-F6CE-960D-1F77-BC0B5B87E9ED}"/>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5B9DBCC-633C-B058-1CE6-26237B207EA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9B98146-3D33-D837-5DB2-9D76FDEE9F73}"/>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F6C0A92-324A-F965-36A7-B364EA7D2E7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B6CB705-7626-A87E-C91D-F6CAEB597DA4}"/>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4CC4E61-2FD1-86CA-03CE-1C3C0BA4E578}"/>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4EBCF88-26B0-49E1-4D20-DD459F886EEC}"/>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C586764-503A-5047-1EA6-4EC34E21D4B2}"/>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C0C3676-E6D1-EAC9-46BE-C38AAE52B1E2}"/>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59D522D-B1BD-E428-52EE-C26AA0ECB32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21CB1F3-D6AD-24B8-6787-DE2F70E86967}"/>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03921EF-0FE8-9C0C-C302-A3ACA5CE4B8C}"/>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2C45A0F-FD27-1984-F3E6-2CFF290107B7}"/>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494C21B-8B0B-B350-EE94-C0F923C63F8C}"/>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639DC8F-4544-1021-204A-B231D3EFCB6A}"/>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9" name="Title 5">
            <a:extLst>
              <a:ext uri="{FF2B5EF4-FFF2-40B4-BE49-F238E27FC236}">
                <a16:creationId xmlns:a16="http://schemas.microsoft.com/office/drawing/2014/main" id="{7607A0B7-3E38-275C-0CE9-04D150DBFF09}"/>
              </a:ext>
            </a:extLst>
          </p:cNvPr>
          <p:cNvSpPr>
            <a:spLocks noGrp="1"/>
          </p:cNvSpPr>
          <p:nvPr>
            <p:ph type="title" hasCustomPrompt="1"/>
          </p:nvPr>
        </p:nvSpPr>
        <p:spPr>
          <a:xfrm>
            <a:off x="468369" y="455786"/>
            <a:ext cx="5393121" cy="895630"/>
          </a:xfrm>
        </p:spPr>
        <p:txBody>
          <a:bodyPr/>
          <a:lstStyle>
            <a:lvl1pPr>
              <a:lnSpc>
                <a:spcPct val="80000"/>
              </a:lnSpc>
              <a:defRPr sz="7200" b="0" i="0">
                <a:latin typeface="Silka Light" pitchFamily="2" charset="77"/>
              </a:defRPr>
            </a:lvl1pPr>
          </a:lstStyle>
          <a:p>
            <a:r>
              <a:rPr lang="en-US" dirty="0"/>
              <a:t>Agenda</a:t>
            </a:r>
          </a:p>
        </p:txBody>
      </p:sp>
      <p:sp>
        <p:nvSpPr>
          <p:cNvPr id="98" name="Slide Number Placeholder 5">
            <a:extLst>
              <a:ext uri="{FF2B5EF4-FFF2-40B4-BE49-F238E27FC236}">
                <a16:creationId xmlns:a16="http://schemas.microsoft.com/office/drawing/2014/main" id="{7C952780-31FD-D19B-4287-CD0B004392F5}"/>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tx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4" name="Text Placeholder 8">
            <a:extLst>
              <a:ext uri="{FF2B5EF4-FFF2-40B4-BE49-F238E27FC236}">
                <a16:creationId xmlns:a16="http://schemas.microsoft.com/office/drawing/2014/main" id="{F1768EBF-6BFD-3055-AE38-625067C9DE5F}"/>
              </a:ext>
            </a:extLst>
          </p:cNvPr>
          <p:cNvSpPr>
            <a:spLocks noGrp="1"/>
          </p:cNvSpPr>
          <p:nvPr>
            <p:ph type="body" sz="quarter" idx="15"/>
          </p:nvPr>
        </p:nvSpPr>
        <p:spPr>
          <a:xfrm>
            <a:off x="468386" y="1828800"/>
            <a:ext cx="5393140" cy="1363963"/>
          </a:xfrm>
        </p:spPr>
        <p:txBody>
          <a:bodyPr wrap="square">
            <a:sp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8" name="Footer Placeholder 4">
            <a:extLst>
              <a:ext uri="{FF2B5EF4-FFF2-40B4-BE49-F238E27FC236}">
                <a16:creationId xmlns:a16="http://schemas.microsoft.com/office/drawing/2014/main" id="{998CA279-752F-4A05-67A6-2CF122F14568}"/>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tx1"/>
                </a:solidFill>
                <a:latin typeface="Silka Medium" pitchFamily="2" charset="77"/>
              </a:defRPr>
            </a:lvl1pPr>
          </a:lstStyle>
          <a:p>
            <a:r>
              <a:rPr lang="en-US" dirty="0"/>
              <a:t>Leveraging Data &amp; AI/ML for Driving Decisions</a:t>
            </a:r>
          </a:p>
        </p:txBody>
      </p:sp>
      <p:grpSp>
        <p:nvGrpSpPr>
          <p:cNvPr id="7" name="Group 6">
            <a:extLst>
              <a:ext uri="{FF2B5EF4-FFF2-40B4-BE49-F238E27FC236}">
                <a16:creationId xmlns:a16="http://schemas.microsoft.com/office/drawing/2014/main" id="{CFCD2F94-21DA-E040-0439-44D9D51316DA}"/>
              </a:ext>
            </a:extLst>
          </p:cNvPr>
          <p:cNvGrpSpPr/>
          <p:nvPr userDrawn="1"/>
        </p:nvGrpSpPr>
        <p:grpSpPr>
          <a:xfrm>
            <a:off x="468350" y="6479752"/>
            <a:ext cx="608469" cy="131468"/>
            <a:chOff x="42863" y="2208213"/>
            <a:chExt cx="10080625" cy="2178050"/>
          </a:xfrm>
          <a:solidFill>
            <a:schemeClr val="bg1"/>
          </a:solidFill>
        </p:grpSpPr>
        <p:sp>
          <p:nvSpPr>
            <p:cNvPr id="8" name="Freeform 7">
              <a:extLst>
                <a:ext uri="{FF2B5EF4-FFF2-40B4-BE49-F238E27FC236}">
                  <a16:creationId xmlns:a16="http://schemas.microsoft.com/office/drawing/2014/main" id="{D306574B-9530-5EAC-4E19-99AD013C38FA}"/>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13" name="Freeform 12">
              <a:extLst>
                <a:ext uri="{FF2B5EF4-FFF2-40B4-BE49-F238E27FC236}">
                  <a16:creationId xmlns:a16="http://schemas.microsoft.com/office/drawing/2014/main" id="{404A1CBD-2FDD-3EC2-21CE-BE7A5BFA3A6D}"/>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31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2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1"/>
        </a:solidFill>
        <a:effectLst/>
      </p:bgPr>
    </p:bg>
    <p:spTree>
      <p:nvGrpSpPr>
        <p:cNvPr id="1" name=""/>
        <p:cNvGrpSpPr/>
        <p:nvPr/>
      </p:nvGrpSpPr>
      <p:grpSpPr>
        <a:xfrm>
          <a:off x="0" y="0"/>
          <a:ext cx="0" cy="0"/>
          <a:chOff x="0" y="0"/>
          <a:chExt cx="0" cy="0"/>
        </a:xfrm>
      </p:grpSpPr>
      <p:sp>
        <p:nvSpPr>
          <p:cNvPr id="107" name="Freeform 106">
            <a:extLst>
              <a:ext uri="{FF2B5EF4-FFF2-40B4-BE49-F238E27FC236}">
                <a16:creationId xmlns:a16="http://schemas.microsoft.com/office/drawing/2014/main" id="{CA1C4DAB-6FDB-9A23-B69E-F0E357DDC7F6}"/>
              </a:ext>
            </a:extLst>
          </p:cNvPr>
          <p:cNvSpPr/>
          <p:nvPr userDrawn="1"/>
        </p:nvSpPr>
        <p:spPr>
          <a:xfrm>
            <a:off x="6096000" y="1828800"/>
            <a:ext cx="6096000" cy="5029201"/>
          </a:xfrm>
          <a:custGeom>
            <a:avLst/>
            <a:gdLst>
              <a:gd name="connsiteX0" fmla="*/ 4328603 w 6096000"/>
              <a:gd name="connsiteY0" fmla="*/ 0 h 5029201"/>
              <a:gd name="connsiteX1" fmla="*/ 4342372 w 6096000"/>
              <a:gd name="connsiteY1" fmla="*/ 0 h 5029201"/>
              <a:gd name="connsiteX2" fmla="*/ 6096000 w 6096000"/>
              <a:gd name="connsiteY2" fmla="*/ 0 h 5029201"/>
              <a:gd name="connsiteX3" fmla="*/ 6096000 w 6096000"/>
              <a:gd name="connsiteY3" fmla="*/ 1577131 h 5029201"/>
              <a:gd name="connsiteX4" fmla="*/ 5672185 w 6096000"/>
              <a:gd name="connsiteY4" fmla="*/ 2315698 h 5029201"/>
              <a:gd name="connsiteX5" fmla="*/ 5663008 w 6096000"/>
              <a:gd name="connsiteY5" fmla="*/ 2324875 h 5029201"/>
              <a:gd name="connsiteX6" fmla="*/ 5653828 w 6096000"/>
              <a:gd name="connsiteY6" fmla="*/ 2334048 h 5029201"/>
              <a:gd name="connsiteX7" fmla="*/ 5644648 w 6096000"/>
              <a:gd name="connsiteY7" fmla="*/ 2337489 h 5029201"/>
              <a:gd name="connsiteX8" fmla="*/ 5630879 w 6096000"/>
              <a:gd name="connsiteY8" fmla="*/ 2337489 h 5029201"/>
              <a:gd name="connsiteX9" fmla="*/ 5617110 w 6096000"/>
              <a:gd name="connsiteY9" fmla="*/ 2337489 h 5029201"/>
              <a:gd name="connsiteX10" fmla="*/ 5607934 w 6096000"/>
              <a:gd name="connsiteY10" fmla="*/ 2334048 h 5029201"/>
              <a:gd name="connsiteX11" fmla="*/ 5599902 w 6096000"/>
              <a:gd name="connsiteY11" fmla="*/ 2324875 h 5029201"/>
              <a:gd name="connsiteX12" fmla="*/ 5590722 w 6096000"/>
              <a:gd name="connsiteY12" fmla="*/ 2315698 h 5029201"/>
              <a:gd name="connsiteX13" fmla="*/ 4302214 w 6096000"/>
              <a:gd name="connsiteY13" fmla="*/ 72258 h 5029201"/>
              <a:gd name="connsiteX14" fmla="*/ 4297622 w 6096000"/>
              <a:gd name="connsiteY14" fmla="*/ 58496 h 5029201"/>
              <a:gd name="connsiteX15" fmla="*/ 4297622 w 6096000"/>
              <a:gd name="connsiteY15" fmla="*/ 44731 h 5029201"/>
              <a:gd name="connsiteX16" fmla="*/ 4297622 w 6096000"/>
              <a:gd name="connsiteY16" fmla="*/ 36702 h 5029201"/>
              <a:gd name="connsiteX17" fmla="*/ 4302214 w 6096000"/>
              <a:gd name="connsiteY17" fmla="*/ 22939 h 5029201"/>
              <a:gd name="connsiteX18" fmla="*/ 4311391 w 6096000"/>
              <a:gd name="connsiteY18" fmla="*/ 13766 h 5029201"/>
              <a:gd name="connsiteX19" fmla="*/ 4320571 w 6096000"/>
              <a:gd name="connsiteY19" fmla="*/ 4589 h 5029201"/>
              <a:gd name="connsiteX20" fmla="*/ 99818 w 6096000"/>
              <a:gd name="connsiteY20" fmla="*/ 0 h 5029201"/>
              <a:gd name="connsiteX21" fmla="*/ 2144392 w 6096000"/>
              <a:gd name="connsiteY21" fmla="*/ 0 h 5029201"/>
              <a:gd name="connsiteX22" fmla="*/ 2167340 w 6096000"/>
              <a:gd name="connsiteY22" fmla="*/ 4595 h 5029201"/>
              <a:gd name="connsiteX23" fmla="*/ 2190286 w 6096000"/>
              <a:gd name="connsiteY23" fmla="*/ 13782 h 5029201"/>
              <a:gd name="connsiteX24" fmla="*/ 2212087 w 6096000"/>
              <a:gd name="connsiteY24" fmla="*/ 27560 h 5029201"/>
              <a:gd name="connsiteX25" fmla="*/ 2225855 w 6096000"/>
              <a:gd name="connsiteY25" fmla="*/ 49380 h 5029201"/>
              <a:gd name="connsiteX26" fmla="*/ 4495309 w 6096000"/>
              <a:gd name="connsiteY26" fmla="*/ 4392342 h 5029201"/>
              <a:gd name="connsiteX27" fmla="*/ 4504489 w 6096000"/>
              <a:gd name="connsiteY27" fmla="*/ 4414159 h 5029201"/>
              <a:gd name="connsiteX28" fmla="*/ 4509078 w 6096000"/>
              <a:gd name="connsiteY28" fmla="*/ 4437127 h 5029201"/>
              <a:gd name="connsiteX29" fmla="*/ 4504489 w 6096000"/>
              <a:gd name="connsiteY29" fmla="*/ 4464686 h 5029201"/>
              <a:gd name="connsiteX30" fmla="*/ 4495309 w 6096000"/>
              <a:gd name="connsiteY30" fmla="*/ 4486503 h 5029201"/>
              <a:gd name="connsiteX31" fmla="*/ 4222970 w 6096000"/>
              <a:gd name="connsiteY31" fmla="*/ 5029201 h 5029201"/>
              <a:gd name="connsiteX32" fmla="*/ 2336850 w 6096000"/>
              <a:gd name="connsiteY32" fmla="*/ 5029201 h 5029201"/>
              <a:gd name="connsiteX33" fmla="*/ 13769 w 6096000"/>
              <a:gd name="connsiteY33" fmla="*/ 149283 h 5029201"/>
              <a:gd name="connsiteX34" fmla="*/ 4589 w 6096000"/>
              <a:gd name="connsiteY34" fmla="*/ 121724 h 5029201"/>
              <a:gd name="connsiteX35" fmla="*/ 0 w 6096000"/>
              <a:gd name="connsiteY35" fmla="*/ 94164 h 5029201"/>
              <a:gd name="connsiteX36" fmla="*/ 4589 w 6096000"/>
              <a:gd name="connsiteY36" fmla="*/ 72344 h 5029201"/>
              <a:gd name="connsiteX37" fmla="*/ 13769 w 6096000"/>
              <a:gd name="connsiteY37" fmla="*/ 49380 h 5029201"/>
              <a:gd name="connsiteX38" fmla="*/ 27537 w 6096000"/>
              <a:gd name="connsiteY38" fmla="*/ 27560 h 5029201"/>
              <a:gd name="connsiteX39" fmla="*/ 45894 w 6096000"/>
              <a:gd name="connsiteY39" fmla="*/ 13782 h 5029201"/>
              <a:gd name="connsiteX40" fmla="*/ 73432 w 6096000"/>
              <a:gd name="connsiteY40" fmla="*/ 4595 h 502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0" h="5029201">
                <a:moveTo>
                  <a:pt x="4328603" y="0"/>
                </a:moveTo>
                <a:lnTo>
                  <a:pt x="4342372" y="0"/>
                </a:lnTo>
                <a:lnTo>
                  <a:pt x="6096000" y="0"/>
                </a:lnTo>
                <a:lnTo>
                  <a:pt x="6096000" y="1577131"/>
                </a:lnTo>
                <a:lnTo>
                  <a:pt x="5672185" y="2315698"/>
                </a:lnTo>
                <a:lnTo>
                  <a:pt x="5663008" y="2324875"/>
                </a:lnTo>
                <a:lnTo>
                  <a:pt x="5653828" y="2334048"/>
                </a:lnTo>
                <a:lnTo>
                  <a:pt x="5644648" y="2337489"/>
                </a:lnTo>
                <a:lnTo>
                  <a:pt x="5630879" y="2337489"/>
                </a:lnTo>
                <a:lnTo>
                  <a:pt x="5617110" y="2337489"/>
                </a:lnTo>
                <a:lnTo>
                  <a:pt x="5607934" y="2334048"/>
                </a:lnTo>
                <a:lnTo>
                  <a:pt x="5599902" y="2324875"/>
                </a:lnTo>
                <a:lnTo>
                  <a:pt x="5590722" y="2315698"/>
                </a:lnTo>
                <a:lnTo>
                  <a:pt x="4302214" y="72258"/>
                </a:lnTo>
                <a:lnTo>
                  <a:pt x="4297622" y="58496"/>
                </a:lnTo>
                <a:lnTo>
                  <a:pt x="4297622" y="44731"/>
                </a:lnTo>
                <a:lnTo>
                  <a:pt x="4297622" y="36702"/>
                </a:lnTo>
                <a:lnTo>
                  <a:pt x="4302214" y="22939"/>
                </a:lnTo>
                <a:lnTo>
                  <a:pt x="4311391" y="13766"/>
                </a:lnTo>
                <a:lnTo>
                  <a:pt x="4320571" y="4589"/>
                </a:lnTo>
                <a:close/>
                <a:moveTo>
                  <a:pt x="99818" y="0"/>
                </a:moveTo>
                <a:lnTo>
                  <a:pt x="2144392" y="0"/>
                </a:lnTo>
                <a:lnTo>
                  <a:pt x="2167340" y="4595"/>
                </a:lnTo>
                <a:lnTo>
                  <a:pt x="2190286" y="13782"/>
                </a:lnTo>
                <a:lnTo>
                  <a:pt x="2212087" y="27560"/>
                </a:lnTo>
                <a:lnTo>
                  <a:pt x="2225855" y="49380"/>
                </a:lnTo>
                <a:lnTo>
                  <a:pt x="4495309" y="4392342"/>
                </a:lnTo>
                <a:lnTo>
                  <a:pt x="4504489" y="4414159"/>
                </a:lnTo>
                <a:lnTo>
                  <a:pt x="4509078" y="4437127"/>
                </a:lnTo>
                <a:lnTo>
                  <a:pt x="4504489" y="4464686"/>
                </a:lnTo>
                <a:lnTo>
                  <a:pt x="4495309" y="4486503"/>
                </a:lnTo>
                <a:lnTo>
                  <a:pt x="4222970" y="5029201"/>
                </a:lnTo>
                <a:lnTo>
                  <a:pt x="2336850" y="5029201"/>
                </a:lnTo>
                <a:lnTo>
                  <a:pt x="13769" y="149283"/>
                </a:lnTo>
                <a:lnTo>
                  <a:pt x="4589" y="121724"/>
                </a:lnTo>
                <a:lnTo>
                  <a:pt x="0" y="94164"/>
                </a:lnTo>
                <a:lnTo>
                  <a:pt x="4589" y="72344"/>
                </a:lnTo>
                <a:lnTo>
                  <a:pt x="13769" y="49380"/>
                </a:lnTo>
                <a:lnTo>
                  <a:pt x="27537" y="27560"/>
                </a:lnTo>
                <a:lnTo>
                  <a:pt x="45894" y="13782"/>
                </a:lnTo>
                <a:lnTo>
                  <a:pt x="73432" y="459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110000"/>
              </a:lnSpc>
              <a:spcAft>
                <a:spcPts val="600"/>
              </a:spcAft>
            </a:pPr>
            <a:endParaRPr lang="en-US" sz="1200" b="0" i="0" dirty="0">
              <a:latin typeface="Silka" pitchFamily="2" charset="77"/>
            </a:endParaRPr>
          </a:p>
        </p:txBody>
      </p:sp>
      <p:grpSp>
        <p:nvGrpSpPr>
          <p:cNvPr id="6" name="Group 5">
            <a:extLst>
              <a:ext uri="{FF2B5EF4-FFF2-40B4-BE49-F238E27FC236}">
                <a16:creationId xmlns:a16="http://schemas.microsoft.com/office/drawing/2014/main" id="{D0FB5356-26E5-F882-691B-092411975A59}"/>
              </a:ext>
            </a:extLst>
          </p:cNvPr>
          <p:cNvGrpSpPr/>
          <p:nvPr userDrawn="1"/>
        </p:nvGrpSpPr>
        <p:grpSpPr>
          <a:xfrm>
            <a:off x="-360600" y="-360002"/>
            <a:ext cx="12913200" cy="7578002"/>
            <a:chOff x="-360600" y="-360002"/>
            <a:chExt cx="12913200" cy="7578002"/>
          </a:xfrm>
        </p:grpSpPr>
        <p:sp>
          <p:nvSpPr>
            <p:cNvPr id="9" name="Rectangle 8">
              <a:extLst>
                <a:ext uri="{FF2B5EF4-FFF2-40B4-BE49-F238E27FC236}">
                  <a16:creationId xmlns:a16="http://schemas.microsoft.com/office/drawing/2014/main" id="{1CC83872-D9B3-7A2F-24DE-D56EFB0C2384}"/>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nvGrpSpPr>
            <p:cNvPr id="10" name="Group 9">
              <a:extLst>
                <a:ext uri="{FF2B5EF4-FFF2-40B4-BE49-F238E27FC236}">
                  <a16:creationId xmlns:a16="http://schemas.microsoft.com/office/drawing/2014/main" id="{4C410A44-E5E9-95F9-5F45-9B3F038E600F}"/>
                </a:ext>
              </a:extLst>
            </p:cNvPr>
            <p:cNvGrpSpPr/>
            <p:nvPr userDrawn="1"/>
          </p:nvGrpSpPr>
          <p:grpSpPr>
            <a:xfrm>
              <a:off x="-360600" y="0"/>
              <a:ext cx="180000" cy="6858000"/>
              <a:chOff x="-360600" y="0"/>
              <a:chExt cx="180000" cy="6858000"/>
            </a:xfrm>
          </p:grpSpPr>
          <p:cxnSp>
            <p:nvCxnSpPr>
              <p:cNvPr id="66" name="Straight Connector 65">
                <a:extLst>
                  <a:ext uri="{FF2B5EF4-FFF2-40B4-BE49-F238E27FC236}">
                    <a16:creationId xmlns:a16="http://schemas.microsoft.com/office/drawing/2014/main" id="{322D3169-317E-BCA6-E19C-E3751A7B130E}"/>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9694B25-6C1B-E4F4-25E9-E4B4E223F200}"/>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D7A215-A7D2-3A5B-9FB1-05F352E2D70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0A58957-C06F-792B-2F53-49D4CBE98B12}"/>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64D28A9E-D54D-9C5E-7263-6B2FEB359832}"/>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673B55C-BA02-FEC7-70F8-3B8F815DC16C}"/>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4B099E9A-F8A2-14C5-5E7E-AE420B16D159}"/>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F915A1C-9CE2-97DB-0990-B2FAD5262EA4}"/>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92088BF-AB77-002B-33CE-F38B6E46EE6C}"/>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D126937B-6358-14C9-22F0-7C5147F29A32}"/>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C6FB4E2-B469-3D84-BBB1-7E17C2A3DA27}"/>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080C2608-DD2E-A2F1-35B1-6348DD2CD9B9}"/>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66D6C25F-DCCB-ECF0-7CD7-2E65817E09A7}"/>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85AA22B6-D4E5-A577-D402-B94347EFC1AF}"/>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8AA8DE-9136-EE43-84FA-B627A63142A1}"/>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9DD49E41-DA42-2A28-5E65-4722159AD2A8}"/>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2A2C466-CE23-8765-BC46-BB2306E23796}"/>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DA38304-F5B9-2C5E-1E11-F53B50EC89D2}"/>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A8E1B36F-3DFE-BDCA-0786-8B8D073DA30F}"/>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5613020A-109F-6AD8-E136-7393F612DF2D}"/>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A34367CC-CD8D-A6FD-E057-488161FCEEC2}"/>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45E99F2A-59D2-1AAF-C79E-E91CAC01C0C9}"/>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5E73EEB-54EE-9705-ACB4-A8357FBDE39D}"/>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FED05E9-A60A-766A-C778-0C2A8F9CA8F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071458B-B2E2-90CD-19CA-8D73B54B1C80}"/>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45C7FE-01D5-1C23-830F-C954DA109BFA}"/>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20C7BA20-A406-D3BC-F6F4-2681042A4529}"/>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561FAB66-CDD4-F050-78E2-48F5AF81AC75}"/>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4F45631-311D-A6F2-011F-75F49EE276F5}"/>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160F7EBD-D221-82FD-F282-7A53247FEFAA}"/>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E0990138-9803-8092-016F-C19CBB26268E}"/>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A83D1B84-8B79-E070-FD87-3E66B1720A6C}"/>
                </a:ext>
              </a:extLst>
            </p:cNvPr>
            <p:cNvGrpSpPr/>
            <p:nvPr userDrawn="1"/>
          </p:nvGrpSpPr>
          <p:grpSpPr>
            <a:xfrm>
              <a:off x="-600" y="-360002"/>
              <a:ext cx="12193200" cy="180000"/>
              <a:chOff x="-600" y="-360002"/>
              <a:chExt cx="12193200" cy="180000"/>
            </a:xfrm>
          </p:grpSpPr>
          <p:cxnSp>
            <p:nvCxnSpPr>
              <p:cNvPr id="12" name="Straight Connector 11">
                <a:extLst>
                  <a:ext uri="{FF2B5EF4-FFF2-40B4-BE49-F238E27FC236}">
                    <a16:creationId xmlns:a16="http://schemas.microsoft.com/office/drawing/2014/main" id="{AF76DFE8-6ED9-9980-789A-C08E2E0DEA64}"/>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EE7858-D4AA-3D81-9080-5A8220CF1666}"/>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468E21E-FFFA-C162-81CB-331CD1B0B7E2}"/>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524FF2E-9B39-6578-AF5B-3FE7E464702B}"/>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B903096-468F-E089-7AE5-643711543748}"/>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B281E2E-8B62-C14D-7175-FA11BBB356F8}"/>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E821CCF-479D-243C-F1E5-6D21E8F8EBCE}"/>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6896108-43A0-1D21-DA32-9263C7BB11FB}"/>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55149A8-0E84-C88F-CAA0-7B7200DDF7F0}"/>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718C96C-3FC6-9F78-A565-2318CB33F3E3}"/>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3CCC314-BE1A-E1CF-0AC5-1531D6B2F695}"/>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0CEB8C-024A-7554-B1B7-D72D9A98655D}"/>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DBC544-761E-FDE7-8921-5014B26A1F3C}"/>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673F2A3-8006-53F4-C745-009885D9D4F9}"/>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A8427D-81E0-03DC-1518-294C61A36F70}"/>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58DDD0F-19E7-4B2D-B745-EC107EDA350C}"/>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0129444-2806-CF5E-2809-6E51FAFDBD02}"/>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93184B2-6E1E-9ACE-DE49-CB45FF545506}"/>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4434332-0FA4-2311-F9C4-5143559DA43D}"/>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8CAD38D-9CAC-1AAE-B12B-A7063F13A7D6}"/>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CFE9EA9-1D4A-A5AE-2714-B8C6CB885C7B}"/>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12349E1-1C68-C22C-1564-0A8ED35B53B8}"/>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1E0B27B-57A9-27F0-6F87-929C3B8FBAA9}"/>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2F2F0D6-5A86-33AD-1E9E-3169B64950D4}"/>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CCB6F8D3-BE32-27F7-7968-5B4F3398AFC5}"/>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8D6ED44-20E1-C12F-26F8-495CFAA43230}"/>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DC5906C-C741-757B-F20B-BB1E20B8E617}"/>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FF39035-6729-DAE5-CB1B-479CA5D55F33}"/>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F537F98-5AF2-CD89-6A2A-EA987FD6B3E9}"/>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B21F098-FD1D-7C18-CDA7-275BC283789B}"/>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242DEAB-C9F9-5192-BFA2-A19FE835D0CE}"/>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1249324-CF2E-4206-3D1A-BA446075EED0}"/>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A3F7051-4F3A-0437-E5C0-B7B2E8FAC468}"/>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358C065-C02F-9E06-AC64-040172207D7C}"/>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657C159-5FFA-FF24-3E6A-4018F046BE7B}"/>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8DB85A4-04A8-B9BD-84FE-1E40B3930623}"/>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B04CC521-C76E-ABE3-B1EC-2AF6272899EB}"/>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A37C0A0A-B4E0-A2E1-5CE0-BA120D6EF604}"/>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AD8AD70-F6CE-960D-1F77-BC0B5B87E9ED}"/>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5B9DBCC-633C-B058-1CE6-26237B207EA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9B98146-3D33-D837-5DB2-9D76FDEE9F73}"/>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F6C0A92-324A-F965-36A7-B364EA7D2E7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B6CB705-7626-A87E-C91D-F6CAEB597DA4}"/>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4CC4E61-2FD1-86CA-03CE-1C3C0BA4E578}"/>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4EBCF88-26B0-49E1-4D20-DD459F886EEC}"/>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C586764-503A-5047-1EA6-4EC34E21D4B2}"/>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C0C3676-E6D1-EAC9-46BE-C38AAE52B1E2}"/>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59D522D-B1BD-E428-52EE-C26AA0ECB32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21CB1F3-D6AD-24B8-6787-DE2F70E86967}"/>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03921EF-0FE8-9C0C-C302-A3ACA5CE4B8C}"/>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2C45A0F-FD27-1984-F3E6-2CFF290107B7}"/>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494C21B-8B0B-B350-EE94-C0F923C63F8C}"/>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639DC8F-4544-1021-204A-B231D3EFCB6A}"/>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9" name="Title 5">
            <a:extLst>
              <a:ext uri="{FF2B5EF4-FFF2-40B4-BE49-F238E27FC236}">
                <a16:creationId xmlns:a16="http://schemas.microsoft.com/office/drawing/2014/main" id="{7607A0B7-3E38-275C-0CE9-04D150DBFF09}"/>
              </a:ext>
            </a:extLst>
          </p:cNvPr>
          <p:cNvSpPr>
            <a:spLocks noGrp="1"/>
          </p:cNvSpPr>
          <p:nvPr>
            <p:ph type="title" hasCustomPrompt="1"/>
          </p:nvPr>
        </p:nvSpPr>
        <p:spPr>
          <a:xfrm>
            <a:off x="468369" y="455786"/>
            <a:ext cx="5393119" cy="627864"/>
          </a:xfrm>
        </p:spPr>
        <p:txBody>
          <a:bodyPr/>
          <a:lstStyle>
            <a:lvl1pPr>
              <a:lnSpc>
                <a:spcPct val="80000"/>
              </a:lnSpc>
              <a:defRPr sz="4800" b="0" i="0">
                <a:solidFill>
                  <a:schemeClr val="bg2"/>
                </a:solidFill>
                <a:latin typeface="Coco Gothic Heavy" panose="02000506000000020004" pitchFamily="2" charset="0"/>
              </a:defRPr>
            </a:lvl1pPr>
          </a:lstStyle>
          <a:p>
            <a:r>
              <a:rPr lang="en-US" dirty="0"/>
              <a:t>ONE</a:t>
            </a:r>
          </a:p>
        </p:txBody>
      </p:sp>
      <p:sp>
        <p:nvSpPr>
          <p:cNvPr id="98" name="Slide Number Placeholder 5">
            <a:extLst>
              <a:ext uri="{FF2B5EF4-FFF2-40B4-BE49-F238E27FC236}">
                <a16:creationId xmlns:a16="http://schemas.microsoft.com/office/drawing/2014/main" id="{7C952780-31FD-D19B-4287-CD0B004392F5}"/>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bg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4" name="Text Placeholder 8">
            <a:extLst>
              <a:ext uri="{FF2B5EF4-FFF2-40B4-BE49-F238E27FC236}">
                <a16:creationId xmlns:a16="http://schemas.microsoft.com/office/drawing/2014/main" id="{F1768EBF-6BFD-3055-AE38-625067C9DE5F}"/>
              </a:ext>
            </a:extLst>
          </p:cNvPr>
          <p:cNvSpPr>
            <a:spLocks noGrp="1"/>
          </p:cNvSpPr>
          <p:nvPr>
            <p:ph type="body" sz="quarter" idx="15" hasCustomPrompt="1"/>
          </p:nvPr>
        </p:nvSpPr>
        <p:spPr>
          <a:xfrm>
            <a:off x="468386" y="3429000"/>
            <a:ext cx="5393140" cy="868956"/>
          </a:xfrm>
        </p:spPr>
        <p:txBody>
          <a:bodyPr wrap="square">
            <a:spAutoFit/>
          </a:bodyPr>
          <a:lstStyle>
            <a:lvl1pPr marL="0" indent="0">
              <a:buNone/>
              <a:defRPr sz="2800">
                <a:solidFill>
                  <a:schemeClr val="bg1"/>
                </a:solidFill>
              </a:defRPr>
            </a:lvl1pPr>
            <a:lvl2pPr marL="0" indent="0">
              <a:buNone/>
              <a:defRPr sz="20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Divider title</a:t>
            </a:r>
          </a:p>
          <a:p>
            <a:pPr lvl="1"/>
            <a:r>
              <a:rPr lang="en-GB" dirty="0"/>
              <a:t>Subtitle</a:t>
            </a:r>
          </a:p>
        </p:txBody>
      </p:sp>
      <p:sp>
        <p:nvSpPr>
          <p:cNvPr id="108" name="Footer Placeholder 4">
            <a:extLst>
              <a:ext uri="{FF2B5EF4-FFF2-40B4-BE49-F238E27FC236}">
                <a16:creationId xmlns:a16="http://schemas.microsoft.com/office/drawing/2014/main" id="{998CA279-752F-4A05-67A6-2CF122F14568}"/>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bg1"/>
                </a:solidFill>
                <a:latin typeface="Silka Medium" pitchFamily="2" charset="77"/>
              </a:defRPr>
            </a:lvl1pPr>
          </a:lstStyle>
          <a:p>
            <a:r>
              <a:rPr lang="en-US" dirty="0"/>
              <a:t>Leveraging Data &amp; AI/ML for Driving Decisions</a:t>
            </a:r>
          </a:p>
        </p:txBody>
      </p:sp>
      <p:grpSp>
        <p:nvGrpSpPr>
          <p:cNvPr id="2" name="Group 1">
            <a:extLst>
              <a:ext uri="{FF2B5EF4-FFF2-40B4-BE49-F238E27FC236}">
                <a16:creationId xmlns:a16="http://schemas.microsoft.com/office/drawing/2014/main" id="{EE20FD04-8179-E8C6-EC1F-B7063B5F5E6B}"/>
              </a:ext>
            </a:extLst>
          </p:cNvPr>
          <p:cNvGrpSpPr/>
          <p:nvPr userDrawn="1"/>
        </p:nvGrpSpPr>
        <p:grpSpPr>
          <a:xfrm>
            <a:off x="468350" y="6479752"/>
            <a:ext cx="608469" cy="131468"/>
            <a:chOff x="42863" y="2208213"/>
            <a:chExt cx="10080625" cy="2178050"/>
          </a:xfrm>
          <a:solidFill>
            <a:schemeClr val="bg1"/>
          </a:solidFill>
        </p:grpSpPr>
        <p:sp>
          <p:nvSpPr>
            <p:cNvPr id="3" name="Freeform 2">
              <a:extLst>
                <a:ext uri="{FF2B5EF4-FFF2-40B4-BE49-F238E27FC236}">
                  <a16:creationId xmlns:a16="http://schemas.microsoft.com/office/drawing/2014/main" id="{DB1667CD-CF18-FE90-B5CA-E3E51B3FE565}"/>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5" name="Freeform 4">
              <a:extLst>
                <a:ext uri="{FF2B5EF4-FFF2-40B4-BE49-F238E27FC236}">
                  <a16:creationId xmlns:a16="http://schemas.microsoft.com/office/drawing/2014/main" id="{8C525B5B-551F-6F1B-C781-4E47858ACB70}"/>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4202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p:bg>
      <p:bgPr>
        <a:solidFill>
          <a:schemeClr val="bg2"/>
        </a:solidFill>
        <a:effectLst/>
      </p:bgPr>
    </p:bg>
    <p:spTree>
      <p:nvGrpSpPr>
        <p:cNvPr id="1" name=""/>
        <p:cNvGrpSpPr/>
        <p:nvPr/>
      </p:nvGrpSpPr>
      <p:grpSpPr>
        <a:xfrm>
          <a:off x="0" y="0"/>
          <a:ext cx="0" cy="0"/>
          <a:chOff x="0" y="0"/>
          <a:chExt cx="0" cy="0"/>
        </a:xfrm>
      </p:grpSpPr>
      <p:sp>
        <p:nvSpPr>
          <p:cNvPr id="117" name="Freeform 116">
            <a:extLst>
              <a:ext uri="{FF2B5EF4-FFF2-40B4-BE49-F238E27FC236}">
                <a16:creationId xmlns:a16="http://schemas.microsoft.com/office/drawing/2014/main" id="{5E76E14B-C21D-33FC-5A02-96564F9D35A8}"/>
              </a:ext>
            </a:extLst>
          </p:cNvPr>
          <p:cNvSpPr/>
          <p:nvPr userDrawn="1"/>
        </p:nvSpPr>
        <p:spPr>
          <a:xfrm>
            <a:off x="-600" y="1"/>
            <a:ext cx="12192600" cy="6857998"/>
          </a:xfrm>
          <a:custGeom>
            <a:avLst/>
            <a:gdLst>
              <a:gd name="connsiteX0" fmla="*/ 11335686 w 12192000"/>
              <a:gd name="connsiteY0" fmla="*/ 2 h 6857999"/>
              <a:gd name="connsiteX1" fmla="*/ 12192000 w 12192000"/>
              <a:gd name="connsiteY1" fmla="*/ 2 h 6857999"/>
              <a:gd name="connsiteX2" fmla="*/ 12192000 w 12192000"/>
              <a:gd name="connsiteY2" fmla="*/ 1797395 h 6857999"/>
              <a:gd name="connsiteX3" fmla="*/ 0 w 12192000"/>
              <a:gd name="connsiteY3" fmla="*/ 0 h 6857999"/>
              <a:gd name="connsiteX4" fmla="*/ 6650172 w 12192000"/>
              <a:gd name="connsiteY4" fmla="*/ 0 h 6857999"/>
              <a:gd name="connsiteX5" fmla="*/ 9917460 w 12192000"/>
              <a:gd name="connsiteY5" fmla="*/ 6857999 h 6857999"/>
              <a:gd name="connsiteX6" fmla="*/ 0 w 121920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7999">
                <a:moveTo>
                  <a:pt x="11335686" y="2"/>
                </a:moveTo>
                <a:lnTo>
                  <a:pt x="12192000" y="2"/>
                </a:lnTo>
                <a:lnTo>
                  <a:pt x="12192000" y="1797395"/>
                </a:lnTo>
                <a:close/>
                <a:moveTo>
                  <a:pt x="0" y="0"/>
                </a:moveTo>
                <a:lnTo>
                  <a:pt x="6650172" y="0"/>
                </a:lnTo>
                <a:lnTo>
                  <a:pt x="9917460" y="6857999"/>
                </a:lnTo>
                <a:lnTo>
                  <a:pt x="0" y="685799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110000"/>
              </a:lnSpc>
              <a:spcAft>
                <a:spcPts val="600"/>
              </a:spcAft>
            </a:pPr>
            <a:endParaRPr lang="en-US" sz="1200" b="0" i="0" dirty="0">
              <a:latin typeface="Silka" pitchFamily="2" charset="77"/>
            </a:endParaRPr>
          </a:p>
        </p:txBody>
      </p:sp>
      <p:grpSp>
        <p:nvGrpSpPr>
          <p:cNvPr id="6" name="Group 5">
            <a:extLst>
              <a:ext uri="{FF2B5EF4-FFF2-40B4-BE49-F238E27FC236}">
                <a16:creationId xmlns:a16="http://schemas.microsoft.com/office/drawing/2014/main" id="{5A880EFA-C3EF-B45F-ADE5-2ECBA32F8588}"/>
              </a:ext>
            </a:extLst>
          </p:cNvPr>
          <p:cNvGrpSpPr/>
          <p:nvPr userDrawn="1"/>
        </p:nvGrpSpPr>
        <p:grpSpPr>
          <a:xfrm>
            <a:off x="-360600" y="-360002"/>
            <a:ext cx="12913200" cy="7578002"/>
            <a:chOff x="-360600" y="-360002"/>
            <a:chExt cx="12913200" cy="7578002"/>
          </a:xfrm>
        </p:grpSpPr>
        <p:sp>
          <p:nvSpPr>
            <p:cNvPr id="7" name="Rectangle 6">
              <a:extLst>
                <a:ext uri="{FF2B5EF4-FFF2-40B4-BE49-F238E27FC236}">
                  <a16:creationId xmlns:a16="http://schemas.microsoft.com/office/drawing/2014/main" id="{55DEA420-360E-589C-B88B-A70FEE3CDD26}"/>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bg1"/>
                </a:solidFill>
                <a:latin typeface="Arial" panose="020B0604020202020204" pitchFamily="34" charset="0"/>
              </a:endParaRPr>
            </a:p>
          </p:txBody>
        </p:sp>
        <p:grpSp>
          <p:nvGrpSpPr>
            <p:cNvPr id="8" name="Group 7">
              <a:extLst>
                <a:ext uri="{FF2B5EF4-FFF2-40B4-BE49-F238E27FC236}">
                  <a16:creationId xmlns:a16="http://schemas.microsoft.com/office/drawing/2014/main" id="{C2312DA9-26AA-B42A-3957-FBACF22F96DD}"/>
                </a:ext>
              </a:extLst>
            </p:cNvPr>
            <p:cNvGrpSpPr/>
            <p:nvPr userDrawn="1"/>
          </p:nvGrpSpPr>
          <p:grpSpPr>
            <a:xfrm>
              <a:off x="-360600" y="0"/>
              <a:ext cx="180000" cy="6858000"/>
              <a:chOff x="-360600" y="0"/>
              <a:chExt cx="180000" cy="6858000"/>
            </a:xfrm>
          </p:grpSpPr>
          <p:cxnSp>
            <p:nvCxnSpPr>
              <p:cNvPr id="63" name="Straight Connector 62">
                <a:extLst>
                  <a:ext uri="{FF2B5EF4-FFF2-40B4-BE49-F238E27FC236}">
                    <a16:creationId xmlns:a16="http://schemas.microsoft.com/office/drawing/2014/main" id="{786253C5-41BC-0D51-1F55-CD5CEF71B295}"/>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F6F4A299-5913-2781-2155-5F56CBF659BC}"/>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DB9387E7-B06E-6AB9-21AC-6337AC39B8C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AAC02E7-12E0-C767-14DF-7D8B7978553B}"/>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B19EAB47-FF5F-D951-D57C-CA199422CF5A}"/>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E9806087-DD3A-8F7D-24B9-337FAAD6C885}"/>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22A0F8A-44E9-FB38-C314-C3707B361071}"/>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5F01869D-C667-5502-34FC-375AD4DF107C}"/>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80CF9615-8548-9563-597A-761B307A47CB}"/>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C63DBC98-DCFA-F155-6069-49B390F0E701}"/>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67E8CE8-1E56-6845-5377-68314D2B105D}"/>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3500E10-12C9-EC07-315E-934CAC84A491}"/>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B24DFCEB-2A9B-E7A9-C15A-3F9B5A44FC42}"/>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768CD077-1555-61D9-9AE6-57FF3497D9D1}"/>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CE7A305-2230-6114-7929-A8D97BA98DE7}"/>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714FC88A-82AC-9051-4BAF-50DE6D630C0A}"/>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D4F4864-2B44-CD66-5293-7550A3309887}"/>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AE57BA-127A-A550-2457-5CF2245EE91E}"/>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B7087404-2181-E1AF-F2FA-333E29386F47}"/>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0CEAA715-5CA4-9AE0-AC4B-9E660A71B22F}"/>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F19EC367-B847-457C-ECA2-B088E76C5D3F}"/>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4DC949B0-BA30-5720-0D7A-411FCD0587B7}"/>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9EB55507-9BC2-6249-30EB-ECFAD77283A3}"/>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F6C97F2-927C-ABBF-A6D0-607FBBBD4A0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99FD27D6-609E-6001-D58C-DD4937F610D6}"/>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2A90EAA-7CDA-96DE-782B-D76CD5C4A47B}"/>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5618BEFF-1A4C-98CE-795F-71782FA4659E}"/>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B5C54D00-662A-91F7-9651-5B992C56DE9E}"/>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5CDD174-46CA-2D66-F83E-D9464EA96D10}"/>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45B20896-13E5-4F8F-7187-4BE65589D5CC}"/>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92989A53-69D9-8B33-D8C3-6C48AEC65702}"/>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C6C723C4-6493-EE5E-9E28-094A269EB6D7}"/>
                </a:ext>
              </a:extLst>
            </p:cNvPr>
            <p:cNvGrpSpPr/>
            <p:nvPr userDrawn="1"/>
          </p:nvGrpSpPr>
          <p:grpSpPr>
            <a:xfrm>
              <a:off x="-600" y="-360002"/>
              <a:ext cx="12193200" cy="180000"/>
              <a:chOff x="-600" y="-360002"/>
              <a:chExt cx="12193200" cy="180000"/>
            </a:xfrm>
          </p:grpSpPr>
          <p:cxnSp>
            <p:nvCxnSpPr>
              <p:cNvPr id="10" name="Straight Connector 9">
                <a:extLst>
                  <a:ext uri="{FF2B5EF4-FFF2-40B4-BE49-F238E27FC236}">
                    <a16:creationId xmlns:a16="http://schemas.microsoft.com/office/drawing/2014/main" id="{DF069468-B45B-02E2-FA95-221DDD67E299}"/>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AEE62DC-787F-ADAA-CC0A-3A5092539277}"/>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8F5ED27-127E-35E8-40A1-101559B959E0}"/>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77D1302-F880-07D1-B45E-FC027E3EDE63}"/>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54E371E-379B-AD9D-0276-9C7295FE2FAD}"/>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73B18D-2152-1999-587D-431D1916FF5F}"/>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5C14321-6D42-29E3-9343-11FEB8CF3F4A}"/>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EF35B12-52CF-9279-947A-0A7498A600F1}"/>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A2625F8-27EB-CDDC-099D-F4D74909E9F3}"/>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342080B-7BF9-7126-4411-AAE2B6656779}"/>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E025340-7EC9-528E-CFFE-5D59953724B4}"/>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A68CAD6-1E8E-EFB2-181F-696F48F9B58B}"/>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96DC9E6-BEB5-7AE6-0500-F98233F26CB6}"/>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1241E6-172C-3371-3391-D6A5DA41468F}"/>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3A4779A-CADD-853F-3335-24730A6772FA}"/>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51AB622-5A6A-A66E-60BC-46ECA1D31E36}"/>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C1B7583-208A-D6E7-2540-59FC15B87290}"/>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24E413B-0538-165D-0BB9-72535A595A9A}"/>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E53D984-118D-BB15-BFE6-AC1100D84611}"/>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CD6884A-69B4-0FE1-01EB-068BDA5A59FF}"/>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5E07E93-641B-F0E3-E2F1-80F74C65D3B8}"/>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89470DB-3F1D-014B-D351-A6D4DD03C772}"/>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3DD74EA-ED3F-4046-390B-531791E34E07}"/>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6A9794E-CCA7-E031-52A9-A1C467445BC9}"/>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80BEAC8-12F1-CEFA-B8AE-A5516F5CA463}"/>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23A4277-D50D-D975-5364-14BD2D1E67D5}"/>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5DC1839F-7461-FC10-A63F-D704EFC78C0B}"/>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E839CFC-907D-2FA0-E111-608D0CBCEE07}"/>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F052C58-6DEC-A293-0013-11C22C2FFA01}"/>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AD1853F-A337-64FA-5F90-891453BF6A96}"/>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ACB1098-24BE-DA11-81D7-C4A432C655E9}"/>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4392DD5-025C-2735-304B-7B31320B7882}"/>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91502B1-F2E3-E93D-CFEA-FFEA680AA1CC}"/>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C9D80938-CAF3-5F53-DECA-D68AFA896633}"/>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0588347-D7C2-5C2C-7781-5BDBB72711B8}"/>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EA00DFE-923F-90C3-9E5A-BF7CAC59611E}"/>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2219B68-1F5E-4A1B-C870-874730712470}"/>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4E2E532-93B4-4E0E-33FB-281F64EFAE0A}"/>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DF178C9F-45D7-800E-C4FF-2B896612EDC9}"/>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ED78086-C5B9-1CE0-E034-DA5AE019A36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8E197C51-9F16-0999-015F-250EEF97B090}"/>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0B53322-A486-2AF6-0193-D95CC76F14B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4BEB313-A1BF-B24F-08EE-6B665A49EC96}"/>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F968947-A9BA-7AC4-E797-0F5670FCB262}"/>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6D89600-C3F2-87CF-36F4-D63AD13E83A3}"/>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A8DCF48-6F19-9343-3CFD-A77B6206CA10}"/>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21652BA-8000-DBF0-8505-14AED83F21E3}"/>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299DD6B-44D6-2C17-7AA5-81BC1FECFB1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D4F3B4EA-02A3-13FC-0810-F57929779981}"/>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3B57BF6-5ED2-3DA8-00A9-152F5BEC51A0}"/>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5F9B09CD-AA04-BA2C-2EA6-E0099C6A48B9}"/>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7188718-D09C-6F8D-99EF-6389535D1DB8}"/>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FD4DB6A0-4E11-7151-9B7C-002918D3577F}"/>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6" name="Text Placeholder 8">
            <a:extLst>
              <a:ext uri="{FF2B5EF4-FFF2-40B4-BE49-F238E27FC236}">
                <a16:creationId xmlns:a16="http://schemas.microsoft.com/office/drawing/2014/main" id="{B6FAE6A7-D41A-851E-385B-E921A1E41ECF}"/>
              </a:ext>
            </a:extLst>
          </p:cNvPr>
          <p:cNvSpPr>
            <a:spLocks noGrp="1"/>
          </p:cNvSpPr>
          <p:nvPr>
            <p:ph type="body" sz="quarter" idx="17"/>
          </p:nvPr>
        </p:nvSpPr>
        <p:spPr>
          <a:xfrm>
            <a:off x="468370" y="1967062"/>
            <a:ext cx="7034550" cy="2923877"/>
          </a:xfrm>
        </p:spPr>
        <p:txBody>
          <a:bodyPr wrap="square" anchor="ctr" anchorCtr="0">
            <a:spAutoFit/>
          </a:bodyPr>
          <a:lstStyle>
            <a:lvl1pPr marL="0" indent="0" algn="l">
              <a:buNone/>
              <a:defRPr sz="4800">
                <a:solidFill>
                  <a:schemeClr val="bg2"/>
                </a:solidFill>
              </a:defRPr>
            </a:lvl1pPr>
            <a:lvl2pPr marL="0" indent="0" algn="l">
              <a:buNone/>
              <a:defRPr sz="3600">
                <a:solidFill>
                  <a:schemeClr val="bg2"/>
                </a:solidFill>
              </a:defRPr>
            </a:lvl2pPr>
            <a:lvl3pPr marL="0" indent="0" algn="l">
              <a:buNone/>
              <a:defRPr sz="2400">
                <a:solidFill>
                  <a:schemeClr val="bg2"/>
                </a:solidFill>
              </a:defRPr>
            </a:lvl3pPr>
          </a:lstStyle>
          <a:p>
            <a:pPr lvl="0"/>
            <a:r>
              <a:rPr lang="en-GB" dirty="0"/>
              <a:t>Click to edit Master text styles</a:t>
            </a:r>
          </a:p>
          <a:p>
            <a:pPr lvl="1"/>
            <a:r>
              <a:rPr lang="en-GB" dirty="0"/>
              <a:t>Second level</a:t>
            </a:r>
          </a:p>
          <a:p>
            <a:pPr lvl="2"/>
            <a:r>
              <a:rPr lang="en-GB" dirty="0"/>
              <a:t>Third level</a:t>
            </a:r>
          </a:p>
        </p:txBody>
      </p:sp>
      <p:sp>
        <p:nvSpPr>
          <p:cNvPr id="97" name="Title 5">
            <a:extLst>
              <a:ext uri="{FF2B5EF4-FFF2-40B4-BE49-F238E27FC236}">
                <a16:creationId xmlns:a16="http://schemas.microsoft.com/office/drawing/2014/main" id="{BA8D14D1-5383-EEDB-0928-BA9CDAE98613}"/>
              </a:ext>
            </a:extLst>
          </p:cNvPr>
          <p:cNvSpPr>
            <a:spLocks noGrp="1"/>
          </p:cNvSpPr>
          <p:nvPr>
            <p:ph type="title" hasCustomPrompt="1"/>
          </p:nvPr>
        </p:nvSpPr>
        <p:spPr>
          <a:xfrm>
            <a:off x="468370" y="457200"/>
            <a:ext cx="7034550" cy="387798"/>
          </a:xfrm>
        </p:spPr>
        <p:txBody>
          <a:bodyPr/>
          <a:lstStyle>
            <a:lvl1pPr>
              <a:defRPr b="0" i="0">
                <a:solidFill>
                  <a:schemeClr val="bg1"/>
                </a:solidFill>
                <a:latin typeface="Silka" pitchFamily="2" charset="77"/>
              </a:defRPr>
            </a:lvl1pPr>
          </a:lstStyle>
          <a:p>
            <a:r>
              <a:rPr lang="en-US" dirty="0"/>
              <a:t>Statement title</a:t>
            </a:r>
          </a:p>
        </p:txBody>
      </p:sp>
      <p:sp>
        <p:nvSpPr>
          <p:cNvPr id="4" name="Slide Number Placeholder 5">
            <a:extLst>
              <a:ext uri="{FF2B5EF4-FFF2-40B4-BE49-F238E27FC236}">
                <a16:creationId xmlns:a16="http://schemas.microsoft.com/office/drawing/2014/main" id="{27A1E9FC-C0E7-1B77-22B0-7F67440DCA31}"/>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bg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94" name="Footer Placeholder 4">
            <a:extLst>
              <a:ext uri="{FF2B5EF4-FFF2-40B4-BE49-F238E27FC236}">
                <a16:creationId xmlns:a16="http://schemas.microsoft.com/office/drawing/2014/main" id="{8AB20418-C3D0-3C9D-1B44-B622D1549773}"/>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bg1"/>
                </a:solidFill>
                <a:latin typeface="Silka Medium" pitchFamily="2" charset="77"/>
              </a:defRPr>
            </a:lvl1pPr>
          </a:lstStyle>
          <a:p>
            <a:r>
              <a:rPr lang="en-US" dirty="0"/>
              <a:t>Leveraging Data &amp; AI/ML for Driving Decisions</a:t>
            </a:r>
          </a:p>
        </p:txBody>
      </p:sp>
      <p:grpSp>
        <p:nvGrpSpPr>
          <p:cNvPr id="2" name="Group 1">
            <a:extLst>
              <a:ext uri="{FF2B5EF4-FFF2-40B4-BE49-F238E27FC236}">
                <a16:creationId xmlns:a16="http://schemas.microsoft.com/office/drawing/2014/main" id="{ABE4255F-F19E-FB0B-336A-19BA53C67FA2}"/>
              </a:ext>
            </a:extLst>
          </p:cNvPr>
          <p:cNvGrpSpPr/>
          <p:nvPr userDrawn="1"/>
        </p:nvGrpSpPr>
        <p:grpSpPr>
          <a:xfrm>
            <a:off x="468350" y="6479752"/>
            <a:ext cx="608469" cy="131468"/>
            <a:chOff x="42863" y="2208213"/>
            <a:chExt cx="10080625" cy="2178050"/>
          </a:xfrm>
          <a:solidFill>
            <a:schemeClr val="bg1"/>
          </a:solidFill>
        </p:grpSpPr>
        <p:sp>
          <p:nvSpPr>
            <p:cNvPr id="3" name="Freeform 2">
              <a:extLst>
                <a:ext uri="{FF2B5EF4-FFF2-40B4-BE49-F238E27FC236}">
                  <a16:creationId xmlns:a16="http://schemas.microsoft.com/office/drawing/2014/main" id="{2972B8B5-B964-6B16-0585-40D7CBD837D5}"/>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5" name="Freeform 4">
              <a:extLst>
                <a:ext uri="{FF2B5EF4-FFF2-40B4-BE49-F238E27FC236}">
                  <a16:creationId xmlns:a16="http://schemas.microsoft.com/office/drawing/2014/main" id="{E26FEAF9-692B-1632-CCF8-CAB3CFCD4F50}"/>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71675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Reverse">
    <p:bg>
      <p:bgPr>
        <a:solidFill>
          <a:schemeClr val="bg2"/>
        </a:solidFill>
        <a:effectLst/>
      </p:bgPr>
    </p:bg>
    <p:spTree>
      <p:nvGrpSpPr>
        <p:cNvPr id="1" name=""/>
        <p:cNvGrpSpPr/>
        <p:nvPr/>
      </p:nvGrpSpPr>
      <p:grpSpPr>
        <a:xfrm>
          <a:off x="0" y="0"/>
          <a:ext cx="0" cy="0"/>
          <a:chOff x="0" y="0"/>
          <a:chExt cx="0" cy="0"/>
        </a:xfrm>
      </p:grpSpPr>
      <p:sp>
        <p:nvSpPr>
          <p:cNvPr id="99" name="Freeform 98">
            <a:extLst>
              <a:ext uri="{FF2B5EF4-FFF2-40B4-BE49-F238E27FC236}">
                <a16:creationId xmlns:a16="http://schemas.microsoft.com/office/drawing/2014/main" id="{7ACC150C-9FA1-52DE-C46E-BE23D9954792}"/>
              </a:ext>
            </a:extLst>
          </p:cNvPr>
          <p:cNvSpPr/>
          <p:nvPr userDrawn="1"/>
        </p:nvSpPr>
        <p:spPr>
          <a:xfrm>
            <a:off x="0" y="1"/>
            <a:ext cx="12191999" cy="6857999"/>
          </a:xfrm>
          <a:custGeom>
            <a:avLst/>
            <a:gdLst>
              <a:gd name="connsiteX0" fmla="*/ 0 w 12191999"/>
              <a:gd name="connsiteY0" fmla="*/ 0 h 6857999"/>
              <a:gd name="connsiteX1" fmla="*/ 4678859 w 12191999"/>
              <a:gd name="connsiteY1" fmla="*/ 0 h 6857999"/>
              <a:gd name="connsiteX2" fmla="*/ 6650502 w 12191999"/>
              <a:gd name="connsiteY2" fmla="*/ 0 h 6857999"/>
              <a:gd name="connsiteX3" fmla="*/ 11329359 w 12191999"/>
              <a:gd name="connsiteY3" fmla="*/ 0 h 6857999"/>
              <a:gd name="connsiteX4" fmla="*/ 12191999 w 12191999"/>
              <a:gd name="connsiteY4" fmla="*/ 1810583 h 6857999"/>
              <a:gd name="connsiteX5" fmla="*/ 12191999 w 12191999"/>
              <a:gd name="connsiteY5" fmla="*/ 6857999 h 6857999"/>
              <a:gd name="connsiteX6" fmla="*/ 9917948 w 12191999"/>
              <a:gd name="connsiteY6" fmla="*/ 6857999 h 6857999"/>
              <a:gd name="connsiteX7" fmla="*/ 4678859 w 12191999"/>
              <a:gd name="connsiteY7" fmla="*/ 6857999 h 6857999"/>
              <a:gd name="connsiteX8" fmla="*/ 0 w 12191999"/>
              <a:gd name="connsiteY8" fmla="*/ 6857999 h 6857999"/>
              <a:gd name="connsiteX0" fmla="*/ 0 w 12191999"/>
              <a:gd name="connsiteY0" fmla="*/ 0 h 6857999"/>
              <a:gd name="connsiteX1" fmla="*/ 4678859 w 12191999"/>
              <a:gd name="connsiteY1" fmla="*/ 0 h 6857999"/>
              <a:gd name="connsiteX2" fmla="*/ 11329359 w 12191999"/>
              <a:gd name="connsiteY2" fmla="*/ 0 h 6857999"/>
              <a:gd name="connsiteX3" fmla="*/ 12191999 w 12191999"/>
              <a:gd name="connsiteY3" fmla="*/ 1810583 h 6857999"/>
              <a:gd name="connsiteX4" fmla="*/ 12191999 w 12191999"/>
              <a:gd name="connsiteY4" fmla="*/ 6857999 h 6857999"/>
              <a:gd name="connsiteX5" fmla="*/ 9917948 w 12191999"/>
              <a:gd name="connsiteY5" fmla="*/ 6857999 h 6857999"/>
              <a:gd name="connsiteX6" fmla="*/ 4678859 w 12191999"/>
              <a:gd name="connsiteY6" fmla="*/ 6857999 h 6857999"/>
              <a:gd name="connsiteX7" fmla="*/ 0 w 12191999"/>
              <a:gd name="connsiteY7" fmla="*/ 6857999 h 6857999"/>
              <a:gd name="connsiteX8" fmla="*/ 0 w 12191999"/>
              <a:gd name="connsiteY8" fmla="*/ 0 h 6857999"/>
              <a:gd name="connsiteX0" fmla="*/ 0 w 12191999"/>
              <a:gd name="connsiteY0" fmla="*/ 0 h 6857999"/>
              <a:gd name="connsiteX1" fmla="*/ 11329359 w 12191999"/>
              <a:gd name="connsiteY1" fmla="*/ 0 h 6857999"/>
              <a:gd name="connsiteX2" fmla="*/ 12191999 w 12191999"/>
              <a:gd name="connsiteY2" fmla="*/ 1810583 h 6857999"/>
              <a:gd name="connsiteX3" fmla="*/ 12191999 w 12191999"/>
              <a:gd name="connsiteY3" fmla="*/ 6857999 h 6857999"/>
              <a:gd name="connsiteX4" fmla="*/ 9917948 w 12191999"/>
              <a:gd name="connsiteY4" fmla="*/ 6857999 h 6857999"/>
              <a:gd name="connsiteX5" fmla="*/ 4678859 w 12191999"/>
              <a:gd name="connsiteY5" fmla="*/ 6857999 h 6857999"/>
              <a:gd name="connsiteX6" fmla="*/ 0 w 12191999"/>
              <a:gd name="connsiteY6" fmla="*/ 6857999 h 6857999"/>
              <a:gd name="connsiteX7" fmla="*/ 0 w 12191999"/>
              <a:gd name="connsiteY7" fmla="*/ 0 h 6857999"/>
              <a:gd name="connsiteX0" fmla="*/ 0 w 12191999"/>
              <a:gd name="connsiteY0" fmla="*/ 0 h 6857999"/>
              <a:gd name="connsiteX1" fmla="*/ 11329359 w 12191999"/>
              <a:gd name="connsiteY1" fmla="*/ 0 h 6857999"/>
              <a:gd name="connsiteX2" fmla="*/ 12191999 w 12191999"/>
              <a:gd name="connsiteY2" fmla="*/ 1810583 h 6857999"/>
              <a:gd name="connsiteX3" fmla="*/ 12191999 w 12191999"/>
              <a:gd name="connsiteY3" fmla="*/ 6857999 h 6857999"/>
              <a:gd name="connsiteX4" fmla="*/ 9917948 w 12191999"/>
              <a:gd name="connsiteY4" fmla="*/ 6857999 h 6857999"/>
              <a:gd name="connsiteX5" fmla="*/ 0 w 12191999"/>
              <a:gd name="connsiteY5" fmla="*/ 6857999 h 6857999"/>
              <a:gd name="connsiteX6" fmla="*/ 0 w 12191999"/>
              <a:gd name="connsiteY6" fmla="*/ 0 h 6857999"/>
              <a:gd name="connsiteX0" fmla="*/ 0 w 12191999"/>
              <a:gd name="connsiteY0" fmla="*/ 0 h 6857999"/>
              <a:gd name="connsiteX1" fmla="*/ 11329359 w 12191999"/>
              <a:gd name="connsiteY1" fmla="*/ 0 h 6857999"/>
              <a:gd name="connsiteX2" fmla="*/ 12191999 w 12191999"/>
              <a:gd name="connsiteY2" fmla="*/ 1810583 h 6857999"/>
              <a:gd name="connsiteX3" fmla="*/ 12191999 w 12191999"/>
              <a:gd name="connsiteY3" fmla="*/ 6857999 h 6857999"/>
              <a:gd name="connsiteX4" fmla="*/ 0 w 12191999"/>
              <a:gd name="connsiteY4" fmla="*/ 6857999 h 6857999"/>
              <a:gd name="connsiteX5" fmla="*/ 0 w 12191999"/>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857999">
                <a:moveTo>
                  <a:pt x="0" y="0"/>
                </a:moveTo>
                <a:lnTo>
                  <a:pt x="11329359" y="0"/>
                </a:lnTo>
                <a:lnTo>
                  <a:pt x="12191999" y="1810583"/>
                </a:lnTo>
                <a:lnTo>
                  <a:pt x="12191999" y="6857999"/>
                </a:lnTo>
                <a:lnTo>
                  <a:pt x="0" y="685799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110000"/>
              </a:lnSpc>
              <a:spcAft>
                <a:spcPts val="600"/>
              </a:spcAft>
            </a:pPr>
            <a:endParaRPr lang="en-US" sz="1200" b="0" i="0" dirty="0">
              <a:latin typeface="Silka" pitchFamily="2" charset="77"/>
            </a:endParaRPr>
          </a:p>
        </p:txBody>
      </p:sp>
      <p:sp>
        <p:nvSpPr>
          <p:cNvPr id="106" name="Freeform 105">
            <a:extLst>
              <a:ext uri="{FF2B5EF4-FFF2-40B4-BE49-F238E27FC236}">
                <a16:creationId xmlns:a16="http://schemas.microsoft.com/office/drawing/2014/main" id="{BFF72F61-6707-6E3C-CEB6-FF60CB3FDA4F}"/>
              </a:ext>
            </a:extLst>
          </p:cNvPr>
          <p:cNvSpPr/>
          <p:nvPr userDrawn="1"/>
        </p:nvSpPr>
        <p:spPr>
          <a:xfrm>
            <a:off x="0" y="1"/>
            <a:ext cx="9917948" cy="6857999"/>
          </a:xfrm>
          <a:custGeom>
            <a:avLst/>
            <a:gdLst>
              <a:gd name="connsiteX0" fmla="*/ 0 w 9917948"/>
              <a:gd name="connsiteY0" fmla="*/ 0 h 6857998"/>
              <a:gd name="connsiteX1" fmla="*/ 6650500 w 9917948"/>
              <a:gd name="connsiteY1" fmla="*/ 0 h 6857998"/>
              <a:gd name="connsiteX2" fmla="*/ 9917948 w 9917948"/>
              <a:gd name="connsiteY2" fmla="*/ 6857998 h 6857998"/>
              <a:gd name="connsiteX3" fmla="*/ 0 w 9917948"/>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9917948" h="6857998">
                <a:moveTo>
                  <a:pt x="0" y="0"/>
                </a:moveTo>
                <a:lnTo>
                  <a:pt x="6650500" y="0"/>
                </a:lnTo>
                <a:lnTo>
                  <a:pt x="9917948" y="6857998"/>
                </a:lnTo>
                <a:lnTo>
                  <a:pt x="0" y="6857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110000"/>
              </a:lnSpc>
              <a:spcAft>
                <a:spcPts val="600"/>
              </a:spcAft>
            </a:pPr>
            <a:endParaRPr lang="en-US" sz="1200" b="0" i="0" dirty="0">
              <a:latin typeface="Silka" pitchFamily="2" charset="77"/>
            </a:endParaRPr>
          </a:p>
        </p:txBody>
      </p:sp>
      <p:grpSp>
        <p:nvGrpSpPr>
          <p:cNvPr id="6" name="Group 5">
            <a:extLst>
              <a:ext uri="{FF2B5EF4-FFF2-40B4-BE49-F238E27FC236}">
                <a16:creationId xmlns:a16="http://schemas.microsoft.com/office/drawing/2014/main" id="{5A880EFA-C3EF-B45F-ADE5-2ECBA32F8588}"/>
              </a:ext>
            </a:extLst>
          </p:cNvPr>
          <p:cNvGrpSpPr/>
          <p:nvPr userDrawn="1"/>
        </p:nvGrpSpPr>
        <p:grpSpPr>
          <a:xfrm>
            <a:off x="-360600" y="-360002"/>
            <a:ext cx="12913200" cy="7578002"/>
            <a:chOff x="-360600" y="-360002"/>
            <a:chExt cx="12913200" cy="7578002"/>
          </a:xfrm>
        </p:grpSpPr>
        <p:sp>
          <p:nvSpPr>
            <p:cNvPr id="7" name="Rectangle 6">
              <a:extLst>
                <a:ext uri="{FF2B5EF4-FFF2-40B4-BE49-F238E27FC236}">
                  <a16:creationId xmlns:a16="http://schemas.microsoft.com/office/drawing/2014/main" id="{55DEA420-360E-589C-B88B-A70FEE3CDD26}"/>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bg1"/>
                </a:solidFill>
                <a:latin typeface="Arial" panose="020B0604020202020204" pitchFamily="34" charset="0"/>
              </a:endParaRPr>
            </a:p>
          </p:txBody>
        </p:sp>
        <p:grpSp>
          <p:nvGrpSpPr>
            <p:cNvPr id="8" name="Group 7">
              <a:extLst>
                <a:ext uri="{FF2B5EF4-FFF2-40B4-BE49-F238E27FC236}">
                  <a16:creationId xmlns:a16="http://schemas.microsoft.com/office/drawing/2014/main" id="{C2312DA9-26AA-B42A-3957-FBACF22F96DD}"/>
                </a:ext>
              </a:extLst>
            </p:cNvPr>
            <p:cNvGrpSpPr/>
            <p:nvPr userDrawn="1"/>
          </p:nvGrpSpPr>
          <p:grpSpPr>
            <a:xfrm>
              <a:off x="-360600" y="0"/>
              <a:ext cx="180000" cy="6858000"/>
              <a:chOff x="-360600" y="0"/>
              <a:chExt cx="180000" cy="6858000"/>
            </a:xfrm>
          </p:grpSpPr>
          <p:cxnSp>
            <p:nvCxnSpPr>
              <p:cNvPr id="63" name="Straight Connector 62">
                <a:extLst>
                  <a:ext uri="{FF2B5EF4-FFF2-40B4-BE49-F238E27FC236}">
                    <a16:creationId xmlns:a16="http://schemas.microsoft.com/office/drawing/2014/main" id="{786253C5-41BC-0D51-1F55-CD5CEF71B295}"/>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F6F4A299-5913-2781-2155-5F56CBF659BC}"/>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DB9387E7-B06E-6AB9-21AC-6337AC39B8C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AAC02E7-12E0-C767-14DF-7D8B7978553B}"/>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B19EAB47-FF5F-D951-D57C-CA199422CF5A}"/>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E9806087-DD3A-8F7D-24B9-337FAAD6C885}"/>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22A0F8A-44E9-FB38-C314-C3707B361071}"/>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5F01869D-C667-5502-34FC-375AD4DF107C}"/>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80CF9615-8548-9563-597A-761B307A47CB}"/>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C63DBC98-DCFA-F155-6069-49B390F0E701}"/>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67E8CE8-1E56-6845-5377-68314D2B105D}"/>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3500E10-12C9-EC07-315E-934CAC84A491}"/>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B24DFCEB-2A9B-E7A9-C15A-3F9B5A44FC42}"/>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768CD077-1555-61D9-9AE6-57FF3497D9D1}"/>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CE7A305-2230-6114-7929-A8D97BA98DE7}"/>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714FC88A-82AC-9051-4BAF-50DE6D630C0A}"/>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D4F4864-2B44-CD66-5293-7550A3309887}"/>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AE57BA-127A-A550-2457-5CF2245EE91E}"/>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B7087404-2181-E1AF-F2FA-333E29386F47}"/>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0CEAA715-5CA4-9AE0-AC4B-9E660A71B22F}"/>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F19EC367-B847-457C-ECA2-B088E76C5D3F}"/>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4DC949B0-BA30-5720-0D7A-411FCD0587B7}"/>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9EB55507-9BC2-6249-30EB-ECFAD77283A3}"/>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F6C97F2-927C-ABBF-A6D0-607FBBBD4A0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99FD27D6-609E-6001-D58C-DD4937F610D6}"/>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2A90EAA-7CDA-96DE-782B-D76CD5C4A47B}"/>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5618BEFF-1A4C-98CE-795F-71782FA4659E}"/>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B5C54D00-662A-91F7-9651-5B992C56DE9E}"/>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5CDD174-46CA-2D66-F83E-D9464EA96D10}"/>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45B20896-13E5-4F8F-7187-4BE65589D5CC}"/>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92989A53-69D9-8B33-D8C3-6C48AEC65702}"/>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C6C723C4-6493-EE5E-9E28-094A269EB6D7}"/>
                </a:ext>
              </a:extLst>
            </p:cNvPr>
            <p:cNvGrpSpPr/>
            <p:nvPr userDrawn="1"/>
          </p:nvGrpSpPr>
          <p:grpSpPr>
            <a:xfrm>
              <a:off x="-600" y="-360002"/>
              <a:ext cx="12193200" cy="180000"/>
              <a:chOff x="-600" y="-360002"/>
              <a:chExt cx="12193200" cy="180000"/>
            </a:xfrm>
          </p:grpSpPr>
          <p:cxnSp>
            <p:nvCxnSpPr>
              <p:cNvPr id="10" name="Straight Connector 9">
                <a:extLst>
                  <a:ext uri="{FF2B5EF4-FFF2-40B4-BE49-F238E27FC236}">
                    <a16:creationId xmlns:a16="http://schemas.microsoft.com/office/drawing/2014/main" id="{DF069468-B45B-02E2-FA95-221DDD67E299}"/>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AEE62DC-787F-ADAA-CC0A-3A5092539277}"/>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8F5ED27-127E-35E8-40A1-101559B959E0}"/>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77D1302-F880-07D1-B45E-FC027E3EDE63}"/>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54E371E-379B-AD9D-0276-9C7295FE2FAD}"/>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73B18D-2152-1999-587D-431D1916FF5F}"/>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5C14321-6D42-29E3-9343-11FEB8CF3F4A}"/>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EF35B12-52CF-9279-947A-0A7498A600F1}"/>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A2625F8-27EB-CDDC-099D-F4D74909E9F3}"/>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342080B-7BF9-7126-4411-AAE2B6656779}"/>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E025340-7EC9-528E-CFFE-5D59953724B4}"/>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A68CAD6-1E8E-EFB2-181F-696F48F9B58B}"/>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96DC9E6-BEB5-7AE6-0500-F98233F26CB6}"/>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1241E6-172C-3371-3391-D6A5DA41468F}"/>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3A4779A-CADD-853F-3335-24730A6772FA}"/>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51AB622-5A6A-A66E-60BC-46ECA1D31E36}"/>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C1B7583-208A-D6E7-2540-59FC15B87290}"/>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24E413B-0538-165D-0BB9-72535A595A9A}"/>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E53D984-118D-BB15-BFE6-AC1100D84611}"/>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CD6884A-69B4-0FE1-01EB-068BDA5A59FF}"/>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5E07E93-641B-F0E3-E2F1-80F74C65D3B8}"/>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89470DB-3F1D-014B-D351-A6D4DD03C772}"/>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3DD74EA-ED3F-4046-390B-531791E34E07}"/>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6A9794E-CCA7-E031-52A9-A1C467445BC9}"/>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80BEAC8-12F1-CEFA-B8AE-A5516F5CA463}"/>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23A4277-D50D-D975-5364-14BD2D1E67D5}"/>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5DC1839F-7461-FC10-A63F-D704EFC78C0B}"/>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E839CFC-907D-2FA0-E111-608D0CBCEE07}"/>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F052C58-6DEC-A293-0013-11C22C2FFA01}"/>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AD1853F-A337-64FA-5F90-891453BF6A96}"/>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ACB1098-24BE-DA11-81D7-C4A432C655E9}"/>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4392DD5-025C-2735-304B-7B31320B7882}"/>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91502B1-F2E3-E93D-CFEA-FFEA680AA1CC}"/>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C9D80938-CAF3-5F53-DECA-D68AFA896633}"/>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0588347-D7C2-5C2C-7781-5BDBB72711B8}"/>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EA00DFE-923F-90C3-9E5A-BF7CAC59611E}"/>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2219B68-1F5E-4A1B-C870-874730712470}"/>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4E2E532-93B4-4E0E-33FB-281F64EFAE0A}"/>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DF178C9F-45D7-800E-C4FF-2B896612EDC9}"/>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ED78086-C5B9-1CE0-E034-DA5AE019A36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8E197C51-9F16-0999-015F-250EEF97B090}"/>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0B53322-A486-2AF6-0193-D95CC76F14B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4BEB313-A1BF-B24F-08EE-6B665A49EC96}"/>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F968947-A9BA-7AC4-E797-0F5670FCB262}"/>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6D89600-C3F2-87CF-36F4-D63AD13E83A3}"/>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A8DCF48-6F19-9343-3CFD-A77B6206CA10}"/>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21652BA-8000-DBF0-8505-14AED83F21E3}"/>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299DD6B-44D6-2C17-7AA5-81BC1FECFB1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D4F3B4EA-02A3-13FC-0810-F57929779981}"/>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3B57BF6-5ED2-3DA8-00A9-152F5BEC51A0}"/>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5F9B09CD-AA04-BA2C-2EA6-E0099C6A48B9}"/>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7188718-D09C-6F8D-99EF-6389535D1DB8}"/>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FD4DB6A0-4E11-7151-9B7C-002918D3577F}"/>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6" name="Text Placeholder 8">
            <a:extLst>
              <a:ext uri="{FF2B5EF4-FFF2-40B4-BE49-F238E27FC236}">
                <a16:creationId xmlns:a16="http://schemas.microsoft.com/office/drawing/2014/main" id="{B6FAE6A7-D41A-851E-385B-E921A1E41ECF}"/>
              </a:ext>
            </a:extLst>
          </p:cNvPr>
          <p:cNvSpPr>
            <a:spLocks noGrp="1"/>
          </p:cNvSpPr>
          <p:nvPr>
            <p:ph type="body" sz="quarter" idx="17"/>
          </p:nvPr>
        </p:nvSpPr>
        <p:spPr>
          <a:xfrm>
            <a:off x="468370" y="1967062"/>
            <a:ext cx="7034550" cy="2923877"/>
          </a:xfrm>
        </p:spPr>
        <p:txBody>
          <a:bodyPr wrap="square" anchor="ctr" anchorCtr="0">
            <a:spAutoFit/>
          </a:bodyPr>
          <a:lstStyle>
            <a:lvl1pPr marL="0" indent="0" algn="l">
              <a:buNone/>
              <a:defRPr sz="4800">
                <a:solidFill>
                  <a:schemeClr val="bg2"/>
                </a:solidFill>
              </a:defRPr>
            </a:lvl1pPr>
            <a:lvl2pPr marL="0" indent="0" algn="l">
              <a:buNone/>
              <a:defRPr sz="3600">
                <a:solidFill>
                  <a:schemeClr val="bg2"/>
                </a:solidFill>
              </a:defRPr>
            </a:lvl2pPr>
            <a:lvl3pPr marL="0" indent="0" algn="l">
              <a:buNone/>
              <a:defRPr sz="2400">
                <a:solidFill>
                  <a:schemeClr val="bg2"/>
                </a:solidFill>
              </a:defRPr>
            </a:lvl3pPr>
          </a:lstStyle>
          <a:p>
            <a:pPr lvl="0"/>
            <a:r>
              <a:rPr lang="en-GB" dirty="0"/>
              <a:t>Click to edit Master text styles</a:t>
            </a:r>
          </a:p>
          <a:p>
            <a:pPr lvl="1"/>
            <a:r>
              <a:rPr lang="en-GB" dirty="0"/>
              <a:t>Second level</a:t>
            </a:r>
          </a:p>
          <a:p>
            <a:pPr lvl="2"/>
            <a:r>
              <a:rPr lang="en-GB" dirty="0"/>
              <a:t>Third level</a:t>
            </a:r>
          </a:p>
        </p:txBody>
      </p:sp>
      <p:sp>
        <p:nvSpPr>
          <p:cNvPr id="97" name="Title 5">
            <a:extLst>
              <a:ext uri="{FF2B5EF4-FFF2-40B4-BE49-F238E27FC236}">
                <a16:creationId xmlns:a16="http://schemas.microsoft.com/office/drawing/2014/main" id="{BA8D14D1-5383-EEDB-0928-BA9CDAE98613}"/>
              </a:ext>
            </a:extLst>
          </p:cNvPr>
          <p:cNvSpPr>
            <a:spLocks noGrp="1"/>
          </p:cNvSpPr>
          <p:nvPr>
            <p:ph type="title" hasCustomPrompt="1"/>
          </p:nvPr>
        </p:nvSpPr>
        <p:spPr>
          <a:xfrm>
            <a:off x="468370" y="457200"/>
            <a:ext cx="7034550" cy="387798"/>
          </a:xfrm>
        </p:spPr>
        <p:txBody>
          <a:bodyPr/>
          <a:lstStyle>
            <a:lvl1pPr>
              <a:defRPr b="0" i="0">
                <a:solidFill>
                  <a:schemeClr val="tx1"/>
                </a:solidFill>
                <a:latin typeface="Silka" pitchFamily="2" charset="77"/>
              </a:defRPr>
            </a:lvl1pPr>
          </a:lstStyle>
          <a:p>
            <a:r>
              <a:rPr lang="en-US" dirty="0"/>
              <a:t>Statement title</a:t>
            </a:r>
          </a:p>
        </p:txBody>
      </p:sp>
      <p:sp>
        <p:nvSpPr>
          <p:cNvPr id="4" name="Slide Number Placeholder 5">
            <a:extLst>
              <a:ext uri="{FF2B5EF4-FFF2-40B4-BE49-F238E27FC236}">
                <a16:creationId xmlns:a16="http://schemas.microsoft.com/office/drawing/2014/main" id="{27A1E9FC-C0E7-1B77-22B0-7F67440DCA31}"/>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bg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94" name="Footer Placeholder 4">
            <a:extLst>
              <a:ext uri="{FF2B5EF4-FFF2-40B4-BE49-F238E27FC236}">
                <a16:creationId xmlns:a16="http://schemas.microsoft.com/office/drawing/2014/main" id="{8AB20418-C3D0-3C9D-1B44-B622D1549773}"/>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tx1"/>
                </a:solidFill>
                <a:latin typeface="Silka Medium" pitchFamily="2" charset="77"/>
              </a:defRPr>
            </a:lvl1pPr>
          </a:lstStyle>
          <a:p>
            <a:r>
              <a:rPr lang="en-US" dirty="0"/>
              <a:t>Leveraging Data &amp; AI/ML for Driving Decisions</a:t>
            </a:r>
          </a:p>
        </p:txBody>
      </p:sp>
      <p:grpSp>
        <p:nvGrpSpPr>
          <p:cNvPr id="2" name="Group 1">
            <a:extLst>
              <a:ext uri="{FF2B5EF4-FFF2-40B4-BE49-F238E27FC236}">
                <a16:creationId xmlns:a16="http://schemas.microsoft.com/office/drawing/2014/main" id="{1ADDBC3A-8607-32AA-8C09-405B8E3C06F7}"/>
              </a:ext>
            </a:extLst>
          </p:cNvPr>
          <p:cNvGrpSpPr/>
          <p:nvPr userDrawn="1"/>
        </p:nvGrpSpPr>
        <p:grpSpPr>
          <a:xfrm>
            <a:off x="468350" y="6479752"/>
            <a:ext cx="608469" cy="131468"/>
            <a:chOff x="42863" y="2208213"/>
            <a:chExt cx="10080625" cy="2178050"/>
          </a:xfrm>
          <a:solidFill>
            <a:schemeClr val="bg1"/>
          </a:solidFill>
        </p:grpSpPr>
        <p:sp>
          <p:nvSpPr>
            <p:cNvPr id="3" name="Freeform 2">
              <a:extLst>
                <a:ext uri="{FF2B5EF4-FFF2-40B4-BE49-F238E27FC236}">
                  <a16:creationId xmlns:a16="http://schemas.microsoft.com/office/drawing/2014/main" id="{65CEBD9B-F072-FA87-4D82-04114833F8DA}"/>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5" name="Freeform 4">
              <a:extLst>
                <a:ext uri="{FF2B5EF4-FFF2-40B4-BE49-F238E27FC236}">
                  <a16:creationId xmlns:a16="http://schemas.microsoft.com/office/drawing/2014/main" id="{7CFA9430-0C20-5B90-CAD8-853FD5F61CAB}"/>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3605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tement w Image">
    <p:bg>
      <p:bgPr>
        <a:solidFill>
          <a:schemeClr val="tx1"/>
        </a:solidFill>
        <a:effectLst/>
      </p:bgPr>
    </p:bg>
    <p:spTree>
      <p:nvGrpSpPr>
        <p:cNvPr id="1" name=""/>
        <p:cNvGrpSpPr/>
        <p:nvPr/>
      </p:nvGrpSpPr>
      <p:grpSpPr>
        <a:xfrm>
          <a:off x="0" y="0"/>
          <a:ext cx="0" cy="0"/>
          <a:chOff x="0" y="0"/>
          <a:chExt cx="0" cy="0"/>
        </a:xfrm>
      </p:grpSpPr>
      <p:sp>
        <p:nvSpPr>
          <p:cNvPr id="108" name="Picture Placeholder 107">
            <a:extLst>
              <a:ext uri="{FF2B5EF4-FFF2-40B4-BE49-F238E27FC236}">
                <a16:creationId xmlns:a16="http://schemas.microsoft.com/office/drawing/2014/main" id="{4A13DC2C-7430-8637-7F9C-F3383E3E7CEE}"/>
              </a:ext>
            </a:extLst>
          </p:cNvPr>
          <p:cNvSpPr>
            <a:spLocks noGrp="1"/>
          </p:cNvSpPr>
          <p:nvPr>
            <p:ph type="pic" sz="quarter" idx="15" hasCustomPrompt="1"/>
          </p:nvPr>
        </p:nvSpPr>
        <p:spPr>
          <a:xfrm>
            <a:off x="6650172" y="0"/>
            <a:ext cx="5541828" cy="6858000"/>
          </a:xfrm>
          <a:custGeom>
            <a:avLst/>
            <a:gdLst>
              <a:gd name="connsiteX0" fmla="*/ 0 w 5541828"/>
              <a:gd name="connsiteY0" fmla="*/ 0 h 6858000"/>
              <a:gd name="connsiteX1" fmla="*/ 4685513 w 5541828"/>
              <a:gd name="connsiteY1" fmla="*/ 0 h 6858000"/>
              <a:gd name="connsiteX2" fmla="*/ 5541828 w 5541828"/>
              <a:gd name="connsiteY2" fmla="*/ 1797394 h 6858000"/>
              <a:gd name="connsiteX3" fmla="*/ 5541828 w 5541828"/>
              <a:gd name="connsiteY3" fmla="*/ 6858000 h 6858000"/>
              <a:gd name="connsiteX4" fmla="*/ 3267289 w 554182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828" h="6858000">
                <a:moveTo>
                  <a:pt x="0" y="0"/>
                </a:moveTo>
                <a:lnTo>
                  <a:pt x="4685513" y="0"/>
                </a:lnTo>
                <a:lnTo>
                  <a:pt x="5541828" y="1797394"/>
                </a:lnTo>
                <a:lnTo>
                  <a:pt x="5541828" y="6858000"/>
                </a:lnTo>
                <a:lnTo>
                  <a:pt x="3267289" y="6858000"/>
                </a:lnTo>
                <a:close/>
              </a:path>
            </a:pathLst>
          </a:custGeom>
          <a:solidFill>
            <a:schemeClr val="bg1">
              <a:lumMod val="50000"/>
            </a:schemeClr>
          </a:solidFill>
        </p:spPr>
        <p:txBody>
          <a:bodyPr wrap="square">
            <a:noAutofit/>
          </a:bodyPr>
          <a:lstStyle>
            <a:lvl1pPr marL="0" indent="0" algn="ctr">
              <a:buNone/>
              <a:defRPr/>
            </a:lvl1pPr>
          </a:lstStyle>
          <a:p>
            <a:r>
              <a:rPr lang="en-US"/>
              <a:t> </a:t>
            </a:r>
          </a:p>
        </p:txBody>
      </p:sp>
      <p:grpSp>
        <p:nvGrpSpPr>
          <p:cNvPr id="6" name="Group 5">
            <a:extLst>
              <a:ext uri="{FF2B5EF4-FFF2-40B4-BE49-F238E27FC236}">
                <a16:creationId xmlns:a16="http://schemas.microsoft.com/office/drawing/2014/main" id="{5A880EFA-C3EF-B45F-ADE5-2ECBA32F8588}"/>
              </a:ext>
            </a:extLst>
          </p:cNvPr>
          <p:cNvGrpSpPr/>
          <p:nvPr userDrawn="1"/>
        </p:nvGrpSpPr>
        <p:grpSpPr>
          <a:xfrm>
            <a:off x="-360600" y="-360002"/>
            <a:ext cx="12913200" cy="7578002"/>
            <a:chOff x="-360600" y="-360002"/>
            <a:chExt cx="12913200" cy="7578002"/>
          </a:xfrm>
        </p:grpSpPr>
        <p:sp>
          <p:nvSpPr>
            <p:cNvPr id="7" name="Rectangle 6">
              <a:extLst>
                <a:ext uri="{FF2B5EF4-FFF2-40B4-BE49-F238E27FC236}">
                  <a16:creationId xmlns:a16="http://schemas.microsoft.com/office/drawing/2014/main" id="{55DEA420-360E-589C-B88B-A70FEE3CDD26}"/>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bg1"/>
                </a:solidFill>
                <a:latin typeface="Arial" panose="020B0604020202020204" pitchFamily="34" charset="0"/>
              </a:endParaRPr>
            </a:p>
          </p:txBody>
        </p:sp>
        <p:grpSp>
          <p:nvGrpSpPr>
            <p:cNvPr id="8" name="Group 7">
              <a:extLst>
                <a:ext uri="{FF2B5EF4-FFF2-40B4-BE49-F238E27FC236}">
                  <a16:creationId xmlns:a16="http://schemas.microsoft.com/office/drawing/2014/main" id="{C2312DA9-26AA-B42A-3957-FBACF22F96DD}"/>
                </a:ext>
              </a:extLst>
            </p:cNvPr>
            <p:cNvGrpSpPr/>
            <p:nvPr userDrawn="1"/>
          </p:nvGrpSpPr>
          <p:grpSpPr>
            <a:xfrm>
              <a:off x="-360600" y="0"/>
              <a:ext cx="180000" cy="6858000"/>
              <a:chOff x="-360600" y="0"/>
              <a:chExt cx="180000" cy="6858000"/>
            </a:xfrm>
          </p:grpSpPr>
          <p:cxnSp>
            <p:nvCxnSpPr>
              <p:cNvPr id="63" name="Straight Connector 62">
                <a:extLst>
                  <a:ext uri="{FF2B5EF4-FFF2-40B4-BE49-F238E27FC236}">
                    <a16:creationId xmlns:a16="http://schemas.microsoft.com/office/drawing/2014/main" id="{786253C5-41BC-0D51-1F55-CD5CEF71B295}"/>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F6F4A299-5913-2781-2155-5F56CBF659BC}"/>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DB9387E7-B06E-6AB9-21AC-6337AC39B8C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AAC02E7-12E0-C767-14DF-7D8B7978553B}"/>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B19EAB47-FF5F-D951-D57C-CA199422CF5A}"/>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E9806087-DD3A-8F7D-24B9-337FAAD6C885}"/>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22A0F8A-44E9-FB38-C314-C3707B361071}"/>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5F01869D-C667-5502-34FC-375AD4DF107C}"/>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80CF9615-8548-9563-597A-761B307A47CB}"/>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C63DBC98-DCFA-F155-6069-49B390F0E701}"/>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67E8CE8-1E56-6845-5377-68314D2B105D}"/>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3500E10-12C9-EC07-315E-934CAC84A491}"/>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B24DFCEB-2A9B-E7A9-C15A-3F9B5A44FC42}"/>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768CD077-1555-61D9-9AE6-57FF3497D9D1}"/>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CE7A305-2230-6114-7929-A8D97BA98DE7}"/>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714FC88A-82AC-9051-4BAF-50DE6D630C0A}"/>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D4F4864-2B44-CD66-5293-7550A3309887}"/>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AE57BA-127A-A550-2457-5CF2245EE91E}"/>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B7087404-2181-E1AF-F2FA-333E29386F47}"/>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0CEAA715-5CA4-9AE0-AC4B-9E660A71B22F}"/>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F19EC367-B847-457C-ECA2-B088E76C5D3F}"/>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4DC949B0-BA30-5720-0D7A-411FCD0587B7}"/>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9EB55507-9BC2-6249-30EB-ECFAD77283A3}"/>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F6C97F2-927C-ABBF-A6D0-607FBBBD4A0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99FD27D6-609E-6001-D58C-DD4937F610D6}"/>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2A90EAA-7CDA-96DE-782B-D76CD5C4A47B}"/>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5618BEFF-1A4C-98CE-795F-71782FA4659E}"/>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B5C54D00-662A-91F7-9651-5B992C56DE9E}"/>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5CDD174-46CA-2D66-F83E-D9464EA96D10}"/>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45B20896-13E5-4F8F-7187-4BE65589D5CC}"/>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92989A53-69D9-8B33-D8C3-6C48AEC65702}"/>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C6C723C4-6493-EE5E-9E28-094A269EB6D7}"/>
                </a:ext>
              </a:extLst>
            </p:cNvPr>
            <p:cNvGrpSpPr/>
            <p:nvPr userDrawn="1"/>
          </p:nvGrpSpPr>
          <p:grpSpPr>
            <a:xfrm>
              <a:off x="-600" y="-360002"/>
              <a:ext cx="12193200" cy="180000"/>
              <a:chOff x="-600" y="-360002"/>
              <a:chExt cx="12193200" cy="180000"/>
            </a:xfrm>
          </p:grpSpPr>
          <p:cxnSp>
            <p:nvCxnSpPr>
              <p:cNvPr id="10" name="Straight Connector 9">
                <a:extLst>
                  <a:ext uri="{FF2B5EF4-FFF2-40B4-BE49-F238E27FC236}">
                    <a16:creationId xmlns:a16="http://schemas.microsoft.com/office/drawing/2014/main" id="{DF069468-B45B-02E2-FA95-221DDD67E299}"/>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AEE62DC-787F-ADAA-CC0A-3A5092539277}"/>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8F5ED27-127E-35E8-40A1-101559B959E0}"/>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77D1302-F880-07D1-B45E-FC027E3EDE63}"/>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54E371E-379B-AD9D-0276-9C7295FE2FAD}"/>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73B18D-2152-1999-587D-431D1916FF5F}"/>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5C14321-6D42-29E3-9343-11FEB8CF3F4A}"/>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EF35B12-52CF-9279-947A-0A7498A600F1}"/>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A2625F8-27EB-CDDC-099D-F4D74909E9F3}"/>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342080B-7BF9-7126-4411-AAE2B6656779}"/>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E025340-7EC9-528E-CFFE-5D59953724B4}"/>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A68CAD6-1E8E-EFB2-181F-696F48F9B58B}"/>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96DC9E6-BEB5-7AE6-0500-F98233F26CB6}"/>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1241E6-172C-3371-3391-D6A5DA41468F}"/>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3A4779A-CADD-853F-3335-24730A6772FA}"/>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51AB622-5A6A-A66E-60BC-46ECA1D31E36}"/>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C1B7583-208A-D6E7-2540-59FC15B87290}"/>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24E413B-0538-165D-0BB9-72535A595A9A}"/>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E53D984-118D-BB15-BFE6-AC1100D84611}"/>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CD6884A-69B4-0FE1-01EB-068BDA5A59FF}"/>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5E07E93-641B-F0E3-E2F1-80F74C65D3B8}"/>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89470DB-3F1D-014B-D351-A6D4DD03C772}"/>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3DD74EA-ED3F-4046-390B-531791E34E07}"/>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6A9794E-CCA7-E031-52A9-A1C467445BC9}"/>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80BEAC8-12F1-CEFA-B8AE-A5516F5CA463}"/>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23A4277-D50D-D975-5364-14BD2D1E67D5}"/>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5DC1839F-7461-FC10-A63F-D704EFC78C0B}"/>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E839CFC-907D-2FA0-E111-608D0CBCEE07}"/>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F052C58-6DEC-A293-0013-11C22C2FFA01}"/>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AD1853F-A337-64FA-5F90-891453BF6A96}"/>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ACB1098-24BE-DA11-81D7-C4A432C655E9}"/>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4392DD5-025C-2735-304B-7B31320B7882}"/>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91502B1-F2E3-E93D-CFEA-FFEA680AA1CC}"/>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C9D80938-CAF3-5F53-DECA-D68AFA896633}"/>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0588347-D7C2-5C2C-7781-5BDBB72711B8}"/>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EA00DFE-923F-90C3-9E5A-BF7CAC59611E}"/>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2219B68-1F5E-4A1B-C870-874730712470}"/>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4E2E532-93B4-4E0E-33FB-281F64EFAE0A}"/>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DF178C9F-45D7-800E-C4FF-2B896612EDC9}"/>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ED78086-C5B9-1CE0-E034-DA5AE019A36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8E197C51-9F16-0999-015F-250EEF97B090}"/>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0B53322-A486-2AF6-0193-D95CC76F14B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4BEB313-A1BF-B24F-08EE-6B665A49EC96}"/>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F968947-A9BA-7AC4-E797-0F5670FCB262}"/>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6D89600-C3F2-87CF-36F4-D63AD13E83A3}"/>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A8DCF48-6F19-9343-3CFD-A77B6206CA10}"/>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21652BA-8000-DBF0-8505-14AED83F21E3}"/>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299DD6B-44D6-2C17-7AA5-81BC1FECFB1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D4F3B4EA-02A3-13FC-0810-F57929779981}"/>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3B57BF6-5ED2-3DA8-00A9-152F5BEC51A0}"/>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5F9B09CD-AA04-BA2C-2EA6-E0099C6A48B9}"/>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7188718-D09C-6F8D-99EF-6389535D1DB8}"/>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FD4DB6A0-4E11-7151-9B7C-002918D3577F}"/>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6" name="Text Placeholder 8">
            <a:extLst>
              <a:ext uri="{FF2B5EF4-FFF2-40B4-BE49-F238E27FC236}">
                <a16:creationId xmlns:a16="http://schemas.microsoft.com/office/drawing/2014/main" id="{B6FAE6A7-D41A-851E-385B-E921A1E41ECF}"/>
              </a:ext>
            </a:extLst>
          </p:cNvPr>
          <p:cNvSpPr>
            <a:spLocks noGrp="1"/>
          </p:cNvSpPr>
          <p:nvPr>
            <p:ph type="body" sz="quarter" idx="17"/>
          </p:nvPr>
        </p:nvSpPr>
        <p:spPr>
          <a:xfrm>
            <a:off x="468370" y="1967062"/>
            <a:ext cx="7034550" cy="2923877"/>
          </a:xfrm>
        </p:spPr>
        <p:txBody>
          <a:bodyPr wrap="square" anchor="ctr" anchorCtr="0">
            <a:spAutoFit/>
          </a:bodyPr>
          <a:lstStyle>
            <a:lvl1pPr marL="0" indent="0" algn="l">
              <a:buNone/>
              <a:defRPr sz="4800">
                <a:solidFill>
                  <a:schemeClr val="bg2"/>
                </a:solidFill>
              </a:defRPr>
            </a:lvl1pPr>
            <a:lvl2pPr marL="0" indent="0" algn="l">
              <a:buNone/>
              <a:defRPr sz="3600">
                <a:solidFill>
                  <a:schemeClr val="bg2"/>
                </a:solidFill>
              </a:defRPr>
            </a:lvl2pPr>
            <a:lvl3pPr marL="0" indent="0" algn="l">
              <a:buNone/>
              <a:defRPr sz="2400">
                <a:solidFill>
                  <a:schemeClr val="bg2"/>
                </a:solidFill>
              </a:defRPr>
            </a:lvl3pPr>
          </a:lstStyle>
          <a:p>
            <a:pPr lvl="0"/>
            <a:r>
              <a:rPr lang="en-GB" dirty="0"/>
              <a:t>Click to edit Master text styles</a:t>
            </a:r>
          </a:p>
          <a:p>
            <a:pPr lvl="1"/>
            <a:r>
              <a:rPr lang="en-GB" dirty="0"/>
              <a:t>Second level</a:t>
            </a:r>
          </a:p>
          <a:p>
            <a:pPr lvl="2"/>
            <a:r>
              <a:rPr lang="en-GB" dirty="0"/>
              <a:t>Third level</a:t>
            </a:r>
          </a:p>
        </p:txBody>
      </p:sp>
      <p:sp>
        <p:nvSpPr>
          <p:cNvPr id="97" name="Title 5">
            <a:extLst>
              <a:ext uri="{FF2B5EF4-FFF2-40B4-BE49-F238E27FC236}">
                <a16:creationId xmlns:a16="http://schemas.microsoft.com/office/drawing/2014/main" id="{BA8D14D1-5383-EEDB-0928-BA9CDAE98613}"/>
              </a:ext>
            </a:extLst>
          </p:cNvPr>
          <p:cNvSpPr>
            <a:spLocks noGrp="1"/>
          </p:cNvSpPr>
          <p:nvPr>
            <p:ph type="title" hasCustomPrompt="1"/>
          </p:nvPr>
        </p:nvSpPr>
        <p:spPr>
          <a:xfrm>
            <a:off x="468370" y="457200"/>
            <a:ext cx="7034538" cy="387798"/>
          </a:xfrm>
        </p:spPr>
        <p:txBody>
          <a:bodyPr/>
          <a:lstStyle>
            <a:lvl1pPr>
              <a:defRPr b="0" i="0">
                <a:solidFill>
                  <a:schemeClr val="bg1"/>
                </a:solidFill>
                <a:latin typeface="Silka" pitchFamily="2" charset="77"/>
              </a:defRPr>
            </a:lvl1pPr>
          </a:lstStyle>
          <a:p>
            <a:r>
              <a:rPr lang="en-US" dirty="0"/>
              <a:t>Statement title</a:t>
            </a:r>
          </a:p>
        </p:txBody>
      </p:sp>
      <p:sp>
        <p:nvSpPr>
          <p:cNvPr id="4" name="Slide Number Placeholder 5">
            <a:extLst>
              <a:ext uri="{FF2B5EF4-FFF2-40B4-BE49-F238E27FC236}">
                <a16:creationId xmlns:a16="http://schemas.microsoft.com/office/drawing/2014/main" id="{27A1E9FC-C0E7-1B77-22B0-7F67440DCA31}"/>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bg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94" name="Footer Placeholder 4">
            <a:extLst>
              <a:ext uri="{FF2B5EF4-FFF2-40B4-BE49-F238E27FC236}">
                <a16:creationId xmlns:a16="http://schemas.microsoft.com/office/drawing/2014/main" id="{8AB20418-C3D0-3C9D-1B44-B622D1549773}"/>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bg1"/>
                </a:solidFill>
                <a:latin typeface="Silka Medium" pitchFamily="2" charset="77"/>
              </a:defRPr>
            </a:lvl1pPr>
          </a:lstStyle>
          <a:p>
            <a:r>
              <a:rPr lang="en-US" dirty="0"/>
              <a:t>Leveraging Data &amp; AI/ML for Driving Decisions</a:t>
            </a:r>
          </a:p>
        </p:txBody>
      </p:sp>
      <p:grpSp>
        <p:nvGrpSpPr>
          <p:cNvPr id="2" name="Group 1">
            <a:extLst>
              <a:ext uri="{FF2B5EF4-FFF2-40B4-BE49-F238E27FC236}">
                <a16:creationId xmlns:a16="http://schemas.microsoft.com/office/drawing/2014/main" id="{B9167D63-8668-BE1C-E3C1-BAF41CB4EA08}"/>
              </a:ext>
            </a:extLst>
          </p:cNvPr>
          <p:cNvGrpSpPr/>
          <p:nvPr userDrawn="1"/>
        </p:nvGrpSpPr>
        <p:grpSpPr>
          <a:xfrm>
            <a:off x="468350" y="6479752"/>
            <a:ext cx="608469" cy="131468"/>
            <a:chOff x="42863" y="2208213"/>
            <a:chExt cx="10080625" cy="2178050"/>
          </a:xfrm>
          <a:solidFill>
            <a:schemeClr val="bg1"/>
          </a:solidFill>
        </p:grpSpPr>
        <p:sp>
          <p:nvSpPr>
            <p:cNvPr id="3" name="Freeform 2">
              <a:extLst>
                <a:ext uri="{FF2B5EF4-FFF2-40B4-BE49-F238E27FC236}">
                  <a16:creationId xmlns:a16="http://schemas.microsoft.com/office/drawing/2014/main" id="{79A92024-A147-2752-05A9-49088D309841}"/>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5" name="Freeform 4">
              <a:extLst>
                <a:ext uri="{FF2B5EF4-FFF2-40B4-BE49-F238E27FC236}">
                  <a16:creationId xmlns:a16="http://schemas.microsoft.com/office/drawing/2014/main" id="{C6092232-49C3-01C2-0F0C-41C387E7C0B6}"/>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3076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ement w Image Reverse">
    <p:bg>
      <p:bgPr>
        <a:solidFill>
          <a:schemeClr val="bg1"/>
        </a:solidFill>
        <a:effectLst/>
      </p:bgPr>
    </p:bg>
    <p:spTree>
      <p:nvGrpSpPr>
        <p:cNvPr id="1" name=""/>
        <p:cNvGrpSpPr/>
        <p:nvPr/>
      </p:nvGrpSpPr>
      <p:grpSpPr>
        <a:xfrm>
          <a:off x="0" y="0"/>
          <a:ext cx="0" cy="0"/>
          <a:chOff x="0" y="0"/>
          <a:chExt cx="0" cy="0"/>
        </a:xfrm>
      </p:grpSpPr>
      <p:sp>
        <p:nvSpPr>
          <p:cNvPr id="108" name="Picture Placeholder 107">
            <a:extLst>
              <a:ext uri="{FF2B5EF4-FFF2-40B4-BE49-F238E27FC236}">
                <a16:creationId xmlns:a16="http://schemas.microsoft.com/office/drawing/2014/main" id="{4A13DC2C-7430-8637-7F9C-F3383E3E7CEE}"/>
              </a:ext>
            </a:extLst>
          </p:cNvPr>
          <p:cNvSpPr>
            <a:spLocks noGrp="1"/>
          </p:cNvSpPr>
          <p:nvPr>
            <p:ph type="pic" sz="quarter" idx="15" hasCustomPrompt="1"/>
          </p:nvPr>
        </p:nvSpPr>
        <p:spPr>
          <a:xfrm>
            <a:off x="6650172" y="0"/>
            <a:ext cx="5541828" cy="6858000"/>
          </a:xfrm>
          <a:custGeom>
            <a:avLst/>
            <a:gdLst>
              <a:gd name="connsiteX0" fmla="*/ 0 w 5541828"/>
              <a:gd name="connsiteY0" fmla="*/ 0 h 6858000"/>
              <a:gd name="connsiteX1" fmla="*/ 4685513 w 5541828"/>
              <a:gd name="connsiteY1" fmla="*/ 0 h 6858000"/>
              <a:gd name="connsiteX2" fmla="*/ 5541828 w 5541828"/>
              <a:gd name="connsiteY2" fmla="*/ 1797394 h 6858000"/>
              <a:gd name="connsiteX3" fmla="*/ 5541828 w 5541828"/>
              <a:gd name="connsiteY3" fmla="*/ 6858000 h 6858000"/>
              <a:gd name="connsiteX4" fmla="*/ 3267289 w 554182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828" h="6858000">
                <a:moveTo>
                  <a:pt x="0" y="0"/>
                </a:moveTo>
                <a:lnTo>
                  <a:pt x="4685513" y="0"/>
                </a:lnTo>
                <a:lnTo>
                  <a:pt x="5541828" y="1797394"/>
                </a:lnTo>
                <a:lnTo>
                  <a:pt x="5541828" y="6858000"/>
                </a:lnTo>
                <a:lnTo>
                  <a:pt x="3267289" y="6858000"/>
                </a:lnTo>
                <a:close/>
              </a:path>
            </a:pathLst>
          </a:custGeom>
          <a:solidFill>
            <a:schemeClr val="bg1">
              <a:lumMod val="50000"/>
            </a:schemeClr>
          </a:solidFill>
        </p:spPr>
        <p:txBody>
          <a:bodyPr wrap="square">
            <a:noAutofit/>
          </a:bodyPr>
          <a:lstStyle>
            <a:lvl1pPr marL="0" indent="0" algn="ctr">
              <a:buNone/>
              <a:defRPr/>
            </a:lvl1pPr>
          </a:lstStyle>
          <a:p>
            <a:r>
              <a:rPr lang="en-US"/>
              <a:t> </a:t>
            </a:r>
          </a:p>
        </p:txBody>
      </p:sp>
      <p:grpSp>
        <p:nvGrpSpPr>
          <p:cNvPr id="6" name="Group 5">
            <a:extLst>
              <a:ext uri="{FF2B5EF4-FFF2-40B4-BE49-F238E27FC236}">
                <a16:creationId xmlns:a16="http://schemas.microsoft.com/office/drawing/2014/main" id="{5A880EFA-C3EF-B45F-ADE5-2ECBA32F8588}"/>
              </a:ext>
            </a:extLst>
          </p:cNvPr>
          <p:cNvGrpSpPr/>
          <p:nvPr userDrawn="1"/>
        </p:nvGrpSpPr>
        <p:grpSpPr>
          <a:xfrm>
            <a:off x="-360600" y="-360002"/>
            <a:ext cx="12913200" cy="7578002"/>
            <a:chOff x="-360600" y="-360002"/>
            <a:chExt cx="12913200" cy="7578002"/>
          </a:xfrm>
        </p:grpSpPr>
        <p:sp>
          <p:nvSpPr>
            <p:cNvPr id="7" name="Rectangle 6">
              <a:extLst>
                <a:ext uri="{FF2B5EF4-FFF2-40B4-BE49-F238E27FC236}">
                  <a16:creationId xmlns:a16="http://schemas.microsoft.com/office/drawing/2014/main" id="{55DEA420-360E-589C-B88B-A70FEE3CDD26}"/>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bg1"/>
                </a:solidFill>
                <a:latin typeface="Arial" panose="020B0604020202020204" pitchFamily="34" charset="0"/>
              </a:endParaRPr>
            </a:p>
          </p:txBody>
        </p:sp>
        <p:grpSp>
          <p:nvGrpSpPr>
            <p:cNvPr id="8" name="Group 7">
              <a:extLst>
                <a:ext uri="{FF2B5EF4-FFF2-40B4-BE49-F238E27FC236}">
                  <a16:creationId xmlns:a16="http://schemas.microsoft.com/office/drawing/2014/main" id="{C2312DA9-26AA-B42A-3957-FBACF22F96DD}"/>
                </a:ext>
              </a:extLst>
            </p:cNvPr>
            <p:cNvGrpSpPr/>
            <p:nvPr userDrawn="1"/>
          </p:nvGrpSpPr>
          <p:grpSpPr>
            <a:xfrm>
              <a:off x="-360600" y="0"/>
              <a:ext cx="180000" cy="6858000"/>
              <a:chOff x="-360600" y="0"/>
              <a:chExt cx="180000" cy="6858000"/>
            </a:xfrm>
          </p:grpSpPr>
          <p:cxnSp>
            <p:nvCxnSpPr>
              <p:cNvPr id="63" name="Straight Connector 62">
                <a:extLst>
                  <a:ext uri="{FF2B5EF4-FFF2-40B4-BE49-F238E27FC236}">
                    <a16:creationId xmlns:a16="http://schemas.microsoft.com/office/drawing/2014/main" id="{786253C5-41BC-0D51-1F55-CD5CEF71B295}"/>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F6F4A299-5913-2781-2155-5F56CBF659BC}"/>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DB9387E7-B06E-6AB9-21AC-6337AC39B8C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AAC02E7-12E0-C767-14DF-7D8B7978553B}"/>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B19EAB47-FF5F-D951-D57C-CA199422CF5A}"/>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E9806087-DD3A-8F7D-24B9-337FAAD6C885}"/>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22A0F8A-44E9-FB38-C314-C3707B361071}"/>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5F01869D-C667-5502-34FC-375AD4DF107C}"/>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80CF9615-8548-9563-597A-761B307A47CB}"/>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C63DBC98-DCFA-F155-6069-49B390F0E701}"/>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67E8CE8-1E56-6845-5377-68314D2B105D}"/>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3500E10-12C9-EC07-315E-934CAC84A491}"/>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B24DFCEB-2A9B-E7A9-C15A-3F9B5A44FC42}"/>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768CD077-1555-61D9-9AE6-57FF3497D9D1}"/>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CE7A305-2230-6114-7929-A8D97BA98DE7}"/>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714FC88A-82AC-9051-4BAF-50DE6D630C0A}"/>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D4F4864-2B44-CD66-5293-7550A3309887}"/>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AE57BA-127A-A550-2457-5CF2245EE91E}"/>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B7087404-2181-E1AF-F2FA-333E29386F47}"/>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0CEAA715-5CA4-9AE0-AC4B-9E660A71B22F}"/>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F19EC367-B847-457C-ECA2-B088E76C5D3F}"/>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4DC949B0-BA30-5720-0D7A-411FCD0587B7}"/>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9EB55507-9BC2-6249-30EB-ECFAD77283A3}"/>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F6C97F2-927C-ABBF-A6D0-607FBBBD4A0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99FD27D6-609E-6001-D58C-DD4937F610D6}"/>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2A90EAA-7CDA-96DE-782B-D76CD5C4A47B}"/>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5618BEFF-1A4C-98CE-795F-71782FA4659E}"/>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B5C54D00-662A-91F7-9651-5B992C56DE9E}"/>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5CDD174-46CA-2D66-F83E-D9464EA96D10}"/>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45B20896-13E5-4F8F-7187-4BE65589D5CC}"/>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92989A53-69D9-8B33-D8C3-6C48AEC65702}"/>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C6C723C4-6493-EE5E-9E28-094A269EB6D7}"/>
                </a:ext>
              </a:extLst>
            </p:cNvPr>
            <p:cNvGrpSpPr/>
            <p:nvPr userDrawn="1"/>
          </p:nvGrpSpPr>
          <p:grpSpPr>
            <a:xfrm>
              <a:off x="-600" y="-360002"/>
              <a:ext cx="12193200" cy="180000"/>
              <a:chOff x="-600" y="-360002"/>
              <a:chExt cx="12193200" cy="180000"/>
            </a:xfrm>
          </p:grpSpPr>
          <p:cxnSp>
            <p:nvCxnSpPr>
              <p:cNvPr id="10" name="Straight Connector 9">
                <a:extLst>
                  <a:ext uri="{FF2B5EF4-FFF2-40B4-BE49-F238E27FC236}">
                    <a16:creationId xmlns:a16="http://schemas.microsoft.com/office/drawing/2014/main" id="{DF069468-B45B-02E2-FA95-221DDD67E299}"/>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AEE62DC-787F-ADAA-CC0A-3A5092539277}"/>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8F5ED27-127E-35E8-40A1-101559B959E0}"/>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77D1302-F880-07D1-B45E-FC027E3EDE63}"/>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54E371E-379B-AD9D-0276-9C7295FE2FAD}"/>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73B18D-2152-1999-587D-431D1916FF5F}"/>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5C14321-6D42-29E3-9343-11FEB8CF3F4A}"/>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EF35B12-52CF-9279-947A-0A7498A600F1}"/>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A2625F8-27EB-CDDC-099D-F4D74909E9F3}"/>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342080B-7BF9-7126-4411-AAE2B6656779}"/>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E025340-7EC9-528E-CFFE-5D59953724B4}"/>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A68CAD6-1E8E-EFB2-181F-696F48F9B58B}"/>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96DC9E6-BEB5-7AE6-0500-F98233F26CB6}"/>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1241E6-172C-3371-3391-D6A5DA41468F}"/>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3A4779A-CADD-853F-3335-24730A6772FA}"/>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51AB622-5A6A-A66E-60BC-46ECA1D31E36}"/>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C1B7583-208A-D6E7-2540-59FC15B87290}"/>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24E413B-0538-165D-0BB9-72535A595A9A}"/>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E53D984-118D-BB15-BFE6-AC1100D84611}"/>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CD6884A-69B4-0FE1-01EB-068BDA5A59FF}"/>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5E07E93-641B-F0E3-E2F1-80F74C65D3B8}"/>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89470DB-3F1D-014B-D351-A6D4DD03C772}"/>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3DD74EA-ED3F-4046-390B-531791E34E07}"/>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6A9794E-CCA7-E031-52A9-A1C467445BC9}"/>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80BEAC8-12F1-CEFA-B8AE-A5516F5CA463}"/>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23A4277-D50D-D975-5364-14BD2D1E67D5}"/>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5DC1839F-7461-FC10-A63F-D704EFC78C0B}"/>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E839CFC-907D-2FA0-E111-608D0CBCEE07}"/>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F052C58-6DEC-A293-0013-11C22C2FFA01}"/>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AD1853F-A337-64FA-5F90-891453BF6A96}"/>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ACB1098-24BE-DA11-81D7-C4A432C655E9}"/>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4392DD5-025C-2735-304B-7B31320B7882}"/>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91502B1-F2E3-E93D-CFEA-FFEA680AA1CC}"/>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C9D80938-CAF3-5F53-DECA-D68AFA896633}"/>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0588347-D7C2-5C2C-7781-5BDBB72711B8}"/>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EA00DFE-923F-90C3-9E5A-BF7CAC59611E}"/>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2219B68-1F5E-4A1B-C870-874730712470}"/>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4E2E532-93B4-4E0E-33FB-281F64EFAE0A}"/>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DF178C9F-45D7-800E-C4FF-2B896612EDC9}"/>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ED78086-C5B9-1CE0-E034-DA5AE019A36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8E197C51-9F16-0999-015F-250EEF97B090}"/>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0B53322-A486-2AF6-0193-D95CC76F14B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4BEB313-A1BF-B24F-08EE-6B665A49EC96}"/>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F968947-A9BA-7AC4-E797-0F5670FCB262}"/>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6D89600-C3F2-87CF-36F4-D63AD13E83A3}"/>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A8DCF48-6F19-9343-3CFD-A77B6206CA10}"/>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21652BA-8000-DBF0-8505-14AED83F21E3}"/>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299DD6B-44D6-2C17-7AA5-81BC1FECFB1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D4F3B4EA-02A3-13FC-0810-F57929779981}"/>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3B57BF6-5ED2-3DA8-00A9-152F5BEC51A0}"/>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5F9B09CD-AA04-BA2C-2EA6-E0099C6A48B9}"/>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7188718-D09C-6F8D-99EF-6389535D1DB8}"/>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FD4DB6A0-4E11-7151-9B7C-002918D3577F}"/>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6" name="Text Placeholder 8">
            <a:extLst>
              <a:ext uri="{FF2B5EF4-FFF2-40B4-BE49-F238E27FC236}">
                <a16:creationId xmlns:a16="http://schemas.microsoft.com/office/drawing/2014/main" id="{B6FAE6A7-D41A-851E-385B-E921A1E41ECF}"/>
              </a:ext>
            </a:extLst>
          </p:cNvPr>
          <p:cNvSpPr>
            <a:spLocks noGrp="1"/>
          </p:cNvSpPr>
          <p:nvPr>
            <p:ph type="body" sz="quarter" idx="17"/>
          </p:nvPr>
        </p:nvSpPr>
        <p:spPr>
          <a:xfrm>
            <a:off x="468370" y="1967062"/>
            <a:ext cx="7034550" cy="2923877"/>
          </a:xfrm>
        </p:spPr>
        <p:txBody>
          <a:bodyPr wrap="square" anchor="ctr" anchorCtr="0">
            <a:spAutoFit/>
          </a:bodyPr>
          <a:lstStyle>
            <a:lvl1pPr marL="0" indent="0" algn="l">
              <a:buNone/>
              <a:defRPr sz="4800">
                <a:solidFill>
                  <a:schemeClr val="bg2"/>
                </a:solidFill>
              </a:defRPr>
            </a:lvl1pPr>
            <a:lvl2pPr marL="0" indent="0" algn="l">
              <a:buNone/>
              <a:defRPr sz="3600">
                <a:solidFill>
                  <a:schemeClr val="bg2"/>
                </a:solidFill>
              </a:defRPr>
            </a:lvl2pPr>
            <a:lvl3pPr marL="0" indent="0" algn="l">
              <a:buNone/>
              <a:defRPr sz="2400">
                <a:solidFill>
                  <a:schemeClr val="bg2"/>
                </a:solidFill>
              </a:defRPr>
            </a:lvl3pPr>
          </a:lstStyle>
          <a:p>
            <a:pPr lvl="0"/>
            <a:r>
              <a:rPr lang="en-GB" dirty="0"/>
              <a:t>Click to edit Master text styles</a:t>
            </a:r>
          </a:p>
          <a:p>
            <a:pPr lvl="1"/>
            <a:r>
              <a:rPr lang="en-GB" dirty="0"/>
              <a:t>Second level</a:t>
            </a:r>
          </a:p>
          <a:p>
            <a:pPr lvl="2"/>
            <a:r>
              <a:rPr lang="en-GB" dirty="0"/>
              <a:t>Third level</a:t>
            </a:r>
          </a:p>
        </p:txBody>
      </p:sp>
      <p:sp>
        <p:nvSpPr>
          <p:cNvPr id="97" name="Title 5">
            <a:extLst>
              <a:ext uri="{FF2B5EF4-FFF2-40B4-BE49-F238E27FC236}">
                <a16:creationId xmlns:a16="http://schemas.microsoft.com/office/drawing/2014/main" id="{BA8D14D1-5383-EEDB-0928-BA9CDAE98613}"/>
              </a:ext>
            </a:extLst>
          </p:cNvPr>
          <p:cNvSpPr>
            <a:spLocks noGrp="1"/>
          </p:cNvSpPr>
          <p:nvPr>
            <p:ph type="title" hasCustomPrompt="1"/>
          </p:nvPr>
        </p:nvSpPr>
        <p:spPr>
          <a:xfrm>
            <a:off x="468370" y="457200"/>
            <a:ext cx="7034538" cy="387798"/>
          </a:xfrm>
        </p:spPr>
        <p:txBody>
          <a:bodyPr/>
          <a:lstStyle>
            <a:lvl1pPr>
              <a:defRPr b="0" i="0">
                <a:solidFill>
                  <a:schemeClr val="tx1"/>
                </a:solidFill>
                <a:latin typeface="Silka" pitchFamily="2" charset="77"/>
              </a:defRPr>
            </a:lvl1pPr>
          </a:lstStyle>
          <a:p>
            <a:r>
              <a:rPr lang="en-US" dirty="0"/>
              <a:t>Statement title</a:t>
            </a:r>
          </a:p>
        </p:txBody>
      </p:sp>
      <p:sp>
        <p:nvSpPr>
          <p:cNvPr id="4" name="Slide Number Placeholder 5">
            <a:extLst>
              <a:ext uri="{FF2B5EF4-FFF2-40B4-BE49-F238E27FC236}">
                <a16:creationId xmlns:a16="http://schemas.microsoft.com/office/drawing/2014/main" id="{27A1E9FC-C0E7-1B77-22B0-7F67440DCA31}"/>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bg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94" name="Footer Placeholder 4">
            <a:extLst>
              <a:ext uri="{FF2B5EF4-FFF2-40B4-BE49-F238E27FC236}">
                <a16:creationId xmlns:a16="http://schemas.microsoft.com/office/drawing/2014/main" id="{8AB20418-C3D0-3C9D-1B44-B622D1549773}"/>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tx1"/>
                </a:solidFill>
                <a:latin typeface="Silka Medium" pitchFamily="2" charset="77"/>
              </a:defRPr>
            </a:lvl1pPr>
          </a:lstStyle>
          <a:p>
            <a:r>
              <a:rPr lang="en-US" dirty="0"/>
              <a:t>Leveraging Data &amp; AI/ML for Driving Decisions</a:t>
            </a:r>
          </a:p>
        </p:txBody>
      </p:sp>
      <p:grpSp>
        <p:nvGrpSpPr>
          <p:cNvPr id="2" name="Group 1">
            <a:extLst>
              <a:ext uri="{FF2B5EF4-FFF2-40B4-BE49-F238E27FC236}">
                <a16:creationId xmlns:a16="http://schemas.microsoft.com/office/drawing/2014/main" id="{86D2D6DD-3164-45AA-D308-F69254430590}"/>
              </a:ext>
            </a:extLst>
          </p:cNvPr>
          <p:cNvGrpSpPr/>
          <p:nvPr userDrawn="1"/>
        </p:nvGrpSpPr>
        <p:grpSpPr>
          <a:xfrm>
            <a:off x="468350" y="6479752"/>
            <a:ext cx="608469" cy="131468"/>
            <a:chOff x="42863" y="2208213"/>
            <a:chExt cx="10080625" cy="2178050"/>
          </a:xfrm>
          <a:solidFill>
            <a:schemeClr val="bg1"/>
          </a:solidFill>
        </p:grpSpPr>
        <p:sp>
          <p:nvSpPr>
            <p:cNvPr id="3" name="Freeform 2">
              <a:extLst>
                <a:ext uri="{FF2B5EF4-FFF2-40B4-BE49-F238E27FC236}">
                  <a16:creationId xmlns:a16="http://schemas.microsoft.com/office/drawing/2014/main" id="{BE8D01BE-E6AC-5EC6-8E01-D12D48C997AC}"/>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5" name="Freeform 4">
              <a:extLst>
                <a:ext uri="{FF2B5EF4-FFF2-40B4-BE49-F238E27FC236}">
                  <a16:creationId xmlns:a16="http://schemas.microsoft.com/office/drawing/2014/main" id="{57C83670-D5F4-DBDA-7F79-88B4450E6722}"/>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9189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Col Basic">
    <p:bg>
      <p:bgPr>
        <a:solidFill>
          <a:schemeClr val="bg1"/>
        </a:solidFill>
        <a:effectLst/>
      </p:bgPr>
    </p:bg>
    <p:spTree>
      <p:nvGrpSpPr>
        <p:cNvPr id="1" name=""/>
        <p:cNvGrpSpPr/>
        <p:nvPr/>
      </p:nvGrpSpPr>
      <p:grpSpPr>
        <a:xfrm>
          <a:off x="0" y="0"/>
          <a:ext cx="0" cy="0"/>
          <a:chOff x="0" y="0"/>
          <a:chExt cx="0" cy="0"/>
        </a:xfrm>
      </p:grpSpPr>
      <p:sp>
        <p:nvSpPr>
          <p:cNvPr id="103" name="Freeform 102">
            <a:extLst>
              <a:ext uri="{FF2B5EF4-FFF2-40B4-BE49-F238E27FC236}">
                <a16:creationId xmlns:a16="http://schemas.microsoft.com/office/drawing/2014/main" id="{DB12EE89-88D4-BDDE-3D4F-23353E60611A}"/>
              </a:ext>
            </a:extLst>
          </p:cNvPr>
          <p:cNvSpPr>
            <a:spLocks noChangeArrowheads="1"/>
          </p:cNvSpPr>
          <p:nvPr userDrawn="1"/>
        </p:nvSpPr>
        <p:spPr bwMode="auto">
          <a:xfrm>
            <a:off x="3282190" y="1"/>
            <a:ext cx="8909811" cy="6857999"/>
          </a:xfrm>
          <a:custGeom>
            <a:avLst/>
            <a:gdLst>
              <a:gd name="connsiteX0" fmla="*/ 5772578 w 8909811"/>
              <a:gd name="connsiteY0" fmla="*/ 0 h 6857999"/>
              <a:gd name="connsiteX1" fmla="*/ 8909811 w 8909811"/>
              <a:gd name="connsiteY1" fmla="*/ 0 h 6857999"/>
              <a:gd name="connsiteX2" fmla="*/ 7395918 w 8909811"/>
              <a:gd name="connsiteY2" fmla="*/ 2638207 h 6857999"/>
              <a:gd name="connsiteX3" fmla="*/ 7383740 w 8909811"/>
              <a:gd name="connsiteY3" fmla="*/ 2650385 h 6857999"/>
              <a:gd name="connsiteX4" fmla="*/ 7371558 w 8909811"/>
              <a:gd name="connsiteY4" fmla="*/ 2662557 h 6857999"/>
              <a:gd name="connsiteX5" fmla="*/ 7359376 w 8909811"/>
              <a:gd name="connsiteY5" fmla="*/ 2667123 h 6857999"/>
              <a:gd name="connsiteX6" fmla="*/ 7341106 w 8909811"/>
              <a:gd name="connsiteY6" fmla="*/ 2667123 h 6857999"/>
              <a:gd name="connsiteX7" fmla="*/ 7322836 w 8909811"/>
              <a:gd name="connsiteY7" fmla="*/ 2667123 h 6857999"/>
              <a:gd name="connsiteX8" fmla="*/ 7310657 w 8909811"/>
              <a:gd name="connsiteY8" fmla="*/ 2662557 h 6857999"/>
              <a:gd name="connsiteX9" fmla="*/ 7299999 w 8909811"/>
              <a:gd name="connsiteY9" fmla="*/ 2650385 h 6857999"/>
              <a:gd name="connsiteX10" fmla="*/ 7287818 w 8909811"/>
              <a:gd name="connsiteY10" fmla="*/ 2638207 h 6857999"/>
              <a:gd name="connsiteX11" fmla="*/ 0 w 8909811"/>
              <a:gd name="connsiteY11" fmla="*/ 0 h 6857999"/>
              <a:gd name="connsiteX12" fmla="*/ 3015642 w 8909811"/>
              <a:gd name="connsiteY12" fmla="*/ 0 h 6857999"/>
              <a:gd name="connsiteX13" fmla="*/ 5834244 w 8909811"/>
              <a:gd name="connsiteY13" fmla="*/ 5393844 h 6857999"/>
              <a:gd name="connsiteX14" fmla="*/ 5846424 w 8909811"/>
              <a:gd name="connsiteY14" fmla="*/ 5422794 h 6857999"/>
              <a:gd name="connsiteX15" fmla="*/ 5852513 w 8909811"/>
              <a:gd name="connsiteY15" fmla="*/ 5453272 h 6857999"/>
              <a:gd name="connsiteX16" fmla="*/ 5846424 w 8909811"/>
              <a:gd name="connsiteY16" fmla="*/ 5489843 h 6857999"/>
              <a:gd name="connsiteX17" fmla="*/ 5834244 w 8909811"/>
              <a:gd name="connsiteY17" fmla="*/ 5518792 h 6857999"/>
              <a:gd name="connsiteX18" fmla="*/ 5162197 w 8909811"/>
              <a:gd name="connsiteY18" fmla="*/ 6857999 h 6857999"/>
              <a:gd name="connsiteX19" fmla="*/ 3264747 w 8909811"/>
              <a:gd name="connsiteY1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09811" h="6857999">
                <a:moveTo>
                  <a:pt x="5772578" y="0"/>
                </a:moveTo>
                <a:lnTo>
                  <a:pt x="8909811" y="0"/>
                </a:lnTo>
                <a:lnTo>
                  <a:pt x="7395918" y="2638207"/>
                </a:lnTo>
                <a:lnTo>
                  <a:pt x="7383740" y="2650385"/>
                </a:lnTo>
                <a:lnTo>
                  <a:pt x="7371558" y="2662557"/>
                </a:lnTo>
                <a:lnTo>
                  <a:pt x="7359376" y="2667123"/>
                </a:lnTo>
                <a:lnTo>
                  <a:pt x="7341106" y="2667123"/>
                </a:lnTo>
                <a:lnTo>
                  <a:pt x="7322836" y="2667123"/>
                </a:lnTo>
                <a:lnTo>
                  <a:pt x="7310657" y="2662557"/>
                </a:lnTo>
                <a:lnTo>
                  <a:pt x="7299999" y="2650385"/>
                </a:lnTo>
                <a:lnTo>
                  <a:pt x="7287818" y="2638207"/>
                </a:lnTo>
                <a:close/>
                <a:moveTo>
                  <a:pt x="0" y="0"/>
                </a:moveTo>
                <a:lnTo>
                  <a:pt x="3015642" y="0"/>
                </a:lnTo>
                <a:lnTo>
                  <a:pt x="5834244" y="5393844"/>
                </a:lnTo>
                <a:lnTo>
                  <a:pt x="5846424" y="5422794"/>
                </a:lnTo>
                <a:lnTo>
                  <a:pt x="5852513" y="5453272"/>
                </a:lnTo>
                <a:lnTo>
                  <a:pt x="5846424" y="5489843"/>
                </a:lnTo>
                <a:lnTo>
                  <a:pt x="5834244" y="5518792"/>
                </a:lnTo>
                <a:lnTo>
                  <a:pt x="5162197" y="6857999"/>
                </a:lnTo>
                <a:lnTo>
                  <a:pt x="3264747" y="6857999"/>
                </a:lnTo>
                <a:close/>
              </a:path>
            </a:pathLst>
          </a:custGeom>
          <a:solidFill>
            <a:srgbClr val="FAFAFA"/>
          </a:solidFill>
          <a:ln>
            <a:noFill/>
          </a:ln>
          <a:effectLst/>
        </p:spPr>
        <p:txBody>
          <a:bodyPr wrap="square" lIns="0" tIns="0" rIns="0" bIns="0" anchor="ctr">
            <a:noAutofit/>
          </a:bodyPr>
          <a:lstStyle/>
          <a:p>
            <a:pPr algn="ctr"/>
            <a:endParaRPr lang="en-US" sz="1200" b="0" i="0" dirty="0">
              <a:latin typeface="Silka Light" pitchFamily="2" charset="77"/>
            </a:endParaRPr>
          </a:p>
        </p:txBody>
      </p:sp>
      <p:grpSp>
        <p:nvGrpSpPr>
          <p:cNvPr id="6" name="Group 5">
            <a:extLst>
              <a:ext uri="{FF2B5EF4-FFF2-40B4-BE49-F238E27FC236}">
                <a16:creationId xmlns:a16="http://schemas.microsoft.com/office/drawing/2014/main" id="{D0FB5356-26E5-F882-691B-092411975A59}"/>
              </a:ext>
            </a:extLst>
          </p:cNvPr>
          <p:cNvGrpSpPr/>
          <p:nvPr userDrawn="1"/>
        </p:nvGrpSpPr>
        <p:grpSpPr>
          <a:xfrm>
            <a:off x="-360600" y="-360002"/>
            <a:ext cx="12913200" cy="7578002"/>
            <a:chOff x="-360600" y="-360002"/>
            <a:chExt cx="12913200" cy="7578002"/>
          </a:xfrm>
        </p:grpSpPr>
        <p:sp>
          <p:nvSpPr>
            <p:cNvPr id="9" name="Rectangle 8">
              <a:extLst>
                <a:ext uri="{FF2B5EF4-FFF2-40B4-BE49-F238E27FC236}">
                  <a16:creationId xmlns:a16="http://schemas.microsoft.com/office/drawing/2014/main" id="{1CC83872-D9B3-7A2F-24DE-D56EFB0C2384}"/>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nvGrpSpPr>
            <p:cNvPr id="10" name="Group 9">
              <a:extLst>
                <a:ext uri="{FF2B5EF4-FFF2-40B4-BE49-F238E27FC236}">
                  <a16:creationId xmlns:a16="http://schemas.microsoft.com/office/drawing/2014/main" id="{4C410A44-E5E9-95F9-5F45-9B3F038E600F}"/>
                </a:ext>
              </a:extLst>
            </p:cNvPr>
            <p:cNvGrpSpPr/>
            <p:nvPr userDrawn="1"/>
          </p:nvGrpSpPr>
          <p:grpSpPr>
            <a:xfrm>
              <a:off x="-360600" y="0"/>
              <a:ext cx="180000" cy="6858000"/>
              <a:chOff x="-360600" y="0"/>
              <a:chExt cx="180000" cy="6858000"/>
            </a:xfrm>
          </p:grpSpPr>
          <p:cxnSp>
            <p:nvCxnSpPr>
              <p:cNvPr id="66" name="Straight Connector 65">
                <a:extLst>
                  <a:ext uri="{FF2B5EF4-FFF2-40B4-BE49-F238E27FC236}">
                    <a16:creationId xmlns:a16="http://schemas.microsoft.com/office/drawing/2014/main" id="{322D3169-317E-BCA6-E19C-E3751A7B130E}"/>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9694B25-6C1B-E4F4-25E9-E4B4E223F200}"/>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D7A215-A7D2-3A5B-9FB1-05F352E2D70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0A58957-C06F-792B-2F53-49D4CBE98B12}"/>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64D28A9E-D54D-9C5E-7263-6B2FEB359832}"/>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673B55C-BA02-FEC7-70F8-3B8F815DC16C}"/>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4B099E9A-F8A2-14C5-5E7E-AE420B16D159}"/>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F915A1C-9CE2-97DB-0990-B2FAD5262EA4}"/>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92088BF-AB77-002B-33CE-F38B6E46EE6C}"/>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D126937B-6358-14C9-22F0-7C5147F29A32}"/>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C6FB4E2-B469-3D84-BBB1-7E17C2A3DA27}"/>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080C2608-DD2E-A2F1-35B1-6348DD2CD9B9}"/>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66D6C25F-DCCB-ECF0-7CD7-2E65817E09A7}"/>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85AA22B6-D4E5-A577-D402-B94347EFC1AF}"/>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8AA8DE-9136-EE43-84FA-B627A63142A1}"/>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9DD49E41-DA42-2A28-5E65-4722159AD2A8}"/>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2A2C466-CE23-8765-BC46-BB2306E23796}"/>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DA38304-F5B9-2C5E-1E11-F53B50EC89D2}"/>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A8E1B36F-3DFE-BDCA-0786-8B8D073DA30F}"/>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5613020A-109F-6AD8-E136-7393F612DF2D}"/>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A34367CC-CD8D-A6FD-E057-488161FCEEC2}"/>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45E99F2A-59D2-1AAF-C79E-E91CAC01C0C9}"/>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5E73EEB-54EE-9705-ACB4-A8357FBDE39D}"/>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FED05E9-A60A-766A-C778-0C2A8F9CA8F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071458B-B2E2-90CD-19CA-8D73B54B1C80}"/>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45C7FE-01D5-1C23-830F-C954DA109BFA}"/>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20C7BA20-A406-D3BC-F6F4-2681042A4529}"/>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561FAB66-CDD4-F050-78E2-48F5AF81AC75}"/>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4F45631-311D-A6F2-011F-75F49EE276F5}"/>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160F7EBD-D221-82FD-F282-7A53247FEFAA}"/>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E0990138-9803-8092-016F-C19CBB26268E}"/>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A83D1B84-8B79-E070-FD87-3E66B1720A6C}"/>
                </a:ext>
              </a:extLst>
            </p:cNvPr>
            <p:cNvGrpSpPr/>
            <p:nvPr userDrawn="1"/>
          </p:nvGrpSpPr>
          <p:grpSpPr>
            <a:xfrm>
              <a:off x="-600" y="-360002"/>
              <a:ext cx="12193200" cy="180000"/>
              <a:chOff x="-600" y="-360002"/>
              <a:chExt cx="12193200" cy="180000"/>
            </a:xfrm>
          </p:grpSpPr>
          <p:cxnSp>
            <p:nvCxnSpPr>
              <p:cNvPr id="12" name="Straight Connector 11">
                <a:extLst>
                  <a:ext uri="{FF2B5EF4-FFF2-40B4-BE49-F238E27FC236}">
                    <a16:creationId xmlns:a16="http://schemas.microsoft.com/office/drawing/2014/main" id="{AF76DFE8-6ED9-9980-789A-C08E2E0DEA64}"/>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EE7858-D4AA-3D81-9080-5A8220CF1666}"/>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468E21E-FFFA-C162-81CB-331CD1B0B7E2}"/>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524FF2E-9B39-6578-AF5B-3FE7E464702B}"/>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B903096-468F-E089-7AE5-643711543748}"/>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B281E2E-8B62-C14D-7175-FA11BBB356F8}"/>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E821CCF-479D-243C-F1E5-6D21E8F8EBCE}"/>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6896108-43A0-1D21-DA32-9263C7BB11FB}"/>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55149A8-0E84-C88F-CAA0-7B7200DDF7F0}"/>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718C96C-3FC6-9F78-A565-2318CB33F3E3}"/>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3CCC314-BE1A-E1CF-0AC5-1531D6B2F695}"/>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0CEB8C-024A-7554-B1B7-D72D9A98655D}"/>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DBC544-761E-FDE7-8921-5014B26A1F3C}"/>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673F2A3-8006-53F4-C745-009885D9D4F9}"/>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A8427D-81E0-03DC-1518-294C61A36F70}"/>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58DDD0F-19E7-4B2D-B745-EC107EDA350C}"/>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0129444-2806-CF5E-2809-6E51FAFDBD02}"/>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93184B2-6E1E-9ACE-DE49-CB45FF545506}"/>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4434332-0FA4-2311-F9C4-5143559DA43D}"/>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8CAD38D-9CAC-1AAE-B12B-A7063F13A7D6}"/>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CFE9EA9-1D4A-A5AE-2714-B8C6CB885C7B}"/>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12349E1-1C68-C22C-1564-0A8ED35B53B8}"/>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1E0B27B-57A9-27F0-6F87-929C3B8FBAA9}"/>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2F2F0D6-5A86-33AD-1E9E-3169B64950D4}"/>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CCB6F8D3-BE32-27F7-7968-5B4F3398AFC5}"/>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8D6ED44-20E1-C12F-26F8-495CFAA43230}"/>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DC5906C-C741-757B-F20B-BB1E20B8E617}"/>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FF39035-6729-DAE5-CB1B-479CA5D55F33}"/>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F537F98-5AF2-CD89-6A2A-EA987FD6B3E9}"/>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B21F098-FD1D-7C18-CDA7-275BC283789B}"/>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242DEAB-C9F9-5192-BFA2-A19FE835D0CE}"/>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1249324-CF2E-4206-3D1A-BA446075EED0}"/>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A3F7051-4F3A-0437-E5C0-B7B2E8FAC468}"/>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358C065-C02F-9E06-AC64-040172207D7C}"/>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657C159-5FFA-FF24-3E6A-4018F046BE7B}"/>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8DB85A4-04A8-B9BD-84FE-1E40B3930623}"/>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B04CC521-C76E-ABE3-B1EC-2AF6272899EB}"/>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A37C0A0A-B4E0-A2E1-5CE0-BA120D6EF604}"/>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AD8AD70-F6CE-960D-1F77-BC0B5B87E9ED}"/>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5B9DBCC-633C-B058-1CE6-26237B207EA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9B98146-3D33-D837-5DB2-9D76FDEE9F73}"/>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F6C0A92-324A-F965-36A7-B364EA7D2E7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B6CB705-7626-A87E-C91D-F6CAEB597DA4}"/>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4CC4E61-2FD1-86CA-03CE-1C3C0BA4E578}"/>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4EBCF88-26B0-49E1-4D20-DD459F886EEC}"/>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C586764-503A-5047-1EA6-4EC34E21D4B2}"/>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C0C3676-E6D1-EAC9-46BE-C38AAE52B1E2}"/>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59D522D-B1BD-E428-52EE-C26AA0ECB32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21CB1F3-D6AD-24B8-6787-DE2F70E86967}"/>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03921EF-0FE8-9C0C-C302-A3ACA5CE4B8C}"/>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2C45A0F-FD27-1984-F3E6-2CFF290107B7}"/>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494C21B-8B0B-B350-EE94-C0F923C63F8C}"/>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639DC8F-4544-1021-204A-B231D3EFCB6A}"/>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9" name="Title 5">
            <a:extLst>
              <a:ext uri="{FF2B5EF4-FFF2-40B4-BE49-F238E27FC236}">
                <a16:creationId xmlns:a16="http://schemas.microsoft.com/office/drawing/2014/main" id="{7607A0B7-3E38-275C-0CE9-04D150DBFF09}"/>
              </a:ext>
            </a:extLst>
          </p:cNvPr>
          <p:cNvSpPr>
            <a:spLocks noGrp="1"/>
          </p:cNvSpPr>
          <p:nvPr>
            <p:ph type="title" hasCustomPrompt="1"/>
          </p:nvPr>
        </p:nvSpPr>
        <p:spPr>
          <a:xfrm>
            <a:off x="468369" y="457200"/>
            <a:ext cx="8441445" cy="415498"/>
          </a:xfrm>
        </p:spPr>
        <p:txBody>
          <a:bodyPr/>
          <a:lstStyle/>
          <a:p>
            <a:r>
              <a:rPr lang="en-US" dirty="0"/>
              <a:t>Title</a:t>
            </a:r>
          </a:p>
        </p:txBody>
      </p:sp>
      <p:sp>
        <p:nvSpPr>
          <p:cNvPr id="100" name="Text Placeholder 8">
            <a:extLst>
              <a:ext uri="{FF2B5EF4-FFF2-40B4-BE49-F238E27FC236}">
                <a16:creationId xmlns:a16="http://schemas.microsoft.com/office/drawing/2014/main" id="{A32E66FE-0EDE-206F-32E6-8086C6DC7E08}"/>
              </a:ext>
            </a:extLst>
          </p:cNvPr>
          <p:cNvSpPr>
            <a:spLocks noGrp="1"/>
          </p:cNvSpPr>
          <p:nvPr>
            <p:ph type="body" sz="quarter" idx="14"/>
          </p:nvPr>
        </p:nvSpPr>
        <p:spPr>
          <a:xfrm>
            <a:off x="468369" y="1828800"/>
            <a:ext cx="8441445" cy="1272656"/>
          </a:xfrm>
        </p:spPr>
        <p:txBody>
          <a:bodyPr wrap="square">
            <a:sp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Slide Number Placeholder 5">
            <a:extLst>
              <a:ext uri="{FF2B5EF4-FFF2-40B4-BE49-F238E27FC236}">
                <a16:creationId xmlns:a16="http://schemas.microsoft.com/office/drawing/2014/main" id="{81648B66-1C7A-AAB2-EEC9-FDDC7225A943}"/>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tx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8" name="Footer Placeholder 4">
            <a:extLst>
              <a:ext uri="{FF2B5EF4-FFF2-40B4-BE49-F238E27FC236}">
                <a16:creationId xmlns:a16="http://schemas.microsoft.com/office/drawing/2014/main" id="{5FD3CED6-08F9-2201-4DBB-9B6DC8A97A8F}"/>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tx1"/>
                </a:solidFill>
                <a:latin typeface="Silka Medium" pitchFamily="2" charset="77"/>
              </a:defRPr>
            </a:lvl1pPr>
          </a:lstStyle>
          <a:p>
            <a:r>
              <a:rPr lang="en-US" dirty="0"/>
              <a:t>Leveraging Data &amp; AI/ML for Driving Decisions</a:t>
            </a:r>
          </a:p>
        </p:txBody>
      </p:sp>
      <p:grpSp>
        <p:nvGrpSpPr>
          <p:cNvPr id="2" name="Group 1">
            <a:extLst>
              <a:ext uri="{FF2B5EF4-FFF2-40B4-BE49-F238E27FC236}">
                <a16:creationId xmlns:a16="http://schemas.microsoft.com/office/drawing/2014/main" id="{6EC563A4-1164-7886-6054-5DBD0527CE15}"/>
              </a:ext>
            </a:extLst>
          </p:cNvPr>
          <p:cNvGrpSpPr/>
          <p:nvPr userDrawn="1"/>
        </p:nvGrpSpPr>
        <p:grpSpPr>
          <a:xfrm>
            <a:off x="468350" y="6479752"/>
            <a:ext cx="608469" cy="131468"/>
            <a:chOff x="42863" y="2208213"/>
            <a:chExt cx="10080625" cy="2178050"/>
          </a:xfrm>
          <a:solidFill>
            <a:schemeClr val="bg1"/>
          </a:solidFill>
        </p:grpSpPr>
        <p:sp>
          <p:nvSpPr>
            <p:cNvPr id="3" name="Freeform 2">
              <a:extLst>
                <a:ext uri="{FF2B5EF4-FFF2-40B4-BE49-F238E27FC236}">
                  <a16:creationId xmlns:a16="http://schemas.microsoft.com/office/drawing/2014/main" id="{272E5F7C-B8D2-D4FD-8DE7-5FF7AF26866F}"/>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4" name="Freeform 3">
              <a:extLst>
                <a:ext uri="{FF2B5EF4-FFF2-40B4-BE49-F238E27FC236}">
                  <a16:creationId xmlns:a16="http://schemas.microsoft.com/office/drawing/2014/main" id="{0546D1D3-EAF4-AAD0-DE2A-DE027853D162}"/>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0622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2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Col Basic">
    <p:bg>
      <p:bgPr>
        <a:solidFill>
          <a:schemeClr val="bg1"/>
        </a:solid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55EA8787-EF14-A9B5-B404-B6A2A1BC7D56}"/>
              </a:ext>
            </a:extLst>
          </p:cNvPr>
          <p:cNvSpPr>
            <a:spLocks noChangeArrowheads="1"/>
          </p:cNvSpPr>
          <p:nvPr userDrawn="1"/>
        </p:nvSpPr>
        <p:spPr bwMode="auto">
          <a:xfrm>
            <a:off x="3282190" y="1"/>
            <a:ext cx="8909811" cy="6857999"/>
          </a:xfrm>
          <a:custGeom>
            <a:avLst/>
            <a:gdLst>
              <a:gd name="connsiteX0" fmla="*/ 5772578 w 8909811"/>
              <a:gd name="connsiteY0" fmla="*/ 0 h 6857999"/>
              <a:gd name="connsiteX1" fmla="*/ 8909811 w 8909811"/>
              <a:gd name="connsiteY1" fmla="*/ 0 h 6857999"/>
              <a:gd name="connsiteX2" fmla="*/ 7395918 w 8909811"/>
              <a:gd name="connsiteY2" fmla="*/ 2638207 h 6857999"/>
              <a:gd name="connsiteX3" fmla="*/ 7383740 w 8909811"/>
              <a:gd name="connsiteY3" fmla="*/ 2650385 h 6857999"/>
              <a:gd name="connsiteX4" fmla="*/ 7371558 w 8909811"/>
              <a:gd name="connsiteY4" fmla="*/ 2662557 h 6857999"/>
              <a:gd name="connsiteX5" fmla="*/ 7359376 w 8909811"/>
              <a:gd name="connsiteY5" fmla="*/ 2667123 h 6857999"/>
              <a:gd name="connsiteX6" fmla="*/ 7341106 w 8909811"/>
              <a:gd name="connsiteY6" fmla="*/ 2667123 h 6857999"/>
              <a:gd name="connsiteX7" fmla="*/ 7322836 w 8909811"/>
              <a:gd name="connsiteY7" fmla="*/ 2667123 h 6857999"/>
              <a:gd name="connsiteX8" fmla="*/ 7310657 w 8909811"/>
              <a:gd name="connsiteY8" fmla="*/ 2662557 h 6857999"/>
              <a:gd name="connsiteX9" fmla="*/ 7299999 w 8909811"/>
              <a:gd name="connsiteY9" fmla="*/ 2650385 h 6857999"/>
              <a:gd name="connsiteX10" fmla="*/ 7287818 w 8909811"/>
              <a:gd name="connsiteY10" fmla="*/ 2638207 h 6857999"/>
              <a:gd name="connsiteX11" fmla="*/ 0 w 8909811"/>
              <a:gd name="connsiteY11" fmla="*/ 0 h 6857999"/>
              <a:gd name="connsiteX12" fmla="*/ 3015642 w 8909811"/>
              <a:gd name="connsiteY12" fmla="*/ 0 h 6857999"/>
              <a:gd name="connsiteX13" fmla="*/ 5834244 w 8909811"/>
              <a:gd name="connsiteY13" fmla="*/ 5393844 h 6857999"/>
              <a:gd name="connsiteX14" fmla="*/ 5846424 w 8909811"/>
              <a:gd name="connsiteY14" fmla="*/ 5422794 h 6857999"/>
              <a:gd name="connsiteX15" fmla="*/ 5852513 w 8909811"/>
              <a:gd name="connsiteY15" fmla="*/ 5453272 h 6857999"/>
              <a:gd name="connsiteX16" fmla="*/ 5846424 w 8909811"/>
              <a:gd name="connsiteY16" fmla="*/ 5489843 h 6857999"/>
              <a:gd name="connsiteX17" fmla="*/ 5834244 w 8909811"/>
              <a:gd name="connsiteY17" fmla="*/ 5518792 h 6857999"/>
              <a:gd name="connsiteX18" fmla="*/ 5162197 w 8909811"/>
              <a:gd name="connsiteY18" fmla="*/ 6857999 h 6857999"/>
              <a:gd name="connsiteX19" fmla="*/ 3264747 w 8909811"/>
              <a:gd name="connsiteY1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09811" h="6857999">
                <a:moveTo>
                  <a:pt x="5772578" y="0"/>
                </a:moveTo>
                <a:lnTo>
                  <a:pt x="8909811" y="0"/>
                </a:lnTo>
                <a:lnTo>
                  <a:pt x="7395918" y="2638207"/>
                </a:lnTo>
                <a:lnTo>
                  <a:pt x="7383740" y="2650385"/>
                </a:lnTo>
                <a:lnTo>
                  <a:pt x="7371558" y="2662557"/>
                </a:lnTo>
                <a:lnTo>
                  <a:pt x="7359376" y="2667123"/>
                </a:lnTo>
                <a:lnTo>
                  <a:pt x="7341106" y="2667123"/>
                </a:lnTo>
                <a:lnTo>
                  <a:pt x="7322836" y="2667123"/>
                </a:lnTo>
                <a:lnTo>
                  <a:pt x="7310657" y="2662557"/>
                </a:lnTo>
                <a:lnTo>
                  <a:pt x="7299999" y="2650385"/>
                </a:lnTo>
                <a:lnTo>
                  <a:pt x="7287818" y="2638207"/>
                </a:lnTo>
                <a:close/>
                <a:moveTo>
                  <a:pt x="0" y="0"/>
                </a:moveTo>
                <a:lnTo>
                  <a:pt x="3015642" y="0"/>
                </a:lnTo>
                <a:lnTo>
                  <a:pt x="5834244" y="5393844"/>
                </a:lnTo>
                <a:lnTo>
                  <a:pt x="5846424" y="5422794"/>
                </a:lnTo>
                <a:lnTo>
                  <a:pt x="5852513" y="5453272"/>
                </a:lnTo>
                <a:lnTo>
                  <a:pt x="5846424" y="5489843"/>
                </a:lnTo>
                <a:lnTo>
                  <a:pt x="5834244" y="5518792"/>
                </a:lnTo>
                <a:lnTo>
                  <a:pt x="5162197" y="6857999"/>
                </a:lnTo>
                <a:lnTo>
                  <a:pt x="3264747" y="6857999"/>
                </a:lnTo>
                <a:close/>
              </a:path>
            </a:pathLst>
          </a:custGeom>
          <a:solidFill>
            <a:srgbClr val="FAFAFA"/>
          </a:solidFill>
          <a:ln>
            <a:noFill/>
          </a:ln>
          <a:effectLst/>
        </p:spPr>
        <p:txBody>
          <a:bodyPr wrap="square" lIns="0" tIns="0" rIns="0" bIns="0" anchor="ctr">
            <a:noAutofit/>
          </a:bodyPr>
          <a:lstStyle/>
          <a:p>
            <a:pPr algn="ctr"/>
            <a:endParaRPr lang="en-US" sz="1200" b="0" i="0" dirty="0">
              <a:latin typeface="Silka Light" pitchFamily="2" charset="77"/>
            </a:endParaRPr>
          </a:p>
        </p:txBody>
      </p:sp>
      <p:grpSp>
        <p:nvGrpSpPr>
          <p:cNvPr id="6" name="Group 5">
            <a:extLst>
              <a:ext uri="{FF2B5EF4-FFF2-40B4-BE49-F238E27FC236}">
                <a16:creationId xmlns:a16="http://schemas.microsoft.com/office/drawing/2014/main" id="{D0FB5356-26E5-F882-691B-092411975A59}"/>
              </a:ext>
            </a:extLst>
          </p:cNvPr>
          <p:cNvGrpSpPr/>
          <p:nvPr userDrawn="1"/>
        </p:nvGrpSpPr>
        <p:grpSpPr>
          <a:xfrm>
            <a:off x="-360600" y="-360002"/>
            <a:ext cx="12913200" cy="7578002"/>
            <a:chOff x="-360600" y="-360002"/>
            <a:chExt cx="12913200" cy="7578002"/>
          </a:xfrm>
        </p:grpSpPr>
        <p:sp>
          <p:nvSpPr>
            <p:cNvPr id="9" name="Rectangle 8">
              <a:extLst>
                <a:ext uri="{FF2B5EF4-FFF2-40B4-BE49-F238E27FC236}">
                  <a16:creationId xmlns:a16="http://schemas.microsoft.com/office/drawing/2014/main" id="{1CC83872-D9B3-7A2F-24DE-D56EFB0C2384}"/>
                </a:ext>
              </a:extLst>
            </p:cNvPr>
            <p:cNvSpPr/>
            <p:nvPr/>
          </p:nvSpPr>
          <p:spPr>
            <a:xfrm>
              <a:off x="12372600" y="7038000"/>
              <a:ext cx="180000" cy="180000"/>
            </a:xfrm>
            <a:prstGeom prst="rect">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nvGrpSpPr>
            <p:cNvPr id="10" name="Group 9">
              <a:extLst>
                <a:ext uri="{FF2B5EF4-FFF2-40B4-BE49-F238E27FC236}">
                  <a16:creationId xmlns:a16="http://schemas.microsoft.com/office/drawing/2014/main" id="{4C410A44-E5E9-95F9-5F45-9B3F038E600F}"/>
                </a:ext>
              </a:extLst>
            </p:cNvPr>
            <p:cNvGrpSpPr/>
            <p:nvPr userDrawn="1"/>
          </p:nvGrpSpPr>
          <p:grpSpPr>
            <a:xfrm>
              <a:off x="-360600" y="0"/>
              <a:ext cx="180000" cy="6858000"/>
              <a:chOff x="-360600" y="0"/>
              <a:chExt cx="180000" cy="6858000"/>
            </a:xfrm>
          </p:grpSpPr>
          <p:cxnSp>
            <p:nvCxnSpPr>
              <p:cNvPr id="66" name="Straight Connector 65">
                <a:extLst>
                  <a:ext uri="{FF2B5EF4-FFF2-40B4-BE49-F238E27FC236}">
                    <a16:creationId xmlns:a16="http://schemas.microsoft.com/office/drawing/2014/main" id="{322D3169-317E-BCA6-E19C-E3751A7B130E}"/>
                  </a:ext>
                </a:extLst>
              </p:cNvPr>
              <p:cNvCxnSpPr/>
              <p:nvPr/>
            </p:nvCxnSpPr>
            <p:spPr>
              <a:xfrm>
                <a:off x="-360600" y="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9694B25-6C1B-E4F4-25E9-E4B4E223F200}"/>
                  </a:ext>
                </a:extLst>
              </p:cNvPr>
              <p:cNvCxnSpPr/>
              <p:nvPr/>
            </p:nvCxnSpPr>
            <p:spPr>
              <a:xfrm>
                <a:off x="-360600" y="457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D7A215-A7D2-3A5B-9FB1-05F352E2D70E}"/>
                  </a:ext>
                </a:extLst>
              </p:cNvPr>
              <p:cNvCxnSpPr/>
              <p:nvPr/>
            </p:nvCxnSpPr>
            <p:spPr>
              <a:xfrm>
                <a:off x="-360600" y="914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0A58957-C06F-792B-2F53-49D4CBE98B12}"/>
                  </a:ext>
                </a:extLst>
              </p:cNvPr>
              <p:cNvCxnSpPr/>
              <p:nvPr/>
            </p:nvCxnSpPr>
            <p:spPr>
              <a:xfrm>
                <a:off x="-360600" y="1371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64D28A9E-D54D-9C5E-7263-6B2FEB359832}"/>
                  </a:ext>
                </a:extLst>
              </p:cNvPr>
              <p:cNvCxnSpPr/>
              <p:nvPr/>
            </p:nvCxnSpPr>
            <p:spPr>
              <a:xfrm>
                <a:off x="-360600" y="1828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673B55C-BA02-FEC7-70F8-3B8F815DC16C}"/>
                  </a:ext>
                </a:extLst>
              </p:cNvPr>
              <p:cNvCxnSpPr/>
              <p:nvPr/>
            </p:nvCxnSpPr>
            <p:spPr>
              <a:xfrm>
                <a:off x="-360600" y="2286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4B099E9A-F8A2-14C5-5E7E-AE420B16D159}"/>
                  </a:ext>
                </a:extLst>
              </p:cNvPr>
              <p:cNvCxnSpPr/>
              <p:nvPr/>
            </p:nvCxnSpPr>
            <p:spPr>
              <a:xfrm>
                <a:off x="-360600" y="2743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F915A1C-9CE2-97DB-0990-B2FAD5262EA4}"/>
                  </a:ext>
                </a:extLst>
              </p:cNvPr>
              <p:cNvCxnSpPr/>
              <p:nvPr/>
            </p:nvCxnSpPr>
            <p:spPr>
              <a:xfrm>
                <a:off x="-360600" y="3200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92088BF-AB77-002B-33CE-F38B6E46EE6C}"/>
                  </a:ext>
                </a:extLst>
              </p:cNvPr>
              <p:cNvCxnSpPr/>
              <p:nvPr/>
            </p:nvCxnSpPr>
            <p:spPr>
              <a:xfrm>
                <a:off x="-360600" y="3657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D126937B-6358-14C9-22F0-7C5147F29A32}"/>
                  </a:ext>
                </a:extLst>
              </p:cNvPr>
              <p:cNvCxnSpPr/>
              <p:nvPr/>
            </p:nvCxnSpPr>
            <p:spPr>
              <a:xfrm>
                <a:off x="-360600" y="4114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0C6FB4E2-B469-3D84-BBB1-7E17C2A3DA27}"/>
                  </a:ext>
                </a:extLst>
              </p:cNvPr>
              <p:cNvCxnSpPr/>
              <p:nvPr/>
            </p:nvCxnSpPr>
            <p:spPr>
              <a:xfrm>
                <a:off x="-360600" y="4572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080C2608-DD2E-A2F1-35B1-6348DD2CD9B9}"/>
                  </a:ext>
                </a:extLst>
              </p:cNvPr>
              <p:cNvCxnSpPr/>
              <p:nvPr/>
            </p:nvCxnSpPr>
            <p:spPr>
              <a:xfrm>
                <a:off x="-360600" y="50292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66D6C25F-DCCB-ECF0-7CD7-2E65817E09A7}"/>
                  </a:ext>
                </a:extLst>
              </p:cNvPr>
              <p:cNvCxnSpPr/>
              <p:nvPr/>
            </p:nvCxnSpPr>
            <p:spPr>
              <a:xfrm>
                <a:off x="-360600" y="54864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85AA22B6-D4E5-A577-D402-B94347EFC1AF}"/>
                  </a:ext>
                </a:extLst>
              </p:cNvPr>
              <p:cNvCxnSpPr/>
              <p:nvPr/>
            </p:nvCxnSpPr>
            <p:spPr>
              <a:xfrm>
                <a:off x="-360600" y="59436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38AA8DE-9136-EE43-84FA-B627A63142A1}"/>
                  </a:ext>
                </a:extLst>
              </p:cNvPr>
              <p:cNvCxnSpPr/>
              <p:nvPr/>
            </p:nvCxnSpPr>
            <p:spPr>
              <a:xfrm>
                <a:off x="-360600" y="64008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9DD49E41-DA42-2A28-5E65-4722159AD2A8}"/>
                  </a:ext>
                </a:extLst>
              </p:cNvPr>
              <p:cNvCxnSpPr/>
              <p:nvPr/>
            </p:nvCxnSpPr>
            <p:spPr>
              <a:xfrm>
                <a:off x="-360600" y="6858000"/>
                <a:ext cx="180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2A2C466-CE23-8765-BC46-BB2306E23796}"/>
                  </a:ext>
                </a:extLst>
              </p:cNvPr>
              <p:cNvCxnSpPr/>
              <p:nvPr userDrawn="1"/>
            </p:nvCxnSpPr>
            <p:spPr>
              <a:xfrm>
                <a:off x="-360600" y="228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DA38304-F5B9-2C5E-1E11-F53B50EC89D2}"/>
                  </a:ext>
                </a:extLst>
              </p:cNvPr>
              <p:cNvCxnSpPr/>
              <p:nvPr userDrawn="1"/>
            </p:nvCxnSpPr>
            <p:spPr>
              <a:xfrm>
                <a:off x="-360600" y="685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A8E1B36F-3DFE-BDCA-0786-8B8D073DA30F}"/>
                  </a:ext>
                </a:extLst>
              </p:cNvPr>
              <p:cNvCxnSpPr/>
              <p:nvPr userDrawn="1"/>
            </p:nvCxnSpPr>
            <p:spPr>
              <a:xfrm>
                <a:off x="-360600" y="1143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5613020A-109F-6AD8-E136-7393F612DF2D}"/>
                  </a:ext>
                </a:extLst>
              </p:cNvPr>
              <p:cNvCxnSpPr/>
              <p:nvPr userDrawn="1"/>
            </p:nvCxnSpPr>
            <p:spPr>
              <a:xfrm>
                <a:off x="-360600" y="1600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A34367CC-CD8D-A6FD-E057-488161FCEEC2}"/>
                  </a:ext>
                </a:extLst>
              </p:cNvPr>
              <p:cNvCxnSpPr/>
              <p:nvPr userDrawn="1"/>
            </p:nvCxnSpPr>
            <p:spPr>
              <a:xfrm>
                <a:off x="-360600" y="2057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45E99F2A-59D2-1AAF-C79E-E91CAC01C0C9}"/>
                  </a:ext>
                </a:extLst>
              </p:cNvPr>
              <p:cNvCxnSpPr/>
              <p:nvPr userDrawn="1"/>
            </p:nvCxnSpPr>
            <p:spPr>
              <a:xfrm>
                <a:off x="-360600" y="2514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5E73EEB-54EE-9705-ACB4-A8357FBDE39D}"/>
                  </a:ext>
                </a:extLst>
              </p:cNvPr>
              <p:cNvCxnSpPr/>
              <p:nvPr userDrawn="1"/>
            </p:nvCxnSpPr>
            <p:spPr>
              <a:xfrm>
                <a:off x="-360600" y="2971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FED05E9-A60A-766A-C778-0C2A8F9CA8FC}"/>
                  </a:ext>
                </a:extLst>
              </p:cNvPr>
              <p:cNvCxnSpPr/>
              <p:nvPr userDrawn="1"/>
            </p:nvCxnSpPr>
            <p:spPr>
              <a:xfrm>
                <a:off x="-360600" y="3429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071458B-B2E2-90CD-19CA-8D73B54B1C80}"/>
                  </a:ext>
                </a:extLst>
              </p:cNvPr>
              <p:cNvCxnSpPr/>
              <p:nvPr userDrawn="1"/>
            </p:nvCxnSpPr>
            <p:spPr>
              <a:xfrm>
                <a:off x="-360600" y="3886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45C7FE-01D5-1C23-830F-C954DA109BFA}"/>
                  </a:ext>
                </a:extLst>
              </p:cNvPr>
              <p:cNvCxnSpPr/>
              <p:nvPr userDrawn="1"/>
            </p:nvCxnSpPr>
            <p:spPr>
              <a:xfrm>
                <a:off x="-360600" y="4343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20C7BA20-A406-D3BC-F6F4-2681042A4529}"/>
                  </a:ext>
                </a:extLst>
              </p:cNvPr>
              <p:cNvCxnSpPr/>
              <p:nvPr userDrawn="1"/>
            </p:nvCxnSpPr>
            <p:spPr>
              <a:xfrm>
                <a:off x="-360600" y="48006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561FAB66-CDD4-F050-78E2-48F5AF81AC75}"/>
                  </a:ext>
                </a:extLst>
              </p:cNvPr>
              <p:cNvCxnSpPr/>
              <p:nvPr userDrawn="1"/>
            </p:nvCxnSpPr>
            <p:spPr>
              <a:xfrm>
                <a:off x="-360600" y="52578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4F45631-311D-A6F2-011F-75F49EE276F5}"/>
                  </a:ext>
                </a:extLst>
              </p:cNvPr>
              <p:cNvCxnSpPr/>
              <p:nvPr userDrawn="1"/>
            </p:nvCxnSpPr>
            <p:spPr>
              <a:xfrm>
                <a:off x="-360600" y="57150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160F7EBD-D221-82FD-F282-7A53247FEFAA}"/>
                  </a:ext>
                </a:extLst>
              </p:cNvPr>
              <p:cNvCxnSpPr/>
              <p:nvPr userDrawn="1"/>
            </p:nvCxnSpPr>
            <p:spPr>
              <a:xfrm>
                <a:off x="-360600" y="61722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E0990138-9803-8092-016F-C19CBB26268E}"/>
                  </a:ext>
                </a:extLst>
              </p:cNvPr>
              <p:cNvCxnSpPr/>
              <p:nvPr userDrawn="1"/>
            </p:nvCxnSpPr>
            <p:spPr>
              <a:xfrm>
                <a:off x="-360600" y="6629400"/>
                <a:ext cx="108000"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A83D1B84-8B79-E070-FD87-3E66B1720A6C}"/>
                </a:ext>
              </a:extLst>
            </p:cNvPr>
            <p:cNvGrpSpPr/>
            <p:nvPr userDrawn="1"/>
          </p:nvGrpSpPr>
          <p:grpSpPr>
            <a:xfrm>
              <a:off x="-600" y="-360002"/>
              <a:ext cx="12193200" cy="180000"/>
              <a:chOff x="-600" y="-360002"/>
              <a:chExt cx="12193200" cy="180000"/>
            </a:xfrm>
          </p:grpSpPr>
          <p:cxnSp>
            <p:nvCxnSpPr>
              <p:cNvPr id="12" name="Straight Connector 11">
                <a:extLst>
                  <a:ext uri="{FF2B5EF4-FFF2-40B4-BE49-F238E27FC236}">
                    <a16:creationId xmlns:a16="http://schemas.microsoft.com/office/drawing/2014/main" id="{AF76DFE8-6ED9-9980-789A-C08E2E0DEA64}"/>
                  </a:ext>
                </a:extLst>
              </p:cNvPr>
              <p:cNvCxnSpPr/>
              <p:nvPr/>
            </p:nvCxnSpPr>
            <p:spPr>
              <a:xfrm>
                <a:off x="-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EE7858-D4AA-3D81-9080-5A8220CF1666}"/>
                  </a:ext>
                </a:extLst>
              </p:cNvPr>
              <p:cNvCxnSpPr/>
              <p:nvPr/>
            </p:nvCxnSpPr>
            <p:spPr>
              <a:xfrm>
                <a:off x="4683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468E21E-FFFA-C162-81CB-331CD1B0B7E2}"/>
                  </a:ext>
                </a:extLst>
              </p:cNvPr>
              <p:cNvCxnSpPr/>
              <p:nvPr/>
            </p:nvCxnSpPr>
            <p:spPr>
              <a:xfrm>
                <a:off x="9373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524FF2E-9B39-6578-AF5B-3FE7E464702B}"/>
                  </a:ext>
                </a:extLst>
              </p:cNvPr>
              <p:cNvCxnSpPr/>
              <p:nvPr/>
            </p:nvCxnSpPr>
            <p:spPr>
              <a:xfrm>
                <a:off x="14063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B903096-468F-E089-7AE5-643711543748}"/>
                  </a:ext>
                </a:extLst>
              </p:cNvPr>
              <p:cNvCxnSpPr/>
              <p:nvPr/>
            </p:nvCxnSpPr>
            <p:spPr>
              <a:xfrm>
                <a:off x="18752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B281E2E-8B62-C14D-7175-FA11BBB356F8}"/>
                  </a:ext>
                </a:extLst>
              </p:cNvPr>
              <p:cNvCxnSpPr/>
              <p:nvPr/>
            </p:nvCxnSpPr>
            <p:spPr>
              <a:xfrm>
                <a:off x="23442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E821CCF-479D-243C-F1E5-6D21E8F8EBCE}"/>
                  </a:ext>
                </a:extLst>
              </p:cNvPr>
              <p:cNvCxnSpPr/>
              <p:nvPr/>
            </p:nvCxnSpPr>
            <p:spPr>
              <a:xfrm>
                <a:off x="28132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6896108-43A0-1D21-DA32-9263C7BB11FB}"/>
                  </a:ext>
                </a:extLst>
              </p:cNvPr>
              <p:cNvCxnSpPr/>
              <p:nvPr/>
            </p:nvCxnSpPr>
            <p:spPr>
              <a:xfrm>
                <a:off x="32821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55149A8-0E84-C88F-CAA0-7B7200DDF7F0}"/>
                  </a:ext>
                </a:extLst>
              </p:cNvPr>
              <p:cNvCxnSpPr/>
              <p:nvPr/>
            </p:nvCxnSpPr>
            <p:spPr>
              <a:xfrm>
                <a:off x="37511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718C96C-3FC6-9F78-A565-2318CB33F3E3}"/>
                  </a:ext>
                </a:extLst>
              </p:cNvPr>
              <p:cNvCxnSpPr/>
              <p:nvPr/>
            </p:nvCxnSpPr>
            <p:spPr>
              <a:xfrm>
                <a:off x="42201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3CCC314-BE1A-E1CF-0AC5-1531D6B2F695}"/>
                  </a:ext>
                </a:extLst>
              </p:cNvPr>
              <p:cNvCxnSpPr/>
              <p:nvPr/>
            </p:nvCxnSpPr>
            <p:spPr>
              <a:xfrm>
                <a:off x="46891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0CEB8C-024A-7554-B1B7-D72D9A98655D}"/>
                  </a:ext>
                </a:extLst>
              </p:cNvPr>
              <p:cNvCxnSpPr/>
              <p:nvPr/>
            </p:nvCxnSpPr>
            <p:spPr>
              <a:xfrm>
                <a:off x="51580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DBC544-761E-FDE7-8921-5014B26A1F3C}"/>
                  </a:ext>
                </a:extLst>
              </p:cNvPr>
              <p:cNvCxnSpPr/>
              <p:nvPr/>
            </p:nvCxnSpPr>
            <p:spPr>
              <a:xfrm>
                <a:off x="56270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673F2A3-8006-53F4-C745-009885D9D4F9}"/>
                  </a:ext>
                </a:extLst>
              </p:cNvPr>
              <p:cNvCxnSpPr/>
              <p:nvPr/>
            </p:nvCxnSpPr>
            <p:spPr>
              <a:xfrm>
                <a:off x="60960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A8427D-81E0-03DC-1518-294C61A36F70}"/>
                  </a:ext>
                </a:extLst>
              </p:cNvPr>
              <p:cNvCxnSpPr/>
              <p:nvPr/>
            </p:nvCxnSpPr>
            <p:spPr>
              <a:xfrm>
                <a:off x="65649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58DDD0F-19E7-4B2D-B745-EC107EDA350C}"/>
                  </a:ext>
                </a:extLst>
              </p:cNvPr>
              <p:cNvCxnSpPr/>
              <p:nvPr userDrawn="1"/>
            </p:nvCxnSpPr>
            <p:spPr>
              <a:xfrm>
                <a:off x="2338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0129444-2806-CF5E-2809-6E51FAFDBD02}"/>
                  </a:ext>
                </a:extLst>
              </p:cNvPr>
              <p:cNvCxnSpPr/>
              <p:nvPr userDrawn="1"/>
            </p:nvCxnSpPr>
            <p:spPr>
              <a:xfrm>
                <a:off x="7028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93184B2-6E1E-9ACE-DE49-CB45FF545506}"/>
                  </a:ext>
                </a:extLst>
              </p:cNvPr>
              <p:cNvCxnSpPr/>
              <p:nvPr userDrawn="1"/>
            </p:nvCxnSpPr>
            <p:spPr>
              <a:xfrm>
                <a:off x="11718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4434332-0FA4-2311-F9C4-5143559DA43D}"/>
                  </a:ext>
                </a:extLst>
              </p:cNvPr>
              <p:cNvCxnSpPr/>
              <p:nvPr userDrawn="1"/>
            </p:nvCxnSpPr>
            <p:spPr>
              <a:xfrm>
                <a:off x="16407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8CAD38D-9CAC-1AAE-B12B-A7063F13A7D6}"/>
                  </a:ext>
                </a:extLst>
              </p:cNvPr>
              <p:cNvCxnSpPr/>
              <p:nvPr userDrawn="1"/>
            </p:nvCxnSpPr>
            <p:spPr>
              <a:xfrm>
                <a:off x="21097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CFE9EA9-1D4A-A5AE-2714-B8C6CB885C7B}"/>
                  </a:ext>
                </a:extLst>
              </p:cNvPr>
              <p:cNvCxnSpPr/>
              <p:nvPr userDrawn="1"/>
            </p:nvCxnSpPr>
            <p:spPr>
              <a:xfrm>
                <a:off x="25787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12349E1-1C68-C22C-1564-0A8ED35B53B8}"/>
                  </a:ext>
                </a:extLst>
              </p:cNvPr>
              <p:cNvCxnSpPr/>
              <p:nvPr userDrawn="1"/>
            </p:nvCxnSpPr>
            <p:spPr>
              <a:xfrm>
                <a:off x="30477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1E0B27B-57A9-27F0-6F87-929C3B8FBAA9}"/>
                  </a:ext>
                </a:extLst>
              </p:cNvPr>
              <p:cNvCxnSpPr/>
              <p:nvPr userDrawn="1"/>
            </p:nvCxnSpPr>
            <p:spPr>
              <a:xfrm>
                <a:off x="35166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2F2F0D6-5A86-33AD-1E9E-3169B64950D4}"/>
                  </a:ext>
                </a:extLst>
              </p:cNvPr>
              <p:cNvCxnSpPr/>
              <p:nvPr userDrawn="1"/>
            </p:nvCxnSpPr>
            <p:spPr>
              <a:xfrm>
                <a:off x="39856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CCB6F8D3-BE32-27F7-7968-5B4F3398AFC5}"/>
                  </a:ext>
                </a:extLst>
              </p:cNvPr>
              <p:cNvCxnSpPr/>
              <p:nvPr userDrawn="1"/>
            </p:nvCxnSpPr>
            <p:spPr>
              <a:xfrm>
                <a:off x="44546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8D6ED44-20E1-C12F-26F8-495CFAA43230}"/>
                  </a:ext>
                </a:extLst>
              </p:cNvPr>
              <p:cNvCxnSpPr/>
              <p:nvPr userDrawn="1"/>
            </p:nvCxnSpPr>
            <p:spPr>
              <a:xfrm>
                <a:off x="49235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DC5906C-C741-757B-F20B-BB1E20B8E617}"/>
                  </a:ext>
                </a:extLst>
              </p:cNvPr>
              <p:cNvCxnSpPr/>
              <p:nvPr userDrawn="1"/>
            </p:nvCxnSpPr>
            <p:spPr>
              <a:xfrm>
                <a:off x="53925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FF39035-6729-DAE5-CB1B-479CA5D55F33}"/>
                  </a:ext>
                </a:extLst>
              </p:cNvPr>
              <p:cNvCxnSpPr/>
              <p:nvPr userDrawn="1"/>
            </p:nvCxnSpPr>
            <p:spPr>
              <a:xfrm>
                <a:off x="58615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F537F98-5AF2-CD89-6A2A-EA987FD6B3E9}"/>
                  </a:ext>
                </a:extLst>
              </p:cNvPr>
              <p:cNvCxnSpPr/>
              <p:nvPr userDrawn="1"/>
            </p:nvCxnSpPr>
            <p:spPr>
              <a:xfrm>
                <a:off x="63304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B21F098-FD1D-7C18-CDA7-275BC283789B}"/>
                  </a:ext>
                </a:extLst>
              </p:cNvPr>
              <p:cNvCxnSpPr>
                <a:cxnSpLocks/>
              </p:cNvCxnSpPr>
              <p:nvPr/>
            </p:nvCxnSpPr>
            <p:spPr>
              <a:xfrm>
                <a:off x="70339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242DEAB-C9F9-5192-BFA2-A19FE835D0CE}"/>
                  </a:ext>
                </a:extLst>
              </p:cNvPr>
              <p:cNvCxnSpPr>
                <a:cxnSpLocks/>
              </p:cNvCxnSpPr>
              <p:nvPr/>
            </p:nvCxnSpPr>
            <p:spPr>
              <a:xfrm>
                <a:off x="750292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1249324-CF2E-4206-3D1A-BA446075EED0}"/>
                  </a:ext>
                </a:extLst>
              </p:cNvPr>
              <p:cNvCxnSpPr>
                <a:cxnSpLocks/>
              </p:cNvCxnSpPr>
              <p:nvPr/>
            </p:nvCxnSpPr>
            <p:spPr>
              <a:xfrm>
                <a:off x="797189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A3F7051-4F3A-0437-E5C0-B7B2E8FAC468}"/>
                  </a:ext>
                </a:extLst>
              </p:cNvPr>
              <p:cNvCxnSpPr>
                <a:cxnSpLocks/>
              </p:cNvCxnSpPr>
              <p:nvPr/>
            </p:nvCxnSpPr>
            <p:spPr>
              <a:xfrm>
                <a:off x="844086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358C065-C02F-9E06-AC64-040172207D7C}"/>
                  </a:ext>
                </a:extLst>
              </p:cNvPr>
              <p:cNvCxnSpPr>
                <a:cxnSpLocks/>
              </p:cNvCxnSpPr>
              <p:nvPr/>
            </p:nvCxnSpPr>
            <p:spPr>
              <a:xfrm>
                <a:off x="890983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657C159-5FFA-FF24-3E6A-4018F046BE7B}"/>
                  </a:ext>
                </a:extLst>
              </p:cNvPr>
              <p:cNvCxnSpPr>
                <a:cxnSpLocks/>
              </p:cNvCxnSpPr>
              <p:nvPr/>
            </p:nvCxnSpPr>
            <p:spPr>
              <a:xfrm>
                <a:off x="93788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8DB85A4-04A8-B9BD-84FE-1E40B3930623}"/>
                  </a:ext>
                </a:extLst>
              </p:cNvPr>
              <p:cNvCxnSpPr>
                <a:cxnSpLocks/>
              </p:cNvCxnSpPr>
              <p:nvPr userDrawn="1"/>
            </p:nvCxnSpPr>
            <p:spPr>
              <a:xfrm>
                <a:off x="67994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B04CC521-C76E-ABE3-B1EC-2AF6272899EB}"/>
                  </a:ext>
                </a:extLst>
              </p:cNvPr>
              <p:cNvCxnSpPr>
                <a:cxnSpLocks/>
              </p:cNvCxnSpPr>
              <p:nvPr userDrawn="1"/>
            </p:nvCxnSpPr>
            <p:spPr>
              <a:xfrm>
                <a:off x="72684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A37C0A0A-B4E0-A2E1-5CE0-BA120D6EF604}"/>
                  </a:ext>
                </a:extLst>
              </p:cNvPr>
              <p:cNvCxnSpPr>
                <a:cxnSpLocks/>
              </p:cNvCxnSpPr>
              <p:nvPr userDrawn="1"/>
            </p:nvCxnSpPr>
            <p:spPr>
              <a:xfrm>
                <a:off x="773740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AD8AD70-F6CE-960D-1F77-BC0B5B87E9ED}"/>
                  </a:ext>
                </a:extLst>
              </p:cNvPr>
              <p:cNvCxnSpPr>
                <a:cxnSpLocks/>
              </p:cNvCxnSpPr>
              <p:nvPr userDrawn="1"/>
            </p:nvCxnSpPr>
            <p:spPr>
              <a:xfrm>
                <a:off x="820637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5B9DBCC-633C-B058-1CE6-26237B207EA9}"/>
                  </a:ext>
                </a:extLst>
              </p:cNvPr>
              <p:cNvCxnSpPr>
                <a:cxnSpLocks/>
              </p:cNvCxnSpPr>
              <p:nvPr userDrawn="1"/>
            </p:nvCxnSpPr>
            <p:spPr>
              <a:xfrm>
                <a:off x="867534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9B98146-3D33-D837-5DB2-9D76FDEE9F73}"/>
                  </a:ext>
                </a:extLst>
              </p:cNvPr>
              <p:cNvCxnSpPr>
                <a:cxnSpLocks/>
              </p:cNvCxnSpPr>
              <p:nvPr userDrawn="1"/>
            </p:nvCxnSpPr>
            <p:spPr>
              <a:xfrm>
                <a:off x="914431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F6C0A92-324A-F965-36A7-B364EA7D2E7C}"/>
                  </a:ext>
                </a:extLst>
              </p:cNvPr>
              <p:cNvCxnSpPr>
                <a:cxnSpLocks/>
              </p:cNvCxnSpPr>
              <p:nvPr userDrawn="1"/>
            </p:nvCxnSpPr>
            <p:spPr>
              <a:xfrm>
                <a:off x="984777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B6CB705-7626-A87E-C91D-F6CAEB597DA4}"/>
                  </a:ext>
                </a:extLst>
              </p:cNvPr>
              <p:cNvCxnSpPr>
                <a:cxnSpLocks/>
              </p:cNvCxnSpPr>
              <p:nvPr userDrawn="1"/>
            </p:nvCxnSpPr>
            <p:spPr>
              <a:xfrm>
                <a:off x="1031674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4CC4E61-2FD1-86CA-03CE-1C3C0BA4E578}"/>
                  </a:ext>
                </a:extLst>
              </p:cNvPr>
              <p:cNvCxnSpPr>
                <a:cxnSpLocks/>
              </p:cNvCxnSpPr>
              <p:nvPr userDrawn="1"/>
            </p:nvCxnSpPr>
            <p:spPr>
              <a:xfrm>
                <a:off x="1078571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4EBCF88-26B0-49E1-4D20-DD459F886EEC}"/>
                  </a:ext>
                </a:extLst>
              </p:cNvPr>
              <p:cNvCxnSpPr>
                <a:cxnSpLocks/>
              </p:cNvCxnSpPr>
              <p:nvPr userDrawn="1"/>
            </p:nvCxnSpPr>
            <p:spPr>
              <a:xfrm>
                <a:off x="1125468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C586764-503A-5047-1EA6-4EC34E21D4B2}"/>
                  </a:ext>
                </a:extLst>
              </p:cNvPr>
              <p:cNvCxnSpPr>
                <a:cxnSpLocks/>
              </p:cNvCxnSpPr>
              <p:nvPr userDrawn="1"/>
            </p:nvCxnSpPr>
            <p:spPr>
              <a:xfrm>
                <a:off x="1172365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C0C3676-E6D1-EAC9-46BE-C38AAE52B1E2}"/>
                  </a:ext>
                </a:extLst>
              </p:cNvPr>
              <p:cNvCxnSpPr>
                <a:cxnSpLocks/>
              </p:cNvCxnSpPr>
              <p:nvPr userDrawn="1"/>
            </p:nvCxnSpPr>
            <p:spPr>
              <a:xfrm>
                <a:off x="12192600" y="-360002"/>
                <a:ext cx="0" cy="180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59D522D-B1BD-E428-52EE-C26AA0ECB322}"/>
                  </a:ext>
                </a:extLst>
              </p:cNvPr>
              <p:cNvCxnSpPr>
                <a:cxnSpLocks/>
              </p:cNvCxnSpPr>
              <p:nvPr userDrawn="1"/>
            </p:nvCxnSpPr>
            <p:spPr>
              <a:xfrm>
                <a:off x="961328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21CB1F3-D6AD-24B8-6787-DE2F70E86967}"/>
                  </a:ext>
                </a:extLst>
              </p:cNvPr>
              <p:cNvCxnSpPr>
                <a:cxnSpLocks/>
              </p:cNvCxnSpPr>
              <p:nvPr userDrawn="1"/>
            </p:nvCxnSpPr>
            <p:spPr>
              <a:xfrm>
                <a:off x="1008225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03921EF-0FE8-9C0C-C302-A3ACA5CE4B8C}"/>
                  </a:ext>
                </a:extLst>
              </p:cNvPr>
              <p:cNvCxnSpPr>
                <a:cxnSpLocks/>
              </p:cNvCxnSpPr>
              <p:nvPr userDrawn="1"/>
            </p:nvCxnSpPr>
            <p:spPr>
              <a:xfrm>
                <a:off x="1055122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2C45A0F-FD27-1984-F3E6-2CFF290107B7}"/>
                  </a:ext>
                </a:extLst>
              </p:cNvPr>
              <p:cNvCxnSpPr>
                <a:cxnSpLocks/>
              </p:cNvCxnSpPr>
              <p:nvPr userDrawn="1"/>
            </p:nvCxnSpPr>
            <p:spPr>
              <a:xfrm>
                <a:off x="1102019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494C21B-8B0B-B350-EE94-C0F923C63F8C}"/>
                  </a:ext>
                </a:extLst>
              </p:cNvPr>
              <p:cNvCxnSpPr>
                <a:cxnSpLocks/>
              </p:cNvCxnSpPr>
              <p:nvPr userDrawn="1"/>
            </p:nvCxnSpPr>
            <p:spPr>
              <a:xfrm>
                <a:off x="1148916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639DC8F-4544-1021-204A-B231D3EFCB6A}"/>
                  </a:ext>
                </a:extLst>
              </p:cNvPr>
              <p:cNvCxnSpPr>
                <a:cxnSpLocks/>
              </p:cNvCxnSpPr>
              <p:nvPr userDrawn="1"/>
            </p:nvCxnSpPr>
            <p:spPr>
              <a:xfrm>
                <a:off x="11958135" y="-360002"/>
                <a:ext cx="0" cy="10800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9" name="Title 5">
            <a:extLst>
              <a:ext uri="{FF2B5EF4-FFF2-40B4-BE49-F238E27FC236}">
                <a16:creationId xmlns:a16="http://schemas.microsoft.com/office/drawing/2014/main" id="{7607A0B7-3E38-275C-0CE9-04D150DBFF09}"/>
              </a:ext>
            </a:extLst>
          </p:cNvPr>
          <p:cNvSpPr>
            <a:spLocks noGrp="1"/>
          </p:cNvSpPr>
          <p:nvPr>
            <p:ph type="title" hasCustomPrompt="1"/>
          </p:nvPr>
        </p:nvSpPr>
        <p:spPr>
          <a:xfrm>
            <a:off x="468369" y="457200"/>
            <a:ext cx="8441445" cy="415498"/>
          </a:xfrm>
        </p:spPr>
        <p:txBody>
          <a:bodyPr/>
          <a:lstStyle/>
          <a:p>
            <a:r>
              <a:rPr lang="en-US" dirty="0"/>
              <a:t>Title</a:t>
            </a:r>
          </a:p>
        </p:txBody>
      </p:sp>
      <p:sp>
        <p:nvSpPr>
          <p:cNvPr id="100" name="Text Placeholder 8">
            <a:extLst>
              <a:ext uri="{FF2B5EF4-FFF2-40B4-BE49-F238E27FC236}">
                <a16:creationId xmlns:a16="http://schemas.microsoft.com/office/drawing/2014/main" id="{A32E66FE-0EDE-206F-32E6-8086C6DC7E08}"/>
              </a:ext>
            </a:extLst>
          </p:cNvPr>
          <p:cNvSpPr>
            <a:spLocks noGrp="1"/>
          </p:cNvSpPr>
          <p:nvPr>
            <p:ph type="body" sz="quarter" idx="14"/>
          </p:nvPr>
        </p:nvSpPr>
        <p:spPr>
          <a:xfrm>
            <a:off x="468370" y="4114800"/>
            <a:ext cx="3986246" cy="1272656"/>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3" name="Text Placeholder 8">
            <a:extLst>
              <a:ext uri="{FF2B5EF4-FFF2-40B4-BE49-F238E27FC236}">
                <a16:creationId xmlns:a16="http://schemas.microsoft.com/office/drawing/2014/main" id="{00EED5D5-000B-F119-53DA-A9E2EF1C4F97}"/>
              </a:ext>
            </a:extLst>
          </p:cNvPr>
          <p:cNvSpPr>
            <a:spLocks noGrp="1"/>
          </p:cNvSpPr>
          <p:nvPr>
            <p:ph type="body" sz="quarter" idx="15"/>
          </p:nvPr>
        </p:nvSpPr>
        <p:spPr>
          <a:xfrm>
            <a:off x="4923585" y="4114800"/>
            <a:ext cx="3986229" cy="1272656"/>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5" name="Picture Placeholder 104">
            <a:extLst>
              <a:ext uri="{FF2B5EF4-FFF2-40B4-BE49-F238E27FC236}">
                <a16:creationId xmlns:a16="http://schemas.microsoft.com/office/drawing/2014/main" id="{EA73C786-2BE2-DB15-E398-FDF324741E01}"/>
              </a:ext>
            </a:extLst>
          </p:cNvPr>
          <p:cNvSpPr>
            <a:spLocks noGrp="1"/>
          </p:cNvSpPr>
          <p:nvPr>
            <p:ph type="pic" sz="quarter" idx="10" hasCustomPrompt="1"/>
          </p:nvPr>
        </p:nvSpPr>
        <p:spPr>
          <a:xfrm>
            <a:off x="473102" y="1600208"/>
            <a:ext cx="3981513" cy="2285992"/>
          </a:xfrm>
          <a:custGeom>
            <a:avLst/>
            <a:gdLst>
              <a:gd name="connsiteX0" fmla="*/ 0 w 3981513"/>
              <a:gd name="connsiteY0" fmla="*/ 0 h 2285992"/>
              <a:gd name="connsiteX1" fmla="*/ 3981513 w 3981513"/>
              <a:gd name="connsiteY1" fmla="*/ 0 h 2285992"/>
              <a:gd name="connsiteX2" fmla="*/ 3981513 w 3981513"/>
              <a:gd name="connsiteY2" fmla="*/ 2285992 h 2285992"/>
              <a:gd name="connsiteX3" fmla="*/ 474644 w 3981513"/>
              <a:gd name="connsiteY3" fmla="*/ 2285992 h 2285992"/>
              <a:gd name="connsiteX4" fmla="*/ 0 w 3981513"/>
              <a:gd name="connsiteY4" fmla="*/ 1289768 h 2285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1513" h="2285992">
                <a:moveTo>
                  <a:pt x="0" y="0"/>
                </a:moveTo>
                <a:lnTo>
                  <a:pt x="3981513" y="0"/>
                </a:lnTo>
                <a:lnTo>
                  <a:pt x="3981513" y="2285992"/>
                </a:lnTo>
                <a:lnTo>
                  <a:pt x="474644" y="2285992"/>
                </a:lnTo>
                <a:lnTo>
                  <a:pt x="0" y="1289768"/>
                </a:lnTo>
                <a:close/>
              </a:path>
            </a:pathLst>
          </a:custGeom>
          <a:solidFill>
            <a:schemeClr val="bg1">
              <a:lumMod val="50000"/>
            </a:schemeClr>
          </a:solidFill>
        </p:spPr>
        <p:txBody>
          <a:bodyPr wrap="square" anchor="ctr">
            <a:noAutofit/>
          </a:bodyPr>
          <a:lstStyle>
            <a:lvl1pPr marL="0" indent="0" algn="ctr">
              <a:buNone/>
              <a:defRPr>
                <a:latin typeface="+mn-lt"/>
              </a:defRPr>
            </a:lvl1pPr>
          </a:lstStyle>
          <a:p>
            <a:r>
              <a:rPr lang="en-US"/>
              <a:t> </a:t>
            </a:r>
          </a:p>
        </p:txBody>
      </p:sp>
      <p:sp>
        <p:nvSpPr>
          <p:cNvPr id="106" name="Picture Placeholder 105">
            <a:extLst>
              <a:ext uri="{FF2B5EF4-FFF2-40B4-BE49-F238E27FC236}">
                <a16:creationId xmlns:a16="http://schemas.microsoft.com/office/drawing/2014/main" id="{83855E5D-ECA9-9D73-289F-EF842606D970}"/>
              </a:ext>
            </a:extLst>
          </p:cNvPr>
          <p:cNvSpPr>
            <a:spLocks noGrp="1"/>
          </p:cNvSpPr>
          <p:nvPr>
            <p:ph type="pic" sz="quarter" idx="16" hasCustomPrompt="1"/>
          </p:nvPr>
        </p:nvSpPr>
        <p:spPr>
          <a:xfrm>
            <a:off x="4928301" y="1600208"/>
            <a:ext cx="3981513" cy="2285992"/>
          </a:xfrm>
          <a:custGeom>
            <a:avLst/>
            <a:gdLst>
              <a:gd name="connsiteX0" fmla="*/ 0 w 3981513"/>
              <a:gd name="connsiteY0" fmla="*/ 0 h 2285992"/>
              <a:gd name="connsiteX1" fmla="*/ 3514473 w 3981513"/>
              <a:gd name="connsiteY1" fmla="*/ 0 h 2285992"/>
              <a:gd name="connsiteX2" fmla="*/ 3981513 w 3981513"/>
              <a:gd name="connsiteY2" fmla="*/ 980263 h 2285992"/>
              <a:gd name="connsiteX3" fmla="*/ 3981513 w 3981513"/>
              <a:gd name="connsiteY3" fmla="*/ 2285992 h 2285992"/>
              <a:gd name="connsiteX4" fmla="*/ 0 w 3981513"/>
              <a:gd name="connsiteY4" fmla="*/ 2285992 h 2285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1513" h="2285992">
                <a:moveTo>
                  <a:pt x="0" y="0"/>
                </a:moveTo>
                <a:lnTo>
                  <a:pt x="3514473" y="0"/>
                </a:lnTo>
                <a:lnTo>
                  <a:pt x="3981513" y="980263"/>
                </a:lnTo>
                <a:lnTo>
                  <a:pt x="3981513" y="2285992"/>
                </a:lnTo>
                <a:lnTo>
                  <a:pt x="0" y="2285992"/>
                </a:lnTo>
                <a:close/>
              </a:path>
            </a:pathLst>
          </a:custGeom>
          <a:solidFill>
            <a:schemeClr val="bg1">
              <a:lumMod val="50000"/>
            </a:schemeClr>
          </a:solidFill>
        </p:spPr>
        <p:txBody>
          <a:bodyPr wrap="square" anchor="ctr">
            <a:noAutofit/>
          </a:bodyPr>
          <a:lstStyle>
            <a:lvl1pPr marL="0" indent="0" algn="ctr">
              <a:buNone/>
              <a:defRPr>
                <a:latin typeface="+mn-lt"/>
              </a:defRPr>
            </a:lvl1pPr>
          </a:lstStyle>
          <a:p>
            <a:r>
              <a:rPr lang="en-US"/>
              <a:t> </a:t>
            </a:r>
          </a:p>
        </p:txBody>
      </p:sp>
      <p:sp>
        <p:nvSpPr>
          <p:cNvPr id="107" name="Slide Number Placeholder 5">
            <a:extLst>
              <a:ext uri="{FF2B5EF4-FFF2-40B4-BE49-F238E27FC236}">
                <a16:creationId xmlns:a16="http://schemas.microsoft.com/office/drawing/2014/main" id="{E1318BB2-2784-A93B-A325-1B0F9987B541}"/>
              </a:ext>
            </a:extLst>
          </p:cNvPr>
          <p:cNvSpPr>
            <a:spLocks noGrp="1"/>
          </p:cNvSpPr>
          <p:nvPr>
            <p:ph type="sldNum" sz="quarter" idx="4"/>
          </p:nvPr>
        </p:nvSpPr>
        <p:spPr>
          <a:xfrm>
            <a:off x="11229916" y="6506289"/>
            <a:ext cx="493734" cy="123111"/>
          </a:xfrm>
          <a:prstGeom prst="rect">
            <a:avLst/>
          </a:prstGeom>
        </p:spPr>
        <p:txBody>
          <a:bodyPr vert="horz" lIns="0" tIns="0" rIns="0" bIns="0" rtlCol="0" anchor="b" anchorCtr="0">
            <a:spAutoFit/>
          </a:bodyPr>
          <a:lstStyle>
            <a:lvl1pPr algn="r">
              <a:defRPr sz="800" b="0" i="0">
                <a:solidFill>
                  <a:schemeClr val="tx1"/>
                </a:solidFill>
                <a:latin typeface="Silka Medium" pitchFamily="2" charset="77"/>
                <a:cs typeface="Arial" panose="020B0604020202020204" pitchFamily="34" charset="0"/>
              </a:defRPr>
            </a:lvl1pPr>
          </a:lstStyle>
          <a:p>
            <a:fld id="{04193E4F-8440-6C44-A6ED-95C7ADAAF2FB}" type="slidenum">
              <a:rPr lang="en-US" smtClean="0"/>
              <a:pPr/>
              <a:t>‹#›</a:t>
            </a:fld>
            <a:endParaRPr lang="en-US" dirty="0"/>
          </a:p>
        </p:txBody>
      </p:sp>
      <p:sp>
        <p:nvSpPr>
          <p:cNvPr id="108" name="Footer Placeholder 4">
            <a:extLst>
              <a:ext uri="{FF2B5EF4-FFF2-40B4-BE49-F238E27FC236}">
                <a16:creationId xmlns:a16="http://schemas.microsoft.com/office/drawing/2014/main" id="{10FD5C3C-EDAD-2A49-531E-C20B827CFCB9}"/>
              </a:ext>
            </a:extLst>
          </p:cNvPr>
          <p:cNvSpPr>
            <a:spLocks noGrp="1"/>
          </p:cNvSpPr>
          <p:nvPr>
            <p:ph type="ftr" sz="quarter" idx="3"/>
          </p:nvPr>
        </p:nvSpPr>
        <p:spPr>
          <a:xfrm>
            <a:off x="1173600" y="6504300"/>
            <a:ext cx="2523746" cy="123111"/>
          </a:xfrm>
          <a:prstGeom prst="rect">
            <a:avLst/>
          </a:prstGeom>
        </p:spPr>
        <p:txBody>
          <a:bodyPr vert="horz" wrap="none" lIns="0" tIns="0" rIns="180000" bIns="0" rtlCol="0" anchor="b" anchorCtr="0">
            <a:spAutoFit/>
          </a:bodyPr>
          <a:lstStyle>
            <a:lvl1pPr algn="l">
              <a:defRPr sz="800" b="0" i="0">
                <a:solidFill>
                  <a:schemeClr val="tx1"/>
                </a:solidFill>
                <a:latin typeface="Silka Medium" pitchFamily="2" charset="77"/>
              </a:defRPr>
            </a:lvl1pPr>
          </a:lstStyle>
          <a:p>
            <a:r>
              <a:rPr lang="en-US" dirty="0"/>
              <a:t>Leveraging Data &amp; AI/ML for Driving Decisions</a:t>
            </a:r>
          </a:p>
        </p:txBody>
      </p:sp>
      <p:grpSp>
        <p:nvGrpSpPr>
          <p:cNvPr id="3" name="Group 2">
            <a:extLst>
              <a:ext uri="{FF2B5EF4-FFF2-40B4-BE49-F238E27FC236}">
                <a16:creationId xmlns:a16="http://schemas.microsoft.com/office/drawing/2014/main" id="{5A0F9B85-D284-6B2E-059F-D0BF79F878BE}"/>
              </a:ext>
            </a:extLst>
          </p:cNvPr>
          <p:cNvGrpSpPr/>
          <p:nvPr userDrawn="1"/>
        </p:nvGrpSpPr>
        <p:grpSpPr>
          <a:xfrm>
            <a:off x="468350" y="6479752"/>
            <a:ext cx="608469" cy="131468"/>
            <a:chOff x="42863" y="2208213"/>
            <a:chExt cx="10080625" cy="2178050"/>
          </a:xfrm>
          <a:solidFill>
            <a:schemeClr val="bg1"/>
          </a:solidFill>
        </p:grpSpPr>
        <p:sp>
          <p:nvSpPr>
            <p:cNvPr id="4" name="Freeform 3">
              <a:extLst>
                <a:ext uri="{FF2B5EF4-FFF2-40B4-BE49-F238E27FC236}">
                  <a16:creationId xmlns:a16="http://schemas.microsoft.com/office/drawing/2014/main" id="{9ECBCA34-72CB-3AAE-E7D7-BDABFDC5C43C}"/>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5" name="Freeform 4">
              <a:extLst>
                <a:ext uri="{FF2B5EF4-FFF2-40B4-BE49-F238E27FC236}">
                  <a16:creationId xmlns:a16="http://schemas.microsoft.com/office/drawing/2014/main" id="{527621E8-CB54-A57A-182E-4E93BF02AEAA}"/>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26425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2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AD35AF-4B73-4945-ABD5-58A99B306B42}"/>
              </a:ext>
            </a:extLst>
          </p:cNvPr>
          <p:cNvSpPr>
            <a:spLocks noGrp="1"/>
          </p:cNvSpPr>
          <p:nvPr>
            <p:ph type="title"/>
          </p:nvPr>
        </p:nvSpPr>
        <p:spPr>
          <a:xfrm>
            <a:off x="468370" y="457200"/>
            <a:ext cx="11200775" cy="3877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a:extLst>
              <a:ext uri="{FF2B5EF4-FFF2-40B4-BE49-F238E27FC236}">
                <a16:creationId xmlns:a16="http://schemas.microsoft.com/office/drawing/2014/main" id="{49F39BFB-2354-6345-8052-4A0EA72E863B}"/>
              </a:ext>
            </a:extLst>
          </p:cNvPr>
          <p:cNvSpPr>
            <a:spLocks noGrp="1"/>
          </p:cNvSpPr>
          <p:nvPr>
            <p:ph type="body" idx="1"/>
          </p:nvPr>
        </p:nvSpPr>
        <p:spPr>
          <a:xfrm>
            <a:off x="468370" y="1821600"/>
            <a:ext cx="11200775" cy="2222147"/>
          </a:xfrm>
          <a:prstGeom prst="rect">
            <a:avLst/>
          </a:prstGeom>
        </p:spPr>
        <p:txBody>
          <a:bodyPr vert="horz" wrap="square" lIns="0" tIns="0" rIns="0" bIns="0" rtlCol="0">
            <a:sp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2112049781"/>
      </p:ext>
    </p:extLst>
  </p:cSld>
  <p:clrMap bg1="lt1" tx1="dk1" bg2="lt2" tx2="dk2" accent1="accent1" accent2="accent2" accent3="accent3" accent4="accent4" accent5="accent5" accent6="accent6" hlink="hlink" folHlink="folHlink"/>
  <p:sldLayoutIdLst>
    <p:sldLayoutId id="2147484061" r:id="rId1"/>
    <p:sldLayoutId id="2147484052" r:id="rId2"/>
    <p:sldLayoutId id="2147484057" r:id="rId3"/>
    <p:sldLayoutId id="2147484055" r:id="rId4"/>
    <p:sldLayoutId id="2147484058" r:id="rId5"/>
    <p:sldLayoutId id="2147484056" r:id="rId6"/>
    <p:sldLayoutId id="2147484059" r:id="rId7"/>
    <p:sldLayoutId id="2147484024" r:id="rId8"/>
    <p:sldLayoutId id="2147484026" r:id="rId9"/>
    <p:sldLayoutId id="2147484028" r:id="rId10"/>
    <p:sldLayoutId id="2147484030" r:id="rId11"/>
    <p:sldLayoutId id="2147484032" r:id="rId12"/>
    <p:sldLayoutId id="2147484054" r:id="rId13"/>
    <p:sldLayoutId id="2147484060" r:id="rId14"/>
  </p:sldLayoutIdLst>
  <p:hf hdr="0" dt="0"/>
  <p:txStyles>
    <p:titleStyle>
      <a:lvl1pPr algn="l" defTabSz="914400" rtl="0" eaLnBrk="1" latinLnBrk="0" hangingPunct="1">
        <a:lnSpc>
          <a:spcPct val="90000"/>
        </a:lnSpc>
        <a:spcBef>
          <a:spcPct val="0"/>
        </a:spcBef>
        <a:buNone/>
        <a:defRPr sz="2800" b="0" i="0" kern="1200">
          <a:solidFill>
            <a:schemeClr val="tx1"/>
          </a:solidFill>
          <a:latin typeface="Silka Medium" pitchFamily="2" charset="77"/>
          <a:ea typeface="+mj-ea"/>
          <a:cs typeface="+mj-cs"/>
        </a:defRPr>
      </a:lvl1pPr>
    </p:titleStyle>
    <p:bodyStyle>
      <a:lvl1pPr marL="144000" indent="-144000" algn="l" defTabSz="914400" rtl="0" eaLnBrk="1" latinLnBrk="0" hangingPunct="1">
        <a:lnSpc>
          <a:spcPct val="110000"/>
        </a:lnSpc>
        <a:spcBef>
          <a:spcPts val="0"/>
        </a:spcBef>
        <a:spcAft>
          <a:spcPts val="1200"/>
        </a:spcAft>
        <a:buClr>
          <a:schemeClr val="accent5"/>
        </a:buClr>
        <a:buSzPct val="100000"/>
        <a:buFont typeface="Arial" panose="020B0604020202020204" pitchFamily="34" charset="0"/>
        <a:buChar char="•"/>
        <a:defRPr lang="en-US" sz="1600" b="0" i="0" kern="1200" cap="none" baseline="0" dirty="0">
          <a:solidFill>
            <a:schemeClr val="tx1"/>
          </a:solidFill>
          <a:latin typeface="Silka Light" pitchFamily="2" charset="77"/>
          <a:ea typeface="+mn-ea"/>
          <a:cs typeface="Arial" panose="020B0604020202020204" pitchFamily="34" charset="0"/>
        </a:defRPr>
      </a:lvl1pPr>
      <a:lvl2pPr marL="144000" indent="-144000" algn="l" defTabSz="914400" rtl="0" eaLnBrk="1" latinLnBrk="0" hangingPunct="1">
        <a:lnSpc>
          <a:spcPct val="110000"/>
        </a:lnSpc>
        <a:spcBef>
          <a:spcPts val="0"/>
        </a:spcBef>
        <a:spcAft>
          <a:spcPts val="1200"/>
        </a:spcAft>
        <a:buClr>
          <a:schemeClr val="accent5"/>
        </a:buClr>
        <a:buSzPct val="100000"/>
        <a:buFont typeface="Arial" panose="020B0604020202020204" pitchFamily="34" charset="0"/>
        <a:buChar char="•"/>
        <a:tabLst/>
        <a:defRPr lang="en-US" sz="1400" b="0" i="0" kern="1200" dirty="0">
          <a:solidFill>
            <a:schemeClr val="tx1"/>
          </a:solidFill>
          <a:latin typeface="Silka Light" pitchFamily="2" charset="77"/>
          <a:ea typeface="+mn-ea"/>
          <a:cs typeface="Arial" panose="020B0604020202020204" pitchFamily="34" charset="0"/>
        </a:defRPr>
      </a:lvl2pPr>
      <a:lvl3pPr marL="108000" indent="-108000" algn="l" defTabSz="914400" rtl="0" eaLnBrk="1" latinLnBrk="0" hangingPunct="1">
        <a:lnSpc>
          <a:spcPct val="110000"/>
        </a:lnSpc>
        <a:spcBef>
          <a:spcPts val="0"/>
        </a:spcBef>
        <a:spcAft>
          <a:spcPts val="600"/>
        </a:spcAft>
        <a:buClr>
          <a:schemeClr val="accent5"/>
        </a:buClr>
        <a:buSzPct val="100000"/>
        <a:buFont typeface="Arial" panose="020B0604020202020204" pitchFamily="34" charset="0"/>
        <a:buChar char="•"/>
        <a:tabLst/>
        <a:defRPr lang="en-US" sz="1200" b="0" i="0" kern="1200" dirty="0">
          <a:solidFill>
            <a:schemeClr val="tx1"/>
          </a:solidFill>
          <a:latin typeface="Silka Light" pitchFamily="2" charset="77"/>
          <a:ea typeface="+mn-ea"/>
          <a:cs typeface="Arial" panose="020B0604020202020204" pitchFamily="34" charset="0"/>
        </a:defRPr>
      </a:lvl3pPr>
      <a:lvl4pPr marL="108000" indent="-108000" algn="l" defTabSz="914400" rtl="0" eaLnBrk="1" latinLnBrk="0" hangingPunct="1">
        <a:lnSpc>
          <a:spcPct val="110000"/>
        </a:lnSpc>
        <a:spcBef>
          <a:spcPts val="0"/>
        </a:spcBef>
        <a:spcAft>
          <a:spcPts val="600"/>
        </a:spcAft>
        <a:buClr>
          <a:schemeClr val="accent5"/>
        </a:buClr>
        <a:buSzPct val="100000"/>
        <a:buFont typeface="Arial" panose="020B0604020202020204" pitchFamily="34" charset="0"/>
        <a:buChar char="•"/>
        <a:tabLst/>
        <a:defRPr lang="en-US" sz="1100" b="0" i="0" kern="1200" dirty="0">
          <a:solidFill>
            <a:schemeClr val="tx1"/>
          </a:solidFill>
          <a:latin typeface="Silka Light" pitchFamily="2" charset="77"/>
          <a:ea typeface="+mn-ea"/>
          <a:cs typeface="Arial" panose="020B0604020202020204" pitchFamily="34" charset="0"/>
        </a:defRPr>
      </a:lvl4pPr>
      <a:lvl5pPr marL="108000" indent="-108000" algn="l" defTabSz="914400" rtl="0" eaLnBrk="1" latinLnBrk="0" hangingPunct="1">
        <a:lnSpc>
          <a:spcPct val="110000"/>
        </a:lnSpc>
        <a:spcBef>
          <a:spcPts val="0"/>
        </a:spcBef>
        <a:spcAft>
          <a:spcPts val="600"/>
        </a:spcAft>
        <a:buClr>
          <a:schemeClr val="accent5"/>
        </a:buClr>
        <a:buSzPct val="100000"/>
        <a:buFont typeface="Arial" panose="020B0604020202020204" pitchFamily="34" charset="0"/>
        <a:buChar char="•"/>
        <a:tabLst/>
        <a:defRPr lang="en-US" sz="1000" b="0" i="0" kern="1200" dirty="0">
          <a:solidFill>
            <a:schemeClr val="tx1"/>
          </a:solidFill>
          <a:latin typeface="Silka Light" pitchFamily="2" charset="77"/>
          <a:ea typeface="+mn-ea"/>
          <a:cs typeface="Arial" panose="020B0604020202020204" pitchFamily="34" charset="0"/>
        </a:defRPr>
      </a:lvl5pPr>
      <a:lvl6pPr marL="90000" indent="-90000" algn="l" defTabSz="914400" rtl="0" eaLnBrk="1" latinLnBrk="0" hangingPunct="1">
        <a:lnSpc>
          <a:spcPct val="110000"/>
        </a:lnSpc>
        <a:spcBef>
          <a:spcPts val="0"/>
        </a:spcBef>
        <a:spcAft>
          <a:spcPts val="300"/>
        </a:spcAft>
        <a:buClr>
          <a:schemeClr val="accent5"/>
        </a:buClr>
        <a:buSzPct val="100000"/>
        <a:buFont typeface="Arial" panose="020B0604020202020204" pitchFamily="34" charset="0"/>
        <a:buChar char="•"/>
        <a:defRPr sz="900" b="0" i="0" kern="1200">
          <a:solidFill>
            <a:schemeClr val="tx1"/>
          </a:solidFill>
          <a:latin typeface="Silka Light" pitchFamily="2" charset="77"/>
          <a:ea typeface="+mn-ea"/>
          <a:cs typeface="Arial" panose="020B0604020202020204" pitchFamily="34" charset="0"/>
        </a:defRPr>
      </a:lvl6pPr>
      <a:lvl7pPr marL="90000" indent="-90000" algn="l" defTabSz="914400" rtl="0" eaLnBrk="1" latinLnBrk="0" hangingPunct="1">
        <a:lnSpc>
          <a:spcPct val="110000"/>
        </a:lnSpc>
        <a:spcBef>
          <a:spcPts val="0"/>
        </a:spcBef>
        <a:spcAft>
          <a:spcPts val="300"/>
        </a:spcAft>
        <a:buClr>
          <a:schemeClr val="accent5"/>
        </a:buClr>
        <a:buSzPct val="100000"/>
        <a:buFont typeface="Arial" panose="020B0604020202020204" pitchFamily="34" charset="0"/>
        <a:buChar char="•"/>
        <a:defRPr sz="800" b="0" i="0" kern="1200">
          <a:solidFill>
            <a:schemeClr val="tx1"/>
          </a:solidFill>
          <a:latin typeface="Silka Light" pitchFamily="2" charset="77"/>
          <a:ea typeface="+mn-ea"/>
          <a:cs typeface="Arial" panose="020B0604020202020204" pitchFamily="34" charset="0"/>
        </a:defRPr>
      </a:lvl7pPr>
      <a:lvl8pPr marL="72000" indent="-72000" algn="l" defTabSz="914400" rtl="0" eaLnBrk="1" latinLnBrk="0" hangingPunct="1">
        <a:lnSpc>
          <a:spcPct val="110000"/>
        </a:lnSpc>
        <a:spcBef>
          <a:spcPts val="0"/>
        </a:spcBef>
        <a:spcAft>
          <a:spcPts val="300"/>
        </a:spcAft>
        <a:buClr>
          <a:schemeClr val="accent5"/>
        </a:buClr>
        <a:buSzPct val="100000"/>
        <a:buFont typeface="Arial" panose="020B0604020202020204" pitchFamily="34" charset="0"/>
        <a:buChar char="•"/>
        <a:defRPr sz="700" b="0" i="0" kern="1200">
          <a:solidFill>
            <a:schemeClr val="tx1"/>
          </a:solidFill>
          <a:latin typeface="Silka Light" pitchFamily="2" charset="77"/>
          <a:ea typeface="+mn-ea"/>
          <a:cs typeface="Arial" panose="020B0604020202020204" pitchFamily="34" charset="0"/>
        </a:defRPr>
      </a:lvl8pPr>
      <a:lvl9pPr marL="72000" indent="-72000" algn="l" defTabSz="914400" rtl="0" eaLnBrk="1" latinLnBrk="0" hangingPunct="1">
        <a:lnSpc>
          <a:spcPct val="110000"/>
        </a:lnSpc>
        <a:spcBef>
          <a:spcPts val="0"/>
        </a:spcBef>
        <a:spcAft>
          <a:spcPts val="300"/>
        </a:spcAft>
        <a:buClr>
          <a:schemeClr val="accent5"/>
        </a:buClr>
        <a:buSzPct val="100000"/>
        <a:buFont typeface="Arial" panose="020B0604020202020204" pitchFamily="34" charset="0"/>
        <a:buChar char="•"/>
        <a:defRPr sz="600" b="0" i="0" kern="1200">
          <a:solidFill>
            <a:schemeClr val="tx1"/>
          </a:solidFill>
          <a:latin typeface="Silka Light" pitchFamily="2" charset="77"/>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912" userDrawn="1">
          <p15:clr>
            <a:srgbClr val="F26B43"/>
          </p15:clr>
        </p15:guide>
        <p15:guide id="3" pos="288" userDrawn="1">
          <p15:clr>
            <a:srgbClr val="F26B43"/>
          </p15:clr>
        </p15:guide>
        <p15:guide id="4" pos="7392" userDrawn="1">
          <p15:clr>
            <a:srgbClr val="F26B43"/>
          </p15:clr>
        </p15:guide>
        <p15:guide id="5" pos="3768" userDrawn="1">
          <p15:clr>
            <a:srgbClr val="F26B43"/>
          </p15:clr>
        </p15:guide>
        <p15:guide id="6" orient="horz" pos="2160" userDrawn="1">
          <p15:clr>
            <a:srgbClr val="F26B43"/>
          </p15:clr>
        </p15:guide>
        <p15:guide id="7" orient="horz" pos="4032" userDrawn="1">
          <p15:clr>
            <a:srgbClr val="F26B43"/>
          </p15:clr>
        </p15:guide>
        <p15:guide id="8" orient="horz" pos="288" userDrawn="1">
          <p15:clr>
            <a:srgbClr val="F26B43"/>
          </p15:clr>
        </p15:guide>
        <p15:guide id="9" orient="horz" pos="14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0.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474B74-D0CB-E333-081C-F23A136C5DFD}"/>
              </a:ext>
            </a:extLst>
          </p:cNvPr>
          <p:cNvSpPr>
            <a:spLocks noGrp="1"/>
          </p:cNvSpPr>
          <p:nvPr>
            <p:ph type="subTitle" idx="1"/>
          </p:nvPr>
        </p:nvSpPr>
        <p:spPr/>
        <p:txBody>
          <a:bodyPr/>
          <a:lstStyle/>
          <a:p>
            <a:r>
              <a:rPr lang="en-US" dirty="0"/>
              <a:t>August 2022</a:t>
            </a:r>
          </a:p>
        </p:txBody>
      </p:sp>
      <p:pic>
        <p:nvPicPr>
          <p:cNvPr id="8" name="Picture Placeholder 7">
            <a:extLst>
              <a:ext uri="{FF2B5EF4-FFF2-40B4-BE49-F238E27FC236}">
                <a16:creationId xmlns:a16="http://schemas.microsoft.com/office/drawing/2014/main" id="{B8FA89F2-B278-9987-8853-8D6C17CD268D}"/>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a:ext>
            </a:extLst>
          </a:blip>
          <a:srcRect/>
          <a:stretch/>
        </p:blipFill>
        <p:spPr>
          <a:xfrm>
            <a:off x="4688880" y="1836820"/>
            <a:ext cx="6014793" cy="5021180"/>
          </a:xfrm>
        </p:spPr>
      </p:pic>
      <p:sp>
        <p:nvSpPr>
          <p:cNvPr id="3" name="TextBox 2">
            <a:extLst>
              <a:ext uri="{FF2B5EF4-FFF2-40B4-BE49-F238E27FC236}">
                <a16:creationId xmlns:a16="http://schemas.microsoft.com/office/drawing/2014/main" id="{275C97E9-7269-453E-A81B-C67AB30B063C}"/>
              </a:ext>
            </a:extLst>
          </p:cNvPr>
          <p:cNvSpPr txBox="1"/>
          <p:nvPr/>
        </p:nvSpPr>
        <p:spPr>
          <a:xfrm>
            <a:off x="468143" y="1282822"/>
            <a:ext cx="10136556" cy="553998"/>
          </a:xfrm>
          <a:prstGeom prst="rect">
            <a:avLst/>
          </a:prstGeom>
          <a:noFill/>
        </p:spPr>
        <p:txBody>
          <a:bodyPr wrap="none" lIns="0" tIns="0" rIns="0" bIns="0" rtlCol="0" anchor="ctr" anchorCtr="0">
            <a:spAutoFit/>
          </a:bodyPr>
          <a:lstStyle/>
          <a:p>
            <a:pPr algn="ctr"/>
            <a:r>
              <a:rPr lang="en-US" sz="2400" dirty="0">
                <a:solidFill>
                  <a:schemeClr val="bg1"/>
                </a:solidFill>
                <a:effectLst/>
                <a:latin typeface="Calibri" panose="020F0502020204030204" pitchFamily="34" charset="0"/>
                <a:ea typeface="Calibri" panose="020F0502020204030204" pitchFamily="34" charset="0"/>
              </a:rPr>
              <a:t>Turning news into action using a real-time Machine-Learning enrichment pipeline</a:t>
            </a:r>
          </a:p>
          <a:p>
            <a:pPr algn="ctr"/>
            <a:endParaRPr lang="en-US" sz="1200" dirty="0"/>
          </a:p>
        </p:txBody>
      </p:sp>
    </p:spTree>
    <p:extLst>
      <p:ext uri="{BB962C8B-B14F-4D97-AF65-F5344CB8AC3E}">
        <p14:creationId xmlns:p14="http://schemas.microsoft.com/office/powerpoint/2010/main" val="26667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2CBFD-7E34-AA6D-E0E6-27BEE74E3DFE}"/>
              </a:ext>
            </a:extLst>
          </p:cNvPr>
          <p:cNvSpPr>
            <a:spLocks noGrp="1"/>
          </p:cNvSpPr>
          <p:nvPr>
            <p:ph type="body" sz="quarter" idx="17"/>
          </p:nvPr>
        </p:nvSpPr>
        <p:spPr/>
        <p:txBody>
          <a:bodyPr/>
          <a:lstStyle/>
          <a:p>
            <a:pPr lvl="1"/>
            <a:r>
              <a:rPr lang="en-US" dirty="0"/>
              <a:t>Lorem ipsum dolor sit </a:t>
            </a:r>
            <a:r>
              <a:rPr lang="en-US" dirty="0" err="1"/>
              <a:t>amet</a:t>
            </a:r>
            <a:r>
              <a:rPr lang="en-US" dirty="0"/>
              <a:t> vim stet </a:t>
            </a:r>
            <a:r>
              <a:rPr lang="en-US" dirty="0" err="1"/>
              <a:t>apeirian</a:t>
            </a:r>
            <a:r>
              <a:rPr lang="en-US" dirty="0"/>
              <a:t> cu an </a:t>
            </a:r>
            <a:r>
              <a:rPr lang="en-US" dirty="0" err="1"/>
              <a:t>prompta</a:t>
            </a:r>
            <a:r>
              <a:rPr lang="en-US" dirty="0"/>
              <a:t> </a:t>
            </a:r>
            <a:r>
              <a:rPr lang="en-US" dirty="0" err="1"/>
              <a:t>admodum</a:t>
            </a:r>
            <a:r>
              <a:rPr lang="en-US" dirty="0"/>
              <a:t> vis </a:t>
            </a:r>
            <a:r>
              <a:rPr lang="en-US" dirty="0" err="1"/>
              <a:t>verear</a:t>
            </a:r>
            <a:r>
              <a:rPr lang="en-US" dirty="0"/>
              <a:t> </a:t>
            </a:r>
            <a:r>
              <a:rPr lang="en-US" dirty="0" err="1"/>
              <a:t>adipiscing</a:t>
            </a:r>
            <a:r>
              <a:rPr lang="en-US" dirty="0"/>
              <a:t> </a:t>
            </a:r>
            <a:r>
              <a:rPr lang="en-US" dirty="0" err="1"/>
              <a:t>nec</a:t>
            </a:r>
            <a:r>
              <a:rPr lang="en-US" dirty="0"/>
              <a:t> in </a:t>
            </a:r>
            <a:r>
              <a:rPr lang="en-US" dirty="0" err="1"/>
              <a:t>eam</a:t>
            </a:r>
            <a:r>
              <a:rPr lang="en-US" dirty="0"/>
              <a:t> sale </a:t>
            </a:r>
            <a:r>
              <a:rPr lang="en-US" dirty="0" err="1"/>
              <a:t>dictas</a:t>
            </a:r>
            <a:r>
              <a:rPr lang="en-US" dirty="0"/>
              <a:t> </a:t>
            </a:r>
            <a:r>
              <a:rPr lang="en-US" dirty="0" err="1"/>
              <a:t>conclusionemque</a:t>
            </a:r>
            <a:r>
              <a:rPr lang="en-US" dirty="0"/>
              <a:t>.</a:t>
            </a:r>
          </a:p>
        </p:txBody>
      </p:sp>
      <p:sp>
        <p:nvSpPr>
          <p:cNvPr id="3" name="Title 2">
            <a:extLst>
              <a:ext uri="{FF2B5EF4-FFF2-40B4-BE49-F238E27FC236}">
                <a16:creationId xmlns:a16="http://schemas.microsoft.com/office/drawing/2014/main" id="{F7557A69-9A29-E1B0-BE2D-988E7F22766E}"/>
              </a:ext>
            </a:extLst>
          </p:cNvPr>
          <p:cNvSpPr>
            <a:spLocks noGrp="1"/>
          </p:cNvSpPr>
          <p:nvPr>
            <p:ph type="title"/>
          </p:nvPr>
        </p:nvSpPr>
        <p:spPr/>
        <p:txBody>
          <a:bodyPr/>
          <a:lstStyle/>
          <a:p>
            <a:r>
              <a:rPr lang="en-US" dirty="0"/>
              <a:t>Statement w Image</a:t>
            </a:r>
          </a:p>
        </p:txBody>
      </p:sp>
      <p:sp>
        <p:nvSpPr>
          <p:cNvPr id="4" name="Slide Number Placeholder 3">
            <a:extLst>
              <a:ext uri="{FF2B5EF4-FFF2-40B4-BE49-F238E27FC236}">
                <a16:creationId xmlns:a16="http://schemas.microsoft.com/office/drawing/2014/main" id="{117C10C8-DD29-63E8-2DEB-7EDAC2174D67}"/>
              </a:ext>
            </a:extLst>
          </p:cNvPr>
          <p:cNvSpPr>
            <a:spLocks noGrp="1"/>
          </p:cNvSpPr>
          <p:nvPr>
            <p:ph type="sldNum" sz="quarter" idx="4"/>
          </p:nvPr>
        </p:nvSpPr>
        <p:spPr/>
        <p:txBody>
          <a:bodyPr/>
          <a:lstStyle/>
          <a:p>
            <a:fld id="{04193E4F-8440-6C44-A6ED-95C7ADAAF2FB}" type="slidenum">
              <a:rPr lang="en-US" smtClean="0"/>
              <a:pPr/>
              <a:t>10</a:t>
            </a:fld>
            <a:endParaRPr lang="en-US" dirty="0"/>
          </a:p>
        </p:txBody>
      </p:sp>
      <p:sp>
        <p:nvSpPr>
          <p:cNvPr id="5" name="Footer Placeholder 4">
            <a:extLst>
              <a:ext uri="{FF2B5EF4-FFF2-40B4-BE49-F238E27FC236}">
                <a16:creationId xmlns:a16="http://schemas.microsoft.com/office/drawing/2014/main" id="{02699CCB-38A4-510A-A4AA-C74113CC4711}"/>
              </a:ext>
            </a:extLst>
          </p:cNvPr>
          <p:cNvSpPr>
            <a:spLocks noGrp="1"/>
          </p:cNvSpPr>
          <p:nvPr>
            <p:ph type="ftr" sz="quarter" idx="3"/>
          </p:nvPr>
        </p:nvSpPr>
        <p:spPr/>
        <p:txBody>
          <a:bodyPr/>
          <a:lstStyle/>
          <a:p>
            <a:r>
              <a:rPr lang="en-US" dirty="0"/>
              <a:t>Leveraging Data &amp; AI/ML for Driving Decisions</a:t>
            </a:r>
          </a:p>
        </p:txBody>
      </p:sp>
      <p:pic>
        <p:nvPicPr>
          <p:cNvPr id="10" name="Picture Placeholder 9">
            <a:extLst>
              <a:ext uri="{FF2B5EF4-FFF2-40B4-BE49-F238E27FC236}">
                <a16:creationId xmlns:a16="http://schemas.microsoft.com/office/drawing/2014/main" id="{8360EC61-AD0C-46F3-3EAF-B26C9C4824B2}"/>
              </a:ext>
            </a:extLst>
          </p:cNvPr>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a:stretch/>
        </p:blipFill>
        <p:spPr>
          <a:xfrm>
            <a:off x="6650172" y="0"/>
            <a:ext cx="5541828" cy="6858000"/>
          </a:xfrm>
        </p:spPr>
      </p:pic>
    </p:spTree>
    <p:extLst>
      <p:ext uri="{BB962C8B-B14F-4D97-AF65-F5344CB8AC3E}">
        <p14:creationId xmlns:p14="http://schemas.microsoft.com/office/powerpoint/2010/main" val="68323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93603B-9CF8-584E-AE60-1058DD427EF1}"/>
              </a:ext>
            </a:extLst>
          </p:cNvPr>
          <p:cNvSpPr>
            <a:spLocks noGrp="1"/>
          </p:cNvSpPr>
          <p:nvPr>
            <p:ph type="sldNum" sz="quarter" idx="4"/>
          </p:nvPr>
        </p:nvSpPr>
        <p:spPr/>
        <p:txBody>
          <a:bodyPr/>
          <a:lstStyle/>
          <a:p>
            <a:fld id="{04193E4F-8440-6C44-A6ED-95C7ADAAF2FB}" type="slidenum">
              <a:rPr lang="en-US" smtClean="0"/>
              <a:pPr/>
              <a:t>11</a:t>
            </a:fld>
            <a:endParaRPr lang="en-US" dirty="0"/>
          </a:p>
        </p:txBody>
      </p:sp>
      <p:sp>
        <p:nvSpPr>
          <p:cNvPr id="5" name="Footer Placeholder 4">
            <a:extLst>
              <a:ext uri="{FF2B5EF4-FFF2-40B4-BE49-F238E27FC236}">
                <a16:creationId xmlns:a16="http://schemas.microsoft.com/office/drawing/2014/main" id="{C8918AA1-2DB1-833E-06C8-CA515A077943}"/>
              </a:ext>
            </a:extLst>
          </p:cNvPr>
          <p:cNvSpPr>
            <a:spLocks noGrp="1"/>
          </p:cNvSpPr>
          <p:nvPr>
            <p:ph type="ftr" sz="quarter" idx="3"/>
          </p:nvPr>
        </p:nvSpPr>
        <p:spPr/>
        <p:txBody>
          <a:bodyPr/>
          <a:lstStyle/>
          <a:p>
            <a:r>
              <a:rPr lang="en-US" dirty="0"/>
              <a:t>Leveraging Data &amp; AI/ML for Driving Decisions</a:t>
            </a:r>
          </a:p>
        </p:txBody>
      </p:sp>
      <p:pic>
        <p:nvPicPr>
          <p:cNvPr id="11" name="Picture 10">
            <a:extLst>
              <a:ext uri="{FF2B5EF4-FFF2-40B4-BE49-F238E27FC236}">
                <a16:creationId xmlns:a16="http://schemas.microsoft.com/office/drawing/2014/main" id="{CE2FD79C-01BA-4A03-88D6-F7FA55AE3EA6}"/>
              </a:ext>
            </a:extLst>
          </p:cNvPr>
          <p:cNvPicPr>
            <a:picLocks noChangeAspect="1"/>
          </p:cNvPicPr>
          <p:nvPr/>
        </p:nvPicPr>
        <p:blipFill>
          <a:blip r:embed="rId2"/>
          <a:stretch>
            <a:fillRect/>
          </a:stretch>
        </p:blipFill>
        <p:spPr>
          <a:xfrm>
            <a:off x="74041" y="859528"/>
            <a:ext cx="12043918" cy="4836837"/>
          </a:xfrm>
          <a:prstGeom prst="rect">
            <a:avLst/>
          </a:prstGeom>
        </p:spPr>
      </p:pic>
    </p:spTree>
    <p:extLst>
      <p:ext uri="{BB962C8B-B14F-4D97-AF65-F5344CB8AC3E}">
        <p14:creationId xmlns:p14="http://schemas.microsoft.com/office/powerpoint/2010/main" val="707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2CBFD-7E34-AA6D-E0E6-27BEE74E3DFE}"/>
              </a:ext>
            </a:extLst>
          </p:cNvPr>
          <p:cNvSpPr>
            <a:spLocks noGrp="1"/>
          </p:cNvSpPr>
          <p:nvPr>
            <p:ph type="body" sz="quarter" idx="17"/>
          </p:nvPr>
        </p:nvSpPr>
        <p:spPr>
          <a:xfrm>
            <a:off x="468370" y="1967062"/>
            <a:ext cx="4813314" cy="2923877"/>
          </a:xfrm>
        </p:spPr>
        <p:txBody>
          <a:bodyPr/>
          <a:lstStyle/>
          <a:p>
            <a:pPr lvl="1"/>
            <a:r>
              <a:rPr lang="en-US" dirty="0"/>
              <a:t>Lorem ipsum dolor sit </a:t>
            </a:r>
            <a:r>
              <a:rPr lang="en-US" dirty="0" err="1"/>
              <a:t>amet</a:t>
            </a:r>
            <a:r>
              <a:rPr lang="en-US" dirty="0"/>
              <a:t> vim stet </a:t>
            </a:r>
            <a:r>
              <a:rPr lang="en-US" dirty="0" err="1"/>
              <a:t>apeirian</a:t>
            </a:r>
            <a:r>
              <a:rPr lang="en-US" dirty="0"/>
              <a:t> cu an </a:t>
            </a:r>
            <a:r>
              <a:rPr lang="en-US" dirty="0" err="1"/>
              <a:t>prompta</a:t>
            </a:r>
            <a:r>
              <a:rPr lang="en-US" dirty="0"/>
              <a:t> </a:t>
            </a:r>
            <a:r>
              <a:rPr lang="en-US" dirty="0" err="1"/>
              <a:t>admodum</a:t>
            </a:r>
            <a:r>
              <a:rPr lang="en-US" dirty="0"/>
              <a:t> vis </a:t>
            </a:r>
            <a:r>
              <a:rPr lang="en-US" dirty="0" err="1"/>
              <a:t>verear</a:t>
            </a:r>
            <a:r>
              <a:rPr lang="en-US" dirty="0"/>
              <a:t> </a:t>
            </a:r>
            <a:r>
              <a:rPr lang="en-US" dirty="0" err="1"/>
              <a:t>adipiscing</a:t>
            </a:r>
            <a:r>
              <a:rPr lang="en-US" dirty="0"/>
              <a:t> </a:t>
            </a:r>
            <a:r>
              <a:rPr lang="en-US" dirty="0" err="1"/>
              <a:t>nec</a:t>
            </a:r>
            <a:r>
              <a:rPr lang="en-US" dirty="0"/>
              <a:t> in </a:t>
            </a:r>
            <a:r>
              <a:rPr lang="en-US" dirty="0" err="1"/>
              <a:t>eam</a:t>
            </a:r>
            <a:r>
              <a:rPr lang="en-US" dirty="0"/>
              <a:t> sale </a:t>
            </a:r>
            <a:r>
              <a:rPr lang="en-US" dirty="0" err="1"/>
              <a:t>dictas</a:t>
            </a:r>
            <a:r>
              <a:rPr lang="en-US" dirty="0"/>
              <a:t> </a:t>
            </a:r>
            <a:r>
              <a:rPr lang="en-US" dirty="0" err="1"/>
              <a:t>conclusionemque</a:t>
            </a:r>
            <a:r>
              <a:rPr lang="en-US" dirty="0"/>
              <a:t>.</a:t>
            </a:r>
          </a:p>
        </p:txBody>
      </p:sp>
      <p:sp>
        <p:nvSpPr>
          <p:cNvPr id="3" name="Title 2">
            <a:extLst>
              <a:ext uri="{FF2B5EF4-FFF2-40B4-BE49-F238E27FC236}">
                <a16:creationId xmlns:a16="http://schemas.microsoft.com/office/drawing/2014/main" id="{F7557A69-9A29-E1B0-BE2D-988E7F22766E}"/>
              </a:ext>
            </a:extLst>
          </p:cNvPr>
          <p:cNvSpPr>
            <a:spLocks noGrp="1"/>
          </p:cNvSpPr>
          <p:nvPr>
            <p:ph type="title"/>
          </p:nvPr>
        </p:nvSpPr>
        <p:spPr/>
        <p:txBody>
          <a:bodyPr/>
          <a:lstStyle/>
          <a:p>
            <a:r>
              <a:rPr lang="en-US" dirty="0"/>
              <a:t>Statement w Image</a:t>
            </a:r>
          </a:p>
        </p:txBody>
      </p:sp>
      <p:sp>
        <p:nvSpPr>
          <p:cNvPr id="4" name="Slide Number Placeholder 3">
            <a:extLst>
              <a:ext uri="{FF2B5EF4-FFF2-40B4-BE49-F238E27FC236}">
                <a16:creationId xmlns:a16="http://schemas.microsoft.com/office/drawing/2014/main" id="{117C10C8-DD29-63E8-2DEB-7EDAC2174D67}"/>
              </a:ext>
            </a:extLst>
          </p:cNvPr>
          <p:cNvSpPr>
            <a:spLocks noGrp="1"/>
          </p:cNvSpPr>
          <p:nvPr>
            <p:ph type="sldNum" sz="quarter" idx="4"/>
          </p:nvPr>
        </p:nvSpPr>
        <p:spPr/>
        <p:txBody>
          <a:bodyPr/>
          <a:lstStyle/>
          <a:p>
            <a:fld id="{04193E4F-8440-6C44-A6ED-95C7ADAAF2FB}" type="slidenum">
              <a:rPr lang="en-US" smtClean="0"/>
              <a:pPr/>
              <a:t>12</a:t>
            </a:fld>
            <a:endParaRPr lang="en-US" dirty="0"/>
          </a:p>
        </p:txBody>
      </p:sp>
      <p:sp>
        <p:nvSpPr>
          <p:cNvPr id="5" name="Footer Placeholder 4">
            <a:extLst>
              <a:ext uri="{FF2B5EF4-FFF2-40B4-BE49-F238E27FC236}">
                <a16:creationId xmlns:a16="http://schemas.microsoft.com/office/drawing/2014/main" id="{02699CCB-38A4-510A-A4AA-C74113CC4711}"/>
              </a:ext>
            </a:extLst>
          </p:cNvPr>
          <p:cNvSpPr>
            <a:spLocks noGrp="1"/>
          </p:cNvSpPr>
          <p:nvPr>
            <p:ph type="ftr" sz="quarter" idx="3"/>
          </p:nvPr>
        </p:nvSpPr>
        <p:spPr/>
        <p:txBody>
          <a:bodyPr/>
          <a:lstStyle/>
          <a:p>
            <a:r>
              <a:rPr lang="en-US"/>
              <a:t>Leveraging Data &amp; AI/ML for Driving Decisions</a:t>
            </a:r>
            <a:endParaRPr lang="en-US" dirty="0"/>
          </a:p>
        </p:txBody>
      </p:sp>
      <p:sp>
        <p:nvSpPr>
          <p:cNvPr id="7" name="Picture Placeholder 6">
            <a:extLst>
              <a:ext uri="{FF2B5EF4-FFF2-40B4-BE49-F238E27FC236}">
                <a16:creationId xmlns:a16="http://schemas.microsoft.com/office/drawing/2014/main" id="{3F5F27C1-BD54-4FB8-983F-C9C3F477729D}"/>
              </a:ext>
            </a:extLst>
          </p:cNvPr>
          <p:cNvSpPr>
            <a:spLocks noGrp="1"/>
          </p:cNvSpPr>
          <p:nvPr>
            <p:ph type="pic" sz="quarter" idx="15"/>
          </p:nvPr>
        </p:nvSpPr>
        <p:spPr/>
      </p:sp>
      <p:pic>
        <p:nvPicPr>
          <p:cNvPr id="12" name="Picture 11">
            <a:extLst>
              <a:ext uri="{FF2B5EF4-FFF2-40B4-BE49-F238E27FC236}">
                <a16:creationId xmlns:a16="http://schemas.microsoft.com/office/drawing/2014/main" id="{14E6C300-BED5-4D0D-995F-28AAAC6FD91B}"/>
              </a:ext>
            </a:extLst>
          </p:cNvPr>
          <p:cNvPicPr>
            <a:picLocks noChangeAspect="1"/>
          </p:cNvPicPr>
          <p:nvPr/>
        </p:nvPicPr>
        <p:blipFill rotWithShape="1">
          <a:blip r:embed="rId2"/>
          <a:srcRect l="-1" t="-313" r="60509"/>
          <a:stretch/>
        </p:blipFill>
        <p:spPr>
          <a:xfrm>
            <a:off x="5560798" y="107072"/>
            <a:ext cx="6631202" cy="6764576"/>
          </a:xfrm>
          <a:prstGeom prst="rect">
            <a:avLst/>
          </a:prstGeom>
        </p:spPr>
      </p:pic>
    </p:spTree>
    <p:extLst>
      <p:ext uri="{BB962C8B-B14F-4D97-AF65-F5344CB8AC3E}">
        <p14:creationId xmlns:p14="http://schemas.microsoft.com/office/powerpoint/2010/main" val="268040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2CBFD-7E34-AA6D-E0E6-27BEE74E3DFE}"/>
              </a:ext>
            </a:extLst>
          </p:cNvPr>
          <p:cNvSpPr>
            <a:spLocks noGrp="1"/>
          </p:cNvSpPr>
          <p:nvPr>
            <p:ph type="body" sz="quarter" idx="17"/>
          </p:nvPr>
        </p:nvSpPr>
        <p:spPr>
          <a:xfrm>
            <a:off x="468370" y="1967062"/>
            <a:ext cx="4417529" cy="2923877"/>
          </a:xfrm>
        </p:spPr>
        <p:txBody>
          <a:bodyPr/>
          <a:lstStyle/>
          <a:p>
            <a:pPr lvl="1"/>
            <a:r>
              <a:rPr lang="en-US" dirty="0"/>
              <a:t>Lorem ipsum dolor sit </a:t>
            </a:r>
            <a:r>
              <a:rPr lang="en-US" dirty="0" err="1"/>
              <a:t>amet</a:t>
            </a:r>
            <a:r>
              <a:rPr lang="en-US" dirty="0"/>
              <a:t> vim stet </a:t>
            </a:r>
            <a:r>
              <a:rPr lang="en-US" dirty="0" err="1"/>
              <a:t>apeirian</a:t>
            </a:r>
            <a:r>
              <a:rPr lang="en-US" dirty="0"/>
              <a:t> cu an </a:t>
            </a:r>
            <a:r>
              <a:rPr lang="en-US" dirty="0" err="1"/>
              <a:t>prompta</a:t>
            </a:r>
            <a:r>
              <a:rPr lang="en-US" dirty="0"/>
              <a:t> </a:t>
            </a:r>
            <a:r>
              <a:rPr lang="en-US" dirty="0" err="1"/>
              <a:t>admodum</a:t>
            </a:r>
            <a:r>
              <a:rPr lang="en-US" dirty="0"/>
              <a:t> vis </a:t>
            </a:r>
            <a:r>
              <a:rPr lang="en-US" dirty="0" err="1"/>
              <a:t>verear</a:t>
            </a:r>
            <a:r>
              <a:rPr lang="en-US" dirty="0"/>
              <a:t> </a:t>
            </a:r>
            <a:r>
              <a:rPr lang="en-US" dirty="0" err="1"/>
              <a:t>adipiscing</a:t>
            </a:r>
            <a:r>
              <a:rPr lang="en-US" dirty="0"/>
              <a:t> </a:t>
            </a:r>
            <a:r>
              <a:rPr lang="en-US" dirty="0" err="1"/>
              <a:t>nec</a:t>
            </a:r>
            <a:r>
              <a:rPr lang="en-US" dirty="0"/>
              <a:t> in </a:t>
            </a:r>
            <a:r>
              <a:rPr lang="en-US" dirty="0" err="1"/>
              <a:t>eam</a:t>
            </a:r>
            <a:r>
              <a:rPr lang="en-US" dirty="0"/>
              <a:t> sale </a:t>
            </a:r>
            <a:r>
              <a:rPr lang="en-US" dirty="0" err="1"/>
              <a:t>dictas</a:t>
            </a:r>
            <a:r>
              <a:rPr lang="en-US" dirty="0"/>
              <a:t> </a:t>
            </a:r>
            <a:r>
              <a:rPr lang="en-US" dirty="0" err="1"/>
              <a:t>conclusionemque</a:t>
            </a:r>
            <a:r>
              <a:rPr lang="en-US" dirty="0"/>
              <a:t>.</a:t>
            </a:r>
          </a:p>
        </p:txBody>
      </p:sp>
      <p:sp>
        <p:nvSpPr>
          <p:cNvPr id="3" name="Title 2">
            <a:extLst>
              <a:ext uri="{FF2B5EF4-FFF2-40B4-BE49-F238E27FC236}">
                <a16:creationId xmlns:a16="http://schemas.microsoft.com/office/drawing/2014/main" id="{F7557A69-9A29-E1B0-BE2D-988E7F22766E}"/>
              </a:ext>
            </a:extLst>
          </p:cNvPr>
          <p:cNvSpPr>
            <a:spLocks noGrp="1"/>
          </p:cNvSpPr>
          <p:nvPr>
            <p:ph type="title"/>
          </p:nvPr>
        </p:nvSpPr>
        <p:spPr/>
        <p:txBody>
          <a:bodyPr/>
          <a:lstStyle/>
          <a:p>
            <a:r>
              <a:rPr lang="en-US" dirty="0"/>
              <a:t>Statement w Image</a:t>
            </a:r>
          </a:p>
        </p:txBody>
      </p:sp>
      <p:sp>
        <p:nvSpPr>
          <p:cNvPr id="4" name="Slide Number Placeholder 3">
            <a:extLst>
              <a:ext uri="{FF2B5EF4-FFF2-40B4-BE49-F238E27FC236}">
                <a16:creationId xmlns:a16="http://schemas.microsoft.com/office/drawing/2014/main" id="{117C10C8-DD29-63E8-2DEB-7EDAC2174D67}"/>
              </a:ext>
            </a:extLst>
          </p:cNvPr>
          <p:cNvSpPr>
            <a:spLocks noGrp="1"/>
          </p:cNvSpPr>
          <p:nvPr>
            <p:ph type="sldNum" sz="quarter" idx="4"/>
          </p:nvPr>
        </p:nvSpPr>
        <p:spPr/>
        <p:txBody>
          <a:bodyPr/>
          <a:lstStyle/>
          <a:p>
            <a:fld id="{04193E4F-8440-6C44-A6ED-95C7ADAAF2FB}" type="slidenum">
              <a:rPr lang="en-US" smtClean="0"/>
              <a:pPr/>
              <a:t>13</a:t>
            </a:fld>
            <a:endParaRPr lang="en-US" dirty="0"/>
          </a:p>
        </p:txBody>
      </p:sp>
      <p:sp>
        <p:nvSpPr>
          <p:cNvPr id="5" name="Footer Placeholder 4">
            <a:extLst>
              <a:ext uri="{FF2B5EF4-FFF2-40B4-BE49-F238E27FC236}">
                <a16:creationId xmlns:a16="http://schemas.microsoft.com/office/drawing/2014/main" id="{02699CCB-38A4-510A-A4AA-C74113CC4711}"/>
              </a:ext>
            </a:extLst>
          </p:cNvPr>
          <p:cNvSpPr>
            <a:spLocks noGrp="1"/>
          </p:cNvSpPr>
          <p:nvPr>
            <p:ph type="ftr" sz="quarter" idx="3"/>
          </p:nvPr>
        </p:nvSpPr>
        <p:spPr/>
        <p:txBody>
          <a:bodyPr/>
          <a:lstStyle/>
          <a:p>
            <a:r>
              <a:rPr lang="en-US"/>
              <a:t>Leveraging Data &amp; AI/ML for Driving Decisions</a:t>
            </a:r>
            <a:endParaRPr lang="en-US" dirty="0"/>
          </a:p>
        </p:txBody>
      </p:sp>
      <p:sp>
        <p:nvSpPr>
          <p:cNvPr id="7" name="Picture Placeholder 6">
            <a:extLst>
              <a:ext uri="{FF2B5EF4-FFF2-40B4-BE49-F238E27FC236}">
                <a16:creationId xmlns:a16="http://schemas.microsoft.com/office/drawing/2014/main" id="{3F5F27C1-BD54-4FB8-983F-C9C3F477729D}"/>
              </a:ext>
            </a:extLst>
          </p:cNvPr>
          <p:cNvSpPr>
            <a:spLocks noGrp="1"/>
          </p:cNvSpPr>
          <p:nvPr>
            <p:ph type="pic" sz="quarter" idx="15"/>
          </p:nvPr>
        </p:nvSpPr>
        <p:spPr/>
      </p:sp>
      <p:pic>
        <p:nvPicPr>
          <p:cNvPr id="12" name="Picture 11">
            <a:extLst>
              <a:ext uri="{FF2B5EF4-FFF2-40B4-BE49-F238E27FC236}">
                <a16:creationId xmlns:a16="http://schemas.microsoft.com/office/drawing/2014/main" id="{14E6C300-BED5-4D0D-995F-28AAAC6FD91B}"/>
              </a:ext>
            </a:extLst>
          </p:cNvPr>
          <p:cNvPicPr>
            <a:picLocks noChangeAspect="1"/>
          </p:cNvPicPr>
          <p:nvPr/>
        </p:nvPicPr>
        <p:blipFill rotWithShape="1">
          <a:blip r:embed="rId2"/>
          <a:srcRect l="29578" t="1588" r="30930" b="3546"/>
          <a:stretch/>
        </p:blipFill>
        <p:spPr>
          <a:xfrm>
            <a:off x="5086876" y="3572"/>
            <a:ext cx="7105124" cy="6854428"/>
          </a:xfrm>
          <a:prstGeom prst="rect">
            <a:avLst/>
          </a:prstGeom>
        </p:spPr>
      </p:pic>
    </p:spTree>
    <p:extLst>
      <p:ext uri="{BB962C8B-B14F-4D97-AF65-F5344CB8AC3E}">
        <p14:creationId xmlns:p14="http://schemas.microsoft.com/office/powerpoint/2010/main" val="120734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2CBFD-7E34-AA6D-E0E6-27BEE74E3DFE}"/>
              </a:ext>
            </a:extLst>
          </p:cNvPr>
          <p:cNvSpPr>
            <a:spLocks noGrp="1"/>
          </p:cNvSpPr>
          <p:nvPr>
            <p:ph type="body" sz="quarter" idx="17"/>
          </p:nvPr>
        </p:nvSpPr>
        <p:spPr>
          <a:xfrm>
            <a:off x="468370" y="1967062"/>
            <a:ext cx="4240108" cy="2923877"/>
          </a:xfrm>
        </p:spPr>
        <p:txBody>
          <a:bodyPr/>
          <a:lstStyle/>
          <a:p>
            <a:pPr lvl="1"/>
            <a:r>
              <a:rPr lang="en-US" dirty="0"/>
              <a:t>Lorem ipsum dolor sit </a:t>
            </a:r>
            <a:r>
              <a:rPr lang="en-US" dirty="0" err="1"/>
              <a:t>amet</a:t>
            </a:r>
            <a:r>
              <a:rPr lang="en-US" dirty="0"/>
              <a:t> vim stet </a:t>
            </a:r>
            <a:r>
              <a:rPr lang="en-US" dirty="0" err="1"/>
              <a:t>apeirian</a:t>
            </a:r>
            <a:r>
              <a:rPr lang="en-US" dirty="0"/>
              <a:t> cu an </a:t>
            </a:r>
            <a:r>
              <a:rPr lang="en-US" dirty="0" err="1"/>
              <a:t>prompta</a:t>
            </a:r>
            <a:r>
              <a:rPr lang="en-US" dirty="0"/>
              <a:t> </a:t>
            </a:r>
            <a:r>
              <a:rPr lang="en-US" dirty="0" err="1"/>
              <a:t>admodum</a:t>
            </a:r>
            <a:r>
              <a:rPr lang="en-US" dirty="0"/>
              <a:t> vis </a:t>
            </a:r>
            <a:r>
              <a:rPr lang="en-US" dirty="0" err="1"/>
              <a:t>verear</a:t>
            </a:r>
            <a:r>
              <a:rPr lang="en-US" dirty="0"/>
              <a:t> </a:t>
            </a:r>
            <a:r>
              <a:rPr lang="en-US" dirty="0" err="1"/>
              <a:t>adipiscing</a:t>
            </a:r>
            <a:r>
              <a:rPr lang="en-US" dirty="0"/>
              <a:t> </a:t>
            </a:r>
            <a:r>
              <a:rPr lang="en-US" dirty="0" err="1"/>
              <a:t>nec</a:t>
            </a:r>
            <a:r>
              <a:rPr lang="en-US" dirty="0"/>
              <a:t> in </a:t>
            </a:r>
            <a:r>
              <a:rPr lang="en-US" dirty="0" err="1"/>
              <a:t>eam</a:t>
            </a:r>
            <a:r>
              <a:rPr lang="en-US" dirty="0"/>
              <a:t> sale </a:t>
            </a:r>
            <a:r>
              <a:rPr lang="en-US" dirty="0" err="1"/>
              <a:t>dictas</a:t>
            </a:r>
            <a:r>
              <a:rPr lang="en-US" dirty="0"/>
              <a:t> </a:t>
            </a:r>
            <a:r>
              <a:rPr lang="en-US" dirty="0" err="1"/>
              <a:t>conclusionemque</a:t>
            </a:r>
            <a:r>
              <a:rPr lang="en-US" dirty="0"/>
              <a:t>.</a:t>
            </a:r>
          </a:p>
        </p:txBody>
      </p:sp>
      <p:sp>
        <p:nvSpPr>
          <p:cNvPr id="3" name="Title 2">
            <a:extLst>
              <a:ext uri="{FF2B5EF4-FFF2-40B4-BE49-F238E27FC236}">
                <a16:creationId xmlns:a16="http://schemas.microsoft.com/office/drawing/2014/main" id="{F7557A69-9A29-E1B0-BE2D-988E7F22766E}"/>
              </a:ext>
            </a:extLst>
          </p:cNvPr>
          <p:cNvSpPr>
            <a:spLocks noGrp="1"/>
          </p:cNvSpPr>
          <p:nvPr>
            <p:ph type="title"/>
          </p:nvPr>
        </p:nvSpPr>
        <p:spPr/>
        <p:txBody>
          <a:bodyPr/>
          <a:lstStyle/>
          <a:p>
            <a:r>
              <a:rPr lang="en-US" dirty="0"/>
              <a:t>Statement w Image</a:t>
            </a:r>
          </a:p>
        </p:txBody>
      </p:sp>
      <p:sp>
        <p:nvSpPr>
          <p:cNvPr id="4" name="Slide Number Placeholder 3">
            <a:extLst>
              <a:ext uri="{FF2B5EF4-FFF2-40B4-BE49-F238E27FC236}">
                <a16:creationId xmlns:a16="http://schemas.microsoft.com/office/drawing/2014/main" id="{117C10C8-DD29-63E8-2DEB-7EDAC2174D67}"/>
              </a:ext>
            </a:extLst>
          </p:cNvPr>
          <p:cNvSpPr>
            <a:spLocks noGrp="1"/>
          </p:cNvSpPr>
          <p:nvPr>
            <p:ph type="sldNum" sz="quarter" idx="4"/>
          </p:nvPr>
        </p:nvSpPr>
        <p:spPr/>
        <p:txBody>
          <a:bodyPr/>
          <a:lstStyle/>
          <a:p>
            <a:fld id="{04193E4F-8440-6C44-A6ED-95C7ADAAF2FB}" type="slidenum">
              <a:rPr lang="en-US" smtClean="0"/>
              <a:pPr/>
              <a:t>14</a:t>
            </a:fld>
            <a:endParaRPr lang="en-US" dirty="0"/>
          </a:p>
        </p:txBody>
      </p:sp>
      <p:sp>
        <p:nvSpPr>
          <p:cNvPr id="5" name="Footer Placeholder 4">
            <a:extLst>
              <a:ext uri="{FF2B5EF4-FFF2-40B4-BE49-F238E27FC236}">
                <a16:creationId xmlns:a16="http://schemas.microsoft.com/office/drawing/2014/main" id="{02699CCB-38A4-510A-A4AA-C74113CC4711}"/>
              </a:ext>
            </a:extLst>
          </p:cNvPr>
          <p:cNvSpPr>
            <a:spLocks noGrp="1"/>
          </p:cNvSpPr>
          <p:nvPr>
            <p:ph type="ftr" sz="quarter" idx="3"/>
          </p:nvPr>
        </p:nvSpPr>
        <p:spPr/>
        <p:txBody>
          <a:bodyPr/>
          <a:lstStyle/>
          <a:p>
            <a:r>
              <a:rPr lang="en-US"/>
              <a:t>Leveraging Data &amp; AI/ML for Driving Decisions</a:t>
            </a:r>
            <a:endParaRPr lang="en-US" dirty="0"/>
          </a:p>
        </p:txBody>
      </p:sp>
      <p:sp>
        <p:nvSpPr>
          <p:cNvPr id="7" name="Picture Placeholder 6">
            <a:extLst>
              <a:ext uri="{FF2B5EF4-FFF2-40B4-BE49-F238E27FC236}">
                <a16:creationId xmlns:a16="http://schemas.microsoft.com/office/drawing/2014/main" id="{3F5F27C1-BD54-4FB8-983F-C9C3F477729D}"/>
              </a:ext>
            </a:extLst>
          </p:cNvPr>
          <p:cNvSpPr>
            <a:spLocks noGrp="1"/>
          </p:cNvSpPr>
          <p:nvPr>
            <p:ph type="pic" sz="quarter" idx="15"/>
          </p:nvPr>
        </p:nvSpPr>
        <p:spPr/>
      </p:sp>
      <p:pic>
        <p:nvPicPr>
          <p:cNvPr id="12" name="Picture 11">
            <a:extLst>
              <a:ext uri="{FF2B5EF4-FFF2-40B4-BE49-F238E27FC236}">
                <a16:creationId xmlns:a16="http://schemas.microsoft.com/office/drawing/2014/main" id="{14E6C300-BED5-4D0D-995F-28AAAC6FD91B}"/>
              </a:ext>
            </a:extLst>
          </p:cNvPr>
          <p:cNvPicPr>
            <a:picLocks noChangeAspect="1"/>
          </p:cNvPicPr>
          <p:nvPr/>
        </p:nvPicPr>
        <p:blipFill rotWithShape="1">
          <a:blip r:embed="rId2"/>
          <a:srcRect l="55849" t="1640" r="1127" b="-1953"/>
          <a:stretch/>
        </p:blipFill>
        <p:spPr>
          <a:xfrm>
            <a:off x="4868013" y="0"/>
            <a:ext cx="7323987" cy="6858000"/>
          </a:xfrm>
          <a:prstGeom prst="rect">
            <a:avLst/>
          </a:prstGeom>
        </p:spPr>
      </p:pic>
    </p:spTree>
    <p:extLst>
      <p:ext uri="{BB962C8B-B14F-4D97-AF65-F5344CB8AC3E}">
        <p14:creationId xmlns:p14="http://schemas.microsoft.com/office/powerpoint/2010/main" val="365696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8D68-9BBE-19E0-838C-E4CDE7D2AD13}"/>
              </a:ext>
            </a:extLst>
          </p:cNvPr>
          <p:cNvSpPr>
            <a:spLocks noGrp="1"/>
          </p:cNvSpPr>
          <p:nvPr>
            <p:ph type="title"/>
          </p:nvPr>
        </p:nvSpPr>
        <p:spPr/>
        <p:txBody>
          <a:bodyPr/>
          <a:lstStyle/>
          <a:p>
            <a:r>
              <a:rPr lang="en-US" dirty="0">
                <a:solidFill>
                  <a:schemeClr val="accent5"/>
                </a:solidFill>
              </a:rPr>
              <a:t>FOUR</a:t>
            </a:r>
          </a:p>
        </p:txBody>
      </p:sp>
      <p:sp>
        <p:nvSpPr>
          <p:cNvPr id="3" name="Slide Number Placeholder 2">
            <a:extLst>
              <a:ext uri="{FF2B5EF4-FFF2-40B4-BE49-F238E27FC236}">
                <a16:creationId xmlns:a16="http://schemas.microsoft.com/office/drawing/2014/main" id="{C3E4E119-07A3-15BB-0B7B-417869FACE71}"/>
              </a:ext>
            </a:extLst>
          </p:cNvPr>
          <p:cNvSpPr>
            <a:spLocks noGrp="1"/>
          </p:cNvSpPr>
          <p:nvPr>
            <p:ph type="sldNum" sz="quarter" idx="4"/>
          </p:nvPr>
        </p:nvSpPr>
        <p:spPr/>
        <p:txBody>
          <a:bodyPr/>
          <a:lstStyle/>
          <a:p>
            <a:fld id="{04193E4F-8440-6C44-A6ED-95C7ADAAF2FB}" type="slidenum">
              <a:rPr lang="en-US" smtClean="0"/>
              <a:pPr/>
              <a:t>15</a:t>
            </a:fld>
            <a:endParaRPr lang="en-US" dirty="0"/>
          </a:p>
        </p:txBody>
      </p:sp>
      <p:sp>
        <p:nvSpPr>
          <p:cNvPr id="4" name="Text Placeholder 3">
            <a:extLst>
              <a:ext uri="{FF2B5EF4-FFF2-40B4-BE49-F238E27FC236}">
                <a16:creationId xmlns:a16="http://schemas.microsoft.com/office/drawing/2014/main" id="{205394D3-8BD3-93B8-76DB-770D28E0866A}"/>
              </a:ext>
            </a:extLst>
          </p:cNvPr>
          <p:cNvSpPr>
            <a:spLocks noGrp="1"/>
          </p:cNvSpPr>
          <p:nvPr>
            <p:ph type="body" sz="quarter" idx="15"/>
          </p:nvPr>
        </p:nvSpPr>
        <p:spPr>
          <a:xfrm>
            <a:off x="468386" y="3429000"/>
            <a:ext cx="5393140" cy="450251"/>
          </a:xfrm>
        </p:spPr>
        <p:txBody>
          <a:bodyPr/>
          <a:lstStyle/>
          <a:p>
            <a:r>
              <a:rPr lang="en-US" dirty="0"/>
              <a:t>Consumption Pattern</a:t>
            </a:r>
          </a:p>
        </p:txBody>
      </p:sp>
      <p:sp>
        <p:nvSpPr>
          <p:cNvPr id="5" name="Footer Placeholder 4">
            <a:extLst>
              <a:ext uri="{FF2B5EF4-FFF2-40B4-BE49-F238E27FC236}">
                <a16:creationId xmlns:a16="http://schemas.microsoft.com/office/drawing/2014/main" id="{AC9BCCE7-3935-5320-7231-CC9B32CE73F0}"/>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415671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8D68-9BBE-19E0-838C-E4CDE7D2AD13}"/>
              </a:ext>
            </a:extLst>
          </p:cNvPr>
          <p:cNvSpPr>
            <a:spLocks noGrp="1"/>
          </p:cNvSpPr>
          <p:nvPr>
            <p:ph type="title"/>
          </p:nvPr>
        </p:nvSpPr>
        <p:spPr/>
        <p:txBody>
          <a:bodyPr/>
          <a:lstStyle/>
          <a:p>
            <a:r>
              <a:rPr lang="en-US" dirty="0">
                <a:solidFill>
                  <a:schemeClr val="accent5"/>
                </a:solidFill>
              </a:rPr>
              <a:t>FIVE</a:t>
            </a:r>
          </a:p>
        </p:txBody>
      </p:sp>
      <p:sp>
        <p:nvSpPr>
          <p:cNvPr id="3" name="Slide Number Placeholder 2">
            <a:extLst>
              <a:ext uri="{FF2B5EF4-FFF2-40B4-BE49-F238E27FC236}">
                <a16:creationId xmlns:a16="http://schemas.microsoft.com/office/drawing/2014/main" id="{C3E4E119-07A3-15BB-0B7B-417869FACE71}"/>
              </a:ext>
            </a:extLst>
          </p:cNvPr>
          <p:cNvSpPr>
            <a:spLocks noGrp="1"/>
          </p:cNvSpPr>
          <p:nvPr>
            <p:ph type="sldNum" sz="quarter" idx="4"/>
          </p:nvPr>
        </p:nvSpPr>
        <p:spPr/>
        <p:txBody>
          <a:bodyPr/>
          <a:lstStyle/>
          <a:p>
            <a:fld id="{04193E4F-8440-6C44-A6ED-95C7ADAAF2FB}" type="slidenum">
              <a:rPr lang="en-US" smtClean="0"/>
              <a:pPr/>
              <a:t>16</a:t>
            </a:fld>
            <a:endParaRPr lang="en-US" dirty="0"/>
          </a:p>
        </p:txBody>
      </p:sp>
      <p:sp>
        <p:nvSpPr>
          <p:cNvPr id="4" name="Text Placeholder 3">
            <a:extLst>
              <a:ext uri="{FF2B5EF4-FFF2-40B4-BE49-F238E27FC236}">
                <a16:creationId xmlns:a16="http://schemas.microsoft.com/office/drawing/2014/main" id="{205394D3-8BD3-93B8-76DB-770D28E0866A}"/>
              </a:ext>
            </a:extLst>
          </p:cNvPr>
          <p:cNvSpPr>
            <a:spLocks noGrp="1"/>
          </p:cNvSpPr>
          <p:nvPr>
            <p:ph type="body" sz="quarter" idx="15"/>
          </p:nvPr>
        </p:nvSpPr>
        <p:spPr>
          <a:xfrm>
            <a:off x="468386" y="3429000"/>
            <a:ext cx="5393140" cy="450251"/>
          </a:xfrm>
        </p:spPr>
        <p:txBody>
          <a:bodyPr/>
          <a:lstStyle/>
          <a:p>
            <a:r>
              <a:rPr lang="en-US" dirty="0"/>
              <a:t>Data Strategy</a:t>
            </a:r>
          </a:p>
        </p:txBody>
      </p:sp>
      <p:sp>
        <p:nvSpPr>
          <p:cNvPr id="5" name="Footer Placeholder 4">
            <a:extLst>
              <a:ext uri="{FF2B5EF4-FFF2-40B4-BE49-F238E27FC236}">
                <a16:creationId xmlns:a16="http://schemas.microsoft.com/office/drawing/2014/main" id="{AC9BCCE7-3935-5320-7231-CC9B32CE73F0}"/>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206790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8D68-9BBE-19E0-838C-E4CDE7D2AD13}"/>
              </a:ext>
            </a:extLst>
          </p:cNvPr>
          <p:cNvSpPr>
            <a:spLocks noGrp="1"/>
          </p:cNvSpPr>
          <p:nvPr>
            <p:ph type="title"/>
          </p:nvPr>
        </p:nvSpPr>
        <p:spPr/>
        <p:txBody>
          <a:bodyPr/>
          <a:lstStyle/>
          <a:p>
            <a:r>
              <a:rPr lang="en-US" dirty="0">
                <a:solidFill>
                  <a:schemeClr val="accent5"/>
                </a:solidFill>
              </a:rPr>
              <a:t>SIX</a:t>
            </a:r>
          </a:p>
        </p:txBody>
      </p:sp>
      <p:sp>
        <p:nvSpPr>
          <p:cNvPr id="3" name="Slide Number Placeholder 2">
            <a:extLst>
              <a:ext uri="{FF2B5EF4-FFF2-40B4-BE49-F238E27FC236}">
                <a16:creationId xmlns:a16="http://schemas.microsoft.com/office/drawing/2014/main" id="{C3E4E119-07A3-15BB-0B7B-417869FACE71}"/>
              </a:ext>
            </a:extLst>
          </p:cNvPr>
          <p:cNvSpPr>
            <a:spLocks noGrp="1"/>
          </p:cNvSpPr>
          <p:nvPr>
            <p:ph type="sldNum" sz="quarter" idx="4"/>
          </p:nvPr>
        </p:nvSpPr>
        <p:spPr/>
        <p:txBody>
          <a:bodyPr/>
          <a:lstStyle/>
          <a:p>
            <a:fld id="{04193E4F-8440-6C44-A6ED-95C7ADAAF2FB}" type="slidenum">
              <a:rPr lang="en-US" smtClean="0"/>
              <a:pPr/>
              <a:t>17</a:t>
            </a:fld>
            <a:endParaRPr lang="en-US" dirty="0"/>
          </a:p>
        </p:txBody>
      </p:sp>
      <p:sp>
        <p:nvSpPr>
          <p:cNvPr id="4" name="Text Placeholder 3">
            <a:extLst>
              <a:ext uri="{FF2B5EF4-FFF2-40B4-BE49-F238E27FC236}">
                <a16:creationId xmlns:a16="http://schemas.microsoft.com/office/drawing/2014/main" id="{205394D3-8BD3-93B8-76DB-770D28E0866A}"/>
              </a:ext>
            </a:extLst>
          </p:cNvPr>
          <p:cNvSpPr>
            <a:spLocks noGrp="1"/>
          </p:cNvSpPr>
          <p:nvPr>
            <p:ph type="body" sz="quarter" idx="15"/>
          </p:nvPr>
        </p:nvSpPr>
        <p:spPr>
          <a:xfrm>
            <a:off x="468386" y="3429000"/>
            <a:ext cx="5393140" cy="450251"/>
          </a:xfrm>
        </p:spPr>
        <p:txBody>
          <a:bodyPr/>
          <a:lstStyle/>
          <a:p>
            <a:r>
              <a:rPr lang="en-US" dirty="0"/>
              <a:t>Insights</a:t>
            </a:r>
          </a:p>
        </p:txBody>
      </p:sp>
      <p:sp>
        <p:nvSpPr>
          <p:cNvPr id="5" name="Footer Placeholder 4">
            <a:extLst>
              <a:ext uri="{FF2B5EF4-FFF2-40B4-BE49-F238E27FC236}">
                <a16:creationId xmlns:a16="http://schemas.microsoft.com/office/drawing/2014/main" id="{AC9BCCE7-3935-5320-7231-CC9B32CE73F0}"/>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67630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92AB-8882-3ACD-1987-D06941996992}"/>
              </a:ext>
            </a:extLst>
          </p:cNvPr>
          <p:cNvSpPr>
            <a:spLocks noGrp="1"/>
          </p:cNvSpPr>
          <p:nvPr>
            <p:ph type="title"/>
          </p:nvPr>
        </p:nvSpPr>
        <p:spPr/>
        <p:txBody>
          <a:bodyPr/>
          <a:lstStyle/>
          <a:p>
            <a:r>
              <a:rPr lang="en-US" dirty="0"/>
              <a:t>Title</a:t>
            </a:r>
          </a:p>
        </p:txBody>
      </p:sp>
      <p:sp>
        <p:nvSpPr>
          <p:cNvPr id="3" name="Text Placeholder 2">
            <a:extLst>
              <a:ext uri="{FF2B5EF4-FFF2-40B4-BE49-F238E27FC236}">
                <a16:creationId xmlns:a16="http://schemas.microsoft.com/office/drawing/2014/main" id="{F4761DA5-2AAB-D893-4570-8F50AD207353}"/>
              </a:ext>
            </a:extLst>
          </p:cNvPr>
          <p:cNvSpPr>
            <a:spLocks noGrp="1"/>
          </p:cNvSpPr>
          <p:nvPr>
            <p:ph type="body" sz="quarter" idx="14"/>
          </p:nvPr>
        </p:nvSpPr>
        <p:spPr/>
        <p:txBody>
          <a:bodyPr/>
          <a:lstStyle/>
          <a:p>
            <a:pPr marL="0" indent="0">
              <a:buNone/>
            </a:pPr>
            <a:r>
              <a:rPr lang="en-US" dirty="0">
                <a:latin typeface="Silka Medium" pitchFamily="2" charset="77"/>
              </a:rPr>
              <a:t>Lorem ipsum dolor sit </a:t>
            </a:r>
            <a:r>
              <a:rPr lang="en-US" dirty="0" err="1">
                <a:latin typeface="Silka Medium" pitchFamily="2" charset="77"/>
              </a:rPr>
              <a:t>amet</a:t>
            </a:r>
            <a:r>
              <a:rPr lang="en-US" dirty="0">
                <a:latin typeface="Silka Medium" pitchFamily="2" charset="77"/>
              </a:rPr>
              <a:t> vim stet </a:t>
            </a:r>
            <a:r>
              <a:rPr lang="en-US" dirty="0" err="1">
                <a:latin typeface="Silka Medium" pitchFamily="2" charset="77"/>
              </a:rPr>
              <a:t>apeirian</a:t>
            </a:r>
            <a:r>
              <a:rPr lang="en-US" dirty="0">
                <a:latin typeface="Silka Medium" pitchFamily="2" charset="77"/>
              </a:rPr>
              <a:t> cu an </a:t>
            </a:r>
            <a:r>
              <a:rPr lang="en-US" dirty="0" err="1">
                <a:latin typeface="Silka Medium" pitchFamily="2" charset="77"/>
              </a:rPr>
              <a:t>prompta</a:t>
            </a:r>
            <a:r>
              <a:rPr lang="en-US" dirty="0">
                <a:latin typeface="Silka Medium" pitchFamily="2" charset="77"/>
              </a:rPr>
              <a:t> </a:t>
            </a:r>
            <a:r>
              <a:rPr lang="en-US" dirty="0" err="1">
                <a:latin typeface="Silka Medium" pitchFamily="2" charset="77"/>
              </a:rPr>
              <a:t>admodum</a:t>
            </a:r>
            <a:r>
              <a:rPr lang="en-US" dirty="0">
                <a:latin typeface="Silka Medium" pitchFamily="2" charset="77"/>
              </a:rPr>
              <a:t> vis </a:t>
            </a:r>
            <a:r>
              <a:rPr lang="en-US" dirty="0" err="1">
                <a:latin typeface="Silka Medium" pitchFamily="2" charset="77"/>
              </a:rPr>
              <a:t>verear</a:t>
            </a:r>
            <a:r>
              <a:rPr lang="en-US" dirty="0">
                <a:latin typeface="Silka Medium" pitchFamily="2" charset="77"/>
              </a:rPr>
              <a:t> </a:t>
            </a:r>
            <a:r>
              <a:rPr lang="en-US" dirty="0" err="1">
                <a:latin typeface="Silka Medium" pitchFamily="2" charset="77"/>
              </a:rPr>
              <a:t>adipiscing</a:t>
            </a:r>
            <a:r>
              <a:rPr lang="en-US" dirty="0">
                <a:latin typeface="Silka Medium" pitchFamily="2" charset="77"/>
              </a:rPr>
              <a:t> </a:t>
            </a:r>
            <a:r>
              <a:rPr lang="en-US" dirty="0" err="1">
                <a:latin typeface="Silka Medium" pitchFamily="2" charset="77"/>
              </a:rPr>
              <a:t>nec</a:t>
            </a:r>
            <a:r>
              <a:rPr lang="en-US" dirty="0">
                <a:latin typeface="Silka Medium" pitchFamily="2" charset="77"/>
              </a:rPr>
              <a:t> in. </a:t>
            </a:r>
            <a:r>
              <a:rPr lang="en-US" dirty="0" err="1">
                <a:latin typeface="Silka Medium" pitchFamily="2" charset="77"/>
              </a:rPr>
              <a:t>Eam</a:t>
            </a:r>
            <a:r>
              <a:rPr lang="en-US" dirty="0">
                <a:latin typeface="Silka Medium" pitchFamily="2" charset="77"/>
              </a:rPr>
              <a:t> sale </a:t>
            </a:r>
            <a:r>
              <a:rPr lang="en-US" dirty="0" err="1">
                <a:latin typeface="Silka Medium" pitchFamily="2" charset="77"/>
              </a:rPr>
              <a:t>dictas</a:t>
            </a:r>
            <a:r>
              <a:rPr lang="en-US" dirty="0">
                <a:latin typeface="Silka Medium" pitchFamily="2" charset="77"/>
              </a:rPr>
              <a:t> </a:t>
            </a:r>
            <a:r>
              <a:rPr lang="en-US" dirty="0" err="1">
                <a:latin typeface="Silka Medium" pitchFamily="2" charset="77"/>
              </a:rPr>
              <a:t>conclusionemque</a:t>
            </a:r>
            <a:r>
              <a:rPr lang="en-US" dirty="0">
                <a:latin typeface="Silka Medium" pitchFamily="2" charset="77"/>
              </a:rPr>
              <a:t> id </a:t>
            </a:r>
            <a:r>
              <a:rPr lang="en-US" dirty="0" err="1">
                <a:latin typeface="Silka Medium" pitchFamily="2" charset="77"/>
              </a:rPr>
              <a:t>mei</a:t>
            </a:r>
            <a:r>
              <a:rPr lang="en-US" dirty="0">
                <a:latin typeface="Silka Medium" pitchFamily="2" charset="77"/>
              </a:rPr>
              <a:t> dicit </a:t>
            </a:r>
            <a:r>
              <a:rPr lang="en-US" dirty="0" err="1">
                <a:latin typeface="Silka Medium" pitchFamily="2" charset="77"/>
              </a:rPr>
              <a:t>phaedrum</a:t>
            </a:r>
            <a:r>
              <a:rPr lang="en-US" dirty="0">
                <a:latin typeface="Silka Medium" pitchFamily="2" charset="77"/>
              </a:rPr>
              <a:t>.</a:t>
            </a:r>
          </a:p>
        </p:txBody>
      </p:sp>
      <p:sp>
        <p:nvSpPr>
          <p:cNvPr id="4" name="Slide Number Placeholder 3">
            <a:extLst>
              <a:ext uri="{FF2B5EF4-FFF2-40B4-BE49-F238E27FC236}">
                <a16:creationId xmlns:a16="http://schemas.microsoft.com/office/drawing/2014/main" id="{2C93603B-9CF8-584E-AE60-1058DD427EF1}"/>
              </a:ext>
            </a:extLst>
          </p:cNvPr>
          <p:cNvSpPr>
            <a:spLocks noGrp="1"/>
          </p:cNvSpPr>
          <p:nvPr>
            <p:ph type="sldNum" sz="quarter" idx="4"/>
          </p:nvPr>
        </p:nvSpPr>
        <p:spPr/>
        <p:txBody>
          <a:bodyPr/>
          <a:lstStyle/>
          <a:p>
            <a:fld id="{04193E4F-8440-6C44-A6ED-95C7ADAAF2FB}" type="slidenum">
              <a:rPr lang="en-US" smtClean="0"/>
              <a:pPr/>
              <a:t>18</a:t>
            </a:fld>
            <a:endParaRPr lang="en-US" dirty="0"/>
          </a:p>
        </p:txBody>
      </p:sp>
      <p:sp>
        <p:nvSpPr>
          <p:cNvPr id="5" name="Footer Placeholder 4">
            <a:extLst>
              <a:ext uri="{FF2B5EF4-FFF2-40B4-BE49-F238E27FC236}">
                <a16:creationId xmlns:a16="http://schemas.microsoft.com/office/drawing/2014/main" id="{C8918AA1-2DB1-833E-06C8-CA515A077943}"/>
              </a:ext>
            </a:extLst>
          </p:cNvPr>
          <p:cNvSpPr>
            <a:spLocks noGrp="1"/>
          </p:cNvSpPr>
          <p:nvPr>
            <p:ph type="ftr" sz="quarter" idx="3"/>
          </p:nvPr>
        </p:nvSpPr>
        <p:spPr/>
        <p:txBody>
          <a:bodyPr/>
          <a:lstStyle/>
          <a:p>
            <a:r>
              <a:rPr lang="en-US" dirty="0"/>
              <a:t>Leveraging Data &amp; AI/ML for Driving Decisions</a:t>
            </a:r>
          </a:p>
        </p:txBody>
      </p:sp>
      <p:sp>
        <p:nvSpPr>
          <p:cNvPr id="6" name="Text Placeholder 2">
            <a:extLst>
              <a:ext uri="{FF2B5EF4-FFF2-40B4-BE49-F238E27FC236}">
                <a16:creationId xmlns:a16="http://schemas.microsoft.com/office/drawing/2014/main" id="{EF506796-A9C3-D68C-5C69-9E5012DD7938}"/>
              </a:ext>
            </a:extLst>
          </p:cNvPr>
          <p:cNvSpPr txBox="1">
            <a:spLocks/>
          </p:cNvSpPr>
          <p:nvPr/>
        </p:nvSpPr>
        <p:spPr>
          <a:xfrm>
            <a:off x="468369" y="2557221"/>
            <a:ext cx="8441445" cy="2735450"/>
          </a:xfrm>
          <a:prstGeom prst="rect">
            <a:avLst/>
          </a:prstGeom>
        </p:spPr>
        <p:txBody>
          <a:bodyPr vert="horz" wrap="square" lIns="0" tIns="0" rIns="0" bIns="0" numCol="2" spcCol="180000" rtlCol="0">
            <a:noAutofit/>
          </a:bodyPr>
          <a:lstStyle>
            <a:lvl1pPr marL="144000" indent="-144000" algn="l" defTabSz="914400" rtl="0" eaLnBrk="1" latinLnBrk="0" hangingPunct="1">
              <a:lnSpc>
                <a:spcPct val="110000"/>
              </a:lnSpc>
              <a:spcBef>
                <a:spcPts val="0"/>
              </a:spcBef>
              <a:spcAft>
                <a:spcPts val="1200"/>
              </a:spcAft>
              <a:buClr>
                <a:schemeClr val="bg2"/>
              </a:buClr>
              <a:buSzPct val="100000"/>
              <a:buFont typeface="Arial" panose="020B0604020202020204" pitchFamily="34" charset="0"/>
              <a:buChar char="•"/>
              <a:defRPr lang="en-US" sz="1600" b="0" i="0" kern="1200" cap="none" baseline="0" dirty="0">
                <a:solidFill>
                  <a:schemeClr val="tx1"/>
                </a:solidFill>
                <a:latin typeface="Silka Light" pitchFamily="2" charset="77"/>
                <a:ea typeface="+mn-ea"/>
                <a:cs typeface="Arial" panose="020B0604020202020204" pitchFamily="34" charset="0"/>
              </a:defRPr>
            </a:lvl1pPr>
            <a:lvl2pPr marL="144000" indent="-144000" algn="l" defTabSz="914400" rtl="0" eaLnBrk="1" latinLnBrk="0" hangingPunct="1">
              <a:lnSpc>
                <a:spcPct val="110000"/>
              </a:lnSpc>
              <a:spcBef>
                <a:spcPts val="0"/>
              </a:spcBef>
              <a:spcAft>
                <a:spcPts val="1200"/>
              </a:spcAft>
              <a:buClr>
                <a:schemeClr val="bg2"/>
              </a:buClr>
              <a:buSzPct val="100000"/>
              <a:buFont typeface="Arial" panose="020B0604020202020204" pitchFamily="34" charset="0"/>
              <a:buChar char="•"/>
              <a:tabLst/>
              <a:defRPr lang="en-US" sz="1400" b="0" i="0" kern="1200" dirty="0">
                <a:solidFill>
                  <a:schemeClr val="tx1"/>
                </a:solidFill>
                <a:latin typeface="Silka Light" pitchFamily="2" charset="77"/>
                <a:ea typeface="+mn-ea"/>
                <a:cs typeface="Arial" panose="020B0604020202020204" pitchFamily="34" charset="0"/>
              </a:defRPr>
            </a:lvl2pPr>
            <a:lvl3pPr marL="108000" indent="-108000" algn="l" defTabSz="914400" rtl="0" eaLnBrk="1" latinLnBrk="0" hangingPunct="1">
              <a:lnSpc>
                <a:spcPct val="110000"/>
              </a:lnSpc>
              <a:spcBef>
                <a:spcPts val="0"/>
              </a:spcBef>
              <a:spcAft>
                <a:spcPts val="600"/>
              </a:spcAft>
              <a:buClr>
                <a:schemeClr val="bg2"/>
              </a:buClr>
              <a:buSzPct val="100000"/>
              <a:buFont typeface="Arial" panose="020B0604020202020204" pitchFamily="34" charset="0"/>
              <a:buChar char="•"/>
              <a:tabLst/>
              <a:defRPr lang="en-US" sz="1200" b="0" i="0" kern="1200" dirty="0">
                <a:solidFill>
                  <a:schemeClr val="tx1"/>
                </a:solidFill>
                <a:latin typeface="Silka Light" pitchFamily="2" charset="77"/>
                <a:ea typeface="+mn-ea"/>
                <a:cs typeface="Arial" panose="020B0604020202020204" pitchFamily="34" charset="0"/>
              </a:defRPr>
            </a:lvl3pPr>
            <a:lvl4pPr marL="108000" indent="-108000" algn="l" defTabSz="914400" rtl="0" eaLnBrk="1" latinLnBrk="0" hangingPunct="1">
              <a:lnSpc>
                <a:spcPct val="110000"/>
              </a:lnSpc>
              <a:spcBef>
                <a:spcPts val="0"/>
              </a:spcBef>
              <a:spcAft>
                <a:spcPts val="600"/>
              </a:spcAft>
              <a:buClr>
                <a:schemeClr val="bg2"/>
              </a:buClr>
              <a:buSzPct val="100000"/>
              <a:buFont typeface="Arial" panose="020B0604020202020204" pitchFamily="34" charset="0"/>
              <a:buChar char="•"/>
              <a:tabLst/>
              <a:defRPr lang="en-US" sz="1100" b="0" i="0" kern="1200" dirty="0">
                <a:solidFill>
                  <a:schemeClr val="tx1"/>
                </a:solidFill>
                <a:latin typeface="Silka Light" pitchFamily="2" charset="77"/>
                <a:ea typeface="+mn-ea"/>
                <a:cs typeface="Arial" panose="020B0604020202020204" pitchFamily="34" charset="0"/>
              </a:defRPr>
            </a:lvl4pPr>
            <a:lvl5pPr marL="108000" indent="-108000" algn="l" defTabSz="914400" rtl="0" eaLnBrk="1" latinLnBrk="0" hangingPunct="1">
              <a:lnSpc>
                <a:spcPct val="110000"/>
              </a:lnSpc>
              <a:spcBef>
                <a:spcPts val="0"/>
              </a:spcBef>
              <a:spcAft>
                <a:spcPts val="600"/>
              </a:spcAft>
              <a:buClr>
                <a:schemeClr val="bg2"/>
              </a:buClr>
              <a:buSzPct val="100000"/>
              <a:buFont typeface="Arial" panose="020B0604020202020204" pitchFamily="34" charset="0"/>
              <a:buChar char="•"/>
              <a:tabLst/>
              <a:defRPr lang="en-US" sz="1000" b="0" i="0" kern="1200" dirty="0">
                <a:solidFill>
                  <a:schemeClr val="tx1"/>
                </a:solidFill>
                <a:latin typeface="Silka Light" pitchFamily="2" charset="77"/>
                <a:ea typeface="+mn-ea"/>
                <a:cs typeface="Arial" panose="020B0604020202020204" pitchFamily="34" charset="0"/>
              </a:defRPr>
            </a:lvl5pPr>
            <a:lvl6pPr marL="90000" indent="-90000" algn="l" defTabSz="914400" rtl="0" eaLnBrk="1" latinLnBrk="0" hangingPunct="1">
              <a:lnSpc>
                <a:spcPct val="110000"/>
              </a:lnSpc>
              <a:spcBef>
                <a:spcPts val="0"/>
              </a:spcBef>
              <a:spcAft>
                <a:spcPts val="300"/>
              </a:spcAft>
              <a:buClr>
                <a:schemeClr val="bg2"/>
              </a:buClr>
              <a:buSzPct val="100000"/>
              <a:buFont typeface="Arial" panose="020B0604020202020204" pitchFamily="34" charset="0"/>
              <a:buChar char="•"/>
              <a:defRPr sz="900" b="0" i="0" kern="1200">
                <a:solidFill>
                  <a:schemeClr val="tx1"/>
                </a:solidFill>
                <a:latin typeface="Silka Light" pitchFamily="2" charset="77"/>
                <a:ea typeface="+mn-ea"/>
                <a:cs typeface="Arial" panose="020B0604020202020204" pitchFamily="34" charset="0"/>
              </a:defRPr>
            </a:lvl6pPr>
            <a:lvl7pPr marL="90000" indent="-90000" algn="l" defTabSz="914400" rtl="0" eaLnBrk="1" latinLnBrk="0" hangingPunct="1">
              <a:lnSpc>
                <a:spcPct val="110000"/>
              </a:lnSpc>
              <a:spcBef>
                <a:spcPts val="0"/>
              </a:spcBef>
              <a:spcAft>
                <a:spcPts val="300"/>
              </a:spcAft>
              <a:buClr>
                <a:schemeClr val="bg2"/>
              </a:buClr>
              <a:buSzPct val="100000"/>
              <a:buFont typeface="Arial" panose="020B0604020202020204" pitchFamily="34" charset="0"/>
              <a:buChar char="•"/>
              <a:defRPr sz="800" b="0" i="0" kern="1200">
                <a:solidFill>
                  <a:schemeClr val="tx1"/>
                </a:solidFill>
                <a:latin typeface="Silka Light" pitchFamily="2" charset="77"/>
                <a:ea typeface="+mn-ea"/>
                <a:cs typeface="Arial" panose="020B0604020202020204" pitchFamily="34" charset="0"/>
              </a:defRPr>
            </a:lvl7pPr>
            <a:lvl8pPr marL="72000" indent="-72000" algn="l" defTabSz="914400" rtl="0" eaLnBrk="1" latinLnBrk="0" hangingPunct="1">
              <a:lnSpc>
                <a:spcPct val="110000"/>
              </a:lnSpc>
              <a:spcBef>
                <a:spcPts val="0"/>
              </a:spcBef>
              <a:spcAft>
                <a:spcPts val="300"/>
              </a:spcAft>
              <a:buClr>
                <a:schemeClr val="bg2"/>
              </a:buClr>
              <a:buSzPct val="100000"/>
              <a:buFont typeface="Arial" panose="020B0604020202020204" pitchFamily="34" charset="0"/>
              <a:buChar char="•"/>
              <a:defRPr sz="700" b="0" i="0" kern="1200">
                <a:solidFill>
                  <a:schemeClr val="tx1"/>
                </a:solidFill>
                <a:latin typeface="Silka Light" pitchFamily="2" charset="77"/>
                <a:ea typeface="+mn-ea"/>
                <a:cs typeface="Arial" panose="020B0604020202020204" pitchFamily="34" charset="0"/>
              </a:defRPr>
            </a:lvl8pPr>
            <a:lvl9pPr marL="72000" indent="-72000" algn="l" defTabSz="914400" rtl="0" eaLnBrk="1" latinLnBrk="0" hangingPunct="1">
              <a:lnSpc>
                <a:spcPct val="110000"/>
              </a:lnSpc>
              <a:spcBef>
                <a:spcPts val="0"/>
              </a:spcBef>
              <a:spcAft>
                <a:spcPts val="300"/>
              </a:spcAft>
              <a:buClr>
                <a:schemeClr val="bg2"/>
              </a:buClr>
              <a:buSzPct val="100000"/>
              <a:buFont typeface="Arial" panose="020B0604020202020204" pitchFamily="34" charset="0"/>
              <a:buChar char="•"/>
              <a:defRPr sz="600" b="0" i="0" kern="1200">
                <a:solidFill>
                  <a:schemeClr val="tx1"/>
                </a:solidFill>
                <a:latin typeface="Silka Light" pitchFamily="2" charset="77"/>
                <a:ea typeface="+mn-ea"/>
                <a:cs typeface="Arial" panose="020B0604020202020204" pitchFamily="34" charset="0"/>
              </a:defRPr>
            </a:lvl9pPr>
          </a:lstStyle>
          <a:p>
            <a:pPr lvl="1">
              <a:buClr>
                <a:schemeClr val="accent5"/>
              </a:buClr>
            </a:pPr>
            <a:r>
              <a:rPr lang="en-GB" dirty="0"/>
              <a:t>Eu duo </a:t>
            </a:r>
            <a:r>
              <a:rPr lang="en-GB" dirty="0" err="1"/>
              <a:t>utinam</a:t>
            </a:r>
            <a:r>
              <a:rPr lang="en-GB" dirty="0"/>
              <a:t> </a:t>
            </a:r>
            <a:r>
              <a:rPr lang="en-GB" dirty="0" err="1"/>
              <a:t>fierent</a:t>
            </a:r>
            <a:r>
              <a:rPr lang="en-GB" dirty="0"/>
              <a:t> </a:t>
            </a:r>
            <a:r>
              <a:rPr lang="en-GB" dirty="0" err="1"/>
              <a:t>denique</a:t>
            </a:r>
            <a:r>
              <a:rPr lang="en-GB" dirty="0"/>
              <a:t> </a:t>
            </a:r>
            <a:r>
              <a:rPr lang="en-GB" dirty="0" err="1"/>
              <a:t>deleniti</a:t>
            </a:r>
            <a:r>
              <a:rPr lang="en-GB" dirty="0"/>
              <a:t> pro </a:t>
            </a:r>
            <a:br>
              <a:rPr lang="en-GB" dirty="0"/>
            </a:br>
            <a:r>
              <a:rPr lang="en-GB" dirty="0"/>
              <a:t>id cu </a:t>
            </a:r>
            <a:r>
              <a:rPr lang="en-GB" dirty="0" err="1"/>
              <a:t>mel</a:t>
            </a:r>
            <a:r>
              <a:rPr lang="en-GB" dirty="0"/>
              <a:t> </a:t>
            </a:r>
            <a:r>
              <a:rPr lang="en-GB" dirty="0" err="1"/>
              <a:t>offendit</a:t>
            </a:r>
            <a:r>
              <a:rPr lang="en-GB" dirty="0"/>
              <a:t> </a:t>
            </a:r>
            <a:r>
              <a:rPr lang="en-GB" dirty="0" err="1"/>
              <a:t>evertitur</a:t>
            </a:r>
            <a:r>
              <a:rPr lang="en-GB" dirty="0"/>
              <a:t>. In pro </a:t>
            </a:r>
            <a:r>
              <a:rPr lang="en-GB" dirty="0" err="1"/>
              <a:t>discere</a:t>
            </a:r>
            <a:r>
              <a:rPr lang="en-GB" dirty="0"/>
              <a:t> </a:t>
            </a:r>
            <a:r>
              <a:rPr lang="en-GB" dirty="0" err="1"/>
              <a:t>volumus</a:t>
            </a:r>
            <a:r>
              <a:rPr lang="en-GB" dirty="0"/>
              <a:t> at vis posse </a:t>
            </a:r>
            <a:r>
              <a:rPr lang="en-GB" dirty="0" err="1"/>
              <a:t>veritus</a:t>
            </a:r>
            <a:r>
              <a:rPr lang="en-GB" dirty="0"/>
              <a:t>. </a:t>
            </a:r>
          </a:p>
          <a:p>
            <a:pPr lvl="1">
              <a:buClr>
                <a:schemeClr val="accent5"/>
              </a:buClr>
            </a:pPr>
            <a:r>
              <a:rPr lang="en-GB" dirty="0"/>
              <a:t>Libris </a:t>
            </a:r>
            <a:r>
              <a:rPr lang="en-GB" dirty="0" err="1"/>
              <a:t>debitis</a:t>
            </a:r>
            <a:r>
              <a:rPr lang="en-GB" dirty="0"/>
              <a:t> </a:t>
            </a:r>
            <a:r>
              <a:rPr lang="en-GB" dirty="0" err="1"/>
              <a:t>gloriatur</a:t>
            </a:r>
            <a:r>
              <a:rPr lang="en-GB" dirty="0"/>
              <a:t> </a:t>
            </a:r>
            <a:r>
              <a:rPr lang="en-GB" dirty="0" err="1"/>
              <a:t>mel</a:t>
            </a:r>
            <a:r>
              <a:rPr lang="en-GB" dirty="0"/>
              <a:t> id vim </a:t>
            </a:r>
            <a:r>
              <a:rPr lang="en-GB" dirty="0" err="1"/>
              <a:t>detracto</a:t>
            </a:r>
            <a:r>
              <a:rPr lang="en-GB" dirty="0"/>
              <a:t> </a:t>
            </a:r>
            <a:r>
              <a:rPr lang="en-GB" dirty="0" err="1"/>
              <a:t>salutatus</a:t>
            </a:r>
            <a:r>
              <a:rPr lang="en-GB" dirty="0"/>
              <a:t> </a:t>
            </a:r>
            <a:r>
              <a:rPr lang="en-GB" dirty="0" err="1"/>
              <a:t>eu</a:t>
            </a:r>
            <a:r>
              <a:rPr lang="en-GB" dirty="0"/>
              <a:t> an </a:t>
            </a:r>
            <a:r>
              <a:rPr lang="en-GB" dirty="0" err="1"/>
              <a:t>veniam</a:t>
            </a:r>
            <a:r>
              <a:rPr lang="en-GB" dirty="0"/>
              <a:t> </a:t>
            </a:r>
            <a:r>
              <a:rPr lang="en-GB" dirty="0" err="1"/>
              <a:t>comprehensam</a:t>
            </a:r>
            <a:r>
              <a:rPr lang="en-GB" dirty="0"/>
              <a:t> </a:t>
            </a:r>
            <a:r>
              <a:rPr lang="en-GB" dirty="0" err="1"/>
              <a:t>eam</a:t>
            </a:r>
            <a:r>
              <a:rPr lang="en-GB" dirty="0"/>
              <a:t> </a:t>
            </a:r>
            <a:r>
              <a:rPr lang="en-GB" dirty="0" err="1"/>
              <a:t>possim</a:t>
            </a:r>
            <a:r>
              <a:rPr lang="en-GB" dirty="0"/>
              <a:t> </a:t>
            </a:r>
            <a:r>
              <a:rPr lang="en-GB" dirty="0" err="1"/>
              <a:t>sanctus</a:t>
            </a:r>
            <a:r>
              <a:rPr lang="en-GB" dirty="0"/>
              <a:t> corpora </a:t>
            </a:r>
            <a:r>
              <a:rPr lang="en-GB" dirty="0" err="1"/>
              <a:t>mei</a:t>
            </a:r>
            <a:r>
              <a:rPr lang="en-GB" dirty="0"/>
              <a:t> ad.</a:t>
            </a:r>
          </a:p>
          <a:p>
            <a:pPr lvl="1">
              <a:buClr>
                <a:schemeClr val="accent5"/>
              </a:buClr>
            </a:pPr>
            <a:r>
              <a:rPr lang="en-GB" dirty="0" err="1"/>
              <a:t>Pericula</a:t>
            </a:r>
            <a:r>
              <a:rPr lang="en-GB" dirty="0"/>
              <a:t> </a:t>
            </a:r>
            <a:r>
              <a:rPr lang="en-GB" dirty="0" err="1"/>
              <a:t>periculis</a:t>
            </a:r>
            <a:r>
              <a:rPr lang="en-GB" dirty="0"/>
              <a:t> </a:t>
            </a:r>
            <a:r>
              <a:rPr lang="en-GB" dirty="0" err="1"/>
              <a:t>suscipiantur</a:t>
            </a:r>
            <a:r>
              <a:rPr lang="en-GB" dirty="0"/>
              <a:t> an quo et quo </a:t>
            </a:r>
            <a:r>
              <a:rPr lang="en-GB" dirty="0" err="1"/>
              <a:t>vidit</a:t>
            </a:r>
            <a:r>
              <a:rPr lang="en-GB" dirty="0"/>
              <a:t> </a:t>
            </a:r>
            <a:r>
              <a:rPr lang="en-GB" dirty="0" err="1"/>
              <a:t>homero</a:t>
            </a:r>
            <a:r>
              <a:rPr lang="en-GB" dirty="0"/>
              <a:t> cu </a:t>
            </a:r>
            <a:r>
              <a:rPr lang="en-GB" dirty="0" err="1"/>
              <a:t>vocent</a:t>
            </a:r>
            <a:r>
              <a:rPr lang="en-GB" dirty="0"/>
              <a:t> minimum </a:t>
            </a:r>
            <a:r>
              <a:rPr lang="en-GB" dirty="0" err="1"/>
              <a:t>deleniti</a:t>
            </a:r>
            <a:r>
              <a:rPr lang="en-GB" dirty="0"/>
              <a:t> </a:t>
            </a:r>
            <a:r>
              <a:rPr lang="en-GB" dirty="0" err="1"/>
              <a:t>eos</a:t>
            </a:r>
            <a:r>
              <a:rPr lang="en-GB" dirty="0"/>
              <a:t> </a:t>
            </a:r>
            <a:r>
              <a:rPr lang="en-GB" dirty="0" err="1"/>
              <a:t>aliquid</a:t>
            </a:r>
            <a:r>
              <a:rPr lang="en-GB" dirty="0"/>
              <a:t> perfecto </a:t>
            </a:r>
            <a:r>
              <a:rPr lang="en-GB" dirty="0" err="1"/>
              <a:t>tincidunt</a:t>
            </a:r>
            <a:r>
              <a:rPr lang="en-GB" dirty="0"/>
              <a:t> </a:t>
            </a:r>
            <a:r>
              <a:rPr lang="en-GB" dirty="0" err="1"/>
              <a:t>vix</a:t>
            </a:r>
            <a:r>
              <a:rPr lang="en-GB" dirty="0"/>
              <a:t> et.</a:t>
            </a:r>
          </a:p>
          <a:p>
            <a:pPr lvl="1">
              <a:buClr>
                <a:schemeClr val="accent5"/>
              </a:buClr>
            </a:pPr>
            <a:r>
              <a:rPr lang="en-GB" dirty="0" err="1"/>
              <a:t>Pri</a:t>
            </a:r>
            <a:r>
              <a:rPr lang="en-GB" dirty="0"/>
              <a:t> in </a:t>
            </a:r>
            <a:r>
              <a:rPr lang="en-GB" dirty="0" err="1"/>
              <a:t>offendit</a:t>
            </a:r>
            <a:r>
              <a:rPr lang="en-GB" dirty="0"/>
              <a:t> </a:t>
            </a:r>
            <a:r>
              <a:rPr lang="en-GB" dirty="0" err="1"/>
              <a:t>gubergren</a:t>
            </a:r>
            <a:r>
              <a:rPr lang="en-GB" dirty="0"/>
              <a:t> at quo </a:t>
            </a:r>
            <a:r>
              <a:rPr lang="en-GB" dirty="0" err="1"/>
              <a:t>etiam</a:t>
            </a:r>
            <a:r>
              <a:rPr lang="en-GB" dirty="0"/>
              <a:t> </a:t>
            </a:r>
            <a:r>
              <a:rPr lang="en-GB" dirty="0" err="1"/>
              <a:t>everti</a:t>
            </a:r>
            <a:r>
              <a:rPr lang="en-GB" dirty="0"/>
              <a:t> </a:t>
            </a:r>
            <a:r>
              <a:rPr lang="en-GB" dirty="0" err="1"/>
              <a:t>omittam</a:t>
            </a:r>
            <a:r>
              <a:rPr lang="en-GB" dirty="0"/>
              <a:t> sea id </a:t>
            </a:r>
            <a:r>
              <a:rPr lang="en-GB" dirty="0" err="1"/>
              <a:t>erant</a:t>
            </a:r>
            <a:r>
              <a:rPr lang="en-GB" dirty="0"/>
              <a:t> </a:t>
            </a:r>
            <a:r>
              <a:rPr lang="en-GB" dirty="0" err="1"/>
              <a:t>vivendo</a:t>
            </a:r>
            <a:r>
              <a:rPr lang="en-GB" dirty="0"/>
              <a:t> illum </a:t>
            </a:r>
            <a:r>
              <a:rPr lang="en-GB" dirty="0" err="1"/>
              <a:t>volumus</a:t>
            </a:r>
            <a:r>
              <a:rPr lang="en-GB" dirty="0"/>
              <a:t> </a:t>
            </a:r>
            <a:r>
              <a:rPr lang="en-GB" dirty="0" err="1"/>
              <a:t>eligendi</a:t>
            </a:r>
            <a:r>
              <a:rPr lang="en-GB" dirty="0"/>
              <a:t> sea in. </a:t>
            </a:r>
          </a:p>
          <a:p>
            <a:pPr lvl="1">
              <a:buClr>
                <a:schemeClr val="accent5"/>
              </a:buClr>
            </a:pPr>
            <a:r>
              <a:rPr lang="en-GB" dirty="0"/>
              <a:t>Error </a:t>
            </a:r>
            <a:r>
              <a:rPr lang="en-GB" dirty="0" err="1"/>
              <a:t>gloriatur</a:t>
            </a:r>
            <a:r>
              <a:rPr lang="en-GB" dirty="0"/>
              <a:t> </a:t>
            </a:r>
            <a:r>
              <a:rPr lang="en-GB" dirty="0" err="1"/>
              <a:t>concludaturque</a:t>
            </a:r>
            <a:r>
              <a:rPr lang="en-GB" dirty="0"/>
              <a:t> </a:t>
            </a:r>
            <a:r>
              <a:rPr lang="en-GB" dirty="0" err="1"/>
              <a:t>eam</a:t>
            </a:r>
            <a:r>
              <a:rPr lang="en-GB" dirty="0"/>
              <a:t> in sea ad </a:t>
            </a:r>
            <a:r>
              <a:rPr lang="en-GB" dirty="0" err="1"/>
              <a:t>cibo</a:t>
            </a:r>
            <a:r>
              <a:rPr lang="en-GB" dirty="0"/>
              <a:t> ubique duo solum </a:t>
            </a:r>
            <a:r>
              <a:rPr lang="en-GB" dirty="0" err="1"/>
              <a:t>recusabo</a:t>
            </a:r>
            <a:r>
              <a:rPr lang="en-GB" dirty="0"/>
              <a:t> </a:t>
            </a:r>
            <a:r>
              <a:rPr lang="en-GB" dirty="0" err="1"/>
              <a:t>volutpat</a:t>
            </a:r>
            <a:r>
              <a:rPr lang="en-GB" dirty="0"/>
              <a:t> </a:t>
            </a:r>
            <a:r>
              <a:rPr lang="en-GB" dirty="0" err="1"/>
              <a:t>eu</a:t>
            </a:r>
            <a:r>
              <a:rPr lang="en-GB" dirty="0"/>
              <a:t> </a:t>
            </a:r>
            <a:r>
              <a:rPr lang="en-GB" dirty="0" err="1"/>
              <a:t>errem</a:t>
            </a:r>
            <a:r>
              <a:rPr lang="en-GB" dirty="0"/>
              <a:t> </a:t>
            </a:r>
            <a:r>
              <a:rPr lang="en-GB" dirty="0" err="1"/>
              <a:t>iriure</a:t>
            </a:r>
            <a:r>
              <a:rPr lang="en-GB" dirty="0"/>
              <a:t> no </a:t>
            </a:r>
            <a:r>
              <a:rPr lang="en-GB" dirty="0" err="1"/>
              <a:t>mel</a:t>
            </a:r>
            <a:r>
              <a:rPr lang="en-GB" dirty="0"/>
              <a:t>. </a:t>
            </a:r>
          </a:p>
          <a:p>
            <a:pPr lvl="1">
              <a:buClr>
                <a:schemeClr val="accent5"/>
              </a:buClr>
            </a:pPr>
            <a:r>
              <a:rPr lang="en-GB" dirty="0" err="1"/>
              <a:t>Feugiat</a:t>
            </a:r>
            <a:r>
              <a:rPr lang="en-GB" dirty="0"/>
              <a:t> </a:t>
            </a:r>
            <a:r>
              <a:rPr lang="en-GB" dirty="0" err="1"/>
              <a:t>qualisque</a:t>
            </a:r>
            <a:r>
              <a:rPr lang="en-GB" dirty="0"/>
              <a:t> quo cu </a:t>
            </a:r>
            <a:r>
              <a:rPr lang="en-GB" dirty="0" err="1"/>
              <a:t>ancillae</a:t>
            </a:r>
            <a:r>
              <a:rPr lang="en-GB" dirty="0"/>
              <a:t> </a:t>
            </a:r>
            <a:r>
              <a:rPr lang="en-GB" dirty="0" err="1"/>
              <a:t>maiestatis</a:t>
            </a:r>
            <a:r>
              <a:rPr lang="en-GB" dirty="0"/>
              <a:t> ad </a:t>
            </a:r>
            <a:r>
              <a:rPr lang="en-GB" dirty="0" err="1"/>
              <a:t>eum</a:t>
            </a:r>
            <a:r>
              <a:rPr lang="en-GB" dirty="0"/>
              <a:t> </a:t>
            </a:r>
            <a:r>
              <a:rPr lang="en-GB" dirty="0" err="1"/>
              <a:t>essent</a:t>
            </a:r>
            <a:r>
              <a:rPr lang="en-GB" dirty="0"/>
              <a:t> </a:t>
            </a:r>
            <a:r>
              <a:rPr lang="en-GB" dirty="0" err="1"/>
              <a:t>legimus</a:t>
            </a:r>
            <a:r>
              <a:rPr lang="en-GB" dirty="0"/>
              <a:t> vim no </a:t>
            </a:r>
            <a:r>
              <a:rPr lang="en-GB" dirty="0" err="1"/>
              <a:t>mei</a:t>
            </a:r>
            <a:r>
              <a:rPr lang="en-GB" dirty="0"/>
              <a:t> </a:t>
            </a:r>
            <a:r>
              <a:rPr lang="en-GB" dirty="0" err="1"/>
              <a:t>veniam</a:t>
            </a:r>
            <a:r>
              <a:rPr lang="en-GB" dirty="0"/>
              <a:t> </a:t>
            </a:r>
            <a:r>
              <a:rPr lang="en-GB" dirty="0" err="1"/>
              <a:t>deleniti</a:t>
            </a:r>
            <a:r>
              <a:rPr lang="en-GB" dirty="0"/>
              <a:t> </a:t>
            </a:r>
            <a:r>
              <a:rPr lang="en-GB" dirty="0" err="1"/>
              <a:t>quaerendum</a:t>
            </a:r>
            <a:r>
              <a:rPr lang="en-GB" dirty="0"/>
              <a:t> </a:t>
            </a:r>
            <a:r>
              <a:rPr lang="en-GB" dirty="0" err="1"/>
              <a:t>ea</a:t>
            </a:r>
            <a:r>
              <a:rPr lang="en-GB" dirty="0"/>
              <a:t> quo </a:t>
            </a:r>
            <a:r>
              <a:rPr lang="en-GB" dirty="0" err="1"/>
              <a:t>accusam</a:t>
            </a:r>
            <a:r>
              <a:rPr lang="en-GB" dirty="0"/>
              <a:t>.</a:t>
            </a:r>
          </a:p>
        </p:txBody>
      </p:sp>
    </p:spTree>
    <p:extLst>
      <p:ext uri="{BB962C8B-B14F-4D97-AF65-F5344CB8AC3E}">
        <p14:creationId xmlns:p14="http://schemas.microsoft.com/office/powerpoint/2010/main" val="399603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3D49-90ED-894D-9033-E79CBB73C33D}"/>
              </a:ext>
            </a:extLst>
          </p:cNvPr>
          <p:cNvSpPr>
            <a:spLocks noGrp="1"/>
          </p:cNvSpPr>
          <p:nvPr>
            <p:ph type="title"/>
          </p:nvPr>
        </p:nvSpPr>
        <p:spPr/>
        <p:txBody>
          <a:bodyPr/>
          <a:lstStyle/>
          <a:p>
            <a:r>
              <a:rPr lang="en-US" dirty="0"/>
              <a:t>Title</a:t>
            </a:r>
          </a:p>
        </p:txBody>
      </p:sp>
      <p:sp>
        <p:nvSpPr>
          <p:cNvPr id="3" name="Text Placeholder 2">
            <a:extLst>
              <a:ext uri="{FF2B5EF4-FFF2-40B4-BE49-F238E27FC236}">
                <a16:creationId xmlns:a16="http://schemas.microsoft.com/office/drawing/2014/main" id="{5B677A02-DEB4-43A9-0A6A-DBCB5E77E870}"/>
              </a:ext>
            </a:extLst>
          </p:cNvPr>
          <p:cNvSpPr>
            <a:spLocks noGrp="1"/>
          </p:cNvSpPr>
          <p:nvPr>
            <p:ph type="body" sz="quarter" idx="14"/>
          </p:nvPr>
        </p:nvSpPr>
        <p:spPr/>
        <p:txBody>
          <a:bodyPr/>
          <a:lstStyle/>
          <a:p>
            <a:pPr marL="0" lvl="1" indent="0">
              <a:buNone/>
            </a:pPr>
            <a:r>
              <a:rPr lang="en-US" dirty="0"/>
              <a:t>Lorem ipsum </a:t>
            </a:r>
            <a:r>
              <a:rPr lang="en-US" dirty="0">
                <a:latin typeface="Silka Medium" pitchFamily="2" charset="77"/>
              </a:rPr>
              <a:t>dolor sit </a:t>
            </a:r>
            <a:r>
              <a:rPr lang="en-US" dirty="0" err="1">
                <a:latin typeface="Silka Medium" pitchFamily="2" charset="77"/>
              </a:rPr>
              <a:t>amet</a:t>
            </a:r>
            <a:r>
              <a:rPr lang="en-US" dirty="0">
                <a:latin typeface="Silka Medium" pitchFamily="2" charset="77"/>
              </a:rPr>
              <a:t> </a:t>
            </a:r>
            <a:r>
              <a:rPr lang="en-US" dirty="0"/>
              <a:t>vim stet </a:t>
            </a:r>
            <a:br>
              <a:rPr lang="en-US" dirty="0"/>
            </a:br>
            <a:r>
              <a:rPr lang="en-US" dirty="0" err="1"/>
              <a:t>apeirian</a:t>
            </a:r>
            <a:r>
              <a:rPr lang="en-US" dirty="0"/>
              <a:t> cu an </a:t>
            </a:r>
            <a:r>
              <a:rPr lang="en-US" dirty="0" err="1"/>
              <a:t>prompta</a:t>
            </a:r>
            <a:r>
              <a:rPr lang="en-US" dirty="0"/>
              <a:t> </a:t>
            </a:r>
            <a:r>
              <a:rPr lang="en-US" dirty="0" err="1"/>
              <a:t>admodum</a:t>
            </a:r>
            <a:r>
              <a:rPr lang="en-US" dirty="0"/>
              <a:t> vis </a:t>
            </a:r>
            <a:br>
              <a:rPr lang="en-US" dirty="0"/>
            </a:br>
            <a:r>
              <a:rPr lang="en-US" dirty="0" err="1">
                <a:latin typeface="Silka Medium" pitchFamily="2" charset="77"/>
              </a:rPr>
              <a:t>verear</a:t>
            </a:r>
            <a:r>
              <a:rPr lang="en-US" dirty="0">
                <a:latin typeface="Silka Medium" pitchFamily="2" charset="77"/>
              </a:rPr>
              <a:t> </a:t>
            </a:r>
            <a:r>
              <a:rPr lang="en-US" dirty="0" err="1">
                <a:latin typeface="Silka Medium" pitchFamily="2" charset="77"/>
              </a:rPr>
              <a:t>adipiscing</a:t>
            </a:r>
            <a:r>
              <a:rPr lang="en-US" dirty="0">
                <a:latin typeface="Silka Medium" pitchFamily="2" charset="77"/>
              </a:rPr>
              <a:t> </a:t>
            </a:r>
            <a:r>
              <a:rPr lang="en-US" dirty="0" err="1"/>
              <a:t>nec</a:t>
            </a:r>
            <a:r>
              <a:rPr lang="en-US" dirty="0"/>
              <a:t> in. </a:t>
            </a:r>
          </a:p>
          <a:p>
            <a:pPr lvl="3"/>
            <a:r>
              <a:rPr lang="en-US" dirty="0" err="1"/>
              <a:t>Eam</a:t>
            </a:r>
            <a:r>
              <a:rPr lang="en-US" dirty="0"/>
              <a:t> sale </a:t>
            </a:r>
            <a:r>
              <a:rPr lang="en-US" dirty="0" err="1"/>
              <a:t>dictas</a:t>
            </a:r>
            <a:r>
              <a:rPr lang="en-US" dirty="0"/>
              <a:t> </a:t>
            </a:r>
            <a:r>
              <a:rPr lang="en-US" dirty="0" err="1"/>
              <a:t>conclusionemque</a:t>
            </a:r>
            <a:r>
              <a:rPr lang="en-US" dirty="0"/>
              <a:t> id </a:t>
            </a:r>
            <a:r>
              <a:rPr lang="en-US" dirty="0" err="1"/>
              <a:t>mei</a:t>
            </a:r>
            <a:r>
              <a:rPr lang="en-US" dirty="0"/>
              <a:t> dicit </a:t>
            </a:r>
            <a:r>
              <a:rPr lang="en-US" dirty="0" err="1"/>
              <a:t>phaedrum</a:t>
            </a:r>
            <a:r>
              <a:rPr lang="en-US" dirty="0"/>
              <a:t> </a:t>
            </a:r>
            <a:r>
              <a:rPr lang="en-US" dirty="0" err="1"/>
              <a:t>gloriatur</a:t>
            </a:r>
            <a:r>
              <a:rPr lang="en-US" dirty="0"/>
              <a:t> ex. Eu duo </a:t>
            </a:r>
            <a:r>
              <a:rPr lang="en-US" dirty="0" err="1"/>
              <a:t>utinam</a:t>
            </a:r>
            <a:r>
              <a:rPr lang="en-US" dirty="0"/>
              <a:t> </a:t>
            </a:r>
            <a:r>
              <a:rPr lang="en-US" dirty="0" err="1"/>
              <a:t>fierent</a:t>
            </a:r>
            <a:r>
              <a:rPr lang="en-US" dirty="0"/>
              <a:t> </a:t>
            </a:r>
            <a:br>
              <a:rPr lang="en-US" dirty="0"/>
            </a:br>
            <a:r>
              <a:rPr lang="en-US" dirty="0" err="1"/>
              <a:t>denique</a:t>
            </a:r>
            <a:r>
              <a:rPr lang="en-US" dirty="0"/>
              <a:t> </a:t>
            </a:r>
            <a:r>
              <a:rPr lang="en-US" dirty="0" err="1"/>
              <a:t>deleniti</a:t>
            </a:r>
            <a:r>
              <a:rPr lang="en-US" dirty="0"/>
              <a:t> pro id. Cu </a:t>
            </a:r>
            <a:r>
              <a:rPr lang="en-US" dirty="0" err="1"/>
              <a:t>mel</a:t>
            </a:r>
            <a:r>
              <a:rPr lang="en-US" dirty="0"/>
              <a:t> </a:t>
            </a:r>
            <a:r>
              <a:rPr lang="en-US" dirty="0" err="1"/>
              <a:t>offendit</a:t>
            </a:r>
            <a:r>
              <a:rPr lang="en-US" dirty="0"/>
              <a:t> </a:t>
            </a:r>
            <a:r>
              <a:rPr lang="en-US" dirty="0" err="1"/>
              <a:t>evertitur</a:t>
            </a:r>
            <a:endParaRPr lang="en-US" dirty="0"/>
          </a:p>
          <a:p>
            <a:pPr lvl="3"/>
            <a:r>
              <a:rPr lang="en-US" dirty="0"/>
              <a:t>In pro </a:t>
            </a:r>
            <a:r>
              <a:rPr lang="en-US" dirty="0" err="1"/>
              <a:t>discere</a:t>
            </a:r>
            <a:r>
              <a:rPr lang="en-US" dirty="0"/>
              <a:t> </a:t>
            </a:r>
            <a:r>
              <a:rPr lang="en-US" dirty="0" err="1"/>
              <a:t>volumus</a:t>
            </a:r>
            <a:r>
              <a:rPr lang="en-US" dirty="0"/>
              <a:t>. At vis posse </a:t>
            </a:r>
            <a:r>
              <a:rPr lang="en-US" dirty="0" err="1"/>
              <a:t>veritus</a:t>
            </a:r>
            <a:r>
              <a:rPr lang="en-US" dirty="0"/>
              <a:t>. </a:t>
            </a:r>
            <a:br>
              <a:rPr lang="en-US" dirty="0"/>
            </a:br>
            <a:r>
              <a:rPr lang="en-US" dirty="0"/>
              <a:t>Libris </a:t>
            </a:r>
            <a:r>
              <a:rPr lang="en-US" dirty="0" err="1"/>
              <a:t>debitis</a:t>
            </a:r>
            <a:r>
              <a:rPr lang="en-US" dirty="0"/>
              <a:t> </a:t>
            </a:r>
            <a:r>
              <a:rPr lang="en-US" dirty="0" err="1"/>
              <a:t>gloriatur</a:t>
            </a:r>
            <a:r>
              <a:rPr lang="en-US" dirty="0"/>
              <a:t> </a:t>
            </a:r>
            <a:r>
              <a:rPr lang="en-US" dirty="0" err="1"/>
              <a:t>mel</a:t>
            </a:r>
            <a:r>
              <a:rPr lang="en-US" dirty="0"/>
              <a:t> id vim </a:t>
            </a:r>
            <a:r>
              <a:rPr lang="en-US" dirty="0" err="1"/>
              <a:t>detracto</a:t>
            </a:r>
            <a:endParaRPr lang="en-US" dirty="0"/>
          </a:p>
        </p:txBody>
      </p:sp>
      <p:sp>
        <p:nvSpPr>
          <p:cNvPr id="4" name="Text Placeholder 3">
            <a:extLst>
              <a:ext uri="{FF2B5EF4-FFF2-40B4-BE49-F238E27FC236}">
                <a16:creationId xmlns:a16="http://schemas.microsoft.com/office/drawing/2014/main" id="{E963DF7D-FD73-9164-700C-4AF4623AF59D}"/>
              </a:ext>
            </a:extLst>
          </p:cNvPr>
          <p:cNvSpPr>
            <a:spLocks noGrp="1"/>
          </p:cNvSpPr>
          <p:nvPr>
            <p:ph type="body" sz="quarter" idx="15"/>
          </p:nvPr>
        </p:nvSpPr>
        <p:spPr/>
        <p:txBody>
          <a:bodyPr/>
          <a:lstStyle/>
          <a:p>
            <a:pPr marL="0" lvl="1" indent="0">
              <a:buNone/>
            </a:pPr>
            <a:r>
              <a:rPr lang="en-US" dirty="0"/>
              <a:t>Lorem ipsum </a:t>
            </a:r>
            <a:r>
              <a:rPr lang="en-US" dirty="0">
                <a:latin typeface="Silka Medium" pitchFamily="2" charset="77"/>
              </a:rPr>
              <a:t>dolor sit </a:t>
            </a:r>
            <a:r>
              <a:rPr lang="en-US" dirty="0" err="1">
                <a:latin typeface="Silka Medium" pitchFamily="2" charset="77"/>
              </a:rPr>
              <a:t>amet</a:t>
            </a:r>
            <a:r>
              <a:rPr lang="en-US" dirty="0">
                <a:latin typeface="Silka Medium" pitchFamily="2" charset="77"/>
              </a:rPr>
              <a:t> </a:t>
            </a:r>
            <a:r>
              <a:rPr lang="en-US" dirty="0"/>
              <a:t>vim stet </a:t>
            </a:r>
            <a:br>
              <a:rPr lang="en-US" dirty="0"/>
            </a:br>
            <a:r>
              <a:rPr lang="en-US" dirty="0" err="1"/>
              <a:t>apeirian</a:t>
            </a:r>
            <a:r>
              <a:rPr lang="en-US" dirty="0"/>
              <a:t> cu an </a:t>
            </a:r>
            <a:r>
              <a:rPr lang="en-US" dirty="0" err="1"/>
              <a:t>prompta</a:t>
            </a:r>
            <a:r>
              <a:rPr lang="en-US" dirty="0"/>
              <a:t> </a:t>
            </a:r>
            <a:r>
              <a:rPr lang="en-US" dirty="0" err="1"/>
              <a:t>admodum</a:t>
            </a:r>
            <a:r>
              <a:rPr lang="en-US" dirty="0"/>
              <a:t> vis </a:t>
            </a:r>
            <a:br>
              <a:rPr lang="en-US" dirty="0"/>
            </a:br>
            <a:r>
              <a:rPr lang="en-US" dirty="0" err="1">
                <a:latin typeface="Silka Medium" pitchFamily="2" charset="77"/>
              </a:rPr>
              <a:t>verear</a:t>
            </a:r>
            <a:r>
              <a:rPr lang="en-US" dirty="0">
                <a:latin typeface="Silka Medium" pitchFamily="2" charset="77"/>
              </a:rPr>
              <a:t> </a:t>
            </a:r>
            <a:r>
              <a:rPr lang="en-US" dirty="0" err="1">
                <a:latin typeface="Silka Medium" pitchFamily="2" charset="77"/>
              </a:rPr>
              <a:t>adipiscing</a:t>
            </a:r>
            <a:r>
              <a:rPr lang="en-US" dirty="0">
                <a:latin typeface="Silka Medium" pitchFamily="2" charset="77"/>
              </a:rPr>
              <a:t> </a:t>
            </a:r>
            <a:r>
              <a:rPr lang="en-US" dirty="0" err="1"/>
              <a:t>nec</a:t>
            </a:r>
            <a:r>
              <a:rPr lang="en-US" dirty="0"/>
              <a:t> in. </a:t>
            </a:r>
          </a:p>
          <a:p>
            <a:pPr lvl="3"/>
            <a:r>
              <a:rPr lang="en-US" dirty="0" err="1"/>
              <a:t>Eam</a:t>
            </a:r>
            <a:r>
              <a:rPr lang="en-US" dirty="0"/>
              <a:t> sale </a:t>
            </a:r>
            <a:r>
              <a:rPr lang="en-US" dirty="0" err="1"/>
              <a:t>dictas</a:t>
            </a:r>
            <a:r>
              <a:rPr lang="en-US" dirty="0"/>
              <a:t> </a:t>
            </a:r>
            <a:r>
              <a:rPr lang="en-US" dirty="0" err="1"/>
              <a:t>conclusionemque</a:t>
            </a:r>
            <a:r>
              <a:rPr lang="en-US" dirty="0"/>
              <a:t> id </a:t>
            </a:r>
            <a:r>
              <a:rPr lang="en-US" dirty="0" err="1"/>
              <a:t>mei</a:t>
            </a:r>
            <a:r>
              <a:rPr lang="en-US" dirty="0"/>
              <a:t> dicit </a:t>
            </a:r>
            <a:r>
              <a:rPr lang="en-US" dirty="0" err="1"/>
              <a:t>phaedrum</a:t>
            </a:r>
            <a:r>
              <a:rPr lang="en-US" dirty="0"/>
              <a:t> </a:t>
            </a:r>
            <a:r>
              <a:rPr lang="en-US" dirty="0" err="1"/>
              <a:t>gloriatur</a:t>
            </a:r>
            <a:r>
              <a:rPr lang="en-US" dirty="0"/>
              <a:t> ex. Eu duo </a:t>
            </a:r>
            <a:r>
              <a:rPr lang="en-US" dirty="0" err="1"/>
              <a:t>utinam</a:t>
            </a:r>
            <a:r>
              <a:rPr lang="en-US" dirty="0"/>
              <a:t> </a:t>
            </a:r>
            <a:r>
              <a:rPr lang="en-US" dirty="0" err="1"/>
              <a:t>fierent</a:t>
            </a:r>
            <a:r>
              <a:rPr lang="en-US" dirty="0"/>
              <a:t> </a:t>
            </a:r>
            <a:br>
              <a:rPr lang="en-US" dirty="0"/>
            </a:br>
            <a:r>
              <a:rPr lang="en-US" dirty="0" err="1"/>
              <a:t>denique</a:t>
            </a:r>
            <a:r>
              <a:rPr lang="en-US" dirty="0"/>
              <a:t> </a:t>
            </a:r>
            <a:r>
              <a:rPr lang="en-US" dirty="0" err="1"/>
              <a:t>deleniti</a:t>
            </a:r>
            <a:r>
              <a:rPr lang="en-US" dirty="0"/>
              <a:t> pro id. Cu </a:t>
            </a:r>
            <a:r>
              <a:rPr lang="en-US" dirty="0" err="1"/>
              <a:t>mel</a:t>
            </a:r>
            <a:r>
              <a:rPr lang="en-US" dirty="0"/>
              <a:t> </a:t>
            </a:r>
            <a:r>
              <a:rPr lang="en-US" dirty="0" err="1"/>
              <a:t>offendit</a:t>
            </a:r>
            <a:r>
              <a:rPr lang="en-US" dirty="0"/>
              <a:t> </a:t>
            </a:r>
            <a:r>
              <a:rPr lang="en-US" dirty="0" err="1"/>
              <a:t>evertitur</a:t>
            </a:r>
            <a:endParaRPr lang="en-US" dirty="0"/>
          </a:p>
          <a:p>
            <a:pPr lvl="3"/>
            <a:r>
              <a:rPr lang="en-US" dirty="0"/>
              <a:t>In pro </a:t>
            </a:r>
            <a:r>
              <a:rPr lang="en-US" dirty="0" err="1"/>
              <a:t>discere</a:t>
            </a:r>
            <a:r>
              <a:rPr lang="en-US" dirty="0"/>
              <a:t> </a:t>
            </a:r>
            <a:r>
              <a:rPr lang="en-US" dirty="0" err="1"/>
              <a:t>volumus</a:t>
            </a:r>
            <a:r>
              <a:rPr lang="en-US" dirty="0"/>
              <a:t>. At vis posse </a:t>
            </a:r>
            <a:r>
              <a:rPr lang="en-US" dirty="0" err="1"/>
              <a:t>veritus</a:t>
            </a:r>
            <a:r>
              <a:rPr lang="en-US" dirty="0"/>
              <a:t>. </a:t>
            </a:r>
            <a:br>
              <a:rPr lang="en-US" dirty="0"/>
            </a:br>
            <a:r>
              <a:rPr lang="en-US" dirty="0"/>
              <a:t>Libris </a:t>
            </a:r>
            <a:r>
              <a:rPr lang="en-US" dirty="0" err="1"/>
              <a:t>debitis</a:t>
            </a:r>
            <a:r>
              <a:rPr lang="en-US" dirty="0"/>
              <a:t> </a:t>
            </a:r>
            <a:r>
              <a:rPr lang="en-US" dirty="0" err="1"/>
              <a:t>gloriatur</a:t>
            </a:r>
            <a:r>
              <a:rPr lang="en-US" dirty="0"/>
              <a:t> </a:t>
            </a:r>
            <a:r>
              <a:rPr lang="en-US" dirty="0" err="1"/>
              <a:t>mel</a:t>
            </a:r>
            <a:r>
              <a:rPr lang="en-US" dirty="0"/>
              <a:t> id vim </a:t>
            </a:r>
            <a:r>
              <a:rPr lang="en-US" dirty="0" err="1"/>
              <a:t>detracto</a:t>
            </a:r>
            <a:endParaRPr lang="en-US" dirty="0"/>
          </a:p>
        </p:txBody>
      </p:sp>
      <p:pic>
        <p:nvPicPr>
          <p:cNvPr id="10" name="Picture Placeholder 9">
            <a:extLst>
              <a:ext uri="{FF2B5EF4-FFF2-40B4-BE49-F238E27FC236}">
                <a16:creationId xmlns:a16="http://schemas.microsoft.com/office/drawing/2014/main" id="{DE20C0F8-08D2-843D-F30F-433151462155}"/>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a:ext>
            </a:extLst>
          </a:blip>
          <a:srcRect t="80" b="80"/>
          <a:stretch/>
        </p:blipFill>
        <p:spPr/>
      </p:pic>
      <p:pic>
        <p:nvPicPr>
          <p:cNvPr id="12" name="Picture Placeholder 11">
            <a:extLst>
              <a:ext uri="{FF2B5EF4-FFF2-40B4-BE49-F238E27FC236}">
                <a16:creationId xmlns:a16="http://schemas.microsoft.com/office/drawing/2014/main" id="{535A8A79-D422-DBE7-FBB4-389BA3D3EA04}"/>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a:ext>
            </a:extLst>
          </a:blip>
          <a:srcRect t="80" b="80"/>
          <a:stretch/>
        </p:blipFill>
        <p:spPr/>
      </p:pic>
      <p:sp>
        <p:nvSpPr>
          <p:cNvPr id="7" name="Slide Number Placeholder 6">
            <a:extLst>
              <a:ext uri="{FF2B5EF4-FFF2-40B4-BE49-F238E27FC236}">
                <a16:creationId xmlns:a16="http://schemas.microsoft.com/office/drawing/2014/main" id="{7C43A947-3EAF-9D6F-9550-B524255CDFFE}"/>
              </a:ext>
            </a:extLst>
          </p:cNvPr>
          <p:cNvSpPr>
            <a:spLocks noGrp="1"/>
          </p:cNvSpPr>
          <p:nvPr>
            <p:ph type="sldNum" sz="quarter" idx="4"/>
          </p:nvPr>
        </p:nvSpPr>
        <p:spPr/>
        <p:txBody>
          <a:bodyPr/>
          <a:lstStyle/>
          <a:p>
            <a:fld id="{04193E4F-8440-6C44-A6ED-95C7ADAAF2FB}" type="slidenum">
              <a:rPr lang="en-US" smtClean="0"/>
              <a:pPr/>
              <a:t>19</a:t>
            </a:fld>
            <a:endParaRPr lang="en-US" dirty="0"/>
          </a:p>
        </p:txBody>
      </p:sp>
      <p:sp>
        <p:nvSpPr>
          <p:cNvPr id="8" name="Footer Placeholder 7">
            <a:extLst>
              <a:ext uri="{FF2B5EF4-FFF2-40B4-BE49-F238E27FC236}">
                <a16:creationId xmlns:a16="http://schemas.microsoft.com/office/drawing/2014/main" id="{25B365D7-187F-B054-8474-20E5C4FB4423}"/>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30859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6262-8760-315F-C4DC-A9423A558062}"/>
              </a:ext>
            </a:extLst>
          </p:cNvPr>
          <p:cNvSpPr>
            <a:spLocks noGrp="1"/>
          </p:cNvSpPr>
          <p:nvPr>
            <p:ph type="title"/>
          </p:nvPr>
        </p:nvSpPr>
        <p:spPr/>
        <p:txBody>
          <a:bodyPr/>
          <a:lstStyle/>
          <a:p>
            <a:r>
              <a:rPr lang="en-US" dirty="0"/>
              <a:t>Agenda</a:t>
            </a:r>
          </a:p>
        </p:txBody>
      </p:sp>
      <p:sp>
        <p:nvSpPr>
          <p:cNvPr id="3" name="Slide Number Placeholder 2">
            <a:extLst>
              <a:ext uri="{FF2B5EF4-FFF2-40B4-BE49-F238E27FC236}">
                <a16:creationId xmlns:a16="http://schemas.microsoft.com/office/drawing/2014/main" id="{EF285A88-CDA1-E9E2-3E97-EAD5261CAA37}"/>
              </a:ext>
            </a:extLst>
          </p:cNvPr>
          <p:cNvSpPr>
            <a:spLocks noGrp="1"/>
          </p:cNvSpPr>
          <p:nvPr>
            <p:ph type="sldNum" sz="quarter" idx="4"/>
          </p:nvPr>
        </p:nvSpPr>
        <p:spPr/>
        <p:txBody>
          <a:bodyPr/>
          <a:lstStyle/>
          <a:p>
            <a:fld id="{04193E4F-8440-6C44-A6ED-95C7ADAAF2FB}" type="slidenum">
              <a:rPr lang="en-US" smtClean="0"/>
              <a:pPr/>
              <a:t>2</a:t>
            </a:fld>
            <a:endParaRPr lang="en-US" dirty="0"/>
          </a:p>
        </p:txBody>
      </p:sp>
      <p:sp>
        <p:nvSpPr>
          <p:cNvPr id="4" name="Text Placeholder 3">
            <a:extLst>
              <a:ext uri="{FF2B5EF4-FFF2-40B4-BE49-F238E27FC236}">
                <a16:creationId xmlns:a16="http://schemas.microsoft.com/office/drawing/2014/main" id="{27C065FE-726F-644A-0CB6-28257B0BEC00}"/>
              </a:ext>
            </a:extLst>
          </p:cNvPr>
          <p:cNvSpPr>
            <a:spLocks noGrp="1"/>
          </p:cNvSpPr>
          <p:nvPr>
            <p:ph type="body" sz="quarter" idx="15"/>
          </p:nvPr>
        </p:nvSpPr>
        <p:spPr>
          <a:xfrm>
            <a:off x="468386" y="1828800"/>
            <a:ext cx="5393140" cy="3100849"/>
          </a:xfrm>
        </p:spPr>
        <p:txBody>
          <a:bodyPr/>
          <a:lstStyle/>
          <a:p>
            <a:pPr marL="1080000" indent="-1080000">
              <a:spcAft>
                <a:spcPts val="1800"/>
              </a:spcAft>
              <a:buNone/>
            </a:pPr>
            <a:r>
              <a:rPr lang="en-US" sz="2000" dirty="0">
                <a:solidFill>
                  <a:schemeClr val="accent5"/>
                </a:solidFill>
                <a:latin typeface="Coco Gothic Heavy" panose="02000506000000020004" pitchFamily="2" charset="0"/>
              </a:rPr>
              <a:t>ONE</a:t>
            </a:r>
            <a:r>
              <a:rPr lang="en-US" sz="2000" dirty="0">
                <a:solidFill>
                  <a:schemeClr val="accent5"/>
                </a:solidFill>
              </a:rPr>
              <a:t>	</a:t>
            </a:r>
            <a:r>
              <a:rPr lang="en-US" dirty="0"/>
              <a:t>Problem Statement</a:t>
            </a:r>
          </a:p>
          <a:p>
            <a:pPr marL="1080000" indent="-1080000">
              <a:spcAft>
                <a:spcPts val="1800"/>
              </a:spcAft>
              <a:buNone/>
            </a:pPr>
            <a:r>
              <a:rPr lang="en-US" sz="1600" dirty="0">
                <a:solidFill>
                  <a:schemeClr val="accent5"/>
                </a:solidFill>
                <a:latin typeface="Coco Gothic Heavy" panose="02000506000000020004" pitchFamily="2" charset="0"/>
              </a:rPr>
              <a:t>TWO </a:t>
            </a:r>
            <a:r>
              <a:rPr lang="en-US" dirty="0"/>
              <a:t>	Proposed Solution / Demo</a:t>
            </a:r>
          </a:p>
          <a:p>
            <a:pPr marL="1080000" indent="-1080000">
              <a:spcAft>
                <a:spcPts val="1800"/>
              </a:spcAft>
              <a:buNone/>
            </a:pPr>
            <a:r>
              <a:rPr lang="en-US" sz="2000" dirty="0">
                <a:solidFill>
                  <a:schemeClr val="accent5"/>
                </a:solidFill>
                <a:latin typeface="Coco Gothic Heavy" panose="02000506000000020004" pitchFamily="2" charset="0"/>
              </a:rPr>
              <a:t>THREE</a:t>
            </a:r>
            <a:r>
              <a:rPr lang="en-US" sz="2000" dirty="0">
                <a:solidFill>
                  <a:schemeClr val="accent5"/>
                </a:solidFill>
                <a:latin typeface="Silka Medium" pitchFamily="2" charset="77"/>
              </a:rPr>
              <a:t>	</a:t>
            </a:r>
            <a:r>
              <a:rPr lang="en-US" dirty="0"/>
              <a:t>High level architecture</a:t>
            </a:r>
          </a:p>
          <a:p>
            <a:pPr marL="1080000" indent="-1080000">
              <a:spcAft>
                <a:spcPts val="1800"/>
              </a:spcAft>
              <a:buNone/>
            </a:pPr>
            <a:r>
              <a:rPr lang="en-US" sz="2000" dirty="0">
                <a:solidFill>
                  <a:schemeClr val="accent5"/>
                </a:solidFill>
                <a:latin typeface="Coco Gothic Heavy" panose="02000506000000020004" pitchFamily="2" charset="0"/>
              </a:rPr>
              <a:t>FOUR</a:t>
            </a:r>
            <a:r>
              <a:rPr lang="en-US" sz="2000" dirty="0">
                <a:solidFill>
                  <a:schemeClr val="accent5"/>
                </a:solidFill>
                <a:latin typeface="Silka Medium" pitchFamily="2" charset="77"/>
              </a:rPr>
              <a:t>	</a:t>
            </a:r>
            <a:r>
              <a:rPr lang="en-US" dirty="0"/>
              <a:t>Consumption Pattern</a:t>
            </a:r>
          </a:p>
          <a:p>
            <a:pPr marL="1080000" indent="-1080000">
              <a:spcAft>
                <a:spcPts val="1800"/>
              </a:spcAft>
              <a:buNone/>
            </a:pPr>
            <a:r>
              <a:rPr lang="en-US" sz="2000" dirty="0">
                <a:solidFill>
                  <a:schemeClr val="accent5"/>
                </a:solidFill>
                <a:latin typeface="Coco Gothic Heavy" panose="02000506000000020004" pitchFamily="2" charset="0"/>
              </a:rPr>
              <a:t>FIVE</a:t>
            </a:r>
            <a:r>
              <a:rPr lang="en-US" sz="2000" dirty="0">
                <a:solidFill>
                  <a:schemeClr val="accent5"/>
                </a:solidFill>
                <a:latin typeface="Silka Medium" pitchFamily="2" charset="77"/>
              </a:rPr>
              <a:t>	</a:t>
            </a:r>
            <a:r>
              <a:rPr lang="en-US" dirty="0"/>
              <a:t>Data Strategy</a:t>
            </a:r>
          </a:p>
          <a:p>
            <a:pPr marL="1080000" indent="-1080000">
              <a:spcAft>
                <a:spcPts val="1800"/>
              </a:spcAft>
              <a:buNone/>
            </a:pPr>
            <a:r>
              <a:rPr lang="en-US" sz="2000" dirty="0">
                <a:solidFill>
                  <a:schemeClr val="accent5"/>
                </a:solidFill>
                <a:latin typeface="Coco Gothic Heavy" panose="02000506000000020004" pitchFamily="2" charset="0"/>
              </a:rPr>
              <a:t>SIX</a:t>
            </a:r>
            <a:r>
              <a:rPr lang="en-US" sz="2000">
                <a:solidFill>
                  <a:schemeClr val="accent5"/>
                </a:solidFill>
                <a:latin typeface="Silka Medium" pitchFamily="2" charset="77"/>
              </a:rPr>
              <a:t>	</a:t>
            </a:r>
            <a:r>
              <a:rPr lang="en-US"/>
              <a:t>Insights</a:t>
            </a:r>
            <a:endParaRPr lang="en-US" dirty="0"/>
          </a:p>
        </p:txBody>
      </p:sp>
      <p:sp>
        <p:nvSpPr>
          <p:cNvPr id="5" name="Footer Placeholder 4">
            <a:extLst>
              <a:ext uri="{FF2B5EF4-FFF2-40B4-BE49-F238E27FC236}">
                <a16:creationId xmlns:a16="http://schemas.microsoft.com/office/drawing/2014/main" id="{C5B0B0A5-39B5-93F6-370B-6D6DAB0ABB90}"/>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14233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873D-9E74-040F-7828-8BD616E74825}"/>
              </a:ext>
            </a:extLst>
          </p:cNvPr>
          <p:cNvSpPr>
            <a:spLocks noGrp="1"/>
          </p:cNvSpPr>
          <p:nvPr>
            <p:ph type="title"/>
          </p:nvPr>
        </p:nvSpPr>
        <p:spPr/>
        <p:txBody>
          <a:bodyPr/>
          <a:lstStyle/>
          <a:p>
            <a:r>
              <a:rPr lang="en-US" dirty="0"/>
              <a:t>Title</a:t>
            </a:r>
          </a:p>
        </p:txBody>
      </p:sp>
      <p:sp>
        <p:nvSpPr>
          <p:cNvPr id="3" name="Text Placeholder 2">
            <a:extLst>
              <a:ext uri="{FF2B5EF4-FFF2-40B4-BE49-F238E27FC236}">
                <a16:creationId xmlns:a16="http://schemas.microsoft.com/office/drawing/2014/main" id="{41E61243-672E-6FE8-1BE5-374061E52500}"/>
              </a:ext>
            </a:extLst>
          </p:cNvPr>
          <p:cNvSpPr>
            <a:spLocks noGrp="1"/>
          </p:cNvSpPr>
          <p:nvPr>
            <p:ph type="body" sz="quarter" idx="14"/>
          </p:nvPr>
        </p:nvSpPr>
        <p:spPr/>
        <p:txBody>
          <a:bodyPr/>
          <a:lstStyle/>
          <a:p>
            <a:pPr marL="0" lvl="1" indent="0">
              <a:buNone/>
            </a:pPr>
            <a:r>
              <a:rPr lang="en-US" dirty="0"/>
              <a:t>Lorem ipsum </a:t>
            </a:r>
            <a:r>
              <a:rPr lang="en-US" dirty="0">
                <a:latin typeface="Silka Medium" pitchFamily="2" charset="77"/>
              </a:rPr>
              <a:t>dolor sit </a:t>
            </a:r>
            <a:r>
              <a:rPr lang="en-US" dirty="0" err="1">
                <a:latin typeface="Silka Medium" pitchFamily="2" charset="77"/>
              </a:rPr>
              <a:t>amet</a:t>
            </a:r>
            <a:r>
              <a:rPr lang="en-US" dirty="0">
                <a:latin typeface="Silka Medium" pitchFamily="2" charset="77"/>
              </a:rPr>
              <a:t> </a:t>
            </a:r>
            <a:r>
              <a:rPr lang="en-US" dirty="0"/>
              <a:t>vim stet </a:t>
            </a:r>
            <a:br>
              <a:rPr lang="en-US" dirty="0"/>
            </a:br>
            <a:r>
              <a:rPr lang="en-US" dirty="0" err="1"/>
              <a:t>apeirian</a:t>
            </a:r>
            <a:r>
              <a:rPr lang="en-US" dirty="0"/>
              <a:t> cu an </a:t>
            </a:r>
            <a:r>
              <a:rPr lang="en-US" dirty="0" err="1"/>
              <a:t>prompta</a:t>
            </a:r>
            <a:r>
              <a:rPr lang="en-US" dirty="0"/>
              <a:t> </a:t>
            </a:r>
            <a:r>
              <a:rPr lang="en-US" dirty="0" err="1"/>
              <a:t>admodum</a:t>
            </a:r>
            <a:r>
              <a:rPr lang="en-US" dirty="0"/>
              <a:t> vis </a:t>
            </a:r>
            <a:br>
              <a:rPr lang="en-US" dirty="0"/>
            </a:br>
            <a:r>
              <a:rPr lang="en-US" dirty="0" err="1">
                <a:latin typeface="Silka Medium" pitchFamily="2" charset="77"/>
              </a:rPr>
              <a:t>verear</a:t>
            </a:r>
            <a:r>
              <a:rPr lang="en-US" dirty="0">
                <a:latin typeface="Silka Medium" pitchFamily="2" charset="77"/>
              </a:rPr>
              <a:t> </a:t>
            </a:r>
            <a:r>
              <a:rPr lang="en-US" dirty="0" err="1">
                <a:latin typeface="Silka Medium" pitchFamily="2" charset="77"/>
              </a:rPr>
              <a:t>adipiscing</a:t>
            </a:r>
            <a:r>
              <a:rPr lang="en-US" dirty="0">
                <a:latin typeface="Silka Medium" pitchFamily="2" charset="77"/>
              </a:rPr>
              <a:t> </a:t>
            </a:r>
            <a:r>
              <a:rPr lang="en-US" dirty="0" err="1"/>
              <a:t>nec</a:t>
            </a:r>
            <a:r>
              <a:rPr lang="en-US" dirty="0"/>
              <a:t> in. </a:t>
            </a:r>
          </a:p>
          <a:p>
            <a:pPr lvl="3"/>
            <a:r>
              <a:rPr lang="en-US" dirty="0" err="1"/>
              <a:t>Eam</a:t>
            </a:r>
            <a:r>
              <a:rPr lang="en-US" dirty="0"/>
              <a:t> sale </a:t>
            </a:r>
            <a:r>
              <a:rPr lang="en-US" dirty="0" err="1"/>
              <a:t>dictas</a:t>
            </a:r>
            <a:r>
              <a:rPr lang="en-US" dirty="0"/>
              <a:t> </a:t>
            </a:r>
            <a:r>
              <a:rPr lang="en-US" dirty="0" err="1"/>
              <a:t>conclusionemque</a:t>
            </a:r>
            <a:r>
              <a:rPr lang="en-US" dirty="0"/>
              <a:t> id </a:t>
            </a:r>
            <a:r>
              <a:rPr lang="en-US" dirty="0" err="1"/>
              <a:t>mei</a:t>
            </a:r>
            <a:r>
              <a:rPr lang="en-US" dirty="0"/>
              <a:t> dicit </a:t>
            </a:r>
            <a:r>
              <a:rPr lang="en-US" dirty="0" err="1"/>
              <a:t>phaedrum</a:t>
            </a:r>
            <a:r>
              <a:rPr lang="en-US" dirty="0"/>
              <a:t> </a:t>
            </a:r>
            <a:r>
              <a:rPr lang="en-US" dirty="0" err="1"/>
              <a:t>gloriatur</a:t>
            </a:r>
            <a:r>
              <a:rPr lang="en-US" dirty="0"/>
              <a:t> ex </a:t>
            </a:r>
            <a:r>
              <a:rPr lang="en-US" dirty="0" err="1"/>
              <a:t>eu</a:t>
            </a:r>
            <a:r>
              <a:rPr lang="en-US" dirty="0"/>
              <a:t> duo </a:t>
            </a:r>
            <a:r>
              <a:rPr lang="en-US" dirty="0" err="1"/>
              <a:t>utinam</a:t>
            </a:r>
            <a:r>
              <a:rPr lang="en-US" dirty="0"/>
              <a:t> </a:t>
            </a:r>
            <a:r>
              <a:rPr lang="en-US" dirty="0" err="1"/>
              <a:t>fierent</a:t>
            </a:r>
            <a:r>
              <a:rPr lang="en-US" dirty="0"/>
              <a:t> </a:t>
            </a:r>
            <a:br>
              <a:rPr lang="en-US" dirty="0"/>
            </a:br>
            <a:r>
              <a:rPr lang="en-US" dirty="0" err="1"/>
              <a:t>denique</a:t>
            </a:r>
            <a:r>
              <a:rPr lang="en-US" dirty="0"/>
              <a:t> </a:t>
            </a:r>
            <a:r>
              <a:rPr lang="en-US" dirty="0" err="1"/>
              <a:t>deleniti</a:t>
            </a:r>
            <a:r>
              <a:rPr lang="en-US" dirty="0"/>
              <a:t> pro id cu </a:t>
            </a:r>
            <a:r>
              <a:rPr lang="en-US" dirty="0" err="1"/>
              <a:t>mel</a:t>
            </a:r>
            <a:r>
              <a:rPr lang="en-US" dirty="0"/>
              <a:t> </a:t>
            </a:r>
            <a:r>
              <a:rPr lang="en-US" dirty="0" err="1"/>
              <a:t>offendit</a:t>
            </a:r>
            <a:r>
              <a:rPr lang="en-US" dirty="0"/>
              <a:t> </a:t>
            </a:r>
            <a:r>
              <a:rPr lang="en-US" dirty="0" err="1"/>
              <a:t>evertitur</a:t>
            </a:r>
            <a:endParaRPr lang="en-US" dirty="0"/>
          </a:p>
          <a:p>
            <a:pPr lvl="3"/>
            <a:r>
              <a:rPr lang="en-US" dirty="0"/>
              <a:t>In pro </a:t>
            </a:r>
            <a:r>
              <a:rPr lang="en-US" dirty="0" err="1"/>
              <a:t>discere</a:t>
            </a:r>
            <a:r>
              <a:rPr lang="en-US" dirty="0"/>
              <a:t> </a:t>
            </a:r>
            <a:r>
              <a:rPr lang="en-US" dirty="0" err="1"/>
              <a:t>volumus</a:t>
            </a:r>
            <a:r>
              <a:rPr lang="en-US" dirty="0"/>
              <a:t> at vis posse </a:t>
            </a:r>
            <a:r>
              <a:rPr lang="en-US" dirty="0" err="1"/>
              <a:t>veritus</a:t>
            </a:r>
            <a:r>
              <a:rPr lang="en-US" dirty="0"/>
              <a:t> </a:t>
            </a:r>
            <a:br>
              <a:rPr lang="en-US" dirty="0"/>
            </a:br>
            <a:r>
              <a:rPr lang="en-US" dirty="0"/>
              <a:t>libris </a:t>
            </a:r>
            <a:r>
              <a:rPr lang="en-US" dirty="0" err="1"/>
              <a:t>debitis</a:t>
            </a:r>
            <a:r>
              <a:rPr lang="en-US" dirty="0"/>
              <a:t> </a:t>
            </a:r>
            <a:r>
              <a:rPr lang="en-US" dirty="0" err="1"/>
              <a:t>gloriatur</a:t>
            </a:r>
            <a:r>
              <a:rPr lang="en-US" dirty="0"/>
              <a:t> </a:t>
            </a:r>
            <a:r>
              <a:rPr lang="en-US" dirty="0" err="1"/>
              <a:t>mel</a:t>
            </a:r>
            <a:r>
              <a:rPr lang="en-US" dirty="0"/>
              <a:t> id vim </a:t>
            </a:r>
            <a:r>
              <a:rPr lang="en-US" dirty="0" err="1"/>
              <a:t>detracto</a:t>
            </a:r>
            <a:endParaRPr lang="en-US" dirty="0"/>
          </a:p>
        </p:txBody>
      </p:sp>
      <p:sp>
        <p:nvSpPr>
          <p:cNvPr id="4" name="Text Placeholder 3">
            <a:extLst>
              <a:ext uri="{FF2B5EF4-FFF2-40B4-BE49-F238E27FC236}">
                <a16:creationId xmlns:a16="http://schemas.microsoft.com/office/drawing/2014/main" id="{F8B6C236-8081-425D-237B-CB01444AB03C}"/>
              </a:ext>
            </a:extLst>
          </p:cNvPr>
          <p:cNvSpPr>
            <a:spLocks noGrp="1"/>
          </p:cNvSpPr>
          <p:nvPr>
            <p:ph type="body" sz="quarter" idx="15"/>
          </p:nvPr>
        </p:nvSpPr>
        <p:spPr/>
        <p:txBody>
          <a:bodyPr/>
          <a:lstStyle/>
          <a:p>
            <a:pPr marL="0" lvl="1" indent="0">
              <a:buNone/>
            </a:pPr>
            <a:r>
              <a:rPr lang="en-US" dirty="0"/>
              <a:t>Lorem ipsum </a:t>
            </a:r>
            <a:r>
              <a:rPr lang="en-US" dirty="0">
                <a:latin typeface="Silka Medium" pitchFamily="2" charset="77"/>
              </a:rPr>
              <a:t>dolor sit </a:t>
            </a:r>
            <a:r>
              <a:rPr lang="en-US" dirty="0" err="1">
                <a:latin typeface="Silka Medium" pitchFamily="2" charset="77"/>
              </a:rPr>
              <a:t>amet</a:t>
            </a:r>
            <a:r>
              <a:rPr lang="en-US" dirty="0">
                <a:latin typeface="Silka Medium" pitchFamily="2" charset="77"/>
              </a:rPr>
              <a:t> </a:t>
            </a:r>
            <a:r>
              <a:rPr lang="en-US" dirty="0"/>
              <a:t>vim stet </a:t>
            </a:r>
            <a:br>
              <a:rPr lang="en-US" dirty="0"/>
            </a:br>
            <a:r>
              <a:rPr lang="en-US" dirty="0" err="1"/>
              <a:t>apeirian</a:t>
            </a:r>
            <a:r>
              <a:rPr lang="en-US" dirty="0"/>
              <a:t> cu an </a:t>
            </a:r>
            <a:r>
              <a:rPr lang="en-US" dirty="0" err="1"/>
              <a:t>prompta</a:t>
            </a:r>
            <a:r>
              <a:rPr lang="en-US" dirty="0"/>
              <a:t> </a:t>
            </a:r>
            <a:r>
              <a:rPr lang="en-US" dirty="0" err="1"/>
              <a:t>admodum</a:t>
            </a:r>
            <a:r>
              <a:rPr lang="en-US" dirty="0"/>
              <a:t> vis </a:t>
            </a:r>
            <a:br>
              <a:rPr lang="en-US" dirty="0"/>
            </a:br>
            <a:r>
              <a:rPr lang="en-US" dirty="0" err="1">
                <a:latin typeface="Silka Medium" pitchFamily="2" charset="77"/>
              </a:rPr>
              <a:t>verear</a:t>
            </a:r>
            <a:r>
              <a:rPr lang="en-US" dirty="0">
                <a:latin typeface="Silka Medium" pitchFamily="2" charset="77"/>
              </a:rPr>
              <a:t> </a:t>
            </a:r>
            <a:r>
              <a:rPr lang="en-US" dirty="0" err="1">
                <a:latin typeface="Silka Medium" pitchFamily="2" charset="77"/>
              </a:rPr>
              <a:t>adipiscing</a:t>
            </a:r>
            <a:r>
              <a:rPr lang="en-US" dirty="0">
                <a:latin typeface="Silka Medium" pitchFamily="2" charset="77"/>
              </a:rPr>
              <a:t> </a:t>
            </a:r>
            <a:r>
              <a:rPr lang="en-US" dirty="0" err="1"/>
              <a:t>nec</a:t>
            </a:r>
            <a:r>
              <a:rPr lang="en-US" dirty="0"/>
              <a:t> in. </a:t>
            </a:r>
          </a:p>
          <a:p>
            <a:pPr lvl="3"/>
            <a:r>
              <a:rPr lang="en-US" dirty="0" err="1"/>
              <a:t>Eam</a:t>
            </a:r>
            <a:r>
              <a:rPr lang="en-US" dirty="0"/>
              <a:t> sale </a:t>
            </a:r>
            <a:r>
              <a:rPr lang="en-US" dirty="0" err="1"/>
              <a:t>dictas</a:t>
            </a:r>
            <a:r>
              <a:rPr lang="en-US" dirty="0"/>
              <a:t> </a:t>
            </a:r>
            <a:r>
              <a:rPr lang="en-US" dirty="0" err="1"/>
              <a:t>conclusionemque</a:t>
            </a:r>
            <a:r>
              <a:rPr lang="en-US" dirty="0"/>
              <a:t> id </a:t>
            </a:r>
            <a:r>
              <a:rPr lang="en-US" dirty="0" err="1"/>
              <a:t>mei</a:t>
            </a:r>
            <a:r>
              <a:rPr lang="en-US" dirty="0"/>
              <a:t> dicit </a:t>
            </a:r>
            <a:r>
              <a:rPr lang="en-US" dirty="0" err="1"/>
              <a:t>phaedrum</a:t>
            </a:r>
            <a:r>
              <a:rPr lang="en-US" dirty="0"/>
              <a:t> </a:t>
            </a:r>
            <a:r>
              <a:rPr lang="en-US" dirty="0" err="1"/>
              <a:t>gloriatur</a:t>
            </a:r>
            <a:r>
              <a:rPr lang="en-US" dirty="0"/>
              <a:t> ex </a:t>
            </a:r>
            <a:r>
              <a:rPr lang="en-US" dirty="0" err="1"/>
              <a:t>eu</a:t>
            </a:r>
            <a:r>
              <a:rPr lang="en-US" dirty="0"/>
              <a:t> duo </a:t>
            </a:r>
            <a:r>
              <a:rPr lang="en-US" dirty="0" err="1"/>
              <a:t>utinam</a:t>
            </a:r>
            <a:r>
              <a:rPr lang="en-US" dirty="0"/>
              <a:t> </a:t>
            </a:r>
            <a:r>
              <a:rPr lang="en-US" dirty="0" err="1"/>
              <a:t>fierent</a:t>
            </a:r>
            <a:r>
              <a:rPr lang="en-US" dirty="0"/>
              <a:t> </a:t>
            </a:r>
            <a:br>
              <a:rPr lang="en-US" dirty="0"/>
            </a:br>
            <a:r>
              <a:rPr lang="en-US" dirty="0" err="1"/>
              <a:t>denique</a:t>
            </a:r>
            <a:r>
              <a:rPr lang="en-US" dirty="0"/>
              <a:t> </a:t>
            </a:r>
            <a:r>
              <a:rPr lang="en-US" dirty="0" err="1"/>
              <a:t>deleniti</a:t>
            </a:r>
            <a:r>
              <a:rPr lang="en-US" dirty="0"/>
              <a:t> pro id cu </a:t>
            </a:r>
            <a:r>
              <a:rPr lang="en-US" dirty="0" err="1"/>
              <a:t>mel</a:t>
            </a:r>
            <a:r>
              <a:rPr lang="en-US" dirty="0"/>
              <a:t> </a:t>
            </a:r>
            <a:r>
              <a:rPr lang="en-US" dirty="0" err="1"/>
              <a:t>offendit</a:t>
            </a:r>
            <a:r>
              <a:rPr lang="en-US" dirty="0"/>
              <a:t> </a:t>
            </a:r>
            <a:r>
              <a:rPr lang="en-US" dirty="0" err="1"/>
              <a:t>evertitur</a:t>
            </a:r>
            <a:endParaRPr lang="en-US" dirty="0"/>
          </a:p>
          <a:p>
            <a:pPr lvl="3"/>
            <a:r>
              <a:rPr lang="en-US" dirty="0"/>
              <a:t>In pro </a:t>
            </a:r>
            <a:r>
              <a:rPr lang="en-US" dirty="0" err="1"/>
              <a:t>discere</a:t>
            </a:r>
            <a:r>
              <a:rPr lang="en-US" dirty="0"/>
              <a:t> </a:t>
            </a:r>
            <a:r>
              <a:rPr lang="en-US" dirty="0" err="1"/>
              <a:t>volumus</a:t>
            </a:r>
            <a:r>
              <a:rPr lang="en-US" dirty="0"/>
              <a:t> at vis posse </a:t>
            </a:r>
            <a:r>
              <a:rPr lang="en-US" dirty="0" err="1"/>
              <a:t>veritus</a:t>
            </a:r>
            <a:r>
              <a:rPr lang="en-US" dirty="0"/>
              <a:t> </a:t>
            </a:r>
            <a:br>
              <a:rPr lang="en-US" dirty="0"/>
            </a:br>
            <a:r>
              <a:rPr lang="en-US" dirty="0"/>
              <a:t>libris </a:t>
            </a:r>
            <a:r>
              <a:rPr lang="en-US" dirty="0" err="1"/>
              <a:t>debitis</a:t>
            </a:r>
            <a:r>
              <a:rPr lang="en-US" dirty="0"/>
              <a:t> </a:t>
            </a:r>
            <a:r>
              <a:rPr lang="en-US" dirty="0" err="1"/>
              <a:t>gloriatur</a:t>
            </a:r>
            <a:r>
              <a:rPr lang="en-US" dirty="0"/>
              <a:t> </a:t>
            </a:r>
            <a:r>
              <a:rPr lang="en-US" dirty="0" err="1"/>
              <a:t>mel</a:t>
            </a:r>
            <a:r>
              <a:rPr lang="en-US" dirty="0"/>
              <a:t> id vim </a:t>
            </a:r>
            <a:r>
              <a:rPr lang="en-US" dirty="0" err="1"/>
              <a:t>detracto</a:t>
            </a:r>
            <a:endParaRPr lang="en-US" dirty="0"/>
          </a:p>
        </p:txBody>
      </p:sp>
      <p:sp>
        <p:nvSpPr>
          <p:cNvPr id="5" name="Text Placeholder 4">
            <a:extLst>
              <a:ext uri="{FF2B5EF4-FFF2-40B4-BE49-F238E27FC236}">
                <a16:creationId xmlns:a16="http://schemas.microsoft.com/office/drawing/2014/main" id="{977882F6-69F2-DD26-499D-29E0528E5C83}"/>
              </a:ext>
            </a:extLst>
          </p:cNvPr>
          <p:cNvSpPr>
            <a:spLocks noGrp="1"/>
          </p:cNvSpPr>
          <p:nvPr>
            <p:ph type="body" sz="quarter" idx="16"/>
          </p:nvPr>
        </p:nvSpPr>
        <p:spPr/>
        <p:txBody>
          <a:bodyPr/>
          <a:lstStyle/>
          <a:p>
            <a:pPr marL="0" lvl="1" indent="0">
              <a:buNone/>
            </a:pPr>
            <a:r>
              <a:rPr lang="en-US" dirty="0"/>
              <a:t>Lorem ipsum </a:t>
            </a:r>
            <a:r>
              <a:rPr lang="en-US" dirty="0">
                <a:latin typeface="Silka Medium" pitchFamily="2" charset="77"/>
              </a:rPr>
              <a:t>dolor sit </a:t>
            </a:r>
            <a:r>
              <a:rPr lang="en-US" dirty="0" err="1">
                <a:latin typeface="Silka Medium" pitchFamily="2" charset="77"/>
              </a:rPr>
              <a:t>amet</a:t>
            </a:r>
            <a:r>
              <a:rPr lang="en-US" dirty="0">
                <a:latin typeface="Silka Medium" pitchFamily="2" charset="77"/>
              </a:rPr>
              <a:t> </a:t>
            </a:r>
            <a:r>
              <a:rPr lang="en-US" dirty="0"/>
              <a:t>vim stet </a:t>
            </a:r>
            <a:br>
              <a:rPr lang="en-US" dirty="0"/>
            </a:br>
            <a:r>
              <a:rPr lang="en-US" dirty="0" err="1"/>
              <a:t>apeirian</a:t>
            </a:r>
            <a:r>
              <a:rPr lang="en-US" dirty="0"/>
              <a:t> cu an </a:t>
            </a:r>
            <a:r>
              <a:rPr lang="en-US" dirty="0" err="1"/>
              <a:t>prompta</a:t>
            </a:r>
            <a:r>
              <a:rPr lang="en-US" dirty="0"/>
              <a:t> </a:t>
            </a:r>
            <a:r>
              <a:rPr lang="en-US" dirty="0" err="1"/>
              <a:t>admodum</a:t>
            </a:r>
            <a:r>
              <a:rPr lang="en-US" dirty="0"/>
              <a:t> vis </a:t>
            </a:r>
            <a:br>
              <a:rPr lang="en-US" dirty="0"/>
            </a:br>
            <a:r>
              <a:rPr lang="en-US" dirty="0" err="1">
                <a:latin typeface="Silka Medium" pitchFamily="2" charset="77"/>
              </a:rPr>
              <a:t>verear</a:t>
            </a:r>
            <a:r>
              <a:rPr lang="en-US" dirty="0">
                <a:latin typeface="Silka Medium" pitchFamily="2" charset="77"/>
              </a:rPr>
              <a:t> </a:t>
            </a:r>
            <a:r>
              <a:rPr lang="en-US" dirty="0" err="1">
                <a:latin typeface="Silka Medium" pitchFamily="2" charset="77"/>
              </a:rPr>
              <a:t>adipiscing</a:t>
            </a:r>
            <a:r>
              <a:rPr lang="en-US" dirty="0">
                <a:latin typeface="Silka Medium" pitchFamily="2" charset="77"/>
              </a:rPr>
              <a:t> </a:t>
            </a:r>
            <a:r>
              <a:rPr lang="en-US" dirty="0" err="1"/>
              <a:t>nec</a:t>
            </a:r>
            <a:r>
              <a:rPr lang="en-US" dirty="0"/>
              <a:t> in. </a:t>
            </a:r>
          </a:p>
          <a:p>
            <a:pPr lvl="3"/>
            <a:r>
              <a:rPr lang="en-US" dirty="0" err="1"/>
              <a:t>Eam</a:t>
            </a:r>
            <a:r>
              <a:rPr lang="en-US" dirty="0"/>
              <a:t> sale </a:t>
            </a:r>
            <a:r>
              <a:rPr lang="en-US" dirty="0" err="1"/>
              <a:t>dictas</a:t>
            </a:r>
            <a:r>
              <a:rPr lang="en-US" dirty="0"/>
              <a:t> </a:t>
            </a:r>
            <a:r>
              <a:rPr lang="en-US" dirty="0" err="1"/>
              <a:t>conclusionemque</a:t>
            </a:r>
            <a:r>
              <a:rPr lang="en-US" dirty="0"/>
              <a:t> id </a:t>
            </a:r>
            <a:r>
              <a:rPr lang="en-US" dirty="0" err="1"/>
              <a:t>mei</a:t>
            </a:r>
            <a:r>
              <a:rPr lang="en-US" dirty="0"/>
              <a:t> dicit </a:t>
            </a:r>
            <a:r>
              <a:rPr lang="en-US" dirty="0" err="1"/>
              <a:t>phaedrum</a:t>
            </a:r>
            <a:r>
              <a:rPr lang="en-US" dirty="0"/>
              <a:t> </a:t>
            </a:r>
            <a:r>
              <a:rPr lang="en-US" dirty="0" err="1"/>
              <a:t>gloriatur</a:t>
            </a:r>
            <a:r>
              <a:rPr lang="en-US" dirty="0"/>
              <a:t> ex </a:t>
            </a:r>
            <a:r>
              <a:rPr lang="en-US" dirty="0" err="1"/>
              <a:t>eu</a:t>
            </a:r>
            <a:r>
              <a:rPr lang="en-US" dirty="0"/>
              <a:t> duo </a:t>
            </a:r>
            <a:r>
              <a:rPr lang="en-US" dirty="0" err="1"/>
              <a:t>utinam</a:t>
            </a:r>
            <a:r>
              <a:rPr lang="en-US" dirty="0"/>
              <a:t> </a:t>
            </a:r>
            <a:r>
              <a:rPr lang="en-US" dirty="0" err="1"/>
              <a:t>fierent</a:t>
            </a:r>
            <a:r>
              <a:rPr lang="en-US" dirty="0"/>
              <a:t> </a:t>
            </a:r>
            <a:br>
              <a:rPr lang="en-US" dirty="0"/>
            </a:br>
            <a:r>
              <a:rPr lang="en-US" dirty="0" err="1"/>
              <a:t>denique</a:t>
            </a:r>
            <a:r>
              <a:rPr lang="en-US" dirty="0"/>
              <a:t> </a:t>
            </a:r>
            <a:r>
              <a:rPr lang="en-US" dirty="0" err="1"/>
              <a:t>deleniti</a:t>
            </a:r>
            <a:r>
              <a:rPr lang="en-US" dirty="0"/>
              <a:t> pro id cu </a:t>
            </a:r>
            <a:r>
              <a:rPr lang="en-US" dirty="0" err="1"/>
              <a:t>mel</a:t>
            </a:r>
            <a:r>
              <a:rPr lang="en-US" dirty="0"/>
              <a:t> </a:t>
            </a:r>
            <a:r>
              <a:rPr lang="en-US" dirty="0" err="1"/>
              <a:t>offendit</a:t>
            </a:r>
            <a:r>
              <a:rPr lang="en-US" dirty="0"/>
              <a:t> </a:t>
            </a:r>
            <a:r>
              <a:rPr lang="en-US" dirty="0" err="1"/>
              <a:t>evertitur</a:t>
            </a:r>
            <a:endParaRPr lang="en-US" dirty="0"/>
          </a:p>
          <a:p>
            <a:pPr lvl="3"/>
            <a:r>
              <a:rPr lang="en-US" dirty="0"/>
              <a:t>In pro </a:t>
            </a:r>
            <a:r>
              <a:rPr lang="en-US" dirty="0" err="1"/>
              <a:t>discere</a:t>
            </a:r>
            <a:r>
              <a:rPr lang="en-US" dirty="0"/>
              <a:t> </a:t>
            </a:r>
            <a:r>
              <a:rPr lang="en-US" dirty="0" err="1"/>
              <a:t>volumus</a:t>
            </a:r>
            <a:r>
              <a:rPr lang="en-US" dirty="0"/>
              <a:t> at vis posse </a:t>
            </a:r>
            <a:r>
              <a:rPr lang="en-US" dirty="0" err="1"/>
              <a:t>veritus</a:t>
            </a:r>
            <a:r>
              <a:rPr lang="en-US" dirty="0"/>
              <a:t> </a:t>
            </a:r>
            <a:br>
              <a:rPr lang="en-US" dirty="0"/>
            </a:br>
            <a:r>
              <a:rPr lang="en-US" dirty="0"/>
              <a:t>libris </a:t>
            </a:r>
            <a:r>
              <a:rPr lang="en-US" dirty="0" err="1"/>
              <a:t>debitis</a:t>
            </a:r>
            <a:r>
              <a:rPr lang="en-US" dirty="0"/>
              <a:t> </a:t>
            </a:r>
            <a:r>
              <a:rPr lang="en-US" dirty="0" err="1"/>
              <a:t>gloriatur</a:t>
            </a:r>
            <a:r>
              <a:rPr lang="en-US" dirty="0"/>
              <a:t> </a:t>
            </a:r>
            <a:r>
              <a:rPr lang="en-US" dirty="0" err="1"/>
              <a:t>mel</a:t>
            </a:r>
            <a:r>
              <a:rPr lang="en-US" dirty="0"/>
              <a:t> id vim </a:t>
            </a:r>
            <a:r>
              <a:rPr lang="en-US" dirty="0" err="1"/>
              <a:t>detracto</a:t>
            </a:r>
            <a:endParaRPr lang="en-US" dirty="0"/>
          </a:p>
        </p:txBody>
      </p:sp>
      <p:pic>
        <p:nvPicPr>
          <p:cNvPr id="12" name="Picture Placeholder 11">
            <a:extLst>
              <a:ext uri="{FF2B5EF4-FFF2-40B4-BE49-F238E27FC236}">
                <a16:creationId xmlns:a16="http://schemas.microsoft.com/office/drawing/2014/main" id="{64963446-636F-F82C-E7A4-6807A558F433}"/>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a:ext>
            </a:extLst>
          </a:blip>
          <a:srcRect t="41" b="41"/>
          <a:stretch/>
        </p:blipFill>
        <p:spPr/>
      </p:pic>
      <p:pic>
        <p:nvPicPr>
          <p:cNvPr id="14" name="Picture Placeholder 13">
            <a:extLst>
              <a:ext uri="{FF2B5EF4-FFF2-40B4-BE49-F238E27FC236}">
                <a16:creationId xmlns:a16="http://schemas.microsoft.com/office/drawing/2014/main" id="{1B98D350-16FA-5A01-0405-2132135DEC57}"/>
              </a:ext>
            </a:extLst>
          </p:cNvPr>
          <p:cNvPicPr>
            <a:picLocks noGrp="1" noChangeAspect="1"/>
          </p:cNvPicPr>
          <p:nvPr>
            <p:ph type="pic" sz="quarter" idx="17"/>
          </p:nvPr>
        </p:nvPicPr>
        <p:blipFill rotWithShape="1">
          <a:blip r:embed="rId3" cstate="print">
            <a:extLst>
              <a:ext uri="{28A0092B-C50C-407E-A947-70E740481C1C}">
                <a14:useLocalDpi xmlns:a14="http://schemas.microsoft.com/office/drawing/2010/main"/>
              </a:ext>
            </a:extLst>
          </a:blip>
          <a:srcRect t="41" b="41"/>
          <a:stretch/>
        </p:blipFill>
        <p:spPr/>
      </p:pic>
      <p:pic>
        <p:nvPicPr>
          <p:cNvPr id="16" name="Picture Placeholder 15">
            <a:extLst>
              <a:ext uri="{FF2B5EF4-FFF2-40B4-BE49-F238E27FC236}">
                <a16:creationId xmlns:a16="http://schemas.microsoft.com/office/drawing/2014/main" id="{94552780-EBB2-A659-A4B5-48BB6C8EC508}"/>
              </a:ext>
            </a:extLst>
          </p:cNvPr>
          <p:cNvPicPr>
            <a:picLocks noGrp="1" noChangeAspect="1"/>
          </p:cNvPicPr>
          <p:nvPr>
            <p:ph type="pic" sz="quarter" idx="18"/>
          </p:nvPr>
        </p:nvPicPr>
        <p:blipFill rotWithShape="1">
          <a:blip r:embed="rId4" cstate="print">
            <a:extLst>
              <a:ext uri="{28A0092B-C50C-407E-A947-70E740481C1C}">
                <a14:useLocalDpi xmlns:a14="http://schemas.microsoft.com/office/drawing/2010/main"/>
              </a:ext>
            </a:extLst>
          </a:blip>
          <a:srcRect t="100" b="100"/>
          <a:stretch/>
        </p:blipFill>
        <p:spPr/>
      </p:pic>
      <p:sp>
        <p:nvSpPr>
          <p:cNvPr id="9" name="Slide Number Placeholder 8">
            <a:extLst>
              <a:ext uri="{FF2B5EF4-FFF2-40B4-BE49-F238E27FC236}">
                <a16:creationId xmlns:a16="http://schemas.microsoft.com/office/drawing/2014/main" id="{EA7B7380-85E0-1664-8068-613BCE15323D}"/>
              </a:ext>
            </a:extLst>
          </p:cNvPr>
          <p:cNvSpPr>
            <a:spLocks noGrp="1"/>
          </p:cNvSpPr>
          <p:nvPr>
            <p:ph type="sldNum" sz="quarter" idx="4"/>
          </p:nvPr>
        </p:nvSpPr>
        <p:spPr/>
        <p:txBody>
          <a:bodyPr/>
          <a:lstStyle/>
          <a:p>
            <a:fld id="{04193E4F-8440-6C44-A6ED-95C7ADAAF2FB}" type="slidenum">
              <a:rPr lang="en-US" smtClean="0"/>
              <a:pPr/>
              <a:t>20</a:t>
            </a:fld>
            <a:endParaRPr lang="en-US" dirty="0"/>
          </a:p>
        </p:txBody>
      </p:sp>
      <p:sp>
        <p:nvSpPr>
          <p:cNvPr id="10" name="Footer Placeholder 9">
            <a:extLst>
              <a:ext uri="{FF2B5EF4-FFF2-40B4-BE49-F238E27FC236}">
                <a16:creationId xmlns:a16="http://schemas.microsoft.com/office/drawing/2014/main" id="{67E963C9-9114-A012-093D-9C49F00901F1}"/>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129805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7B5B-89DB-F1AC-6AEF-B4D966C1DA47}"/>
              </a:ext>
            </a:extLst>
          </p:cNvPr>
          <p:cNvSpPr>
            <a:spLocks noGrp="1"/>
          </p:cNvSpPr>
          <p:nvPr>
            <p:ph type="title"/>
          </p:nvPr>
        </p:nvSpPr>
        <p:spPr/>
        <p:txBody>
          <a:bodyPr/>
          <a:lstStyle/>
          <a:p>
            <a:r>
              <a:rPr lang="en-US" dirty="0"/>
              <a:t>Title</a:t>
            </a:r>
          </a:p>
        </p:txBody>
      </p:sp>
      <p:sp>
        <p:nvSpPr>
          <p:cNvPr id="3" name="Text Placeholder 2">
            <a:extLst>
              <a:ext uri="{FF2B5EF4-FFF2-40B4-BE49-F238E27FC236}">
                <a16:creationId xmlns:a16="http://schemas.microsoft.com/office/drawing/2014/main" id="{2D34AF3D-3A99-2933-2994-28D13F8CC489}"/>
              </a:ext>
            </a:extLst>
          </p:cNvPr>
          <p:cNvSpPr>
            <a:spLocks noGrp="1"/>
          </p:cNvSpPr>
          <p:nvPr>
            <p:ph type="body" sz="quarter" idx="14"/>
          </p:nvPr>
        </p:nvSpPr>
        <p:spPr/>
        <p:txBody>
          <a:bodyPr/>
          <a:lstStyle/>
          <a:p>
            <a:pPr marL="0" lvl="2" indent="-36000">
              <a:buNone/>
            </a:pPr>
            <a:r>
              <a:rPr lang="en-US" dirty="0"/>
              <a:t>Lorem ipsum </a:t>
            </a:r>
            <a:r>
              <a:rPr lang="en-US" dirty="0">
                <a:latin typeface="Silka Medium" pitchFamily="2" charset="77"/>
              </a:rPr>
              <a:t>dolor sit </a:t>
            </a:r>
            <a:r>
              <a:rPr lang="en-US" dirty="0" err="1">
                <a:latin typeface="Silka Medium" pitchFamily="2" charset="77"/>
              </a:rPr>
              <a:t>amet</a:t>
            </a:r>
            <a:r>
              <a:rPr lang="en-US" dirty="0">
                <a:latin typeface="Silka Medium" pitchFamily="2" charset="77"/>
              </a:rPr>
              <a:t> </a:t>
            </a:r>
            <a:r>
              <a:rPr lang="en-US" dirty="0"/>
              <a:t>vim stet </a:t>
            </a:r>
            <a:r>
              <a:rPr lang="en-US" dirty="0" err="1"/>
              <a:t>apeirian</a:t>
            </a:r>
            <a:r>
              <a:rPr lang="en-US" dirty="0"/>
              <a:t> cu an </a:t>
            </a:r>
            <a:r>
              <a:rPr lang="en-US" dirty="0" err="1"/>
              <a:t>prompta</a:t>
            </a:r>
            <a:r>
              <a:rPr lang="en-US" dirty="0"/>
              <a:t> </a:t>
            </a:r>
            <a:r>
              <a:rPr lang="en-US" dirty="0" err="1"/>
              <a:t>admodum</a:t>
            </a:r>
            <a:r>
              <a:rPr lang="en-US" dirty="0"/>
              <a:t> vis </a:t>
            </a:r>
            <a:r>
              <a:rPr lang="en-US" dirty="0" err="1">
                <a:latin typeface="Silka Medium" pitchFamily="2" charset="77"/>
              </a:rPr>
              <a:t>verear</a:t>
            </a:r>
            <a:r>
              <a:rPr lang="en-US" dirty="0">
                <a:latin typeface="Silka Medium" pitchFamily="2" charset="77"/>
              </a:rPr>
              <a:t> </a:t>
            </a:r>
            <a:r>
              <a:rPr lang="en-US" dirty="0" err="1">
                <a:latin typeface="Silka Medium" pitchFamily="2" charset="77"/>
              </a:rPr>
              <a:t>adipiscing</a:t>
            </a:r>
            <a:r>
              <a:rPr lang="en-US" dirty="0">
                <a:latin typeface="Silka Medium" pitchFamily="2" charset="77"/>
              </a:rPr>
              <a:t>.</a:t>
            </a:r>
            <a:r>
              <a:rPr lang="en-US" dirty="0"/>
              <a:t> </a:t>
            </a:r>
          </a:p>
          <a:p>
            <a:pPr lvl="4"/>
            <a:r>
              <a:rPr lang="en-US" dirty="0" err="1"/>
              <a:t>Eam</a:t>
            </a:r>
            <a:r>
              <a:rPr lang="en-US" dirty="0"/>
              <a:t> sale </a:t>
            </a:r>
            <a:r>
              <a:rPr lang="en-US" dirty="0" err="1"/>
              <a:t>dictas</a:t>
            </a:r>
            <a:r>
              <a:rPr lang="en-US" dirty="0"/>
              <a:t> </a:t>
            </a:r>
            <a:r>
              <a:rPr lang="en-US" dirty="0" err="1"/>
              <a:t>conclusionemque</a:t>
            </a:r>
            <a:r>
              <a:rPr lang="en-US" dirty="0"/>
              <a:t> </a:t>
            </a:r>
            <a:br>
              <a:rPr lang="en-US" dirty="0"/>
            </a:br>
            <a:r>
              <a:rPr lang="en-US" dirty="0"/>
              <a:t>id </a:t>
            </a:r>
            <a:r>
              <a:rPr lang="en-US" dirty="0" err="1"/>
              <a:t>mei</a:t>
            </a:r>
            <a:r>
              <a:rPr lang="en-US" dirty="0"/>
              <a:t> dicit </a:t>
            </a:r>
            <a:r>
              <a:rPr lang="en-US" dirty="0" err="1"/>
              <a:t>phaedrum</a:t>
            </a:r>
            <a:r>
              <a:rPr lang="en-US" dirty="0"/>
              <a:t> </a:t>
            </a:r>
            <a:r>
              <a:rPr lang="en-US" dirty="0" err="1"/>
              <a:t>gloriatur</a:t>
            </a:r>
            <a:r>
              <a:rPr lang="en-US" dirty="0"/>
              <a:t> ex </a:t>
            </a:r>
            <a:r>
              <a:rPr lang="en-US" dirty="0" err="1"/>
              <a:t>eu</a:t>
            </a:r>
            <a:r>
              <a:rPr lang="en-US" dirty="0"/>
              <a:t> duo </a:t>
            </a:r>
            <a:r>
              <a:rPr lang="en-US" dirty="0" err="1"/>
              <a:t>utinam</a:t>
            </a:r>
            <a:r>
              <a:rPr lang="en-US" dirty="0"/>
              <a:t> </a:t>
            </a:r>
            <a:r>
              <a:rPr lang="en-US" dirty="0" err="1"/>
              <a:t>fierent</a:t>
            </a:r>
            <a:r>
              <a:rPr lang="en-US" dirty="0"/>
              <a:t> </a:t>
            </a:r>
            <a:r>
              <a:rPr lang="en-US" dirty="0" err="1"/>
              <a:t>denique</a:t>
            </a:r>
            <a:r>
              <a:rPr lang="en-US" dirty="0"/>
              <a:t> </a:t>
            </a:r>
            <a:r>
              <a:rPr lang="en-US" dirty="0" err="1"/>
              <a:t>deleniti</a:t>
            </a:r>
            <a:r>
              <a:rPr lang="en-US" dirty="0"/>
              <a:t> pro id cu </a:t>
            </a:r>
            <a:r>
              <a:rPr lang="en-US" dirty="0" err="1"/>
              <a:t>mel</a:t>
            </a:r>
            <a:r>
              <a:rPr lang="en-US" dirty="0"/>
              <a:t> </a:t>
            </a:r>
            <a:r>
              <a:rPr lang="en-US" dirty="0" err="1"/>
              <a:t>offendit</a:t>
            </a:r>
            <a:r>
              <a:rPr lang="en-US" dirty="0"/>
              <a:t> </a:t>
            </a:r>
            <a:r>
              <a:rPr lang="en-US" dirty="0" err="1"/>
              <a:t>evertitur</a:t>
            </a:r>
            <a:endParaRPr lang="en-US" dirty="0"/>
          </a:p>
          <a:p>
            <a:pPr lvl="4"/>
            <a:r>
              <a:rPr lang="en-US" dirty="0"/>
              <a:t>In pro </a:t>
            </a:r>
            <a:r>
              <a:rPr lang="en-US" dirty="0" err="1"/>
              <a:t>discere</a:t>
            </a:r>
            <a:r>
              <a:rPr lang="en-US" dirty="0"/>
              <a:t> </a:t>
            </a:r>
            <a:r>
              <a:rPr lang="en-US" dirty="0" err="1"/>
              <a:t>volumus</a:t>
            </a:r>
            <a:r>
              <a:rPr lang="en-US" dirty="0"/>
              <a:t> at vis posse </a:t>
            </a:r>
            <a:r>
              <a:rPr lang="en-US" dirty="0" err="1"/>
              <a:t>veritus</a:t>
            </a:r>
            <a:r>
              <a:rPr lang="en-US" dirty="0"/>
              <a:t> libris </a:t>
            </a:r>
            <a:r>
              <a:rPr lang="en-US" dirty="0" err="1"/>
              <a:t>debitis</a:t>
            </a:r>
            <a:r>
              <a:rPr lang="en-US" dirty="0"/>
              <a:t> </a:t>
            </a:r>
            <a:r>
              <a:rPr lang="en-US" dirty="0" err="1"/>
              <a:t>gloriatur</a:t>
            </a:r>
            <a:r>
              <a:rPr lang="en-US" dirty="0"/>
              <a:t> </a:t>
            </a:r>
            <a:r>
              <a:rPr lang="en-US" dirty="0" err="1"/>
              <a:t>mel</a:t>
            </a:r>
            <a:r>
              <a:rPr lang="en-US" dirty="0"/>
              <a:t> id vim </a:t>
            </a:r>
            <a:r>
              <a:rPr lang="en-US" dirty="0" err="1"/>
              <a:t>detracto</a:t>
            </a:r>
            <a:endParaRPr lang="en-US" dirty="0"/>
          </a:p>
        </p:txBody>
      </p:sp>
      <p:sp>
        <p:nvSpPr>
          <p:cNvPr id="4" name="Text Placeholder 3">
            <a:extLst>
              <a:ext uri="{FF2B5EF4-FFF2-40B4-BE49-F238E27FC236}">
                <a16:creationId xmlns:a16="http://schemas.microsoft.com/office/drawing/2014/main" id="{2FF09861-193E-A3A5-EBE9-5647EC91AF69}"/>
              </a:ext>
            </a:extLst>
          </p:cNvPr>
          <p:cNvSpPr>
            <a:spLocks noGrp="1"/>
          </p:cNvSpPr>
          <p:nvPr>
            <p:ph type="body" sz="quarter" idx="15"/>
          </p:nvPr>
        </p:nvSpPr>
        <p:spPr/>
        <p:txBody>
          <a:bodyPr/>
          <a:lstStyle/>
          <a:p>
            <a:pPr marL="0" lvl="2" indent="-36000">
              <a:buNone/>
            </a:pPr>
            <a:r>
              <a:rPr lang="en-US" dirty="0"/>
              <a:t>Lorem ipsum </a:t>
            </a:r>
            <a:r>
              <a:rPr lang="en-US" dirty="0">
                <a:latin typeface="Silka Medium" pitchFamily="2" charset="77"/>
              </a:rPr>
              <a:t>dolor sit </a:t>
            </a:r>
            <a:r>
              <a:rPr lang="en-US" dirty="0" err="1">
                <a:latin typeface="Silka Medium" pitchFamily="2" charset="77"/>
              </a:rPr>
              <a:t>amet</a:t>
            </a:r>
            <a:r>
              <a:rPr lang="en-US" dirty="0">
                <a:latin typeface="Silka Medium" pitchFamily="2" charset="77"/>
              </a:rPr>
              <a:t> </a:t>
            </a:r>
            <a:r>
              <a:rPr lang="en-US" dirty="0"/>
              <a:t>vim stet </a:t>
            </a:r>
            <a:r>
              <a:rPr lang="en-US" dirty="0" err="1"/>
              <a:t>apeirian</a:t>
            </a:r>
            <a:r>
              <a:rPr lang="en-US" dirty="0"/>
              <a:t> cu an </a:t>
            </a:r>
            <a:r>
              <a:rPr lang="en-US" dirty="0" err="1"/>
              <a:t>prompta</a:t>
            </a:r>
            <a:r>
              <a:rPr lang="en-US" dirty="0"/>
              <a:t> </a:t>
            </a:r>
            <a:r>
              <a:rPr lang="en-US" dirty="0" err="1"/>
              <a:t>admodum</a:t>
            </a:r>
            <a:r>
              <a:rPr lang="en-US" dirty="0"/>
              <a:t> vis </a:t>
            </a:r>
            <a:r>
              <a:rPr lang="en-US" dirty="0" err="1">
                <a:latin typeface="Silka Medium" pitchFamily="2" charset="77"/>
              </a:rPr>
              <a:t>verear</a:t>
            </a:r>
            <a:r>
              <a:rPr lang="en-US" dirty="0">
                <a:latin typeface="Silka Medium" pitchFamily="2" charset="77"/>
              </a:rPr>
              <a:t> </a:t>
            </a:r>
            <a:r>
              <a:rPr lang="en-US" dirty="0" err="1">
                <a:latin typeface="Silka Medium" pitchFamily="2" charset="77"/>
              </a:rPr>
              <a:t>adipiscing</a:t>
            </a:r>
            <a:r>
              <a:rPr lang="en-US" dirty="0">
                <a:latin typeface="Silka Medium" pitchFamily="2" charset="77"/>
              </a:rPr>
              <a:t>.</a:t>
            </a:r>
            <a:r>
              <a:rPr lang="en-US" dirty="0"/>
              <a:t> </a:t>
            </a:r>
          </a:p>
          <a:p>
            <a:pPr lvl="4"/>
            <a:r>
              <a:rPr lang="en-US" dirty="0" err="1"/>
              <a:t>Eam</a:t>
            </a:r>
            <a:r>
              <a:rPr lang="en-US" dirty="0"/>
              <a:t> sale </a:t>
            </a:r>
            <a:r>
              <a:rPr lang="en-US" dirty="0" err="1"/>
              <a:t>dictas</a:t>
            </a:r>
            <a:r>
              <a:rPr lang="en-US" dirty="0"/>
              <a:t> </a:t>
            </a:r>
            <a:r>
              <a:rPr lang="en-US" dirty="0" err="1"/>
              <a:t>conclusionemque</a:t>
            </a:r>
            <a:r>
              <a:rPr lang="en-US" dirty="0"/>
              <a:t> </a:t>
            </a:r>
            <a:br>
              <a:rPr lang="en-US" dirty="0"/>
            </a:br>
            <a:r>
              <a:rPr lang="en-US" dirty="0"/>
              <a:t>id </a:t>
            </a:r>
            <a:r>
              <a:rPr lang="en-US" dirty="0" err="1"/>
              <a:t>mei</a:t>
            </a:r>
            <a:r>
              <a:rPr lang="en-US" dirty="0"/>
              <a:t> dicit </a:t>
            </a:r>
            <a:r>
              <a:rPr lang="en-US" dirty="0" err="1"/>
              <a:t>phaedrum</a:t>
            </a:r>
            <a:r>
              <a:rPr lang="en-US" dirty="0"/>
              <a:t> </a:t>
            </a:r>
            <a:r>
              <a:rPr lang="en-US" dirty="0" err="1"/>
              <a:t>gloriatur</a:t>
            </a:r>
            <a:r>
              <a:rPr lang="en-US" dirty="0"/>
              <a:t> ex </a:t>
            </a:r>
            <a:r>
              <a:rPr lang="en-US" dirty="0" err="1"/>
              <a:t>eu</a:t>
            </a:r>
            <a:r>
              <a:rPr lang="en-US" dirty="0"/>
              <a:t> duo </a:t>
            </a:r>
            <a:r>
              <a:rPr lang="en-US" dirty="0" err="1"/>
              <a:t>utinam</a:t>
            </a:r>
            <a:r>
              <a:rPr lang="en-US" dirty="0"/>
              <a:t> </a:t>
            </a:r>
            <a:r>
              <a:rPr lang="en-US" dirty="0" err="1"/>
              <a:t>fierent</a:t>
            </a:r>
            <a:r>
              <a:rPr lang="en-US" dirty="0"/>
              <a:t> </a:t>
            </a:r>
            <a:r>
              <a:rPr lang="en-US" dirty="0" err="1"/>
              <a:t>denique</a:t>
            </a:r>
            <a:r>
              <a:rPr lang="en-US" dirty="0"/>
              <a:t> </a:t>
            </a:r>
            <a:r>
              <a:rPr lang="en-US" dirty="0" err="1"/>
              <a:t>deleniti</a:t>
            </a:r>
            <a:r>
              <a:rPr lang="en-US" dirty="0"/>
              <a:t> pro id cu </a:t>
            </a:r>
            <a:r>
              <a:rPr lang="en-US" dirty="0" err="1"/>
              <a:t>mel</a:t>
            </a:r>
            <a:r>
              <a:rPr lang="en-US" dirty="0"/>
              <a:t> </a:t>
            </a:r>
            <a:r>
              <a:rPr lang="en-US" dirty="0" err="1"/>
              <a:t>offendit</a:t>
            </a:r>
            <a:r>
              <a:rPr lang="en-US" dirty="0"/>
              <a:t> </a:t>
            </a:r>
            <a:r>
              <a:rPr lang="en-US" dirty="0" err="1"/>
              <a:t>evertitur</a:t>
            </a:r>
            <a:endParaRPr lang="en-US" dirty="0"/>
          </a:p>
          <a:p>
            <a:pPr lvl="4"/>
            <a:r>
              <a:rPr lang="en-US" dirty="0"/>
              <a:t>In pro </a:t>
            </a:r>
            <a:r>
              <a:rPr lang="en-US" dirty="0" err="1"/>
              <a:t>discere</a:t>
            </a:r>
            <a:r>
              <a:rPr lang="en-US" dirty="0"/>
              <a:t> </a:t>
            </a:r>
            <a:r>
              <a:rPr lang="en-US" dirty="0" err="1"/>
              <a:t>volumus</a:t>
            </a:r>
            <a:r>
              <a:rPr lang="en-US" dirty="0"/>
              <a:t> at vis posse </a:t>
            </a:r>
            <a:r>
              <a:rPr lang="en-US" dirty="0" err="1"/>
              <a:t>veritus</a:t>
            </a:r>
            <a:r>
              <a:rPr lang="en-US" dirty="0"/>
              <a:t> libris </a:t>
            </a:r>
            <a:r>
              <a:rPr lang="en-US" dirty="0" err="1"/>
              <a:t>debitis</a:t>
            </a:r>
            <a:r>
              <a:rPr lang="en-US" dirty="0"/>
              <a:t> </a:t>
            </a:r>
            <a:r>
              <a:rPr lang="en-US" dirty="0" err="1"/>
              <a:t>gloriatur</a:t>
            </a:r>
            <a:r>
              <a:rPr lang="en-US" dirty="0"/>
              <a:t> </a:t>
            </a:r>
            <a:r>
              <a:rPr lang="en-US" dirty="0" err="1"/>
              <a:t>mel</a:t>
            </a:r>
            <a:r>
              <a:rPr lang="en-US" dirty="0"/>
              <a:t> id vim </a:t>
            </a:r>
            <a:r>
              <a:rPr lang="en-US" dirty="0" err="1"/>
              <a:t>detracto</a:t>
            </a:r>
            <a:endParaRPr lang="en-US" dirty="0"/>
          </a:p>
        </p:txBody>
      </p:sp>
      <p:sp>
        <p:nvSpPr>
          <p:cNvPr id="5" name="Text Placeholder 4">
            <a:extLst>
              <a:ext uri="{FF2B5EF4-FFF2-40B4-BE49-F238E27FC236}">
                <a16:creationId xmlns:a16="http://schemas.microsoft.com/office/drawing/2014/main" id="{8E350B77-548D-E28C-AE98-59550EED8485}"/>
              </a:ext>
            </a:extLst>
          </p:cNvPr>
          <p:cNvSpPr>
            <a:spLocks noGrp="1"/>
          </p:cNvSpPr>
          <p:nvPr>
            <p:ph type="body" sz="quarter" idx="16"/>
          </p:nvPr>
        </p:nvSpPr>
        <p:spPr/>
        <p:txBody>
          <a:bodyPr/>
          <a:lstStyle/>
          <a:p>
            <a:pPr marL="0" lvl="2" indent="-36000">
              <a:buNone/>
            </a:pPr>
            <a:r>
              <a:rPr lang="en-US" dirty="0"/>
              <a:t>Lorem ipsum </a:t>
            </a:r>
            <a:r>
              <a:rPr lang="en-US" dirty="0">
                <a:latin typeface="Silka Medium" pitchFamily="2" charset="77"/>
              </a:rPr>
              <a:t>dolor sit </a:t>
            </a:r>
            <a:r>
              <a:rPr lang="en-US" dirty="0" err="1">
                <a:latin typeface="Silka Medium" pitchFamily="2" charset="77"/>
              </a:rPr>
              <a:t>amet</a:t>
            </a:r>
            <a:r>
              <a:rPr lang="en-US" dirty="0">
                <a:latin typeface="Silka Medium" pitchFamily="2" charset="77"/>
              </a:rPr>
              <a:t> </a:t>
            </a:r>
            <a:r>
              <a:rPr lang="en-US" dirty="0"/>
              <a:t>vim stet </a:t>
            </a:r>
            <a:r>
              <a:rPr lang="en-US" dirty="0" err="1"/>
              <a:t>apeirian</a:t>
            </a:r>
            <a:r>
              <a:rPr lang="en-US" dirty="0"/>
              <a:t> cu an </a:t>
            </a:r>
            <a:r>
              <a:rPr lang="en-US" dirty="0" err="1"/>
              <a:t>prompta</a:t>
            </a:r>
            <a:r>
              <a:rPr lang="en-US" dirty="0"/>
              <a:t> </a:t>
            </a:r>
            <a:r>
              <a:rPr lang="en-US" dirty="0" err="1"/>
              <a:t>admodum</a:t>
            </a:r>
            <a:r>
              <a:rPr lang="en-US" dirty="0"/>
              <a:t> vis </a:t>
            </a:r>
            <a:r>
              <a:rPr lang="en-US" dirty="0" err="1">
                <a:latin typeface="Silka Medium" pitchFamily="2" charset="77"/>
              </a:rPr>
              <a:t>verear</a:t>
            </a:r>
            <a:r>
              <a:rPr lang="en-US" dirty="0">
                <a:latin typeface="Silka Medium" pitchFamily="2" charset="77"/>
              </a:rPr>
              <a:t> </a:t>
            </a:r>
            <a:r>
              <a:rPr lang="en-US" dirty="0" err="1">
                <a:latin typeface="Silka Medium" pitchFamily="2" charset="77"/>
              </a:rPr>
              <a:t>adipiscing</a:t>
            </a:r>
            <a:r>
              <a:rPr lang="en-US" dirty="0">
                <a:latin typeface="Silka Medium" pitchFamily="2" charset="77"/>
              </a:rPr>
              <a:t>.</a:t>
            </a:r>
            <a:r>
              <a:rPr lang="en-US" dirty="0"/>
              <a:t> </a:t>
            </a:r>
          </a:p>
          <a:p>
            <a:pPr lvl="4"/>
            <a:r>
              <a:rPr lang="en-US" dirty="0" err="1"/>
              <a:t>Eam</a:t>
            </a:r>
            <a:r>
              <a:rPr lang="en-US" dirty="0"/>
              <a:t> sale </a:t>
            </a:r>
            <a:r>
              <a:rPr lang="en-US" dirty="0" err="1"/>
              <a:t>dictas</a:t>
            </a:r>
            <a:r>
              <a:rPr lang="en-US" dirty="0"/>
              <a:t> </a:t>
            </a:r>
            <a:r>
              <a:rPr lang="en-US" dirty="0" err="1"/>
              <a:t>conclusionemque</a:t>
            </a:r>
            <a:r>
              <a:rPr lang="en-US" dirty="0"/>
              <a:t> </a:t>
            </a:r>
            <a:br>
              <a:rPr lang="en-US" dirty="0"/>
            </a:br>
            <a:r>
              <a:rPr lang="en-US" dirty="0"/>
              <a:t>id </a:t>
            </a:r>
            <a:r>
              <a:rPr lang="en-US" dirty="0" err="1"/>
              <a:t>mei</a:t>
            </a:r>
            <a:r>
              <a:rPr lang="en-US" dirty="0"/>
              <a:t> dicit </a:t>
            </a:r>
            <a:r>
              <a:rPr lang="en-US" dirty="0" err="1"/>
              <a:t>phaedrum</a:t>
            </a:r>
            <a:r>
              <a:rPr lang="en-US" dirty="0"/>
              <a:t> </a:t>
            </a:r>
            <a:r>
              <a:rPr lang="en-US" dirty="0" err="1"/>
              <a:t>gloriatur</a:t>
            </a:r>
            <a:r>
              <a:rPr lang="en-US" dirty="0"/>
              <a:t> ex </a:t>
            </a:r>
            <a:r>
              <a:rPr lang="en-US" dirty="0" err="1"/>
              <a:t>eu</a:t>
            </a:r>
            <a:r>
              <a:rPr lang="en-US" dirty="0"/>
              <a:t> duo </a:t>
            </a:r>
            <a:r>
              <a:rPr lang="en-US" dirty="0" err="1"/>
              <a:t>utinam</a:t>
            </a:r>
            <a:r>
              <a:rPr lang="en-US" dirty="0"/>
              <a:t> </a:t>
            </a:r>
            <a:r>
              <a:rPr lang="en-US" dirty="0" err="1"/>
              <a:t>fierent</a:t>
            </a:r>
            <a:r>
              <a:rPr lang="en-US" dirty="0"/>
              <a:t> </a:t>
            </a:r>
            <a:r>
              <a:rPr lang="en-US" dirty="0" err="1"/>
              <a:t>denique</a:t>
            </a:r>
            <a:r>
              <a:rPr lang="en-US" dirty="0"/>
              <a:t> </a:t>
            </a:r>
            <a:r>
              <a:rPr lang="en-US" dirty="0" err="1"/>
              <a:t>deleniti</a:t>
            </a:r>
            <a:r>
              <a:rPr lang="en-US" dirty="0"/>
              <a:t> pro id cu </a:t>
            </a:r>
            <a:r>
              <a:rPr lang="en-US" dirty="0" err="1"/>
              <a:t>mel</a:t>
            </a:r>
            <a:r>
              <a:rPr lang="en-US" dirty="0"/>
              <a:t> </a:t>
            </a:r>
            <a:r>
              <a:rPr lang="en-US" dirty="0" err="1"/>
              <a:t>offendit</a:t>
            </a:r>
            <a:r>
              <a:rPr lang="en-US" dirty="0"/>
              <a:t> </a:t>
            </a:r>
            <a:r>
              <a:rPr lang="en-US" dirty="0" err="1"/>
              <a:t>evertitur</a:t>
            </a:r>
            <a:endParaRPr lang="en-US" dirty="0"/>
          </a:p>
          <a:p>
            <a:pPr lvl="4"/>
            <a:r>
              <a:rPr lang="en-US" dirty="0"/>
              <a:t>In pro </a:t>
            </a:r>
            <a:r>
              <a:rPr lang="en-US" dirty="0" err="1"/>
              <a:t>discere</a:t>
            </a:r>
            <a:r>
              <a:rPr lang="en-US" dirty="0"/>
              <a:t> </a:t>
            </a:r>
            <a:r>
              <a:rPr lang="en-US" dirty="0" err="1"/>
              <a:t>volumus</a:t>
            </a:r>
            <a:r>
              <a:rPr lang="en-US" dirty="0"/>
              <a:t> at vis posse </a:t>
            </a:r>
            <a:r>
              <a:rPr lang="en-US" dirty="0" err="1"/>
              <a:t>veritus</a:t>
            </a:r>
            <a:r>
              <a:rPr lang="en-US" dirty="0"/>
              <a:t> libris </a:t>
            </a:r>
            <a:r>
              <a:rPr lang="en-US" dirty="0" err="1"/>
              <a:t>debitis</a:t>
            </a:r>
            <a:r>
              <a:rPr lang="en-US" dirty="0"/>
              <a:t> </a:t>
            </a:r>
            <a:r>
              <a:rPr lang="en-US" dirty="0" err="1"/>
              <a:t>gloriatur</a:t>
            </a:r>
            <a:r>
              <a:rPr lang="en-US" dirty="0"/>
              <a:t> </a:t>
            </a:r>
            <a:r>
              <a:rPr lang="en-US" dirty="0" err="1"/>
              <a:t>mel</a:t>
            </a:r>
            <a:r>
              <a:rPr lang="en-US" dirty="0"/>
              <a:t> id vim </a:t>
            </a:r>
            <a:r>
              <a:rPr lang="en-US" dirty="0" err="1"/>
              <a:t>detracto</a:t>
            </a:r>
            <a:endParaRPr lang="en-US" dirty="0"/>
          </a:p>
        </p:txBody>
      </p:sp>
      <p:sp>
        <p:nvSpPr>
          <p:cNvPr id="6" name="Text Placeholder 5">
            <a:extLst>
              <a:ext uri="{FF2B5EF4-FFF2-40B4-BE49-F238E27FC236}">
                <a16:creationId xmlns:a16="http://schemas.microsoft.com/office/drawing/2014/main" id="{B5F1C225-AAA7-53A5-CE49-AFE6EF9500CF}"/>
              </a:ext>
            </a:extLst>
          </p:cNvPr>
          <p:cNvSpPr>
            <a:spLocks noGrp="1"/>
          </p:cNvSpPr>
          <p:nvPr>
            <p:ph type="body" sz="quarter" idx="17"/>
          </p:nvPr>
        </p:nvSpPr>
        <p:spPr/>
        <p:txBody>
          <a:bodyPr/>
          <a:lstStyle/>
          <a:p>
            <a:pPr marL="0" lvl="2" indent="-36000">
              <a:buNone/>
            </a:pPr>
            <a:r>
              <a:rPr lang="en-US" dirty="0"/>
              <a:t>Lorem ipsum </a:t>
            </a:r>
            <a:r>
              <a:rPr lang="en-US" dirty="0">
                <a:latin typeface="Silka Medium" pitchFamily="2" charset="77"/>
              </a:rPr>
              <a:t>dolor sit </a:t>
            </a:r>
            <a:r>
              <a:rPr lang="en-US" dirty="0" err="1">
                <a:latin typeface="Silka Medium" pitchFamily="2" charset="77"/>
              </a:rPr>
              <a:t>amet</a:t>
            </a:r>
            <a:r>
              <a:rPr lang="en-US" dirty="0">
                <a:latin typeface="Silka Medium" pitchFamily="2" charset="77"/>
              </a:rPr>
              <a:t> </a:t>
            </a:r>
            <a:r>
              <a:rPr lang="en-US" dirty="0"/>
              <a:t>vim stet </a:t>
            </a:r>
            <a:r>
              <a:rPr lang="en-US" dirty="0" err="1"/>
              <a:t>apeirian</a:t>
            </a:r>
            <a:r>
              <a:rPr lang="en-US" dirty="0"/>
              <a:t> cu an </a:t>
            </a:r>
            <a:r>
              <a:rPr lang="en-US" dirty="0" err="1"/>
              <a:t>prompta</a:t>
            </a:r>
            <a:r>
              <a:rPr lang="en-US" dirty="0"/>
              <a:t> </a:t>
            </a:r>
            <a:r>
              <a:rPr lang="en-US" dirty="0" err="1"/>
              <a:t>admodum</a:t>
            </a:r>
            <a:r>
              <a:rPr lang="en-US" dirty="0"/>
              <a:t> vis </a:t>
            </a:r>
            <a:r>
              <a:rPr lang="en-US" dirty="0" err="1">
                <a:latin typeface="Silka Medium" pitchFamily="2" charset="77"/>
              </a:rPr>
              <a:t>verear</a:t>
            </a:r>
            <a:r>
              <a:rPr lang="en-US" dirty="0">
                <a:latin typeface="Silka Medium" pitchFamily="2" charset="77"/>
              </a:rPr>
              <a:t> </a:t>
            </a:r>
            <a:r>
              <a:rPr lang="en-US" dirty="0" err="1">
                <a:latin typeface="Silka Medium" pitchFamily="2" charset="77"/>
              </a:rPr>
              <a:t>adipiscing</a:t>
            </a:r>
            <a:r>
              <a:rPr lang="en-US" dirty="0">
                <a:latin typeface="Silka Medium" pitchFamily="2" charset="77"/>
              </a:rPr>
              <a:t>.</a:t>
            </a:r>
            <a:r>
              <a:rPr lang="en-US" dirty="0"/>
              <a:t> </a:t>
            </a:r>
          </a:p>
          <a:p>
            <a:pPr lvl="4"/>
            <a:r>
              <a:rPr lang="en-US" dirty="0" err="1"/>
              <a:t>Eam</a:t>
            </a:r>
            <a:r>
              <a:rPr lang="en-US" dirty="0"/>
              <a:t> sale </a:t>
            </a:r>
            <a:r>
              <a:rPr lang="en-US" dirty="0" err="1"/>
              <a:t>dictas</a:t>
            </a:r>
            <a:r>
              <a:rPr lang="en-US" dirty="0"/>
              <a:t> </a:t>
            </a:r>
            <a:r>
              <a:rPr lang="en-US" dirty="0" err="1"/>
              <a:t>conclusionemque</a:t>
            </a:r>
            <a:r>
              <a:rPr lang="en-US" dirty="0"/>
              <a:t> </a:t>
            </a:r>
            <a:br>
              <a:rPr lang="en-US" dirty="0"/>
            </a:br>
            <a:r>
              <a:rPr lang="en-US" dirty="0"/>
              <a:t>id </a:t>
            </a:r>
            <a:r>
              <a:rPr lang="en-US" dirty="0" err="1"/>
              <a:t>mei</a:t>
            </a:r>
            <a:r>
              <a:rPr lang="en-US" dirty="0"/>
              <a:t> dicit </a:t>
            </a:r>
            <a:r>
              <a:rPr lang="en-US" dirty="0" err="1"/>
              <a:t>phaedrum</a:t>
            </a:r>
            <a:r>
              <a:rPr lang="en-US" dirty="0"/>
              <a:t> </a:t>
            </a:r>
            <a:r>
              <a:rPr lang="en-US" dirty="0" err="1"/>
              <a:t>gloriatur</a:t>
            </a:r>
            <a:r>
              <a:rPr lang="en-US" dirty="0"/>
              <a:t> ex </a:t>
            </a:r>
            <a:r>
              <a:rPr lang="en-US" dirty="0" err="1"/>
              <a:t>eu</a:t>
            </a:r>
            <a:r>
              <a:rPr lang="en-US" dirty="0"/>
              <a:t> duo </a:t>
            </a:r>
            <a:r>
              <a:rPr lang="en-US" dirty="0" err="1"/>
              <a:t>utinam</a:t>
            </a:r>
            <a:r>
              <a:rPr lang="en-US" dirty="0"/>
              <a:t> </a:t>
            </a:r>
            <a:r>
              <a:rPr lang="en-US" dirty="0" err="1"/>
              <a:t>fierent</a:t>
            </a:r>
            <a:r>
              <a:rPr lang="en-US" dirty="0"/>
              <a:t> </a:t>
            </a:r>
            <a:r>
              <a:rPr lang="en-US" dirty="0" err="1"/>
              <a:t>denique</a:t>
            </a:r>
            <a:r>
              <a:rPr lang="en-US" dirty="0"/>
              <a:t> </a:t>
            </a:r>
            <a:r>
              <a:rPr lang="en-US" dirty="0" err="1"/>
              <a:t>deleniti</a:t>
            </a:r>
            <a:r>
              <a:rPr lang="en-US" dirty="0"/>
              <a:t> pro id cu </a:t>
            </a:r>
            <a:r>
              <a:rPr lang="en-US" dirty="0" err="1"/>
              <a:t>mel</a:t>
            </a:r>
            <a:r>
              <a:rPr lang="en-US" dirty="0"/>
              <a:t> </a:t>
            </a:r>
            <a:r>
              <a:rPr lang="en-US" dirty="0" err="1"/>
              <a:t>offendit</a:t>
            </a:r>
            <a:r>
              <a:rPr lang="en-US" dirty="0"/>
              <a:t> </a:t>
            </a:r>
            <a:r>
              <a:rPr lang="en-US" dirty="0" err="1"/>
              <a:t>evertitur</a:t>
            </a:r>
            <a:endParaRPr lang="en-US" dirty="0"/>
          </a:p>
          <a:p>
            <a:pPr lvl="4"/>
            <a:r>
              <a:rPr lang="en-US" dirty="0"/>
              <a:t>In pro </a:t>
            </a:r>
            <a:r>
              <a:rPr lang="en-US" dirty="0" err="1"/>
              <a:t>discere</a:t>
            </a:r>
            <a:r>
              <a:rPr lang="en-US" dirty="0"/>
              <a:t> </a:t>
            </a:r>
            <a:r>
              <a:rPr lang="en-US" dirty="0" err="1"/>
              <a:t>volumus</a:t>
            </a:r>
            <a:r>
              <a:rPr lang="en-US" dirty="0"/>
              <a:t> at vis posse </a:t>
            </a:r>
            <a:r>
              <a:rPr lang="en-US" dirty="0" err="1"/>
              <a:t>veritus</a:t>
            </a:r>
            <a:r>
              <a:rPr lang="en-US" dirty="0"/>
              <a:t> libris </a:t>
            </a:r>
            <a:r>
              <a:rPr lang="en-US" dirty="0" err="1"/>
              <a:t>debitis</a:t>
            </a:r>
            <a:r>
              <a:rPr lang="en-US" dirty="0"/>
              <a:t> </a:t>
            </a:r>
            <a:r>
              <a:rPr lang="en-US" dirty="0" err="1"/>
              <a:t>gloriatur</a:t>
            </a:r>
            <a:r>
              <a:rPr lang="en-US" dirty="0"/>
              <a:t> </a:t>
            </a:r>
            <a:r>
              <a:rPr lang="en-US" dirty="0" err="1"/>
              <a:t>mel</a:t>
            </a:r>
            <a:r>
              <a:rPr lang="en-US" dirty="0"/>
              <a:t> id vim </a:t>
            </a:r>
            <a:r>
              <a:rPr lang="en-US" dirty="0" err="1"/>
              <a:t>detracto</a:t>
            </a:r>
            <a:endParaRPr lang="en-US" dirty="0"/>
          </a:p>
        </p:txBody>
      </p:sp>
      <p:pic>
        <p:nvPicPr>
          <p:cNvPr id="14" name="Picture Placeholder 13">
            <a:extLst>
              <a:ext uri="{FF2B5EF4-FFF2-40B4-BE49-F238E27FC236}">
                <a16:creationId xmlns:a16="http://schemas.microsoft.com/office/drawing/2014/main" id="{1B6C29B3-DF4E-1725-F94D-F81D7A915DB2}"/>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a:ext>
            </a:extLst>
          </a:blip>
          <a:srcRect t="55" b="55"/>
          <a:stretch/>
        </p:blipFill>
        <p:spPr/>
      </p:pic>
      <p:pic>
        <p:nvPicPr>
          <p:cNvPr id="16" name="Picture Placeholder 15">
            <a:extLst>
              <a:ext uri="{FF2B5EF4-FFF2-40B4-BE49-F238E27FC236}">
                <a16:creationId xmlns:a16="http://schemas.microsoft.com/office/drawing/2014/main" id="{2204B29C-6F00-DA29-8085-960EF45442C0}"/>
              </a:ext>
            </a:extLst>
          </p:cNvPr>
          <p:cNvPicPr>
            <a:picLocks noGrp="1" noChangeAspect="1"/>
          </p:cNvPicPr>
          <p:nvPr>
            <p:ph type="pic" sz="quarter" idx="18"/>
          </p:nvPr>
        </p:nvPicPr>
        <p:blipFill rotWithShape="1">
          <a:blip r:embed="rId3" cstate="print">
            <a:extLst>
              <a:ext uri="{28A0092B-C50C-407E-A947-70E740481C1C}">
                <a14:useLocalDpi xmlns:a14="http://schemas.microsoft.com/office/drawing/2010/main"/>
              </a:ext>
            </a:extLst>
          </a:blip>
          <a:srcRect t="111" b="111"/>
          <a:stretch/>
        </p:blipFill>
        <p:spPr/>
      </p:pic>
      <p:pic>
        <p:nvPicPr>
          <p:cNvPr id="18" name="Picture Placeholder 17">
            <a:extLst>
              <a:ext uri="{FF2B5EF4-FFF2-40B4-BE49-F238E27FC236}">
                <a16:creationId xmlns:a16="http://schemas.microsoft.com/office/drawing/2014/main" id="{A3EA157C-25AD-7D2B-C2D7-F7AC40BC5D35}"/>
              </a:ext>
            </a:extLst>
          </p:cNvPr>
          <p:cNvPicPr>
            <a:picLocks noGrp="1" noChangeAspect="1"/>
          </p:cNvPicPr>
          <p:nvPr>
            <p:ph type="pic" sz="quarter" idx="19"/>
          </p:nvPr>
        </p:nvPicPr>
        <p:blipFill rotWithShape="1">
          <a:blip r:embed="rId4" cstate="print">
            <a:extLst>
              <a:ext uri="{28A0092B-C50C-407E-A947-70E740481C1C}">
                <a14:useLocalDpi xmlns:a14="http://schemas.microsoft.com/office/drawing/2010/main"/>
              </a:ext>
            </a:extLst>
          </a:blip>
          <a:srcRect t="111" b="111"/>
          <a:stretch/>
        </p:blipFill>
        <p:spPr/>
      </p:pic>
      <p:pic>
        <p:nvPicPr>
          <p:cNvPr id="20" name="Picture Placeholder 19">
            <a:extLst>
              <a:ext uri="{FF2B5EF4-FFF2-40B4-BE49-F238E27FC236}">
                <a16:creationId xmlns:a16="http://schemas.microsoft.com/office/drawing/2014/main" id="{8D2C9086-79A1-A805-DC8A-E50EACA6DE9A}"/>
              </a:ext>
            </a:extLst>
          </p:cNvPr>
          <p:cNvPicPr>
            <a:picLocks noGrp="1" noChangeAspect="1"/>
          </p:cNvPicPr>
          <p:nvPr>
            <p:ph type="pic" sz="quarter" idx="20"/>
          </p:nvPr>
        </p:nvPicPr>
        <p:blipFill rotWithShape="1">
          <a:blip r:embed="rId5" cstate="print">
            <a:extLst>
              <a:ext uri="{28A0092B-C50C-407E-A947-70E740481C1C}">
                <a14:useLocalDpi xmlns:a14="http://schemas.microsoft.com/office/drawing/2010/main"/>
              </a:ext>
            </a:extLst>
          </a:blip>
          <a:srcRect t="208" b="208"/>
          <a:stretch/>
        </p:blipFill>
        <p:spPr/>
      </p:pic>
      <p:sp>
        <p:nvSpPr>
          <p:cNvPr id="11" name="Slide Number Placeholder 10">
            <a:extLst>
              <a:ext uri="{FF2B5EF4-FFF2-40B4-BE49-F238E27FC236}">
                <a16:creationId xmlns:a16="http://schemas.microsoft.com/office/drawing/2014/main" id="{53D5775E-F259-F6B5-AA8D-94D2A4740574}"/>
              </a:ext>
            </a:extLst>
          </p:cNvPr>
          <p:cNvSpPr>
            <a:spLocks noGrp="1"/>
          </p:cNvSpPr>
          <p:nvPr>
            <p:ph type="sldNum" sz="quarter" idx="4"/>
          </p:nvPr>
        </p:nvSpPr>
        <p:spPr/>
        <p:txBody>
          <a:bodyPr/>
          <a:lstStyle/>
          <a:p>
            <a:fld id="{04193E4F-8440-6C44-A6ED-95C7ADAAF2FB}" type="slidenum">
              <a:rPr lang="en-US" smtClean="0"/>
              <a:pPr/>
              <a:t>21</a:t>
            </a:fld>
            <a:endParaRPr lang="en-US" dirty="0"/>
          </a:p>
        </p:txBody>
      </p:sp>
      <p:sp>
        <p:nvSpPr>
          <p:cNvPr id="12" name="Footer Placeholder 11">
            <a:extLst>
              <a:ext uri="{FF2B5EF4-FFF2-40B4-BE49-F238E27FC236}">
                <a16:creationId xmlns:a16="http://schemas.microsoft.com/office/drawing/2014/main" id="{12E884E0-18BC-9B6D-77BB-3ACDDBDAEA0B}"/>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14070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152E-8CE4-48F3-F721-EDCD2FF835C6}"/>
              </a:ext>
            </a:extLst>
          </p:cNvPr>
          <p:cNvSpPr>
            <a:spLocks noGrp="1"/>
          </p:cNvSpPr>
          <p:nvPr>
            <p:ph type="title"/>
          </p:nvPr>
        </p:nvSpPr>
        <p:spPr/>
        <p:txBody>
          <a:bodyPr/>
          <a:lstStyle/>
          <a:p>
            <a:r>
              <a:rPr lang="en-US" dirty="0"/>
              <a:t>Title</a:t>
            </a:r>
          </a:p>
        </p:txBody>
      </p:sp>
      <p:sp>
        <p:nvSpPr>
          <p:cNvPr id="3" name="Text Placeholder 2">
            <a:extLst>
              <a:ext uri="{FF2B5EF4-FFF2-40B4-BE49-F238E27FC236}">
                <a16:creationId xmlns:a16="http://schemas.microsoft.com/office/drawing/2014/main" id="{C3D54180-5415-EAC6-B8BB-1C06FC764409}"/>
              </a:ext>
            </a:extLst>
          </p:cNvPr>
          <p:cNvSpPr>
            <a:spLocks noGrp="1"/>
          </p:cNvSpPr>
          <p:nvPr>
            <p:ph type="body" sz="quarter" idx="14"/>
          </p:nvPr>
        </p:nvSpPr>
        <p:spPr/>
        <p:txBody>
          <a:bodyPr/>
          <a:lstStyle/>
          <a:p>
            <a:pPr marL="0" lvl="2" indent="-36000">
              <a:buNone/>
            </a:pPr>
            <a:r>
              <a:rPr lang="en-US" dirty="0"/>
              <a:t>Lorem ipsum </a:t>
            </a:r>
            <a:r>
              <a:rPr lang="en-US" dirty="0">
                <a:latin typeface="Silka Medium" pitchFamily="2" charset="77"/>
              </a:rPr>
              <a:t>dolor sit </a:t>
            </a:r>
            <a:br>
              <a:rPr lang="en-US" dirty="0">
                <a:latin typeface="Silka Medium" pitchFamily="2" charset="77"/>
              </a:rPr>
            </a:br>
            <a:r>
              <a:rPr lang="en-US" dirty="0" err="1">
                <a:latin typeface="Silka Medium" pitchFamily="2" charset="77"/>
              </a:rPr>
              <a:t>amet</a:t>
            </a:r>
            <a:r>
              <a:rPr lang="en-US" dirty="0">
                <a:latin typeface="Silka Medium" pitchFamily="2" charset="77"/>
              </a:rPr>
              <a:t> </a:t>
            </a:r>
            <a:r>
              <a:rPr lang="en-US" dirty="0"/>
              <a:t>vim stet </a:t>
            </a:r>
            <a:r>
              <a:rPr lang="en-US" dirty="0" err="1"/>
              <a:t>apeirian</a:t>
            </a:r>
            <a:r>
              <a:rPr lang="en-US" dirty="0"/>
              <a:t> cu an </a:t>
            </a:r>
            <a:r>
              <a:rPr lang="en-US" dirty="0" err="1">
                <a:latin typeface="Silka Medium" pitchFamily="2" charset="77"/>
              </a:rPr>
              <a:t>prompta</a:t>
            </a:r>
            <a:r>
              <a:rPr lang="en-US" dirty="0">
                <a:latin typeface="Silka Medium" pitchFamily="2" charset="77"/>
              </a:rPr>
              <a:t> </a:t>
            </a:r>
            <a:r>
              <a:rPr lang="en-US" dirty="0" err="1">
                <a:latin typeface="Silka Medium" pitchFamily="2" charset="77"/>
              </a:rPr>
              <a:t>admodum</a:t>
            </a:r>
            <a:r>
              <a:rPr lang="en-US" dirty="0">
                <a:latin typeface="Silka Medium" pitchFamily="2" charset="77"/>
              </a:rPr>
              <a:t>.</a:t>
            </a:r>
            <a:r>
              <a:rPr lang="en-US" dirty="0"/>
              <a:t> </a:t>
            </a:r>
          </a:p>
          <a:p>
            <a:pPr lvl="4"/>
            <a:r>
              <a:rPr lang="en-US" dirty="0" err="1"/>
              <a:t>Eam</a:t>
            </a:r>
            <a:r>
              <a:rPr lang="en-US" dirty="0"/>
              <a:t> sale </a:t>
            </a:r>
            <a:r>
              <a:rPr lang="en-US" dirty="0" err="1"/>
              <a:t>dictas</a:t>
            </a:r>
            <a:r>
              <a:rPr lang="en-US" dirty="0"/>
              <a:t> conclusion </a:t>
            </a:r>
            <a:r>
              <a:rPr lang="en-US" dirty="0" err="1"/>
              <a:t>emque</a:t>
            </a:r>
            <a:r>
              <a:rPr lang="en-US" dirty="0"/>
              <a:t> id </a:t>
            </a:r>
            <a:r>
              <a:rPr lang="en-US" dirty="0" err="1"/>
              <a:t>mei</a:t>
            </a:r>
            <a:r>
              <a:rPr lang="en-US" dirty="0"/>
              <a:t> dicit </a:t>
            </a:r>
            <a:r>
              <a:rPr lang="en-US" dirty="0" err="1"/>
              <a:t>phaedrum</a:t>
            </a:r>
            <a:r>
              <a:rPr lang="en-US" dirty="0"/>
              <a:t> </a:t>
            </a:r>
            <a:r>
              <a:rPr lang="en-US" dirty="0" err="1"/>
              <a:t>gloriatur</a:t>
            </a:r>
            <a:r>
              <a:rPr lang="en-US" dirty="0"/>
              <a:t> ex.</a:t>
            </a:r>
          </a:p>
          <a:p>
            <a:pPr lvl="4"/>
            <a:r>
              <a:rPr lang="en-US" dirty="0"/>
              <a:t>In pro </a:t>
            </a:r>
            <a:r>
              <a:rPr lang="en-US" dirty="0" err="1"/>
              <a:t>discere</a:t>
            </a:r>
            <a:r>
              <a:rPr lang="en-US" dirty="0"/>
              <a:t> </a:t>
            </a:r>
            <a:r>
              <a:rPr lang="en-US" dirty="0" err="1"/>
              <a:t>volumus</a:t>
            </a:r>
            <a:r>
              <a:rPr lang="en-US" dirty="0"/>
              <a:t> at vis posse </a:t>
            </a:r>
            <a:r>
              <a:rPr lang="en-US" dirty="0" err="1"/>
              <a:t>veritus</a:t>
            </a:r>
            <a:r>
              <a:rPr lang="en-US" dirty="0"/>
              <a:t> libris </a:t>
            </a:r>
            <a:r>
              <a:rPr lang="en-US" dirty="0" err="1"/>
              <a:t>debitis</a:t>
            </a:r>
            <a:endParaRPr lang="en-US" dirty="0"/>
          </a:p>
        </p:txBody>
      </p:sp>
      <p:sp>
        <p:nvSpPr>
          <p:cNvPr id="4" name="Text Placeholder 3">
            <a:extLst>
              <a:ext uri="{FF2B5EF4-FFF2-40B4-BE49-F238E27FC236}">
                <a16:creationId xmlns:a16="http://schemas.microsoft.com/office/drawing/2014/main" id="{113D1109-CC32-9216-FDAC-05B32A163460}"/>
              </a:ext>
            </a:extLst>
          </p:cNvPr>
          <p:cNvSpPr>
            <a:spLocks noGrp="1"/>
          </p:cNvSpPr>
          <p:nvPr>
            <p:ph type="body" sz="quarter" idx="15"/>
          </p:nvPr>
        </p:nvSpPr>
        <p:spPr/>
        <p:txBody>
          <a:bodyPr/>
          <a:lstStyle/>
          <a:p>
            <a:pPr marL="0" lvl="2" indent="-36000">
              <a:buNone/>
            </a:pPr>
            <a:r>
              <a:rPr lang="en-US" dirty="0"/>
              <a:t>Lorem ipsum </a:t>
            </a:r>
            <a:r>
              <a:rPr lang="en-US" dirty="0">
                <a:latin typeface="Silka Medium" pitchFamily="2" charset="77"/>
              </a:rPr>
              <a:t>dolor sit </a:t>
            </a:r>
            <a:br>
              <a:rPr lang="en-US" dirty="0">
                <a:latin typeface="Silka Medium" pitchFamily="2" charset="77"/>
              </a:rPr>
            </a:br>
            <a:r>
              <a:rPr lang="en-US" dirty="0" err="1">
                <a:latin typeface="Silka Medium" pitchFamily="2" charset="77"/>
              </a:rPr>
              <a:t>amet</a:t>
            </a:r>
            <a:r>
              <a:rPr lang="en-US" dirty="0">
                <a:latin typeface="Silka Medium" pitchFamily="2" charset="77"/>
              </a:rPr>
              <a:t> </a:t>
            </a:r>
            <a:r>
              <a:rPr lang="en-US" dirty="0"/>
              <a:t>vim stet </a:t>
            </a:r>
            <a:r>
              <a:rPr lang="en-US" dirty="0" err="1"/>
              <a:t>apeirian</a:t>
            </a:r>
            <a:r>
              <a:rPr lang="en-US" dirty="0"/>
              <a:t> cu an </a:t>
            </a:r>
            <a:r>
              <a:rPr lang="en-US" dirty="0" err="1">
                <a:latin typeface="Silka Medium" pitchFamily="2" charset="77"/>
              </a:rPr>
              <a:t>prompta</a:t>
            </a:r>
            <a:r>
              <a:rPr lang="en-US" dirty="0">
                <a:latin typeface="Silka Medium" pitchFamily="2" charset="77"/>
              </a:rPr>
              <a:t> </a:t>
            </a:r>
            <a:r>
              <a:rPr lang="en-US" dirty="0" err="1">
                <a:latin typeface="Silka Medium" pitchFamily="2" charset="77"/>
              </a:rPr>
              <a:t>admodum</a:t>
            </a:r>
            <a:r>
              <a:rPr lang="en-US" dirty="0">
                <a:latin typeface="Silka Medium" pitchFamily="2" charset="77"/>
              </a:rPr>
              <a:t>.</a:t>
            </a:r>
            <a:r>
              <a:rPr lang="en-US" dirty="0"/>
              <a:t> </a:t>
            </a:r>
          </a:p>
          <a:p>
            <a:pPr lvl="4"/>
            <a:r>
              <a:rPr lang="en-US" dirty="0" err="1"/>
              <a:t>Eam</a:t>
            </a:r>
            <a:r>
              <a:rPr lang="en-US" dirty="0"/>
              <a:t> sale </a:t>
            </a:r>
            <a:r>
              <a:rPr lang="en-US" dirty="0" err="1"/>
              <a:t>dictas</a:t>
            </a:r>
            <a:r>
              <a:rPr lang="en-US" dirty="0"/>
              <a:t> conclusion </a:t>
            </a:r>
            <a:r>
              <a:rPr lang="en-US" dirty="0" err="1"/>
              <a:t>emque</a:t>
            </a:r>
            <a:r>
              <a:rPr lang="en-US" dirty="0"/>
              <a:t> id </a:t>
            </a:r>
            <a:r>
              <a:rPr lang="en-US" dirty="0" err="1"/>
              <a:t>mei</a:t>
            </a:r>
            <a:r>
              <a:rPr lang="en-US" dirty="0"/>
              <a:t> dicit </a:t>
            </a:r>
            <a:r>
              <a:rPr lang="en-US" dirty="0" err="1"/>
              <a:t>phaedrum</a:t>
            </a:r>
            <a:r>
              <a:rPr lang="en-US" dirty="0"/>
              <a:t> </a:t>
            </a:r>
            <a:r>
              <a:rPr lang="en-US" dirty="0" err="1"/>
              <a:t>gloriatur</a:t>
            </a:r>
            <a:r>
              <a:rPr lang="en-US" dirty="0"/>
              <a:t> ex.</a:t>
            </a:r>
          </a:p>
          <a:p>
            <a:pPr lvl="4"/>
            <a:r>
              <a:rPr lang="en-US" dirty="0"/>
              <a:t>In pro </a:t>
            </a:r>
            <a:r>
              <a:rPr lang="en-US" dirty="0" err="1"/>
              <a:t>discere</a:t>
            </a:r>
            <a:r>
              <a:rPr lang="en-US" dirty="0"/>
              <a:t> </a:t>
            </a:r>
            <a:r>
              <a:rPr lang="en-US" dirty="0" err="1"/>
              <a:t>volumus</a:t>
            </a:r>
            <a:r>
              <a:rPr lang="en-US" dirty="0"/>
              <a:t> at vis posse </a:t>
            </a:r>
            <a:r>
              <a:rPr lang="en-US" dirty="0" err="1"/>
              <a:t>veritus</a:t>
            </a:r>
            <a:r>
              <a:rPr lang="en-US" dirty="0"/>
              <a:t> libris </a:t>
            </a:r>
            <a:r>
              <a:rPr lang="en-US" dirty="0" err="1"/>
              <a:t>debitis</a:t>
            </a:r>
            <a:endParaRPr lang="en-US" dirty="0"/>
          </a:p>
        </p:txBody>
      </p:sp>
      <p:sp>
        <p:nvSpPr>
          <p:cNvPr id="5" name="Text Placeholder 4">
            <a:extLst>
              <a:ext uri="{FF2B5EF4-FFF2-40B4-BE49-F238E27FC236}">
                <a16:creationId xmlns:a16="http://schemas.microsoft.com/office/drawing/2014/main" id="{6B27596C-0276-2008-1913-54FD0CB65AD7}"/>
              </a:ext>
            </a:extLst>
          </p:cNvPr>
          <p:cNvSpPr>
            <a:spLocks noGrp="1"/>
          </p:cNvSpPr>
          <p:nvPr>
            <p:ph type="body" sz="quarter" idx="16"/>
          </p:nvPr>
        </p:nvSpPr>
        <p:spPr/>
        <p:txBody>
          <a:bodyPr/>
          <a:lstStyle/>
          <a:p>
            <a:pPr marL="0" lvl="2" indent="-36000">
              <a:buNone/>
            </a:pPr>
            <a:r>
              <a:rPr lang="en-US" dirty="0"/>
              <a:t>Lorem ipsum </a:t>
            </a:r>
            <a:r>
              <a:rPr lang="en-US" dirty="0">
                <a:latin typeface="Silka Medium" pitchFamily="2" charset="77"/>
              </a:rPr>
              <a:t>dolor sit </a:t>
            </a:r>
            <a:br>
              <a:rPr lang="en-US" dirty="0">
                <a:latin typeface="Silka Medium" pitchFamily="2" charset="77"/>
              </a:rPr>
            </a:br>
            <a:r>
              <a:rPr lang="en-US" dirty="0" err="1">
                <a:latin typeface="Silka Medium" pitchFamily="2" charset="77"/>
              </a:rPr>
              <a:t>amet</a:t>
            </a:r>
            <a:r>
              <a:rPr lang="en-US" dirty="0">
                <a:latin typeface="Silka Medium" pitchFamily="2" charset="77"/>
              </a:rPr>
              <a:t> </a:t>
            </a:r>
            <a:r>
              <a:rPr lang="en-US" dirty="0"/>
              <a:t>vim stet </a:t>
            </a:r>
            <a:r>
              <a:rPr lang="en-US" dirty="0" err="1"/>
              <a:t>apeirian</a:t>
            </a:r>
            <a:r>
              <a:rPr lang="en-US" dirty="0"/>
              <a:t> cu an </a:t>
            </a:r>
            <a:r>
              <a:rPr lang="en-US" dirty="0" err="1">
                <a:latin typeface="Silka Medium" pitchFamily="2" charset="77"/>
              </a:rPr>
              <a:t>prompta</a:t>
            </a:r>
            <a:r>
              <a:rPr lang="en-US" dirty="0">
                <a:latin typeface="Silka Medium" pitchFamily="2" charset="77"/>
              </a:rPr>
              <a:t> </a:t>
            </a:r>
            <a:r>
              <a:rPr lang="en-US" dirty="0" err="1">
                <a:latin typeface="Silka Medium" pitchFamily="2" charset="77"/>
              </a:rPr>
              <a:t>admodum</a:t>
            </a:r>
            <a:r>
              <a:rPr lang="en-US" dirty="0">
                <a:latin typeface="Silka Medium" pitchFamily="2" charset="77"/>
              </a:rPr>
              <a:t>.</a:t>
            </a:r>
            <a:r>
              <a:rPr lang="en-US" dirty="0"/>
              <a:t> </a:t>
            </a:r>
          </a:p>
          <a:p>
            <a:pPr lvl="4"/>
            <a:r>
              <a:rPr lang="en-US" dirty="0" err="1"/>
              <a:t>Eam</a:t>
            </a:r>
            <a:r>
              <a:rPr lang="en-US" dirty="0"/>
              <a:t> sale </a:t>
            </a:r>
            <a:r>
              <a:rPr lang="en-US" dirty="0" err="1"/>
              <a:t>dictas</a:t>
            </a:r>
            <a:r>
              <a:rPr lang="en-US" dirty="0"/>
              <a:t> conclusion </a:t>
            </a:r>
            <a:r>
              <a:rPr lang="en-US" dirty="0" err="1"/>
              <a:t>emque</a:t>
            </a:r>
            <a:r>
              <a:rPr lang="en-US" dirty="0"/>
              <a:t> id </a:t>
            </a:r>
            <a:r>
              <a:rPr lang="en-US" dirty="0" err="1"/>
              <a:t>mei</a:t>
            </a:r>
            <a:r>
              <a:rPr lang="en-US" dirty="0"/>
              <a:t> dicit </a:t>
            </a:r>
            <a:r>
              <a:rPr lang="en-US" dirty="0" err="1"/>
              <a:t>phaedrum</a:t>
            </a:r>
            <a:r>
              <a:rPr lang="en-US" dirty="0"/>
              <a:t> </a:t>
            </a:r>
            <a:r>
              <a:rPr lang="en-US" dirty="0" err="1"/>
              <a:t>gloriatur</a:t>
            </a:r>
            <a:r>
              <a:rPr lang="en-US" dirty="0"/>
              <a:t> ex.</a:t>
            </a:r>
          </a:p>
          <a:p>
            <a:pPr lvl="4"/>
            <a:r>
              <a:rPr lang="en-US" dirty="0"/>
              <a:t>In pro </a:t>
            </a:r>
            <a:r>
              <a:rPr lang="en-US" dirty="0" err="1"/>
              <a:t>discere</a:t>
            </a:r>
            <a:r>
              <a:rPr lang="en-US" dirty="0"/>
              <a:t> </a:t>
            </a:r>
            <a:r>
              <a:rPr lang="en-US" dirty="0" err="1"/>
              <a:t>volumus</a:t>
            </a:r>
            <a:r>
              <a:rPr lang="en-US" dirty="0"/>
              <a:t> at vis posse </a:t>
            </a:r>
            <a:r>
              <a:rPr lang="en-US" dirty="0" err="1"/>
              <a:t>veritus</a:t>
            </a:r>
            <a:r>
              <a:rPr lang="en-US" dirty="0"/>
              <a:t> libris </a:t>
            </a:r>
            <a:r>
              <a:rPr lang="en-US" dirty="0" err="1"/>
              <a:t>debitis</a:t>
            </a:r>
            <a:endParaRPr lang="en-US" dirty="0"/>
          </a:p>
        </p:txBody>
      </p:sp>
      <p:sp>
        <p:nvSpPr>
          <p:cNvPr id="6" name="Text Placeholder 5">
            <a:extLst>
              <a:ext uri="{FF2B5EF4-FFF2-40B4-BE49-F238E27FC236}">
                <a16:creationId xmlns:a16="http://schemas.microsoft.com/office/drawing/2014/main" id="{A25CADA1-148B-6C0F-EFC0-9D63D6701A8B}"/>
              </a:ext>
            </a:extLst>
          </p:cNvPr>
          <p:cNvSpPr>
            <a:spLocks noGrp="1"/>
          </p:cNvSpPr>
          <p:nvPr>
            <p:ph type="body" sz="quarter" idx="17"/>
          </p:nvPr>
        </p:nvSpPr>
        <p:spPr/>
        <p:txBody>
          <a:bodyPr/>
          <a:lstStyle/>
          <a:p>
            <a:pPr marL="0" lvl="2" indent="-36000">
              <a:buNone/>
            </a:pPr>
            <a:r>
              <a:rPr lang="en-US" dirty="0"/>
              <a:t>Lorem ipsum </a:t>
            </a:r>
            <a:r>
              <a:rPr lang="en-US" dirty="0">
                <a:latin typeface="Silka Medium" pitchFamily="2" charset="77"/>
              </a:rPr>
              <a:t>dolor sit </a:t>
            </a:r>
            <a:br>
              <a:rPr lang="en-US" dirty="0">
                <a:latin typeface="Silka Medium" pitchFamily="2" charset="77"/>
              </a:rPr>
            </a:br>
            <a:r>
              <a:rPr lang="en-US" dirty="0" err="1">
                <a:latin typeface="Silka Medium" pitchFamily="2" charset="77"/>
              </a:rPr>
              <a:t>amet</a:t>
            </a:r>
            <a:r>
              <a:rPr lang="en-US" dirty="0">
                <a:latin typeface="Silka Medium" pitchFamily="2" charset="77"/>
              </a:rPr>
              <a:t> </a:t>
            </a:r>
            <a:r>
              <a:rPr lang="en-US" dirty="0"/>
              <a:t>vim stet </a:t>
            </a:r>
            <a:r>
              <a:rPr lang="en-US" dirty="0" err="1"/>
              <a:t>apeirian</a:t>
            </a:r>
            <a:r>
              <a:rPr lang="en-US" dirty="0"/>
              <a:t> cu an </a:t>
            </a:r>
            <a:r>
              <a:rPr lang="en-US" dirty="0" err="1">
                <a:latin typeface="Silka Medium" pitchFamily="2" charset="77"/>
              </a:rPr>
              <a:t>prompta</a:t>
            </a:r>
            <a:r>
              <a:rPr lang="en-US" dirty="0">
                <a:latin typeface="Silka Medium" pitchFamily="2" charset="77"/>
              </a:rPr>
              <a:t> </a:t>
            </a:r>
            <a:r>
              <a:rPr lang="en-US" dirty="0" err="1">
                <a:latin typeface="Silka Medium" pitchFamily="2" charset="77"/>
              </a:rPr>
              <a:t>admodum</a:t>
            </a:r>
            <a:r>
              <a:rPr lang="en-US" dirty="0">
                <a:latin typeface="Silka Medium" pitchFamily="2" charset="77"/>
              </a:rPr>
              <a:t>.</a:t>
            </a:r>
            <a:r>
              <a:rPr lang="en-US" dirty="0"/>
              <a:t> </a:t>
            </a:r>
          </a:p>
          <a:p>
            <a:pPr lvl="4"/>
            <a:r>
              <a:rPr lang="en-US" dirty="0" err="1"/>
              <a:t>Eam</a:t>
            </a:r>
            <a:r>
              <a:rPr lang="en-US" dirty="0"/>
              <a:t> sale </a:t>
            </a:r>
            <a:r>
              <a:rPr lang="en-US" dirty="0" err="1"/>
              <a:t>dictas</a:t>
            </a:r>
            <a:r>
              <a:rPr lang="en-US" dirty="0"/>
              <a:t> conclusion </a:t>
            </a:r>
            <a:r>
              <a:rPr lang="en-US" dirty="0" err="1"/>
              <a:t>emque</a:t>
            </a:r>
            <a:r>
              <a:rPr lang="en-US" dirty="0"/>
              <a:t> id </a:t>
            </a:r>
            <a:r>
              <a:rPr lang="en-US" dirty="0" err="1"/>
              <a:t>mei</a:t>
            </a:r>
            <a:r>
              <a:rPr lang="en-US" dirty="0"/>
              <a:t> dicit </a:t>
            </a:r>
            <a:r>
              <a:rPr lang="en-US" dirty="0" err="1"/>
              <a:t>phaedrum</a:t>
            </a:r>
            <a:r>
              <a:rPr lang="en-US" dirty="0"/>
              <a:t> </a:t>
            </a:r>
            <a:r>
              <a:rPr lang="en-US" dirty="0" err="1"/>
              <a:t>gloriatur</a:t>
            </a:r>
            <a:r>
              <a:rPr lang="en-US" dirty="0"/>
              <a:t> ex.</a:t>
            </a:r>
          </a:p>
          <a:p>
            <a:pPr lvl="4"/>
            <a:r>
              <a:rPr lang="en-US" dirty="0"/>
              <a:t>In pro </a:t>
            </a:r>
            <a:r>
              <a:rPr lang="en-US" dirty="0" err="1"/>
              <a:t>discere</a:t>
            </a:r>
            <a:r>
              <a:rPr lang="en-US" dirty="0"/>
              <a:t> </a:t>
            </a:r>
            <a:r>
              <a:rPr lang="en-US" dirty="0" err="1"/>
              <a:t>volumus</a:t>
            </a:r>
            <a:r>
              <a:rPr lang="en-US" dirty="0"/>
              <a:t> at vis posse </a:t>
            </a:r>
            <a:r>
              <a:rPr lang="en-US" dirty="0" err="1"/>
              <a:t>veritus</a:t>
            </a:r>
            <a:r>
              <a:rPr lang="en-US" dirty="0"/>
              <a:t> libris </a:t>
            </a:r>
            <a:r>
              <a:rPr lang="en-US" dirty="0" err="1"/>
              <a:t>debitis</a:t>
            </a:r>
            <a:endParaRPr lang="en-US" dirty="0"/>
          </a:p>
        </p:txBody>
      </p:sp>
      <p:sp>
        <p:nvSpPr>
          <p:cNvPr id="7" name="Text Placeholder 6">
            <a:extLst>
              <a:ext uri="{FF2B5EF4-FFF2-40B4-BE49-F238E27FC236}">
                <a16:creationId xmlns:a16="http://schemas.microsoft.com/office/drawing/2014/main" id="{E6CCE865-7196-4D74-2C98-977A48F32D19}"/>
              </a:ext>
            </a:extLst>
          </p:cNvPr>
          <p:cNvSpPr>
            <a:spLocks noGrp="1"/>
          </p:cNvSpPr>
          <p:nvPr>
            <p:ph type="body" sz="quarter" idx="18"/>
          </p:nvPr>
        </p:nvSpPr>
        <p:spPr/>
        <p:txBody>
          <a:bodyPr/>
          <a:lstStyle/>
          <a:p>
            <a:pPr marL="0" lvl="2" indent="-36000">
              <a:buNone/>
            </a:pPr>
            <a:r>
              <a:rPr lang="en-US" dirty="0"/>
              <a:t>Lorem ipsum </a:t>
            </a:r>
            <a:r>
              <a:rPr lang="en-US" dirty="0">
                <a:latin typeface="Silka Medium" pitchFamily="2" charset="77"/>
              </a:rPr>
              <a:t>dolor sit </a:t>
            </a:r>
            <a:br>
              <a:rPr lang="en-US" dirty="0">
                <a:latin typeface="Silka Medium" pitchFamily="2" charset="77"/>
              </a:rPr>
            </a:br>
            <a:r>
              <a:rPr lang="en-US" dirty="0" err="1">
                <a:latin typeface="Silka Medium" pitchFamily="2" charset="77"/>
              </a:rPr>
              <a:t>amet</a:t>
            </a:r>
            <a:r>
              <a:rPr lang="en-US" dirty="0">
                <a:latin typeface="Silka Medium" pitchFamily="2" charset="77"/>
              </a:rPr>
              <a:t> </a:t>
            </a:r>
            <a:r>
              <a:rPr lang="en-US" dirty="0"/>
              <a:t>vim stet </a:t>
            </a:r>
            <a:r>
              <a:rPr lang="en-US" dirty="0" err="1"/>
              <a:t>apeirian</a:t>
            </a:r>
            <a:r>
              <a:rPr lang="en-US" dirty="0"/>
              <a:t> cu an </a:t>
            </a:r>
            <a:r>
              <a:rPr lang="en-US" dirty="0" err="1">
                <a:latin typeface="Silka Medium" pitchFamily="2" charset="77"/>
              </a:rPr>
              <a:t>prompta</a:t>
            </a:r>
            <a:r>
              <a:rPr lang="en-US" dirty="0">
                <a:latin typeface="Silka Medium" pitchFamily="2" charset="77"/>
              </a:rPr>
              <a:t> </a:t>
            </a:r>
            <a:r>
              <a:rPr lang="en-US" dirty="0" err="1">
                <a:latin typeface="Silka Medium" pitchFamily="2" charset="77"/>
              </a:rPr>
              <a:t>admodum</a:t>
            </a:r>
            <a:r>
              <a:rPr lang="en-US" dirty="0">
                <a:latin typeface="Silka Medium" pitchFamily="2" charset="77"/>
              </a:rPr>
              <a:t>.</a:t>
            </a:r>
            <a:r>
              <a:rPr lang="en-US" dirty="0"/>
              <a:t> </a:t>
            </a:r>
          </a:p>
          <a:p>
            <a:pPr lvl="4"/>
            <a:r>
              <a:rPr lang="en-US" dirty="0" err="1"/>
              <a:t>Eam</a:t>
            </a:r>
            <a:r>
              <a:rPr lang="en-US" dirty="0"/>
              <a:t> sale </a:t>
            </a:r>
            <a:r>
              <a:rPr lang="en-US" dirty="0" err="1"/>
              <a:t>dictas</a:t>
            </a:r>
            <a:r>
              <a:rPr lang="en-US" dirty="0"/>
              <a:t> conclusion </a:t>
            </a:r>
            <a:r>
              <a:rPr lang="en-US" dirty="0" err="1"/>
              <a:t>emque</a:t>
            </a:r>
            <a:r>
              <a:rPr lang="en-US" dirty="0"/>
              <a:t> id </a:t>
            </a:r>
            <a:r>
              <a:rPr lang="en-US" dirty="0" err="1"/>
              <a:t>mei</a:t>
            </a:r>
            <a:r>
              <a:rPr lang="en-US" dirty="0"/>
              <a:t> dicit </a:t>
            </a:r>
            <a:r>
              <a:rPr lang="en-US" dirty="0" err="1"/>
              <a:t>phaedrum</a:t>
            </a:r>
            <a:r>
              <a:rPr lang="en-US" dirty="0"/>
              <a:t> </a:t>
            </a:r>
            <a:r>
              <a:rPr lang="en-US" dirty="0" err="1"/>
              <a:t>gloriatur</a:t>
            </a:r>
            <a:r>
              <a:rPr lang="en-US" dirty="0"/>
              <a:t> ex.</a:t>
            </a:r>
          </a:p>
          <a:p>
            <a:pPr lvl="4"/>
            <a:r>
              <a:rPr lang="en-US" dirty="0"/>
              <a:t>In pro </a:t>
            </a:r>
            <a:r>
              <a:rPr lang="en-US" dirty="0" err="1"/>
              <a:t>discere</a:t>
            </a:r>
            <a:r>
              <a:rPr lang="en-US" dirty="0"/>
              <a:t> </a:t>
            </a:r>
            <a:r>
              <a:rPr lang="en-US" dirty="0" err="1"/>
              <a:t>volumus</a:t>
            </a:r>
            <a:r>
              <a:rPr lang="en-US" dirty="0"/>
              <a:t> at vis posse </a:t>
            </a:r>
            <a:r>
              <a:rPr lang="en-US" dirty="0" err="1"/>
              <a:t>veritus</a:t>
            </a:r>
            <a:r>
              <a:rPr lang="en-US" dirty="0"/>
              <a:t> libris </a:t>
            </a:r>
            <a:r>
              <a:rPr lang="en-US" dirty="0" err="1"/>
              <a:t>debitis</a:t>
            </a:r>
            <a:endParaRPr lang="en-US" dirty="0"/>
          </a:p>
        </p:txBody>
      </p:sp>
      <p:pic>
        <p:nvPicPr>
          <p:cNvPr id="16" name="Picture Placeholder 15">
            <a:extLst>
              <a:ext uri="{FF2B5EF4-FFF2-40B4-BE49-F238E27FC236}">
                <a16:creationId xmlns:a16="http://schemas.microsoft.com/office/drawing/2014/main" id="{939DB1F9-7697-FC6F-83F9-8FE11C54D71C}"/>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a:ext>
            </a:extLst>
          </a:blip>
          <a:srcRect t="247" b="247"/>
          <a:stretch/>
        </p:blipFill>
        <p:spPr/>
      </p:pic>
      <p:pic>
        <p:nvPicPr>
          <p:cNvPr id="20" name="Picture Placeholder 19">
            <a:extLst>
              <a:ext uri="{FF2B5EF4-FFF2-40B4-BE49-F238E27FC236}">
                <a16:creationId xmlns:a16="http://schemas.microsoft.com/office/drawing/2014/main" id="{F08A0E18-BF02-8166-FE10-5A3506E9F1A7}"/>
              </a:ext>
            </a:extLst>
          </p:cNvPr>
          <p:cNvPicPr>
            <a:picLocks noGrp="1" noChangeAspect="1"/>
          </p:cNvPicPr>
          <p:nvPr>
            <p:ph type="pic" sz="quarter" idx="19"/>
          </p:nvPr>
        </p:nvPicPr>
        <p:blipFill rotWithShape="1">
          <a:blip r:embed="rId3" cstate="print">
            <a:extLst>
              <a:ext uri="{28A0092B-C50C-407E-A947-70E740481C1C}">
                <a14:useLocalDpi xmlns:a14="http://schemas.microsoft.com/office/drawing/2010/main"/>
              </a:ext>
            </a:extLst>
          </a:blip>
          <a:srcRect t="106" b="106"/>
          <a:stretch/>
        </p:blipFill>
        <p:spPr/>
      </p:pic>
      <p:pic>
        <p:nvPicPr>
          <p:cNvPr id="22" name="Picture Placeholder 21">
            <a:extLst>
              <a:ext uri="{FF2B5EF4-FFF2-40B4-BE49-F238E27FC236}">
                <a16:creationId xmlns:a16="http://schemas.microsoft.com/office/drawing/2014/main" id="{79B3ACC7-D25F-2DAA-2103-591B03930F9B}"/>
              </a:ext>
            </a:extLst>
          </p:cNvPr>
          <p:cNvPicPr>
            <a:picLocks noGrp="1" noChangeAspect="1"/>
          </p:cNvPicPr>
          <p:nvPr>
            <p:ph type="pic" sz="quarter" idx="20"/>
          </p:nvPr>
        </p:nvPicPr>
        <p:blipFill rotWithShape="1">
          <a:blip r:embed="rId4" cstate="print">
            <a:extLst>
              <a:ext uri="{28A0092B-C50C-407E-A947-70E740481C1C}">
                <a14:useLocalDpi xmlns:a14="http://schemas.microsoft.com/office/drawing/2010/main"/>
              </a:ext>
            </a:extLst>
          </a:blip>
          <a:srcRect/>
          <a:stretch/>
        </p:blipFill>
        <p:spPr/>
      </p:pic>
      <p:pic>
        <p:nvPicPr>
          <p:cNvPr id="24" name="Picture Placeholder 23">
            <a:extLst>
              <a:ext uri="{FF2B5EF4-FFF2-40B4-BE49-F238E27FC236}">
                <a16:creationId xmlns:a16="http://schemas.microsoft.com/office/drawing/2014/main" id="{41E96224-1192-9D80-13CF-B4592227366A}"/>
              </a:ext>
            </a:extLst>
          </p:cNvPr>
          <p:cNvPicPr>
            <a:picLocks noGrp="1" noChangeAspect="1"/>
          </p:cNvPicPr>
          <p:nvPr>
            <p:ph type="pic" sz="quarter" idx="21"/>
          </p:nvPr>
        </p:nvPicPr>
        <p:blipFill rotWithShape="1">
          <a:blip r:embed="rId5" cstate="print">
            <a:extLst>
              <a:ext uri="{28A0092B-C50C-407E-A947-70E740481C1C}">
                <a14:useLocalDpi xmlns:a14="http://schemas.microsoft.com/office/drawing/2010/main"/>
              </a:ext>
            </a:extLst>
          </a:blip>
          <a:srcRect t="212" b="212"/>
          <a:stretch/>
        </p:blipFill>
        <p:spPr/>
      </p:pic>
      <p:pic>
        <p:nvPicPr>
          <p:cNvPr id="26" name="Picture Placeholder 25">
            <a:extLst>
              <a:ext uri="{FF2B5EF4-FFF2-40B4-BE49-F238E27FC236}">
                <a16:creationId xmlns:a16="http://schemas.microsoft.com/office/drawing/2014/main" id="{F3E042A5-0A18-AB83-DCA9-C14BD78DD55B}"/>
              </a:ext>
            </a:extLst>
          </p:cNvPr>
          <p:cNvPicPr>
            <a:picLocks noGrp="1" noChangeAspect="1"/>
          </p:cNvPicPr>
          <p:nvPr>
            <p:ph type="pic" sz="quarter" idx="22"/>
          </p:nvPr>
        </p:nvPicPr>
        <p:blipFill rotWithShape="1">
          <a:blip r:embed="rId6" cstate="print">
            <a:extLst>
              <a:ext uri="{28A0092B-C50C-407E-A947-70E740481C1C}">
                <a14:useLocalDpi xmlns:a14="http://schemas.microsoft.com/office/drawing/2010/main"/>
              </a:ext>
            </a:extLst>
          </a:blip>
          <a:srcRect t="216" b="216"/>
          <a:stretch/>
        </p:blipFill>
        <p:spPr/>
      </p:pic>
      <p:sp>
        <p:nvSpPr>
          <p:cNvPr id="13" name="Slide Number Placeholder 12">
            <a:extLst>
              <a:ext uri="{FF2B5EF4-FFF2-40B4-BE49-F238E27FC236}">
                <a16:creationId xmlns:a16="http://schemas.microsoft.com/office/drawing/2014/main" id="{2487FC00-FAE0-D570-1264-8429C05818F9}"/>
              </a:ext>
            </a:extLst>
          </p:cNvPr>
          <p:cNvSpPr>
            <a:spLocks noGrp="1"/>
          </p:cNvSpPr>
          <p:nvPr>
            <p:ph type="sldNum" sz="quarter" idx="4"/>
          </p:nvPr>
        </p:nvSpPr>
        <p:spPr/>
        <p:txBody>
          <a:bodyPr/>
          <a:lstStyle/>
          <a:p>
            <a:fld id="{04193E4F-8440-6C44-A6ED-95C7ADAAF2FB}" type="slidenum">
              <a:rPr lang="en-US" smtClean="0"/>
              <a:pPr/>
              <a:t>22</a:t>
            </a:fld>
            <a:endParaRPr lang="en-US" dirty="0"/>
          </a:p>
        </p:txBody>
      </p:sp>
      <p:sp>
        <p:nvSpPr>
          <p:cNvPr id="14" name="Footer Placeholder 13">
            <a:extLst>
              <a:ext uri="{FF2B5EF4-FFF2-40B4-BE49-F238E27FC236}">
                <a16:creationId xmlns:a16="http://schemas.microsoft.com/office/drawing/2014/main" id="{90E80D8E-48FC-4B34-A189-2576D3F7F9A8}"/>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393301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8270A813-63B2-1FB5-6BA1-8B9DEA1CB3DD}"/>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9" name="Rectangle 8">
            <a:extLst>
              <a:ext uri="{FF2B5EF4-FFF2-40B4-BE49-F238E27FC236}">
                <a16:creationId xmlns:a16="http://schemas.microsoft.com/office/drawing/2014/main" id="{BD8EBFCE-DAEE-11C7-4B18-6448DEE89747}"/>
              </a:ext>
            </a:extLst>
          </p:cNvPr>
          <p:cNvSpPr/>
          <p:nvPr/>
        </p:nvSpPr>
        <p:spPr>
          <a:xfrm>
            <a:off x="1" y="0"/>
            <a:ext cx="6940848" cy="6858000"/>
          </a:xfrm>
          <a:prstGeom prst="rect">
            <a:avLst/>
          </a:prstGeom>
          <a:gradFill>
            <a:gsLst>
              <a:gs pos="10000">
                <a:schemeClr val="tx1">
                  <a:alpha val="7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10000"/>
              </a:lnSpc>
              <a:spcAft>
                <a:spcPts val="600"/>
              </a:spcAft>
            </a:pPr>
            <a:endParaRPr lang="en-US" sz="1200" b="0" i="0" dirty="0">
              <a:latin typeface="Silka" pitchFamily="2" charset="77"/>
            </a:endParaRPr>
          </a:p>
        </p:txBody>
      </p:sp>
      <p:sp>
        <p:nvSpPr>
          <p:cNvPr id="3" name="Title 2">
            <a:extLst>
              <a:ext uri="{FF2B5EF4-FFF2-40B4-BE49-F238E27FC236}">
                <a16:creationId xmlns:a16="http://schemas.microsoft.com/office/drawing/2014/main" id="{14860AB2-4776-2699-4753-FDB0CA75B19F}"/>
              </a:ext>
            </a:extLst>
          </p:cNvPr>
          <p:cNvSpPr>
            <a:spLocks noGrp="1"/>
          </p:cNvSpPr>
          <p:nvPr>
            <p:ph type="title"/>
          </p:nvPr>
        </p:nvSpPr>
        <p:spPr/>
        <p:txBody>
          <a:bodyPr/>
          <a:lstStyle/>
          <a:p>
            <a:r>
              <a:rPr lang="en-US" dirty="0"/>
              <a:t>Title</a:t>
            </a:r>
          </a:p>
        </p:txBody>
      </p:sp>
      <p:sp>
        <p:nvSpPr>
          <p:cNvPr id="4" name="Text Placeholder 3">
            <a:extLst>
              <a:ext uri="{FF2B5EF4-FFF2-40B4-BE49-F238E27FC236}">
                <a16:creationId xmlns:a16="http://schemas.microsoft.com/office/drawing/2014/main" id="{828CD323-07E1-2071-28A4-01E008CA8539}"/>
              </a:ext>
            </a:extLst>
          </p:cNvPr>
          <p:cNvSpPr>
            <a:spLocks noGrp="1"/>
          </p:cNvSpPr>
          <p:nvPr>
            <p:ph type="body" sz="quarter" idx="14"/>
          </p:nvPr>
        </p:nvSpPr>
        <p:spPr/>
        <p:txBody>
          <a:bodyPr/>
          <a:lstStyle/>
          <a:p>
            <a:pPr marL="0" indent="0">
              <a:buNone/>
            </a:pPr>
            <a:r>
              <a:rPr lang="en-US" dirty="0"/>
              <a:t>Lorem ipsum dolor sit </a:t>
            </a:r>
            <a:r>
              <a:rPr lang="en-US" dirty="0" err="1"/>
              <a:t>amet</a:t>
            </a:r>
            <a:r>
              <a:rPr lang="en-US" dirty="0"/>
              <a:t> vim stet </a:t>
            </a:r>
            <a:r>
              <a:rPr lang="en-US" dirty="0" err="1"/>
              <a:t>apeirian</a:t>
            </a:r>
            <a:r>
              <a:rPr lang="en-US" dirty="0"/>
              <a:t> cu an </a:t>
            </a:r>
            <a:r>
              <a:rPr lang="en-US" dirty="0" err="1"/>
              <a:t>prompta</a:t>
            </a:r>
            <a:r>
              <a:rPr lang="en-US" dirty="0"/>
              <a:t> </a:t>
            </a:r>
            <a:r>
              <a:rPr lang="en-US" dirty="0" err="1"/>
              <a:t>admodum</a:t>
            </a:r>
            <a:r>
              <a:rPr lang="en-US" dirty="0"/>
              <a:t> vis </a:t>
            </a:r>
            <a:r>
              <a:rPr lang="en-US" dirty="0" err="1"/>
              <a:t>verear</a:t>
            </a:r>
            <a:r>
              <a:rPr lang="en-US" dirty="0"/>
              <a:t> </a:t>
            </a:r>
            <a:r>
              <a:rPr lang="en-US" dirty="0" err="1"/>
              <a:t>adipiscing</a:t>
            </a:r>
            <a:r>
              <a:rPr lang="en-US" dirty="0"/>
              <a:t> </a:t>
            </a:r>
            <a:r>
              <a:rPr lang="en-US" dirty="0" err="1"/>
              <a:t>nec</a:t>
            </a:r>
            <a:r>
              <a:rPr lang="en-US" dirty="0"/>
              <a:t> in. </a:t>
            </a:r>
            <a:r>
              <a:rPr lang="en-US" dirty="0" err="1"/>
              <a:t>Eam</a:t>
            </a:r>
            <a:r>
              <a:rPr lang="en-US" dirty="0"/>
              <a:t> sale </a:t>
            </a:r>
            <a:r>
              <a:rPr lang="en-US" dirty="0" err="1"/>
              <a:t>dictas</a:t>
            </a:r>
            <a:r>
              <a:rPr lang="en-US" dirty="0"/>
              <a:t> </a:t>
            </a:r>
            <a:r>
              <a:rPr lang="en-US" dirty="0" err="1"/>
              <a:t>conclusionemque</a:t>
            </a:r>
            <a:r>
              <a:rPr lang="en-US" dirty="0"/>
              <a:t> id </a:t>
            </a:r>
            <a:r>
              <a:rPr lang="en-US" dirty="0" err="1"/>
              <a:t>mei</a:t>
            </a:r>
            <a:r>
              <a:rPr lang="en-US" dirty="0"/>
              <a:t> dicit </a:t>
            </a:r>
            <a:r>
              <a:rPr lang="en-US" dirty="0" err="1"/>
              <a:t>phaedrum</a:t>
            </a:r>
            <a:r>
              <a:rPr lang="en-US" dirty="0"/>
              <a:t> </a:t>
            </a:r>
            <a:r>
              <a:rPr lang="en-US" dirty="0" err="1"/>
              <a:t>gloriatur</a:t>
            </a:r>
            <a:r>
              <a:rPr lang="en-US" dirty="0"/>
              <a:t> ex. Eu duo </a:t>
            </a:r>
            <a:r>
              <a:rPr lang="en-US" dirty="0" err="1"/>
              <a:t>utinam</a:t>
            </a:r>
            <a:r>
              <a:rPr lang="en-US" dirty="0"/>
              <a:t> </a:t>
            </a:r>
            <a:r>
              <a:rPr lang="en-US" dirty="0" err="1"/>
              <a:t>fierent</a:t>
            </a:r>
            <a:r>
              <a:rPr lang="en-US" dirty="0"/>
              <a:t> </a:t>
            </a:r>
            <a:r>
              <a:rPr lang="en-US" dirty="0" err="1"/>
              <a:t>denique</a:t>
            </a:r>
            <a:r>
              <a:rPr lang="en-US" dirty="0"/>
              <a:t> </a:t>
            </a:r>
            <a:r>
              <a:rPr lang="en-US" dirty="0" err="1"/>
              <a:t>deleniti</a:t>
            </a:r>
            <a:r>
              <a:rPr lang="en-US" dirty="0"/>
              <a:t> pro id. Cu </a:t>
            </a:r>
            <a:r>
              <a:rPr lang="en-US" dirty="0" err="1"/>
              <a:t>mel</a:t>
            </a:r>
            <a:r>
              <a:rPr lang="en-US" dirty="0"/>
              <a:t> </a:t>
            </a:r>
            <a:r>
              <a:rPr lang="en-US" dirty="0" err="1"/>
              <a:t>offendit</a:t>
            </a:r>
            <a:r>
              <a:rPr lang="en-US" dirty="0"/>
              <a:t> </a:t>
            </a:r>
            <a:r>
              <a:rPr lang="en-US" dirty="0" err="1"/>
              <a:t>evertitur</a:t>
            </a:r>
            <a:r>
              <a:rPr lang="en-US" dirty="0"/>
              <a:t>. </a:t>
            </a:r>
            <a:br>
              <a:rPr lang="en-US" dirty="0"/>
            </a:br>
            <a:r>
              <a:rPr lang="en-US" dirty="0"/>
              <a:t>In pro </a:t>
            </a:r>
            <a:r>
              <a:rPr lang="en-US" dirty="0" err="1"/>
              <a:t>discere</a:t>
            </a:r>
            <a:r>
              <a:rPr lang="en-US" dirty="0"/>
              <a:t> </a:t>
            </a:r>
            <a:r>
              <a:rPr lang="en-US" dirty="0" err="1"/>
              <a:t>volumus</a:t>
            </a:r>
            <a:r>
              <a:rPr lang="en-US" dirty="0"/>
              <a:t>.</a:t>
            </a:r>
          </a:p>
        </p:txBody>
      </p:sp>
      <p:sp>
        <p:nvSpPr>
          <p:cNvPr id="5" name="Slide Number Placeholder 4">
            <a:extLst>
              <a:ext uri="{FF2B5EF4-FFF2-40B4-BE49-F238E27FC236}">
                <a16:creationId xmlns:a16="http://schemas.microsoft.com/office/drawing/2014/main" id="{3CD4F376-A7B6-19B5-F7C6-E8DB01A1AB41}"/>
              </a:ext>
            </a:extLst>
          </p:cNvPr>
          <p:cNvSpPr>
            <a:spLocks noGrp="1"/>
          </p:cNvSpPr>
          <p:nvPr>
            <p:ph type="sldNum" sz="quarter" idx="4"/>
          </p:nvPr>
        </p:nvSpPr>
        <p:spPr/>
        <p:txBody>
          <a:bodyPr/>
          <a:lstStyle/>
          <a:p>
            <a:fld id="{04193E4F-8440-6C44-A6ED-95C7ADAAF2FB}" type="slidenum">
              <a:rPr lang="en-US" smtClean="0"/>
              <a:pPr/>
              <a:t>23</a:t>
            </a:fld>
            <a:endParaRPr lang="en-US" dirty="0"/>
          </a:p>
        </p:txBody>
      </p:sp>
      <p:sp>
        <p:nvSpPr>
          <p:cNvPr id="6" name="Footer Placeholder 5">
            <a:extLst>
              <a:ext uri="{FF2B5EF4-FFF2-40B4-BE49-F238E27FC236}">
                <a16:creationId xmlns:a16="http://schemas.microsoft.com/office/drawing/2014/main" id="{67B486BA-49D8-6333-7E2C-3FF1F0083800}"/>
              </a:ext>
            </a:extLst>
          </p:cNvPr>
          <p:cNvSpPr>
            <a:spLocks noGrp="1"/>
          </p:cNvSpPr>
          <p:nvPr>
            <p:ph type="ftr" sz="quarter" idx="3"/>
          </p:nvPr>
        </p:nvSpPr>
        <p:spPr/>
        <p:txBody>
          <a:bodyPr/>
          <a:lstStyle/>
          <a:p>
            <a:r>
              <a:rPr lang="en-US" dirty="0"/>
              <a:t>Leveraging Data &amp; AI/ML for Driving Decisions</a:t>
            </a:r>
          </a:p>
        </p:txBody>
      </p:sp>
      <p:grpSp>
        <p:nvGrpSpPr>
          <p:cNvPr id="2" name="Group 1">
            <a:extLst>
              <a:ext uri="{FF2B5EF4-FFF2-40B4-BE49-F238E27FC236}">
                <a16:creationId xmlns:a16="http://schemas.microsoft.com/office/drawing/2014/main" id="{4C42E8FF-EC45-839F-E68A-259AE044DC30}"/>
              </a:ext>
            </a:extLst>
          </p:cNvPr>
          <p:cNvGrpSpPr/>
          <p:nvPr/>
        </p:nvGrpSpPr>
        <p:grpSpPr>
          <a:xfrm>
            <a:off x="468350" y="6479752"/>
            <a:ext cx="608469" cy="131468"/>
            <a:chOff x="42863" y="2208213"/>
            <a:chExt cx="10080625" cy="2178050"/>
          </a:xfrm>
          <a:solidFill>
            <a:schemeClr val="bg1"/>
          </a:solidFill>
        </p:grpSpPr>
        <p:sp>
          <p:nvSpPr>
            <p:cNvPr id="7" name="Freeform 6">
              <a:extLst>
                <a:ext uri="{FF2B5EF4-FFF2-40B4-BE49-F238E27FC236}">
                  <a16:creationId xmlns:a16="http://schemas.microsoft.com/office/drawing/2014/main" id="{03ADA3D2-294B-C864-2104-FE6B56FF52E8}"/>
                </a:ext>
              </a:extLst>
            </p:cNvPr>
            <p:cNvSpPr>
              <a:spLocks noChangeArrowheads="1"/>
            </p:cNvSpPr>
            <p:nvPr/>
          </p:nvSpPr>
          <p:spPr bwMode="auto">
            <a:xfrm>
              <a:off x="3829050" y="2208213"/>
              <a:ext cx="2185628" cy="2141177"/>
            </a:xfrm>
            <a:custGeom>
              <a:avLst/>
              <a:gdLst>
                <a:gd name="connsiteX0" fmla="*/ 1358594 w 2185628"/>
                <a:gd name="connsiteY0" fmla="*/ 0 h 2141177"/>
                <a:gd name="connsiteX1" fmla="*/ 1362917 w 2185628"/>
                <a:gd name="connsiteY1" fmla="*/ 0 h 2141177"/>
                <a:gd name="connsiteX2" fmla="*/ 2170860 w 2185628"/>
                <a:gd name="connsiteY2" fmla="*/ 0 h 2141177"/>
                <a:gd name="connsiteX3" fmla="*/ 2174822 w 2185628"/>
                <a:gd name="connsiteY3" fmla="*/ 0 h 2141177"/>
                <a:gd name="connsiteX4" fmla="*/ 2178784 w 2185628"/>
                <a:gd name="connsiteY4" fmla="*/ 1440 h 2141177"/>
                <a:gd name="connsiteX5" fmla="*/ 2181666 w 2185628"/>
                <a:gd name="connsiteY5" fmla="*/ 3959 h 2141177"/>
                <a:gd name="connsiteX6" fmla="*/ 2184187 w 2185628"/>
                <a:gd name="connsiteY6" fmla="*/ 6838 h 2141177"/>
                <a:gd name="connsiteX7" fmla="*/ 2185628 w 2185628"/>
                <a:gd name="connsiteY7" fmla="*/ 10796 h 2141177"/>
                <a:gd name="connsiteX8" fmla="*/ 2185628 w 2185628"/>
                <a:gd name="connsiteY8" fmla="*/ 14755 h 2141177"/>
                <a:gd name="connsiteX9" fmla="*/ 2185628 w 2185628"/>
                <a:gd name="connsiteY9" fmla="*/ 19073 h 2141177"/>
                <a:gd name="connsiteX10" fmla="*/ 2184187 w 2185628"/>
                <a:gd name="connsiteY10" fmla="*/ 21593 h 2141177"/>
                <a:gd name="connsiteX11" fmla="*/ 1780396 w 2185628"/>
                <a:gd name="connsiteY11" fmla="*/ 726228 h 2141177"/>
                <a:gd name="connsiteX12" fmla="*/ 1777514 w 2185628"/>
                <a:gd name="connsiteY12" fmla="*/ 729107 h 2141177"/>
                <a:gd name="connsiteX13" fmla="*/ 1773552 w 2185628"/>
                <a:gd name="connsiteY13" fmla="*/ 731626 h 2141177"/>
                <a:gd name="connsiteX14" fmla="*/ 1771031 w 2185628"/>
                <a:gd name="connsiteY14" fmla="*/ 733065 h 2141177"/>
                <a:gd name="connsiteX15" fmla="*/ 1766708 w 2185628"/>
                <a:gd name="connsiteY15" fmla="*/ 733065 h 2141177"/>
                <a:gd name="connsiteX16" fmla="*/ 1762746 w 2185628"/>
                <a:gd name="connsiteY16" fmla="*/ 733065 h 2141177"/>
                <a:gd name="connsiteX17" fmla="*/ 1759864 w 2185628"/>
                <a:gd name="connsiteY17" fmla="*/ 731626 h 2141177"/>
                <a:gd name="connsiteX18" fmla="*/ 1755902 w 2185628"/>
                <a:gd name="connsiteY18" fmla="*/ 729107 h 2141177"/>
                <a:gd name="connsiteX19" fmla="*/ 1753380 w 2185628"/>
                <a:gd name="connsiteY19" fmla="*/ 726228 h 2141177"/>
                <a:gd name="connsiteX20" fmla="*/ 1349229 w 2185628"/>
                <a:gd name="connsiteY20" fmla="*/ 21593 h 2141177"/>
                <a:gd name="connsiteX21" fmla="*/ 1347788 w 2185628"/>
                <a:gd name="connsiteY21" fmla="*/ 19073 h 2141177"/>
                <a:gd name="connsiteX22" fmla="*/ 1347788 w 2185628"/>
                <a:gd name="connsiteY22" fmla="*/ 14755 h 2141177"/>
                <a:gd name="connsiteX23" fmla="*/ 1347788 w 2185628"/>
                <a:gd name="connsiteY23" fmla="*/ 10796 h 2141177"/>
                <a:gd name="connsiteX24" fmla="*/ 1349229 w 2185628"/>
                <a:gd name="connsiteY24" fmla="*/ 6838 h 2141177"/>
                <a:gd name="connsiteX25" fmla="*/ 1352111 w 2185628"/>
                <a:gd name="connsiteY25" fmla="*/ 3959 h 2141177"/>
                <a:gd name="connsiteX26" fmla="*/ 1354632 w 2185628"/>
                <a:gd name="connsiteY26" fmla="*/ 1440 h 2141177"/>
                <a:gd name="connsiteX27" fmla="*/ 30945 w 2185628"/>
                <a:gd name="connsiteY27" fmla="*/ 0 h 2141177"/>
                <a:gd name="connsiteX28" fmla="*/ 672149 w 2185628"/>
                <a:gd name="connsiteY28" fmla="*/ 0 h 2141177"/>
                <a:gd name="connsiteX29" fmla="*/ 680065 w 2185628"/>
                <a:gd name="connsiteY29" fmla="*/ 1440 h 2141177"/>
                <a:gd name="connsiteX30" fmla="*/ 688341 w 2185628"/>
                <a:gd name="connsiteY30" fmla="*/ 3959 h 2141177"/>
                <a:gd name="connsiteX31" fmla="*/ 693738 w 2185628"/>
                <a:gd name="connsiteY31" fmla="*/ 8278 h 2141177"/>
                <a:gd name="connsiteX32" fmla="*/ 699135 w 2185628"/>
                <a:gd name="connsiteY32" fmla="*/ 14757 h 2141177"/>
                <a:gd name="connsiteX33" fmla="*/ 1410145 w 2185628"/>
                <a:gd name="connsiteY33" fmla="*/ 1375983 h 2141177"/>
                <a:gd name="connsiteX34" fmla="*/ 1414103 w 2185628"/>
                <a:gd name="connsiteY34" fmla="*/ 1382821 h 2141177"/>
                <a:gd name="connsiteX35" fmla="*/ 1414103 w 2185628"/>
                <a:gd name="connsiteY35" fmla="*/ 1390740 h 2141177"/>
                <a:gd name="connsiteX36" fmla="*/ 1414103 w 2185628"/>
                <a:gd name="connsiteY36" fmla="*/ 1399018 h 2141177"/>
                <a:gd name="connsiteX37" fmla="*/ 1411225 w 2185628"/>
                <a:gd name="connsiteY37" fmla="*/ 1406936 h 2141177"/>
                <a:gd name="connsiteX38" fmla="*/ 1049962 w 2185628"/>
                <a:gd name="connsiteY38" fmla="*/ 2124981 h 2141177"/>
                <a:gd name="connsiteX39" fmla="*/ 1044565 w 2185628"/>
                <a:gd name="connsiteY39" fmla="*/ 2132899 h 2141177"/>
                <a:gd name="connsiteX40" fmla="*/ 1038088 w 2185628"/>
                <a:gd name="connsiteY40" fmla="*/ 2137218 h 2141177"/>
                <a:gd name="connsiteX41" fmla="*/ 1031252 w 2185628"/>
                <a:gd name="connsiteY41" fmla="*/ 2139738 h 2141177"/>
                <a:gd name="connsiteX42" fmla="*/ 1022976 w 2185628"/>
                <a:gd name="connsiteY42" fmla="*/ 2141177 h 2141177"/>
                <a:gd name="connsiteX43" fmla="*/ 1015060 w 2185628"/>
                <a:gd name="connsiteY43" fmla="*/ 2139738 h 2141177"/>
                <a:gd name="connsiteX44" fmla="*/ 1008223 w 2185628"/>
                <a:gd name="connsiteY44" fmla="*/ 2137218 h 2141177"/>
                <a:gd name="connsiteX45" fmla="*/ 1001386 w 2185628"/>
                <a:gd name="connsiteY45" fmla="*/ 2132899 h 2141177"/>
                <a:gd name="connsiteX46" fmla="*/ 995989 w 2185628"/>
                <a:gd name="connsiteY46" fmla="*/ 2126060 h 2141177"/>
                <a:gd name="connsiteX47" fmla="*/ 5397 w 2185628"/>
                <a:gd name="connsiteY47" fmla="*/ 46070 h 2141177"/>
                <a:gd name="connsiteX48" fmla="*/ 1439 w 2185628"/>
                <a:gd name="connsiteY48" fmla="*/ 37792 h 2141177"/>
                <a:gd name="connsiteX49" fmla="*/ 0 w 2185628"/>
                <a:gd name="connsiteY49" fmla="*/ 29514 h 2141177"/>
                <a:gd name="connsiteX50" fmla="*/ 1439 w 2185628"/>
                <a:gd name="connsiteY50" fmla="*/ 23035 h 2141177"/>
                <a:gd name="connsiteX51" fmla="*/ 5397 w 2185628"/>
                <a:gd name="connsiteY51" fmla="*/ 14757 h 2141177"/>
                <a:gd name="connsiteX52" fmla="*/ 9715 w 2185628"/>
                <a:gd name="connsiteY52" fmla="*/ 9358 h 2141177"/>
                <a:gd name="connsiteX53" fmla="*/ 16192 w 2185628"/>
                <a:gd name="connsiteY53" fmla="*/ 3959 h 2141177"/>
                <a:gd name="connsiteX54" fmla="*/ 23029 w 2185628"/>
                <a:gd name="connsiteY54" fmla="*/ 1440 h 214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5628" h="2141177">
                  <a:moveTo>
                    <a:pt x="1358594" y="0"/>
                  </a:moveTo>
                  <a:lnTo>
                    <a:pt x="1362917" y="0"/>
                  </a:lnTo>
                  <a:lnTo>
                    <a:pt x="2170860" y="0"/>
                  </a:lnTo>
                  <a:lnTo>
                    <a:pt x="2174822" y="0"/>
                  </a:lnTo>
                  <a:lnTo>
                    <a:pt x="2178784" y="1440"/>
                  </a:lnTo>
                  <a:lnTo>
                    <a:pt x="2181666" y="3959"/>
                  </a:lnTo>
                  <a:lnTo>
                    <a:pt x="2184187" y="6838"/>
                  </a:lnTo>
                  <a:lnTo>
                    <a:pt x="2185628" y="10796"/>
                  </a:lnTo>
                  <a:lnTo>
                    <a:pt x="2185628" y="14755"/>
                  </a:lnTo>
                  <a:lnTo>
                    <a:pt x="2185628" y="19073"/>
                  </a:lnTo>
                  <a:lnTo>
                    <a:pt x="2184187" y="21593"/>
                  </a:lnTo>
                  <a:lnTo>
                    <a:pt x="1780396" y="726228"/>
                  </a:lnTo>
                  <a:lnTo>
                    <a:pt x="1777514" y="729107"/>
                  </a:lnTo>
                  <a:lnTo>
                    <a:pt x="1773552" y="731626"/>
                  </a:lnTo>
                  <a:lnTo>
                    <a:pt x="1771031" y="733065"/>
                  </a:lnTo>
                  <a:lnTo>
                    <a:pt x="1766708" y="733065"/>
                  </a:lnTo>
                  <a:lnTo>
                    <a:pt x="1762746" y="733065"/>
                  </a:lnTo>
                  <a:lnTo>
                    <a:pt x="1759864" y="731626"/>
                  </a:lnTo>
                  <a:lnTo>
                    <a:pt x="1755902" y="729107"/>
                  </a:lnTo>
                  <a:lnTo>
                    <a:pt x="1753380" y="726228"/>
                  </a:lnTo>
                  <a:lnTo>
                    <a:pt x="1349229" y="21593"/>
                  </a:lnTo>
                  <a:lnTo>
                    <a:pt x="1347788" y="19073"/>
                  </a:lnTo>
                  <a:lnTo>
                    <a:pt x="1347788" y="14755"/>
                  </a:lnTo>
                  <a:lnTo>
                    <a:pt x="1347788" y="10796"/>
                  </a:lnTo>
                  <a:lnTo>
                    <a:pt x="1349229" y="6838"/>
                  </a:lnTo>
                  <a:lnTo>
                    <a:pt x="1352111" y="3959"/>
                  </a:lnTo>
                  <a:lnTo>
                    <a:pt x="1354632" y="1440"/>
                  </a:lnTo>
                  <a:close/>
                  <a:moveTo>
                    <a:pt x="30945" y="0"/>
                  </a:moveTo>
                  <a:lnTo>
                    <a:pt x="672149" y="0"/>
                  </a:lnTo>
                  <a:lnTo>
                    <a:pt x="680065" y="1440"/>
                  </a:lnTo>
                  <a:lnTo>
                    <a:pt x="688341" y="3959"/>
                  </a:lnTo>
                  <a:lnTo>
                    <a:pt x="693738" y="8278"/>
                  </a:lnTo>
                  <a:lnTo>
                    <a:pt x="699135" y="14757"/>
                  </a:lnTo>
                  <a:lnTo>
                    <a:pt x="1410145" y="1375983"/>
                  </a:lnTo>
                  <a:lnTo>
                    <a:pt x="1414103" y="1382821"/>
                  </a:lnTo>
                  <a:lnTo>
                    <a:pt x="1414103" y="1390740"/>
                  </a:lnTo>
                  <a:lnTo>
                    <a:pt x="1414103" y="1399018"/>
                  </a:lnTo>
                  <a:lnTo>
                    <a:pt x="1411225" y="1406936"/>
                  </a:lnTo>
                  <a:lnTo>
                    <a:pt x="1049962" y="2124981"/>
                  </a:lnTo>
                  <a:lnTo>
                    <a:pt x="1044565" y="2132899"/>
                  </a:lnTo>
                  <a:lnTo>
                    <a:pt x="1038088" y="2137218"/>
                  </a:lnTo>
                  <a:lnTo>
                    <a:pt x="1031252" y="2139738"/>
                  </a:lnTo>
                  <a:lnTo>
                    <a:pt x="1022976" y="2141177"/>
                  </a:lnTo>
                  <a:lnTo>
                    <a:pt x="1015060" y="2139738"/>
                  </a:lnTo>
                  <a:lnTo>
                    <a:pt x="1008223" y="2137218"/>
                  </a:lnTo>
                  <a:lnTo>
                    <a:pt x="1001386" y="2132899"/>
                  </a:lnTo>
                  <a:lnTo>
                    <a:pt x="995989" y="2126060"/>
                  </a:lnTo>
                  <a:lnTo>
                    <a:pt x="5397" y="46070"/>
                  </a:lnTo>
                  <a:lnTo>
                    <a:pt x="1439" y="37792"/>
                  </a:lnTo>
                  <a:lnTo>
                    <a:pt x="0" y="29514"/>
                  </a:lnTo>
                  <a:lnTo>
                    <a:pt x="1439" y="23035"/>
                  </a:lnTo>
                  <a:lnTo>
                    <a:pt x="5397" y="14757"/>
                  </a:lnTo>
                  <a:lnTo>
                    <a:pt x="9715" y="9358"/>
                  </a:lnTo>
                  <a:lnTo>
                    <a:pt x="16192" y="3959"/>
                  </a:lnTo>
                  <a:lnTo>
                    <a:pt x="23029" y="1440"/>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10" name="Freeform 9">
              <a:extLst>
                <a:ext uri="{FF2B5EF4-FFF2-40B4-BE49-F238E27FC236}">
                  <a16:creationId xmlns:a16="http://schemas.microsoft.com/office/drawing/2014/main" id="{E45EC2CC-2645-41D4-6E86-F0A2A55FD357}"/>
                </a:ext>
              </a:extLst>
            </p:cNvPr>
            <p:cNvSpPr>
              <a:spLocks noChangeArrowheads="1"/>
            </p:cNvSpPr>
            <p:nvPr/>
          </p:nvSpPr>
          <p:spPr bwMode="auto">
            <a:xfrm>
              <a:off x="42863" y="2211388"/>
              <a:ext cx="10080625" cy="2174875"/>
            </a:xfrm>
            <a:custGeom>
              <a:avLst/>
              <a:gdLst>
                <a:gd name="T0" fmla="*/ 26364 w 28000"/>
                <a:gd name="T1" fmla="*/ 1639 h 6040"/>
                <a:gd name="T2" fmla="*/ 26409 w 28000"/>
                <a:gd name="T3" fmla="*/ 2123 h 6040"/>
                <a:gd name="T4" fmla="*/ 26075 w 28000"/>
                <a:gd name="T5" fmla="*/ 2550 h 6040"/>
                <a:gd name="T6" fmla="*/ 25951 w 28000"/>
                <a:gd name="T7" fmla="*/ 1279 h 6040"/>
                <a:gd name="T8" fmla="*/ 24923 w 28000"/>
                <a:gd name="T9" fmla="*/ 5874 h 6040"/>
                <a:gd name="T10" fmla="*/ 26566 w 28000"/>
                <a:gd name="T11" fmla="*/ 3826 h 6040"/>
                <a:gd name="T12" fmla="*/ 27301 w 28000"/>
                <a:gd name="T13" fmla="*/ 3455 h 6040"/>
                <a:gd name="T14" fmla="*/ 27797 w 28000"/>
                <a:gd name="T15" fmla="*/ 2817 h 6040"/>
                <a:gd name="T16" fmla="*/ 27999 w 28000"/>
                <a:gd name="T17" fmla="*/ 2037 h 6040"/>
                <a:gd name="T18" fmla="*/ 27864 w 28000"/>
                <a:gd name="T19" fmla="*/ 1230 h 6040"/>
                <a:gd name="T20" fmla="*/ 27485 w 28000"/>
                <a:gd name="T21" fmla="*/ 607 h 6040"/>
                <a:gd name="T22" fmla="*/ 26814 w 28000"/>
                <a:gd name="T23" fmla="*/ 127 h 6040"/>
                <a:gd name="T24" fmla="*/ 23547 w 28000"/>
                <a:gd name="T25" fmla="*/ 3 h 6040"/>
                <a:gd name="T26" fmla="*/ 23412 w 28000"/>
                <a:gd name="T27" fmla="*/ 5765 h 6040"/>
                <a:gd name="T28" fmla="*/ 18959 w 28000"/>
                <a:gd name="T29" fmla="*/ 48 h 6040"/>
                <a:gd name="T30" fmla="*/ 17534 w 28000"/>
                <a:gd name="T31" fmla="*/ 11 h 6040"/>
                <a:gd name="T32" fmla="*/ 17440 w 28000"/>
                <a:gd name="T33" fmla="*/ 3717 h 6040"/>
                <a:gd name="T34" fmla="*/ 17759 w 28000"/>
                <a:gd name="T35" fmla="*/ 4939 h 6040"/>
                <a:gd name="T36" fmla="*/ 18479 w 28000"/>
                <a:gd name="T37" fmla="*/ 5678 h 6040"/>
                <a:gd name="T38" fmla="*/ 19477 w 28000"/>
                <a:gd name="T39" fmla="*/ 6004 h 6040"/>
                <a:gd name="T40" fmla="*/ 20584 w 28000"/>
                <a:gd name="T41" fmla="*/ 5986 h 6040"/>
                <a:gd name="T42" fmla="*/ 21563 w 28000"/>
                <a:gd name="T43" fmla="*/ 5626 h 6040"/>
                <a:gd name="T44" fmla="*/ 22241 w 28000"/>
                <a:gd name="T45" fmla="*/ 4834 h 6040"/>
                <a:gd name="T46" fmla="*/ 22500 w 28000"/>
                <a:gd name="T47" fmla="*/ 3548 h 6040"/>
                <a:gd name="T48" fmla="*/ 22350 w 28000"/>
                <a:gd name="T49" fmla="*/ 3 h 6040"/>
                <a:gd name="T50" fmla="*/ 20966 w 28000"/>
                <a:gd name="T51" fmla="*/ 109 h 6040"/>
                <a:gd name="T52" fmla="*/ 20910 w 28000"/>
                <a:gd name="T53" fmla="*/ 3935 h 6040"/>
                <a:gd name="T54" fmla="*/ 20696 w 28000"/>
                <a:gd name="T55" fmla="*/ 4344 h 6040"/>
                <a:gd name="T56" fmla="*/ 20351 w 28000"/>
                <a:gd name="T57" fmla="*/ 4586 h 6040"/>
                <a:gd name="T58" fmla="*/ 19968 w 28000"/>
                <a:gd name="T59" fmla="*/ 4658 h 6040"/>
                <a:gd name="T60" fmla="*/ 19394 w 28000"/>
                <a:gd name="T61" fmla="*/ 4496 h 6040"/>
                <a:gd name="T62" fmla="*/ 19117 w 28000"/>
                <a:gd name="T63" fmla="*/ 4171 h 6040"/>
                <a:gd name="T64" fmla="*/ 18993 w 28000"/>
                <a:gd name="T65" fmla="*/ 3642 h 6040"/>
                <a:gd name="T66" fmla="*/ 9887 w 28000"/>
                <a:gd name="T67" fmla="*/ 5941 h 6040"/>
                <a:gd name="T68" fmla="*/ 10064 w 28000"/>
                <a:gd name="T69" fmla="*/ 4748 h 6040"/>
                <a:gd name="T70" fmla="*/ 7198 w 28000"/>
                <a:gd name="T71" fmla="*/ 3548 h 6040"/>
                <a:gd name="T72" fmla="*/ 9377 w 28000"/>
                <a:gd name="T73" fmla="*/ 3372 h 6040"/>
                <a:gd name="T74" fmla="*/ 9186 w 28000"/>
                <a:gd name="T75" fmla="*/ 2363 h 6040"/>
                <a:gd name="T76" fmla="*/ 9973 w 28000"/>
                <a:gd name="T77" fmla="*/ 1279 h 6040"/>
                <a:gd name="T78" fmla="*/ 9887 w 28000"/>
                <a:gd name="T79" fmla="*/ 11 h 6040"/>
                <a:gd name="T80" fmla="*/ 5664 w 28000"/>
                <a:gd name="T81" fmla="*/ 97 h 6040"/>
                <a:gd name="T82" fmla="*/ 5750 w 28000"/>
                <a:gd name="T83" fmla="*/ 5930 h 6040"/>
                <a:gd name="T84" fmla="*/ 3316 w 28000"/>
                <a:gd name="T85" fmla="*/ 3957 h 6040"/>
                <a:gd name="T86" fmla="*/ 2794 w 28000"/>
                <a:gd name="T87" fmla="*/ 4366 h 6040"/>
                <a:gd name="T88" fmla="*/ 2104 w 28000"/>
                <a:gd name="T89" fmla="*/ 4523 h 6040"/>
                <a:gd name="T90" fmla="*/ 2581 w 28000"/>
                <a:gd name="T91" fmla="*/ 1485 h 6040"/>
                <a:gd name="T92" fmla="*/ 3166 w 28000"/>
                <a:gd name="T93" fmla="*/ 1823 h 6040"/>
                <a:gd name="T94" fmla="*/ 3544 w 28000"/>
                <a:gd name="T95" fmla="*/ 2367 h 6040"/>
                <a:gd name="T96" fmla="*/ 3657 w 28000"/>
                <a:gd name="T97" fmla="*/ 2970 h 6040"/>
                <a:gd name="T98" fmla="*/ 2250 w 28000"/>
                <a:gd name="T99" fmla="*/ 5941 h 6040"/>
                <a:gd name="T100" fmla="*/ 3406 w 28000"/>
                <a:gd name="T101" fmla="*/ 5697 h 6040"/>
                <a:gd name="T102" fmla="*/ 4445 w 28000"/>
                <a:gd name="T103" fmla="*/ 4936 h 6040"/>
                <a:gd name="T104" fmla="*/ 5082 w 28000"/>
                <a:gd name="T105" fmla="*/ 3822 h 6040"/>
                <a:gd name="T106" fmla="*/ 5176 w 28000"/>
                <a:gd name="T107" fmla="*/ 2517 h 6040"/>
                <a:gd name="T108" fmla="*/ 4666 w 28000"/>
                <a:gd name="T109" fmla="*/ 1301 h 6040"/>
                <a:gd name="T110" fmla="*/ 3725 w 28000"/>
                <a:gd name="T111" fmla="*/ 431 h 6040"/>
                <a:gd name="T112" fmla="*/ 2528 w 28000"/>
                <a:gd name="T113" fmla="*/ 15 h 6040"/>
                <a:gd name="T114" fmla="*/ 11 w 28000"/>
                <a:gd name="T115" fmla="*/ 97 h 6040"/>
                <a:gd name="T116" fmla="*/ 94 w 28000"/>
                <a:gd name="T117" fmla="*/ 5930 h 6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000" h="6040">
                  <a:moveTo>
                    <a:pt x="26075" y="1324"/>
                  </a:moveTo>
                  <a:lnTo>
                    <a:pt x="26075" y="1324"/>
                  </a:lnTo>
                  <a:lnTo>
                    <a:pt x="26131" y="1358"/>
                  </a:lnTo>
                  <a:lnTo>
                    <a:pt x="26180" y="1395"/>
                  </a:lnTo>
                  <a:lnTo>
                    <a:pt x="26225" y="1436"/>
                  </a:lnTo>
                  <a:lnTo>
                    <a:pt x="26266" y="1481"/>
                  </a:lnTo>
                  <a:lnTo>
                    <a:pt x="26266" y="1481"/>
                  </a:lnTo>
                  <a:lnTo>
                    <a:pt x="26304" y="1530"/>
                  </a:lnTo>
                  <a:lnTo>
                    <a:pt x="26334" y="1583"/>
                  </a:lnTo>
                  <a:lnTo>
                    <a:pt x="26364" y="1639"/>
                  </a:lnTo>
                  <a:lnTo>
                    <a:pt x="26386" y="1699"/>
                  </a:lnTo>
                  <a:lnTo>
                    <a:pt x="26386" y="1699"/>
                  </a:lnTo>
                  <a:lnTo>
                    <a:pt x="26405" y="1759"/>
                  </a:lnTo>
                  <a:lnTo>
                    <a:pt x="26420" y="1819"/>
                  </a:lnTo>
                  <a:lnTo>
                    <a:pt x="26427" y="1879"/>
                  </a:lnTo>
                  <a:lnTo>
                    <a:pt x="26431" y="1939"/>
                  </a:lnTo>
                  <a:lnTo>
                    <a:pt x="26431" y="1939"/>
                  </a:lnTo>
                  <a:lnTo>
                    <a:pt x="26427" y="1999"/>
                  </a:lnTo>
                  <a:lnTo>
                    <a:pt x="26420" y="2063"/>
                  </a:lnTo>
                  <a:lnTo>
                    <a:pt x="26409" y="2123"/>
                  </a:lnTo>
                  <a:lnTo>
                    <a:pt x="26390" y="2179"/>
                  </a:lnTo>
                  <a:lnTo>
                    <a:pt x="26367" y="2239"/>
                  </a:lnTo>
                  <a:lnTo>
                    <a:pt x="26341" y="2292"/>
                  </a:lnTo>
                  <a:lnTo>
                    <a:pt x="26307" y="2348"/>
                  </a:lnTo>
                  <a:lnTo>
                    <a:pt x="26270" y="2397"/>
                  </a:lnTo>
                  <a:lnTo>
                    <a:pt x="26270" y="2397"/>
                  </a:lnTo>
                  <a:lnTo>
                    <a:pt x="26229" y="2445"/>
                  </a:lnTo>
                  <a:lnTo>
                    <a:pt x="26184" y="2487"/>
                  </a:lnTo>
                  <a:lnTo>
                    <a:pt x="26131" y="2524"/>
                  </a:lnTo>
                  <a:lnTo>
                    <a:pt x="26075" y="2550"/>
                  </a:lnTo>
                  <a:lnTo>
                    <a:pt x="26019" y="2573"/>
                  </a:lnTo>
                  <a:lnTo>
                    <a:pt x="25955" y="2588"/>
                  </a:lnTo>
                  <a:lnTo>
                    <a:pt x="25887" y="2599"/>
                  </a:lnTo>
                  <a:lnTo>
                    <a:pt x="25816" y="2603"/>
                  </a:lnTo>
                  <a:lnTo>
                    <a:pt x="24950" y="2603"/>
                  </a:lnTo>
                  <a:lnTo>
                    <a:pt x="24950" y="1264"/>
                  </a:lnTo>
                  <a:lnTo>
                    <a:pt x="25816" y="1264"/>
                  </a:lnTo>
                  <a:lnTo>
                    <a:pt x="25816" y="1264"/>
                  </a:lnTo>
                  <a:lnTo>
                    <a:pt x="25883" y="1268"/>
                  </a:lnTo>
                  <a:lnTo>
                    <a:pt x="25951" y="1279"/>
                  </a:lnTo>
                  <a:lnTo>
                    <a:pt x="26015" y="1297"/>
                  </a:lnTo>
                  <a:lnTo>
                    <a:pt x="26075" y="1324"/>
                  </a:lnTo>
                  <a:close/>
                  <a:moveTo>
                    <a:pt x="23580" y="5941"/>
                  </a:moveTo>
                  <a:lnTo>
                    <a:pt x="24766" y="5941"/>
                  </a:lnTo>
                  <a:lnTo>
                    <a:pt x="24766" y="5941"/>
                  </a:lnTo>
                  <a:lnTo>
                    <a:pt x="24807" y="5937"/>
                  </a:lnTo>
                  <a:lnTo>
                    <a:pt x="24845" y="5930"/>
                  </a:lnTo>
                  <a:lnTo>
                    <a:pt x="24878" y="5915"/>
                  </a:lnTo>
                  <a:lnTo>
                    <a:pt x="24905" y="5896"/>
                  </a:lnTo>
                  <a:lnTo>
                    <a:pt x="24923" y="5874"/>
                  </a:lnTo>
                  <a:lnTo>
                    <a:pt x="24938" y="5843"/>
                  </a:lnTo>
                  <a:lnTo>
                    <a:pt x="24946" y="5806"/>
                  </a:lnTo>
                  <a:lnTo>
                    <a:pt x="24950" y="5765"/>
                  </a:lnTo>
                  <a:lnTo>
                    <a:pt x="24950" y="3867"/>
                  </a:lnTo>
                  <a:lnTo>
                    <a:pt x="26176" y="3867"/>
                  </a:lnTo>
                  <a:lnTo>
                    <a:pt x="26176" y="3867"/>
                  </a:lnTo>
                  <a:lnTo>
                    <a:pt x="26277" y="3863"/>
                  </a:lnTo>
                  <a:lnTo>
                    <a:pt x="26375" y="3856"/>
                  </a:lnTo>
                  <a:lnTo>
                    <a:pt x="26472" y="3845"/>
                  </a:lnTo>
                  <a:lnTo>
                    <a:pt x="26566" y="3826"/>
                  </a:lnTo>
                  <a:lnTo>
                    <a:pt x="26656" y="3803"/>
                  </a:lnTo>
                  <a:lnTo>
                    <a:pt x="26746" y="3777"/>
                  </a:lnTo>
                  <a:lnTo>
                    <a:pt x="26833" y="3743"/>
                  </a:lnTo>
                  <a:lnTo>
                    <a:pt x="26919" y="3702"/>
                  </a:lnTo>
                  <a:lnTo>
                    <a:pt x="26919" y="3702"/>
                  </a:lnTo>
                  <a:lnTo>
                    <a:pt x="27001" y="3661"/>
                  </a:lnTo>
                  <a:lnTo>
                    <a:pt x="27080" y="3616"/>
                  </a:lnTo>
                  <a:lnTo>
                    <a:pt x="27159" y="3564"/>
                  </a:lnTo>
                  <a:lnTo>
                    <a:pt x="27230" y="3511"/>
                  </a:lnTo>
                  <a:lnTo>
                    <a:pt x="27301" y="3455"/>
                  </a:lnTo>
                  <a:lnTo>
                    <a:pt x="27369" y="3398"/>
                  </a:lnTo>
                  <a:lnTo>
                    <a:pt x="27433" y="3334"/>
                  </a:lnTo>
                  <a:lnTo>
                    <a:pt x="27496" y="3267"/>
                  </a:lnTo>
                  <a:lnTo>
                    <a:pt x="27496" y="3267"/>
                  </a:lnTo>
                  <a:lnTo>
                    <a:pt x="27553" y="3200"/>
                  </a:lnTo>
                  <a:lnTo>
                    <a:pt x="27609" y="3128"/>
                  </a:lnTo>
                  <a:lnTo>
                    <a:pt x="27661" y="3053"/>
                  </a:lnTo>
                  <a:lnTo>
                    <a:pt x="27710" y="2978"/>
                  </a:lnTo>
                  <a:lnTo>
                    <a:pt x="27755" y="2899"/>
                  </a:lnTo>
                  <a:lnTo>
                    <a:pt x="27797" y="2817"/>
                  </a:lnTo>
                  <a:lnTo>
                    <a:pt x="27834" y="2734"/>
                  </a:lnTo>
                  <a:lnTo>
                    <a:pt x="27868" y="2652"/>
                  </a:lnTo>
                  <a:lnTo>
                    <a:pt x="27868" y="2652"/>
                  </a:lnTo>
                  <a:lnTo>
                    <a:pt x="27898" y="2566"/>
                  </a:lnTo>
                  <a:lnTo>
                    <a:pt x="27928" y="2476"/>
                  </a:lnTo>
                  <a:lnTo>
                    <a:pt x="27950" y="2389"/>
                  </a:lnTo>
                  <a:lnTo>
                    <a:pt x="27969" y="2303"/>
                  </a:lnTo>
                  <a:lnTo>
                    <a:pt x="27980" y="2213"/>
                  </a:lnTo>
                  <a:lnTo>
                    <a:pt x="27991" y="2126"/>
                  </a:lnTo>
                  <a:lnTo>
                    <a:pt x="27999" y="2037"/>
                  </a:lnTo>
                  <a:lnTo>
                    <a:pt x="27999" y="1947"/>
                  </a:lnTo>
                  <a:lnTo>
                    <a:pt x="27999" y="1947"/>
                  </a:lnTo>
                  <a:lnTo>
                    <a:pt x="27999" y="1853"/>
                  </a:lnTo>
                  <a:lnTo>
                    <a:pt x="27991" y="1762"/>
                  </a:lnTo>
                  <a:lnTo>
                    <a:pt x="27980" y="1673"/>
                  </a:lnTo>
                  <a:lnTo>
                    <a:pt x="27965" y="1583"/>
                  </a:lnTo>
                  <a:lnTo>
                    <a:pt x="27947" y="1493"/>
                  </a:lnTo>
                  <a:lnTo>
                    <a:pt x="27924" y="1402"/>
                  </a:lnTo>
                  <a:lnTo>
                    <a:pt x="27898" y="1316"/>
                  </a:lnTo>
                  <a:lnTo>
                    <a:pt x="27864" y="1230"/>
                  </a:lnTo>
                  <a:lnTo>
                    <a:pt x="27864" y="1230"/>
                  </a:lnTo>
                  <a:lnTo>
                    <a:pt x="27830" y="1144"/>
                  </a:lnTo>
                  <a:lnTo>
                    <a:pt x="27789" y="1058"/>
                  </a:lnTo>
                  <a:lnTo>
                    <a:pt x="27748" y="978"/>
                  </a:lnTo>
                  <a:lnTo>
                    <a:pt x="27703" y="900"/>
                  </a:lnTo>
                  <a:lnTo>
                    <a:pt x="27650" y="821"/>
                  </a:lnTo>
                  <a:lnTo>
                    <a:pt x="27598" y="750"/>
                  </a:lnTo>
                  <a:lnTo>
                    <a:pt x="27541" y="679"/>
                  </a:lnTo>
                  <a:lnTo>
                    <a:pt x="27485" y="607"/>
                  </a:lnTo>
                  <a:lnTo>
                    <a:pt x="27485" y="607"/>
                  </a:lnTo>
                  <a:lnTo>
                    <a:pt x="27422" y="540"/>
                  </a:lnTo>
                  <a:lnTo>
                    <a:pt x="27358" y="480"/>
                  </a:lnTo>
                  <a:lnTo>
                    <a:pt x="27286" y="420"/>
                  </a:lnTo>
                  <a:lnTo>
                    <a:pt x="27215" y="363"/>
                  </a:lnTo>
                  <a:lnTo>
                    <a:pt x="27140" y="307"/>
                  </a:lnTo>
                  <a:lnTo>
                    <a:pt x="27065" y="258"/>
                  </a:lnTo>
                  <a:lnTo>
                    <a:pt x="26983" y="210"/>
                  </a:lnTo>
                  <a:lnTo>
                    <a:pt x="26900" y="168"/>
                  </a:lnTo>
                  <a:lnTo>
                    <a:pt x="26900" y="168"/>
                  </a:lnTo>
                  <a:lnTo>
                    <a:pt x="26814" y="127"/>
                  </a:lnTo>
                  <a:lnTo>
                    <a:pt x="26724" y="93"/>
                  </a:lnTo>
                  <a:lnTo>
                    <a:pt x="26634" y="63"/>
                  </a:lnTo>
                  <a:lnTo>
                    <a:pt x="26544" y="41"/>
                  </a:lnTo>
                  <a:lnTo>
                    <a:pt x="26446" y="22"/>
                  </a:lnTo>
                  <a:lnTo>
                    <a:pt x="26352" y="11"/>
                  </a:lnTo>
                  <a:lnTo>
                    <a:pt x="26251" y="3"/>
                  </a:lnTo>
                  <a:lnTo>
                    <a:pt x="26150" y="0"/>
                  </a:lnTo>
                  <a:lnTo>
                    <a:pt x="23580" y="0"/>
                  </a:lnTo>
                  <a:lnTo>
                    <a:pt x="23580" y="0"/>
                  </a:lnTo>
                  <a:lnTo>
                    <a:pt x="23547" y="3"/>
                  </a:lnTo>
                  <a:lnTo>
                    <a:pt x="23513" y="11"/>
                  </a:lnTo>
                  <a:lnTo>
                    <a:pt x="23487" y="26"/>
                  </a:lnTo>
                  <a:lnTo>
                    <a:pt x="23460" y="45"/>
                  </a:lnTo>
                  <a:lnTo>
                    <a:pt x="23460" y="45"/>
                  </a:lnTo>
                  <a:lnTo>
                    <a:pt x="23438" y="67"/>
                  </a:lnTo>
                  <a:lnTo>
                    <a:pt x="23423" y="97"/>
                  </a:lnTo>
                  <a:lnTo>
                    <a:pt x="23415" y="134"/>
                  </a:lnTo>
                  <a:lnTo>
                    <a:pt x="23412" y="176"/>
                  </a:lnTo>
                  <a:lnTo>
                    <a:pt x="23412" y="5765"/>
                  </a:lnTo>
                  <a:lnTo>
                    <a:pt x="23412" y="5765"/>
                  </a:lnTo>
                  <a:lnTo>
                    <a:pt x="23415" y="5806"/>
                  </a:lnTo>
                  <a:lnTo>
                    <a:pt x="23423" y="5843"/>
                  </a:lnTo>
                  <a:lnTo>
                    <a:pt x="23434" y="5874"/>
                  </a:lnTo>
                  <a:lnTo>
                    <a:pt x="23453" y="5896"/>
                  </a:lnTo>
                  <a:lnTo>
                    <a:pt x="23479" y="5915"/>
                  </a:lnTo>
                  <a:lnTo>
                    <a:pt x="23506" y="5930"/>
                  </a:lnTo>
                  <a:lnTo>
                    <a:pt x="23539" y="5937"/>
                  </a:lnTo>
                  <a:lnTo>
                    <a:pt x="23580" y="5941"/>
                  </a:lnTo>
                  <a:close/>
                  <a:moveTo>
                    <a:pt x="18959" y="48"/>
                  </a:moveTo>
                  <a:lnTo>
                    <a:pt x="18959" y="48"/>
                  </a:lnTo>
                  <a:lnTo>
                    <a:pt x="18952" y="37"/>
                  </a:lnTo>
                  <a:lnTo>
                    <a:pt x="18941" y="26"/>
                  </a:lnTo>
                  <a:lnTo>
                    <a:pt x="18926" y="18"/>
                  </a:lnTo>
                  <a:lnTo>
                    <a:pt x="18907" y="11"/>
                  </a:lnTo>
                  <a:lnTo>
                    <a:pt x="18866" y="3"/>
                  </a:lnTo>
                  <a:lnTo>
                    <a:pt x="18817" y="0"/>
                  </a:lnTo>
                  <a:lnTo>
                    <a:pt x="17598" y="0"/>
                  </a:lnTo>
                  <a:lnTo>
                    <a:pt x="17598" y="0"/>
                  </a:lnTo>
                  <a:lnTo>
                    <a:pt x="17564" y="3"/>
                  </a:lnTo>
                  <a:lnTo>
                    <a:pt x="17534" y="11"/>
                  </a:lnTo>
                  <a:lnTo>
                    <a:pt x="17508" y="29"/>
                  </a:lnTo>
                  <a:lnTo>
                    <a:pt x="17482" y="52"/>
                  </a:lnTo>
                  <a:lnTo>
                    <a:pt x="17482" y="52"/>
                  </a:lnTo>
                  <a:lnTo>
                    <a:pt x="17463" y="78"/>
                  </a:lnTo>
                  <a:lnTo>
                    <a:pt x="17451" y="109"/>
                  </a:lnTo>
                  <a:lnTo>
                    <a:pt x="17440" y="142"/>
                  </a:lnTo>
                  <a:lnTo>
                    <a:pt x="17440" y="176"/>
                  </a:lnTo>
                  <a:lnTo>
                    <a:pt x="17440" y="3548"/>
                  </a:lnTo>
                  <a:lnTo>
                    <a:pt x="17440" y="3548"/>
                  </a:lnTo>
                  <a:lnTo>
                    <a:pt x="17440" y="3717"/>
                  </a:lnTo>
                  <a:lnTo>
                    <a:pt x="17451" y="3879"/>
                  </a:lnTo>
                  <a:lnTo>
                    <a:pt x="17467" y="4032"/>
                  </a:lnTo>
                  <a:lnTo>
                    <a:pt x="17489" y="4182"/>
                  </a:lnTo>
                  <a:lnTo>
                    <a:pt x="17519" y="4325"/>
                  </a:lnTo>
                  <a:lnTo>
                    <a:pt x="17557" y="4459"/>
                  </a:lnTo>
                  <a:lnTo>
                    <a:pt x="17598" y="4590"/>
                  </a:lnTo>
                  <a:lnTo>
                    <a:pt x="17647" y="4710"/>
                  </a:lnTo>
                  <a:lnTo>
                    <a:pt x="17647" y="4710"/>
                  </a:lnTo>
                  <a:lnTo>
                    <a:pt x="17703" y="4827"/>
                  </a:lnTo>
                  <a:lnTo>
                    <a:pt x="17759" y="4939"/>
                  </a:lnTo>
                  <a:lnTo>
                    <a:pt x="17823" y="5044"/>
                  </a:lnTo>
                  <a:lnTo>
                    <a:pt x="17890" y="5142"/>
                  </a:lnTo>
                  <a:lnTo>
                    <a:pt x="17962" y="5236"/>
                  </a:lnTo>
                  <a:lnTo>
                    <a:pt x="18037" y="5322"/>
                  </a:lnTo>
                  <a:lnTo>
                    <a:pt x="18119" y="5405"/>
                  </a:lnTo>
                  <a:lnTo>
                    <a:pt x="18202" y="5479"/>
                  </a:lnTo>
                  <a:lnTo>
                    <a:pt x="18202" y="5479"/>
                  </a:lnTo>
                  <a:lnTo>
                    <a:pt x="18292" y="5551"/>
                  </a:lnTo>
                  <a:lnTo>
                    <a:pt x="18386" y="5618"/>
                  </a:lnTo>
                  <a:lnTo>
                    <a:pt x="18479" y="5678"/>
                  </a:lnTo>
                  <a:lnTo>
                    <a:pt x="18580" y="5734"/>
                  </a:lnTo>
                  <a:lnTo>
                    <a:pt x="18682" y="5783"/>
                  </a:lnTo>
                  <a:lnTo>
                    <a:pt x="18787" y="5828"/>
                  </a:lnTo>
                  <a:lnTo>
                    <a:pt x="18896" y="5870"/>
                  </a:lnTo>
                  <a:lnTo>
                    <a:pt x="19008" y="5903"/>
                  </a:lnTo>
                  <a:lnTo>
                    <a:pt x="19008" y="5903"/>
                  </a:lnTo>
                  <a:lnTo>
                    <a:pt x="19124" y="5937"/>
                  </a:lnTo>
                  <a:lnTo>
                    <a:pt x="19241" y="5963"/>
                  </a:lnTo>
                  <a:lnTo>
                    <a:pt x="19357" y="5986"/>
                  </a:lnTo>
                  <a:lnTo>
                    <a:pt x="19477" y="6004"/>
                  </a:lnTo>
                  <a:lnTo>
                    <a:pt x="19597" y="6020"/>
                  </a:lnTo>
                  <a:lnTo>
                    <a:pt x="19721" y="6027"/>
                  </a:lnTo>
                  <a:lnTo>
                    <a:pt x="19845" y="6035"/>
                  </a:lnTo>
                  <a:lnTo>
                    <a:pt x="19968" y="6039"/>
                  </a:lnTo>
                  <a:lnTo>
                    <a:pt x="19968" y="6039"/>
                  </a:lnTo>
                  <a:lnTo>
                    <a:pt x="20096" y="6035"/>
                  </a:lnTo>
                  <a:lnTo>
                    <a:pt x="20220" y="6031"/>
                  </a:lnTo>
                  <a:lnTo>
                    <a:pt x="20340" y="6020"/>
                  </a:lnTo>
                  <a:lnTo>
                    <a:pt x="20463" y="6004"/>
                  </a:lnTo>
                  <a:lnTo>
                    <a:pt x="20584" y="5986"/>
                  </a:lnTo>
                  <a:lnTo>
                    <a:pt x="20700" y="5963"/>
                  </a:lnTo>
                  <a:lnTo>
                    <a:pt x="20820" y="5941"/>
                  </a:lnTo>
                  <a:lnTo>
                    <a:pt x="20936" y="5911"/>
                  </a:lnTo>
                  <a:lnTo>
                    <a:pt x="20936" y="5911"/>
                  </a:lnTo>
                  <a:lnTo>
                    <a:pt x="21049" y="5874"/>
                  </a:lnTo>
                  <a:lnTo>
                    <a:pt x="21157" y="5836"/>
                  </a:lnTo>
                  <a:lnTo>
                    <a:pt x="21262" y="5791"/>
                  </a:lnTo>
                  <a:lnTo>
                    <a:pt x="21367" y="5738"/>
                  </a:lnTo>
                  <a:lnTo>
                    <a:pt x="21465" y="5686"/>
                  </a:lnTo>
                  <a:lnTo>
                    <a:pt x="21563" y="5626"/>
                  </a:lnTo>
                  <a:lnTo>
                    <a:pt x="21652" y="5558"/>
                  </a:lnTo>
                  <a:lnTo>
                    <a:pt x="21743" y="5487"/>
                  </a:lnTo>
                  <a:lnTo>
                    <a:pt x="21743" y="5487"/>
                  </a:lnTo>
                  <a:lnTo>
                    <a:pt x="21829" y="5412"/>
                  </a:lnTo>
                  <a:lnTo>
                    <a:pt x="21908" y="5329"/>
                  </a:lnTo>
                  <a:lnTo>
                    <a:pt x="21983" y="5243"/>
                  </a:lnTo>
                  <a:lnTo>
                    <a:pt x="22054" y="5149"/>
                  </a:lnTo>
                  <a:lnTo>
                    <a:pt x="22121" y="5052"/>
                  </a:lnTo>
                  <a:lnTo>
                    <a:pt x="22185" y="4947"/>
                  </a:lnTo>
                  <a:lnTo>
                    <a:pt x="22241" y="4834"/>
                  </a:lnTo>
                  <a:lnTo>
                    <a:pt x="22294" y="4722"/>
                  </a:lnTo>
                  <a:lnTo>
                    <a:pt x="22294" y="4722"/>
                  </a:lnTo>
                  <a:lnTo>
                    <a:pt x="22343" y="4598"/>
                  </a:lnTo>
                  <a:lnTo>
                    <a:pt x="22384" y="4467"/>
                  </a:lnTo>
                  <a:lnTo>
                    <a:pt x="22422" y="4332"/>
                  </a:lnTo>
                  <a:lnTo>
                    <a:pt x="22448" y="4190"/>
                  </a:lnTo>
                  <a:lnTo>
                    <a:pt x="22470" y="4040"/>
                  </a:lnTo>
                  <a:lnTo>
                    <a:pt x="22485" y="3882"/>
                  </a:lnTo>
                  <a:lnTo>
                    <a:pt x="22496" y="3717"/>
                  </a:lnTo>
                  <a:lnTo>
                    <a:pt x="22500" y="3548"/>
                  </a:lnTo>
                  <a:lnTo>
                    <a:pt x="22500" y="176"/>
                  </a:lnTo>
                  <a:lnTo>
                    <a:pt x="22500" y="176"/>
                  </a:lnTo>
                  <a:lnTo>
                    <a:pt x="22496" y="142"/>
                  </a:lnTo>
                  <a:lnTo>
                    <a:pt x="22485" y="109"/>
                  </a:lnTo>
                  <a:lnTo>
                    <a:pt x="22470" y="78"/>
                  </a:lnTo>
                  <a:lnTo>
                    <a:pt x="22448" y="52"/>
                  </a:lnTo>
                  <a:lnTo>
                    <a:pt x="22448" y="52"/>
                  </a:lnTo>
                  <a:lnTo>
                    <a:pt x="22418" y="29"/>
                  </a:lnTo>
                  <a:lnTo>
                    <a:pt x="22388" y="11"/>
                  </a:lnTo>
                  <a:lnTo>
                    <a:pt x="22350" y="3"/>
                  </a:lnTo>
                  <a:lnTo>
                    <a:pt x="22309" y="0"/>
                  </a:lnTo>
                  <a:lnTo>
                    <a:pt x="21139" y="0"/>
                  </a:lnTo>
                  <a:lnTo>
                    <a:pt x="21139" y="0"/>
                  </a:lnTo>
                  <a:lnTo>
                    <a:pt x="21097" y="3"/>
                  </a:lnTo>
                  <a:lnTo>
                    <a:pt x="21060" y="11"/>
                  </a:lnTo>
                  <a:lnTo>
                    <a:pt x="21030" y="29"/>
                  </a:lnTo>
                  <a:lnTo>
                    <a:pt x="21004" y="52"/>
                  </a:lnTo>
                  <a:lnTo>
                    <a:pt x="21004" y="52"/>
                  </a:lnTo>
                  <a:lnTo>
                    <a:pt x="20981" y="78"/>
                  </a:lnTo>
                  <a:lnTo>
                    <a:pt x="20966" y="109"/>
                  </a:lnTo>
                  <a:lnTo>
                    <a:pt x="20959" y="142"/>
                  </a:lnTo>
                  <a:lnTo>
                    <a:pt x="20955" y="176"/>
                  </a:lnTo>
                  <a:lnTo>
                    <a:pt x="20955" y="3571"/>
                  </a:lnTo>
                  <a:lnTo>
                    <a:pt x="20955" y="3571"/>
                  </a:lnTo>
                  <a:lnTo>
                    <a:pt x="20955" y="3635"/>
                  </a:lnTo>
                  <a:lnTo>
                    <a:pt x="20951" y="3698"/>
                  </a:lnTo>
                  <a:lnTo>
                    <a:pt x="20944" y="3762"/>
                  </a:lnTo>
                  <a:lnTo>
                    <a:pt x="20936" y="3822"/>
                  </a:lnTo>
                  <a:lnTo>
                    <a:pt x="20925" y="3879"/>
                  </a:lnTo>
                  <a:lnTo>
                    <a:pt x="20910" y="3935"/>
                  </a:lnTo>
                  <a:lnTo>
                    <a:pt x="20895" y="3988"/>
                  </a:lnTo>
                  <a:lnTo>
                    <a:pt x="20876" y="4040"/>
                  </a:lnTo>
                  <a:lnTo>
                    <a:pt x="20876" y="4040"/>
                  </a:lnTo>
                  <a:lnTo>
                    <a:pt x="20854" y="4089"/>
                  </a:lnTo>
                  <a:lnTo>
                    <a:pt x="20831" y="4137"/>
                  </a:lnTo>
                  <a:lnTo>
                    <a:pt x="20809" y="4182"/>
                  </a:lnTo>
                  <a:lnTo>
                    <a:pt x="20782" y="4227"/>
                  </a:lnTo>
                  <a:lnTo>
                    <a:pt x="20753" y="4269"/>
                  </a:lnTo>
                  <a:lnTo>
                    <a:pt x="20726" y="4306"/>
                  </a:lnTo>
                  <a:lnTo>
                    <a:pt x="20696" y="4344"/>
                  </a:lnTo>
                  <a:lnTo>
                    <a:pt x="20662" y="4381"/>
                  </a:lnTo>
                  <a:lnTo>
                    <a:pt x="20662" y="4381"/>
                  </a:lnTo>
                  <a:lnTo>
                    <a:pt x="20628" y="4415"/>
                  </a:lnTo>
                  <a:lnTo>
                    <a:pt x="20595" y="4444"/>
                  </a:lnTo>
                  <a:lnTo>
                    <a:pt x="20557" y="4474"/>
                  </a:lnTo>
                  <a:lnTo>
                    <a:pt x="20516" y="4500"/>
                  </a:lnTo>
                  <a:lnTo>
                    <a:pt x="20479" y="4523"/>
                  </a:lnTo>
                  <a:lnTo>
                    <a:pt x="20437" y="4549"/>
                  </a:lnTo>
                  <a:lnTo>
                    <a:pt x="20392" y="4568"/>
                  </a:lnTo>
                  <a:lnTo>
                    <a:pt x="20351" y="4586"/>
                  </a:lnTo>
                  <a:lnTo>
                    <a:pt x="20351" y="4586"/>
                  </a:lnTo>
                  <a:lnTo>
                    <a:pt x="20306" y="4605"/>
                  </a:lnTo>
                  <a:lnTo>
                    <a:pt x="20257" y="4620"/>
                  </a:lnTo>
                  <a:lnTo>
                    <a:pt x="20212" y="4632"/>
                  </a:lnTo>
                  <a:lnTo>
                    <a:pt x="20164" y="4643"/>
                  </a:lnTo>
                  <a:lnTo>
                    <a:pt x="20119" y="4650"/>
                  </a:lnTo>
                  <a:lnTo>
                    <a:pt x="20070" y="4654"/>
                  </a:lnTo>
                  <a:lnTo>
                    <a:pt x="20017" y="4658"/>
                  </a:lnTo>
                  <a:lnTo>
                    <a:pt x="19968" y="4658"/>
                  </a:lnTo>
                  <a:lnTo>
                    <a:pt x="19968" y="4658"/>
                  </a:lnTo>
                  <a:lnTo>
                    <a:pt x="19875" y="4654"/>
                  </a:lnTo>
                  <a:lnTo>
                    <a:pt x="19781" y="4643"/>
                  </a:lnTo>
                  <a:lnTo>
                    <a:pt x="19691" y="4624"/>
                  </a:lnTo>
                  <a:lnTo>
                    <a:pt x="19601" y="4598"/>
                  </a:lnTo>
                  <a:lnTo>
                    <a:pt x="19601" y="4598"/>
                  </a:lnTo>
                  <a:lnTo>
                    <a:pt x="19556" y="4583"/>
                  </a:lnTo>
                  <a:lnTo>
                    <a:pt x="19515" y="4564"/>
                  </a:lnTo>
                  <a:lnTo>
                    <a:pt x="19473" y="4545"/>
                  </a:lnTo>
                  <a:lnTo>
                    <a:pt x="19436" y="4523"/>
                  </a:lnTo>
                  <a:lnTo>
                    <a:pt x="19394" y="4496"/>
                  </a:lnTo>
                  <a:lnTo>
                    <a:pt x="19361" y="4470"/>
                  </a:lnTo>
                  <a:lnTo>
                    <a:pt x="19323" y="4440"/>
                  </a:lnTo>
                  <a:lnTo>
                    <a:pt x="19289" y="4408"/>
                  </a:lnTo>
                  <a:lnTo>
                    <a:pt x="19289" y="4408"/>
                  </a:lnTo>
                  <a:lnTo>
                    <a:pt x="19256" y="4374"/>
                  </a:lnTo>
                  <a:lnTo>
                    <a:pt x="19226" y="4336"/>
                  </a:lnTo>
                  <a:lnTo>
                    <a:pt x="19196" y="4299"/>
                  </a:lnTo>
                  <a:lnTo>
                    <a:pt x="19166" y="4258"/>
                  </a:lnTo>
                  <a:lnTo>
                    <a:pt x="19140" y="4216"/>
                  </a:lnTo>
                  <a:lnTo>
                    <a:pt x="19117" y="4171"/>
                  </a:lnTo>
                  <a:lnTo>
                    <a:pt x="19095" y="4122"/>
                  </a:lnTo>
                  <a:lnTo>
                    <a:pt x="19072" y="4073"/>
                  </a:lnTo>
                  <a:lnTo>
                    <a:pt x="19072" y="4073"/>
                  </a:lnTo>
                  <a:lnTo>
                    <a:pt x="19053" y="4021"/>
                  </a:lnTo>
                  <a:lnTo>
                    <a:pt x="19038" y="3965"/>
                  </a:lnTo>
                  <a:lnTo>
                    <a:pt x="19023" y="3905"/>
                  </a:lnTo>
                  <a:lnTo>
                    <a:pt x="19012" y="3845"/>
                  </a:lnTo>
                  <a:lnTo>
                    <a:pt x="19004" y="3781"/>
                  </a:lnTo>
                  <a:lnTo>
                    <a:pt x="18997" y="3713"/>
                  </a:lnTo>
                  <a:lnTo>
                    <a:pt x="18993" y="3642"/>
                  </a:lnTo>
                  <a:lnTo>
                    <a:pt x="18993" y="3571"/>
                  </a:lnTo>
                  <a:lnTo>
                    <a:pt x="18993" y="176"/>
                  </a:lnTo>
                  <a:lnTo>
                    <a:pt x="18993" y="176"/>
                  </a:lnTo>
                  <a:lnTo>
                    <a:pt x="18990" y="138"/>
                  </a:lnTo>
                  <a:lnTo>
                    <a:pt x="18986" y="105"/>
                  </a:lnTo>
                  <a:lnTo>
                    <a:pt x="18975" y="74"/>
                  </a:lnTo>
                  <a:lnTo>
                    <a:pt x="18959" y="48"/>
                  </a:lnTo>
                  <a:close/>
                  <a:moveTo>
                    <a:pt x="5829" y="5941"/>
                  </a:moveTo>
                  <a:lnTo>
                    <a:pt x="9887" y="5941"/>
                  </a:lnTo>
                  <a:lnTo>
                    <a:pt x="9887" y="5941"/>
                  </a:lnTo>
                  <a:lnTo>
                    <a:pt x="9928" y="5937"/>
                  </a:lnTo>
                  <a:lnTo>
                    <a:pt x="9966" y="5930"/>
                  </a:lnTo>
                  <a:lnTo>
                    <a:pt x="9996" y="5915"/>
                  </a:lnTo>
                  <a:lnTo>
                    <a:pt x="10022" y="5896"/>
                  </a:lnTo>
                  <a:lnTo>
                    <a:pt x="10041" y="5874"/>
                  </a:lnTo>
                  <a:lnTo>
                    <a:pt x="10052" y="5843"/>
                  </a:lnTo>
                  <a:lnTo>
                    <a:pt x="10064" y="5806"/>
                  </a:lnTo>
                  <a:lnTo>
                    <a:pt x="10064" y="5765"/>
                  </a:lnTo>
                  <a:lnTo>
                    <a:pt x="10064" y="4748"/>
                  </a:lnTo>
                  <a:lnTo>
                    <a:pt x="10064" y="4748"/>
                  </a:lnTo>
                  <a:lnTo>
                    <a:pt x="10064" y="4707"/>
                  </a:lnTo>
                  <a:lnTo>
                    <a:pt x="10052" y="4669"/>
                  </a:lnTo>
                  <a:lnTo>
                    <a:pt x="10041" y="4639"/>
                  </a:lnTo>
                  <a:lnTo>
                    <a:pt x="10022" y="4617"/>
                  </a:lnTo>
                  <a:lnTo>
                    <a:pt x="9996" y="4598"/>
                  </a:lnTo>
                  <a:lnTo>
                    <a:pt x="9966" y="4583"/>
                  </a:lnTo>
                  <a:lnTo>
                    <a:pt x="9928" y="4575"/>
                  </a:lnTo>
                  <a:lnTo>
                    <a:pt x="9887" y="4572"/>
                  </a:lnTo>
                  <a:lnTo>
                    <a:pt x="7198" y="4572"/>
                  </a:lnTo>
                  <a:lnTo>
                    <a:pt x="7198" y="3548"/>
                  </a:lnTo>
                  <a:lnTo>
                    <a:pt x="9186" y="3548"/>
                  </a:lnTo>
                  <a:lnTo>
                    <a:pt x="9186" y="3548"/>
                  </a:lnTo>
                  <a:lnTo>
                    <a:pt x="9231" y="3544"/>
                  </a:lnTo>
                  <a:lnTo>
                    <a:pt x="9268" y="3537"/>
                  </a:lnTo>
                  <a:lnTo>
                    <a:pt x="9302" y="3522"/>
                  </a:lnTo>
                  <a:lnTo>
                    <a:pt x="9328" y="3503"/>
                  </a:lnTo>
                  <a:lnTo>
                    <a:pt x="9351" y="3477"/>
                  </a:lnTo>
                  <a:lnTo>
                    <a:pt x="9366" y="3447"/>
                  </a:lnTo>
                  <a:lnTo>
                    <a:pt x="9373" y="3414"/>
                  </a:lnTo>
                  <a:lnTo>
                    <a:pt x="9377" y="3372"/>
                  </a:lnTo>
                  <a:lnTo>
                    <a:pt x="9377" y="2547"/>
                  </a:lnTo>
                  <a:lnTo>
                    <a:pt x="9377" y="2547"/>
                  </a:lnTo>
                  <a:lnTo>
                    <a:pt x="9373" y="2502"/>
                  </a:lnTo>
                  <a:lnTo>
                    <a:pt x="9366" y="2464"/>
                  </a:lnTo>
                  <a:lnTo>
                    <a:pt x="9351" y="2434"/>
                  </a:lnTo>
                  <a:lnTo>
                    <a:pt x="9328" y="2408"/>
                  </a:lnTo>
                  <a:lnTo>
                    <a:pt x="9302" y="2389"/>
                  </a:lnTo>
                  <a:lnTo>
                    <a:pt x="9268" y="2374"/>
                  </a:lnTo>
                  <a:lnTo>
                    <a:pt x="9231" y="2367"/>
                  </a:lnTo>
                  <a:lnTo>
                    <a:pt x="9186" y="2363"/>
                  </a:lnTo>
                  <a:lnTo>
                    <a:pt x="7198" y="2363"/>
                  </a:lnTo>
                  <a:lnTo>
                    <a:pt x="7198" y="1376"/>
                  </a:lnTo>
                  <a:lnTo>
                    <a:pt x="9808" y="1376"/>
                  </a:lnTo>
                  <a:lnTo>
                    <a:pt x="9808" y="1376"/>
                  </a:lnTo>
                  <a:lnTo>
                    <a:pt x="9850" y="1373"/>
                  </a:lnTo>
                  <a:lnTo>
                    <a:pt x="9887" y="1365"/>
                  </a:lnTo>
                  <a:lnTo>
                    <a:pt x="9917" y="1354"/>
                  </a:lnTo>
                  <a:lnTo>
                    <a:pt x="9940" y="1331"/>
                  </a:lnTo>
                  <a:lnTo>
                    <a:pt x="9959" y="1309"/>
                  </a:lnTo>
                  <a:lnTo>
                    <a:pt x="9973" y="1279"/>
                  </a:lnTo>
                  <a:lnTo>
                    <a:pt x="9981" y="1241"/>
                  </a:lnTo>
                  <a:lnTo>
                    <a:pt x="9985" y="1200"/>
                  </a:lnTo>
                  <a:lnTo>
                    <a:pt x="9985" y="176"/>
                  </a:lnTo>
                  <a:lnTo>
                    <a:pt x="9985" y="176"/>
                  </a:lnTo>
                  <a:lnTo>
                    <a:pt x="9981" y="134"/>
                  </a:lnTo>
                  <a:lnTo>
                    <a:pt x="9973" y="97"/>
                  </a:lnTo>
                  <a:lnTo>
                    <a:pt x="9959" y="67"/>
                  </a:lnTo>
                  <a:lnTo>
                    <a:pt x="9940" y="45"/>
                  </a:lnTo>
                  <a:lnTo>
                    <a:pt x="9917" y="26"/>
                  </a:lnTo>
                  <a:lnTo>
                    <a:pt x="9887" y="11"/>
                  </a:lnTo>
                  <a:lnTo>
                    <a:pt x="9850" y="3"/>
                  </a:lnTo>
                  <a:lnTo>
                    <a:pt x="9808" y="0"/>
                  </a:lnTo>
                  <a:lnTo>
                    <a:pt x="5829" y="0"/>
                  </a:lnTo>
                  <a:lnTo>
                    <a:pt x="5829" y="0"/>
                  </a:lnTo>
                  <a:lnTo>
                    <a:pt x="5787" y="3"/>
                  </a:lnTo>
                  <a:lnTo>
                    <a:pt x="5750" y="11"/>
                  </a:lnTo>
                  <a:lnTo>
                    <a:pt x="5720" y="26"/>
                  </a:lnTo>
                  <a:lnTo>
                    <a:pt x="5698" y="45"/>
                  </a:lnTo>
                  <a:lnTo>
                    <a:pt x="5679" y="67"/>
                  </a:lnTo>
                  <a:lnTo>
                    <a:pt x="5664" y="97"/>
                  </a:lnTo>
                  <a:lnTo>
                    <a:pt x="5656" y="134"/>
                  </a:lnTo>
                  <a:lnTo>
                    <a:pt x="5653" y="176"/>
                  </a:lnTo>
                  <a:lnTo>
                    <a:pt x="5653" y="5765"/>
                  </a:lnTo>
                  <a:lnTo>
                    <a:pt x="5653" y="5765"/>
                  </a:lnTo>
                  <a:lnTo>
                    <a:pt x="5656" y="5806"/>
                  </a:lnTo>
                  <a:lnTo>
                    <a:pt x="5664" y="5843"/>
                  </a:lnTo>
                  <a:lnTo>
                    <a:pt x="5679" y="5874"/>
                  </a:lnTo>
                  <a:lnTo>
                    <a:pt x="5698" y="5896"/>
                  </a:lnTo>
                  <a:lnTo>
                    <a:pt x="5720" y="5915"/>
                  </a:lnTo>
                  <a:lnTo>
                    <a:pt x="5750" y="5930"/>
                  </a:lnTo>
                  <a:lnTo>
                    <a:pt x="5787" y="5937"/>
                  </a:lnTo>
                  <a:lnTo>
                    <a:pt x="5829" y="5941"/>
                  </a:lnTo>
                  <a:close/>
                  <a:moveTo>
                    <a:pt x="3544" y="3575"/>
                  </a:moveTo>
                  <a:lnTo>
                    <a:pt x="3544" y="3575"/>
                  </a:lnTo>
                  <a:lnTo>
                    <a:pt x="3511" y="3646"/>
                  </a:lnTo>
                  <a:lnTo>
                    <a:pt x="3477" y="3713"/>
                  </a:lnTo>
                  <a:lnTo>
                    <a:pt x="3443" y="3777"/>
                  </a:lnTo>
                  <a:lnTo>
                    <a:pt x="3402" y="3841"/>
                  </a:lnTo>
                  <a:lnTo>
                    <a:pt x="3361" y="3901"/>
                  </a:lnTo>
                  <a:lnTo>
                    <a:pt x="3316" y="3957"/>
                  </a:lnTo>
                  <a:lnTo>
                    <a:pt x="3271" y="4013"/>
                  </a:lnTo>
                  <a:lnTo>
                    <a:pt x="3218" y="4066"/>
                  </a:lnTo>
                  <a:lnTo>
                    <a:pt x="3218" y="4066"/>
                  </a:lnTo>
                  <a:lnTo>
                    <a:pt x="3166" y="4118"/>
                  </a:lnTo>
                  <a:lnTo>
                    <a:pt x="3109" y="4167"/>
                  </a:lnTo>
                  <a:lnTo>
                    <a:pt x="3053" y="4212"/>
                  </a:lnTo>
                  <a:lnTo>
                    <a:pt x="2989" y="4254"/>
                  </a:lnTo>
                  <a:lnTo>
                    <a:pt x="2929" y="4295"/>
                  </a:lnTo>
                  <a:lnTo>
                    <a:pt x="2862" y="4332"/>
                  </a:lnTo>
                  <a:lnTo>
                    <a:pt x="2794" y="4366"/>
                  </a:lnTo>
                  <a:lnTo>
                    <a:pt x="2727" y="4400"/>
                  </a:lnTo>
                  <a:lnTo>
                    <a:pt x="2727" y="4400"/>
                  </a:lnTo>
                  <a:lnTo>
                    <a:pt x="2656" y="4429"/>
                  </a:lnTo>
                  <a:lnTo>
                    <a:pt x="2581" y="4455"/>
                  </a:lnTo>
                  <a:lnTo>
                    <a:pt x="2505" y="4474"/>
                  </a:lnTo>
                  <a:lnTo>
                    <a:pt x="2427" y="4493"/>
                  </a:lnTo>
                  <a:lnTo>
                    <a:pt x="2352" y="4508"/>
                  </a:lnTo>
                  <a:lnTo>
                    <a:pt x="2269" y="4515"/>
                  </a:lnTo>
                  <a:lnTo>
                    <a:pt x="2187" y="4523"/>
                  </a:lnTo>
                  <a:lnTo>
                    <a:pt x="2104" y="4523"/>
                  </a:lnTo>
                  <a:lnTo>
                    <a:pt x="1545" y="4523"/>
                  </a:lnTo>
                  <a:lnTo>
                    <a:pt x="1545" y="1418"/>
                  </a:lnTo>
                  <a:lnTo>
                    <a:pt x="2104" y="1418"/>
                  </a:lnTo>
                  <a:lnTo>
                    <a:pt x="2104" y="1418"/>
                  </a:lnTo>
                  <a:lnTo>
                    <a:pt x="2187" y="1418"/>
                  </a:lnTo>
                  <a:lnTo>
                    <a:pt x="2269" y="1425"/>
                  </a:lnTo>
                  <a:lnTo>
                    <a:pt x="2352" y="1433"/>
                  </a:lnTo>
                  <a:lnTo>
                    <a:pt x="2427" y="1447"/>
                  </a:lnTo>
                  <a:lnTo>
                    <a:pt x="2505" y="1466"/>
                  </a:lnTo>
                  <a:lnTo>
                    <a:pt x="2581" y="1485"/>
                  </a:lnTo>
                  <a:lnTo>
                    <a:pt x="2656" y="1511"/>
                  </a:lnTo>
                  <a:lnTo>
                    <a:pt x="2727" y="1541"/>
                  </a:lnTo>
                  <a:lnTo>
                    <a:pt x="2727" y="1541"/>
                  </a:lnTo>
                  <a:lnTo>
                    <a:pt x="2794" y="1575"/>
                  </a:lnTo>
                  <a:lnTo>
                    <a:pt x="2862" y="1609"/>
                  </a:lnTo>
                  <a:lnTo>
                    <a:pt x="2929" y="1646"/>
                  </a:lnTo>
                  <a:lnTo>
                    <a:pt x="2989" y="1688"/>
                  </a:lnTo>
                  <a:lnTo>
                    <a:pt x="3053" y="1729"/>
                  </a:lnTo>
                  <a:lnTo>
                    <a:pt x="3109" y="1774"/>
                  </a:lnTo>
                  <a:lnTo>
                    <a:pt x="3166" y="1823"/>
                  </a:lnTo>
                  <a:lnTo>
                    <a:pt x="3218" y="1875"/>
                  </a:lnTo>
                  <a:lnTo>
                    <a:pt x="3218" y="1875"/>
                  </a:lnTo>
                  <a:lnTo>
                    <a:pt x="3271" y="1928"/>
                  </a:lnTo>
                  <a:lnTo>
                    <a:pt x="3316" y="1984"/>
                  </a:lnTo>
                  <a:lnTo>
                    <a:pt x="3361" y="2040"/>
                  </a:lnTo>
                  <a:lnTo>
                    <a:pt x="3402" y="2101"/>
                  </a:lnTo>
                  <a:lnTo>
                    <a:pt x="3443" y="2164"/>
                  </a:lnTo>
                  <a:lnTo>
                    <a:pt x="3477" y="2228"/>
                  </a:lnTo>
                  <a:lnTo>
                    <a:pt x="3511" y="2295"/>
                  </a:lnTo>
                  <a:lnTo>
                    <a:pt x="3544" y="2367"/>
                  </a:lnTo>
                  <a:lnTo>
                    <a:pt x="3544" y="2367"/>
                  </a:lnTo>
                  <a:lnTo>
                    <a:pt x="3571" y="2438"/>
                  </a:lnTo>
                  <a:lnTo>
                    <a:pt x="3593" y="2509"/>
                  </a:lnTo>
                  <a:lnTo>
                    <a:pt x="3612" y="2584"/>
                  </a:lnTo>
                  <a:lnTo>
                    <a:pt x="3631" y="2659"/>
                  </a:lnTo>
                  <a:lnTo>
                    <a:pt x="3642" y="2734"/>
                  </a:lnTo>
                  <a:lnTo>
                    <a:pt x="3653" y="2813"/>
                  </a:lnTo>
                  <a:lnTo>
                    <a:pt x="3657" y="2892"/>
                  </a:lnTo>
                  <a:lnTo>
                    <a:pt x="3657" y="2970"/>
                  </a:lnTo>
                  <a:lnTo>
                    <a:pt x="3657" y="2970"/>
                  </a:lnTo>
                  <a:lnTo>
                    <a:pt x="3657" y="3050"/>
                  </a:lnTo>
                  <a:lnTo>
                    <a:pt x="3653" y="3128"/>
                  </a:lnTo>
                  <a:lnTo>
                    <a:pt x="3642" y="3207"/>
                  </a:lnTo>
                  <a:lnTo>
                    <a:pt x="3631" y="3282"/>
                  </a:lnTo>
                  <a:lnTo>
                    <a:pt x="3612" y="3357"/>
                  </a:lnTo>
                  <a:lnTo>
                    <a:pt x="3593" y="3432"/>
                  </a:lnTo>
                  <a:lnTo>
                    <a:pt x="3571" y="3503"/>
                  </a:lnTo>
                  <a:lnTo>
                    <a:pt x="3544" y="3575"/>
                  </a:lnTo>
                  <a:close/>
                  <a:moveTo>
                    <a:pt x="169" y="5941"/>
                  </a:moveTo>
                  <a:lnTo>
                    <a:pt x="2250" y="5941"/>
                  </a:lnTo>
                  <a:lnTo>
                    <a:pt x="2250" y="5941"/>
                  </a:lnTo>
                  <a:lnTo>
                    <a:pt x="2400" y="5937"/>
                  </a:lnTo>
                  <a:lnTo>
                    <a:pt x="2554" y="5926"/>
                  </a:lnTo>
                  <a:lnTo>
                    <a:pt x="2701" y="5907"/>
                  </a:lnTo>
                  <a:lnTo>
                    <a:pt x="2847" y="5881"/>
                  </a:lnTo>
                  <a:lnTo>
                    <a:pt x="2989" y="5847"/>
                  </a:lnTo>
                  <a:lnTo>
                    <a:pt x="3132" y="5802"/>
                  </a:lnTo>
                  <a:lnTo>
                    <a:pt x="3271" y="5753"/>
                  </a:lnTo>
                  <a:lnTo>
                    <a:pt x="3406" y="5697"/>
                  </a:lnTo>
                  <a:lnTo>
                    <a:pt x="3406" y="5697"/>
                  </a:lnTo>
                  <a:lnTo>
                    <a:pt x="3541" y="5633"/>
                  </a:lnTo>
                  <a:lnTo>
                    <a:pt x="3668" y="5566"/>
                  </a:lnTo>
                  <a:lnTo>
                    <a:pt x="3792" y="5491"/>
                  </a:lnTo>
                  <a:lnTo>
                    <a:pt x="3912" y="5412"/>
                  </a:lnTo>
                  <a:lnTo>
                    <a:pt x="4028" y="5325"/>
                  </a:lnTo>
                  <a:lnTo>
                    <a:pt x="4137" y="5236"/>
                  </a:lnTo>
                  <a:lnTo>
                    <a:pt x="4246" y="5142"/>
                  </a:lnTo>
                  <a:lnTo>
                    <a:pt x="4347" y="5041"/>
                  </a:lnTo>
                  <a:lnTo>
                    <a:pt x="4347" y="5041"/>
                  </a:lnTo>
                  <a:lnTo>
                    <a:pt x="4445" y="4936"/>
                  </a:lnTo>
                  <a:lnTo>
                    <a:pt x="4539" y="4827"/>
                  </a:lnTo>
                  <a:lnTo>
                    <a:pt x="4625" y="4714"/>
                  </a:lnTo>
                  <a:lnTo>
                    <a:pt x="4707" y="4598"/>
                  </a:lnTo>
                  <a:lnTo>
                    <a:pt x="4782" y="4478"/>
                  </a:lnTo>
                  <a:lnTo>
                    <a:pt x="4854" y="4351"/>
                  </a:lnTo>
                  <a:lnTo>
                    <a:pt x="4921" y="4224"/>
                  </a:lnTo>
                  <a:lnTo>
                    <a:pt x="4981" y="4093"/>
                  </a:lnTo>
                  <a:lnTo>
                    <a:pt x="4981" y="4093"/>
                  </a:lnTo>
                  <a:lnTo>
                    <a:pt x="5034" y="3957"/>
                  </a:lnTo>
                  <a:lnTo>
                    <a:pt x="5082" y="3822"/>
                  </a:lnTo>
                  <a:lnTo>
                    <a:pt x="5120" y="3684"/>
                  </a:lnTo>
                  <a:lnTo>
                    <a:pt x="5154" y="3544"/>
                  </a:lnTo>
                  <a:lnTo>
                    <a:pt x="5180" y="3402"/>
                  </a:lnTo>
                  <a:lnTo>
                    <a:pt x="5198" y="3260"/>
                  </a:lnTo>
                  <a:lnTo>
                    <a:pt x="5210" y="3117"/>
                  </a:lnTo>
                  <a:lnTo>
                    <a:pt x="5214" y="2970"/>
                  </a:lnTo>
                  <a:lnTo>
                    <a:pt x="5214" y="2970"/>
                  </a:lnTo>
                  <a:lnTo>
                    <a:pt x="5210" y="2817"/>
                  </a:lnTo>
                  <a:lnTo>
                    <a:pt x="5195" y="2667"/>
                  </a:lnTo>
                  <a:lnTo>
                    <a:pt x="5176" y="2517"/>
                  </a:lnTo>
                  <a:lnTo>
                    <a:pt x="5150" y="2371"/>
                  </a:lnTo>
                  <a:lnTo>
                    <a:pt x="5113" y="2228"/>
                  </a:lnTo>
                  <a:lnTo>
                    <a:pt x="5071" y="2085"/>
                  </a:lnTo>
                  <a:lnTo>
                    <a:pt x="5019" y="1947"/>
                  </a:lnTo>
                  <a:lnTo>
                    <a:pt x="4959" y="1808"/>
                  </a:lnTo>
                  <a:lnTo>
                    <a:pt x="4959" y="1808"/>
                  </a:lnTo>
                  <a:lnTo>
                    <a:pt x="4895" y="1677"/>
                  </a:lnTo>
                  <a:lnTo>
                    <a:pt x="4823" y="1545"/>
                  </a:lnTo>
                  <a:lnTo>
                    <a:pt x="4749" y="1421"/>
                  </a:lnTo>
                  <a:lnTo>
                    <a:pt x="4666" y="1301"/>
                  </a:lnTo>
                  <a:lnTo>
                    <a:pt x="4580" y="1185"/>
                  </a:lnTo>
                  <a:lnTo>
                    <a:pt x="4490" y="1072"/>
                  </a:lnTo>
                  <a:lnTo>
                    <a:pt x="4392" y="967"/>
                  </a:lnTo>
                  <a:lnTo>
                    <a:pt x="4291" y="866"/>
                  </a:lnTo>
                  <a:lnTo>
                    <a:pt x="4291" y="866"/>
                  </a:lnTo>
                  <a:lnTo>
                    <a:pt x="4186" y="768"/>
                  </a:lnTo>
                  <a:lnTo>
                    <a:pt x="4077" y="675"/>
                  </a:lnTo>
                  <a:lnTo>
                    <a:pt x="3964" y="589"/>
                  </a:lnTo>
                  <a:lnTo>
                    <a:pt x="3845" y="506"/>
                  </a:lnTo>
                  <a:lnTo>
                    <a:pt x="3725" y="431"/>
                  </a:lnTo>
                  <a:lnTo>
                    <a:pt x="3601" y="360"/>
                  </a:lnTo>
                  <a:lnTo>
                    <a:pt x="3473" y="292"/>
                  </a:lnTo>
                  <a:lnTo>
                    <a:pt x="3342" y="232"/>
                  </a:lnTo>
                  <a:lnTo>
                    <a:pt x="3342" y="232"/>
                  </a:lnTo>
                  <a:lnTo>
                    <a:pt x="3211" y="176"/>
                  </a:lnTo>
                  <a:lnTo>
                    <a:pt x="3076" y="131"/>
                  </a:lnTo>
                  <a:lnTo>
                    <a:pt x="2940" y="89"/>
                  </a:lnTo>
                  <a:lnTo>
                    <a:pt x="2802" y="56"/>
                  </a:lnTo>
                  <a:lnTo>
                    <a:pt x="2667" y="33"/>
                  </a:lnTo>
                  <a:lnTo>
                    <a:pt x="2528" y="15"/>
                  </a:lnTo>
                  <a:lnTo>
                    <a:pt x="2389" y="3"/>
                  </a:lnTo>
                  <a:lnTo>
                    <a:pt x="2250" y="0"/>
                  </a:lnTo>
                  <a:lnTo>
                    <a:pt x="169" y="0"/>
                  </a:lnTo>
                  <a:lnTo>
                    <a:pt x="169" y="0"/>
                  </a:lnTo>
                  <a:lnTo>
                    <a:pt x="128" y="3"/>
                  </a:lnTo>
                  <a:lnTo>
                    <a:pt x="94" y="11"/>
                  </a:lnTo>
                  <a:lnTo>
                    <a:pt x="64" y="26"/>
                  </a:lnTo>
                  <a:lnTo>
                    <a:pt x="41" y="45"/>
                  </a:lnTo>
                  <a:lnTo>
                    <a:pt x="23" y="67"/>
                  </a:lnTo>
                  <a:lnTo>
                    <a:pt x="11" y="97"/>
                  </a:lnTo>
                  <a:lnTo>
                    <a:pt x="0" y="134"/>
                  </a:lnTo>
                  <a:lnTo>
                    <a:pt x="0" y="176"/>
                  </a:lnTo>
                  <a:lnTo>
                    <a:pt x="0" y="5765"/>
                  </a:lnTo>
                  <a:lnTo>
                    <a:pt x="0" y="5765"/>
                  </a:lnTo>
                  <a:lnTo>
                    <a:pt x="0" y="5806"/>
                  </a:lnTo>
                  <a:lnTo>
                    <a:pt x="11" y="5843"/>
                  </a:lnTo>
                  <a:lnTo>
                    <a:pt x="23" y="5874"/>
                  </a:lnTo>
                  <a:lnTo>
                    <a:pt x="41" y="5896"/>
                  </a:lnTo>
                  <a:lnTo>
                    <a:pt x="64" y="5915"/>
                  </a:lnTo>
                  <a:lnTo>
                    <a:pt x="94" y="5930"/>
                  </a:lnTo>
                  <a:lnTo>
                    <a:pt x="128" y="5937"/>
                  </a:lnTo>
                  <a:lnTo>
                    <a:pt x="169" y="594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02333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4D523C29-ED51-DF06-520A-0FA322F19E64}"/>
              </a:ext>
            </a:extLst>
          </p:cNvPr>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t="65" b="65"/>
          <a:stretch/>
        </p:blipFill>
        <p:spPr/>
      </p:pic>
      <p:sp>
        <p:nvSpPr>
          <p:cNvPr id="3" name="Text Placeholder 2">
            <a:extLst>
              <a:ext uri="{FF2B5EF4-FFF2-40B4-BE49-F238E27FC236}">
                <a16:creationId xmlns:a16="http://schemas.microsoft.com/office/drawing/2014/main" id="{B2B4970B-B9C2-0F74-8899-0F84C8868421}"/>
              </a:ext>
            </a:extLst>
          </p:cNvPr>
          <p:cNvSpPr>
            <a:spLocks noGrp="1"/>
          </p:cNvSpPr>
          <p:nvPr>
            <p:ph type="body" sz="quarter" idx="14"/>
          </p:nvPr>
        </p:nvSpPr>
        <p:spPr/>
        <p:txBody>
          <a:bodyPr/>
          <a:lstStyle/>
          <a:p>
            <a:pPr marL="0" indent="0">
              <a:buNone/>
            </a:pPr>
            <a:r>
              <a:rPr lang="en-US" dirty="0"/>
              <a:t>Lorem ipsum dolor sit </a:t>
            </a:r>
            <a:r>
              <a:rPr lang="en-US" dirty="0" err="1"/>
              <a:t>amet</a:t>
            </a:r>
            <a:r>
              <a:rPr lang="en-US" dirty="0"/>
              <a:t> vim stet </a:t>
            </a:r>
            <a:r>
              <a:rPr lang="en-US" dirty="0" err="1"/>
              <a:t>apeirian</a:t>
            </a:r>
            <a:r>
              <a:rPr lang="en-US" dirty="0"/>
              <a:t> cu an </a:t>
            </a:r>
            <a:r>
              <a:rPr lang="en-US" dirty="0" err="1"/>
              <a:t>prompta</a:t>
            </a:r>
            <a:r>
              <a:rPr lang="en-US" dirty="0"/>
              <a:t> </a:t>
            </a:r>
            <a:r>
              <a:rPr lang="en-US" dirty="0" err="1"/>
              <a:t>admodum</a:t>
            </a:r>
            <a:r>
              <a:rPr lang="en-US" dirty="0"/>
              <a:t> vis </a:t>
            </a:r>
            <a:r>
              <a:rPr lang="en-US" dirty="0" err="1"/>
              <a:t>verear</a:t>
            </a:r>
            <a:r>
              <a:rPr lang="en-US" dirty="0"/>
              <a:t> </a:t>
            </a:r>
            <a:r>
              <a:rPr lang="en-US" dirty="0" err="1"/>
              <a:t>adipiscing</a:t>
            </a:r>
            <a:r>
              <a:rPr lang="en-US" dirty="0"/>
              <a:t> </a:t>
            </a:r>
            <a:r>
              <a:rPr lang="en-US" dirty="0" err="1"/>
              <a:t>nec</a:t>
            </a:r>
            <a:r>
              <a:rPr lang="en-US" dirty="0"/>
              <a:t> in.</a:t>
            </a:r>
          </a:p>
          <a:p>
            <a:pPr marL="0" lvl="2" indent="0">
              <a:buNone/>
            </a:pPr>
            <a:r>
              <a:rPr lang="en-US" dirty="0" err="1"/>
              <a:t>Eam</a:t>
            </a:r>
            <a:r>
              <a:rPr lang="en-US" dirty="0"/>
              <a:t> sale </a:t>
            </a:r>
            <a:r>
              <a:rPr lang="en-US" dirty="0" err="1"/>
              <a:t>dictas</a:t>
            </a:r>
            <a:r>
              <a:rPr lang="en-US" dirty="0"/>
              <a:t> </a:t>
            </a:r>
            <a:r>
              <a:rPr lang="en-US" dirty="0" err="1"/>
              <a:t>conclusionemque</a:t>
            </a:r>
            <a:r>
              <a:rPr lang="en-US" dirty="0"/>
              <a:t> id </a:t>
            </a:r>
            <a:r>
              <a:rPr lang="en-US" dirty="0" err="1"/>
              <a:t>mei</a:t>
            </a:r>
            <a:r>
              <a:rPr lang="en-US" dirty="0"/>
              <a:t> dicit </a:t>
            </a:r>
            <a:r>
              <a:rPr lang="en-US" dirty="0" err="1"/>
              <a:t>phaedrum</a:t>
            </a:r>
            <a:r>
              <a:rPr lang="en-US" dirty="0"/>
              <a:t> </a:t>
            </a:r>
            <a:r>
              <a:rPr lang="en-US" dirty="0" err="1"/>
              <a:t>gloriatur</a:t>
            </a:r>
            <a:r>
              <a:rPr lang="en-US" dirty="0"/>
              <a:t> </a:t>
            </a:r>
            <a:br>
              <a:rPr lang="en-US" dirty="0"/>
            </a:br>
            <a:r>
              <a:rPr lang="en-US" dirty="0"/>
              <a:t>ex. Eu duo </a:t>
            </a:r>
            <a:r>
              <a:rPr lang="en-US" dirty="0" err="1"/>
              <a:t>utinam</a:t>
            </a:r>
            <a:r>
              <a:rPr lang="en-US" dirty="0"/>
              <a:t> </a:t>
            </a:r>
            <a:r>
              <a:rPr lang="en-US" dirty="0" err="1"/>
              <a:t>fierent</a:t>
            </a:r>
            <a:r>
              <a:rPr lang="en-US" dirty="0"/>
              <a:t> </a:t>
            </a:r>
            <a:r>
              <a:rPr lang="en-US" dirty="0" err="1"/>
              <a:t>denique</a:t>
            </a:r>
            <a:r>
              <a:rPr lang="en-US" dirty="0"/>
              <a:t> </a:t>
            </a:r>
            <a:r>
              <a:rPr lang="en-US" dirty="0" err="1"/>
              <a:t>deleniti</a:t>
            </a:r>
            <a:r>
              <a:rPr lang="en-US" dirty="0"/>
              <a:t> pro id. Cu </a:t>
            </a:r>
            <a:r>
              <a:rPr lang="en-US" dirty="0" err="1"/>
              <a:t>mel</a:t>
            </a:r>
            <a:r>
              <a:rPr lang="en-US" dirty="0"/>
              <a:t> </a:t>
            </a:r>
            <a:r>
              <a:rPr lang="en-US" dirty="0" err="1"/>
              <a:t>offendit</a:t>
            </a:r>
            <a:r>
              <a:rPr lang="en-US" dirty="0"/>
              <a:t> </a:t>
            </a:r>
            <a:r>
              <a:rPr lang="en-US" dirty="0" err="1"/>
              <a:t>evertitur</a:t>
            </a:r>
            <a:r>
              <a:rPr lang="en-US" dirty="0"/>
              <a:t>. In pro </a:t>
            </a:r>
            <a:r>
              <a:rPr lang="en-US" dirty="0" err="1"/>
              <a:t>discere</a:t>
            </a:r>
            <a:r>
              <a:rPr lang="en-US" dirty="0"/>
              <a:t> </a:t>
            </a:r>
            <a:r>
              <a:rPr lang="en-US" dirty="0" err="1"/>
              <a:t>volumus</a:t>
            </a:r>
            <a:r>
              <a:rPr lang="en-US" dirty="0"/>
              <a:t>. At vis posse </a:t>
            </a:r>
            <a:r>
              <a:rPr lang="en-US" dirty="0" err="1"/>
              <a:t>veritus</a:t>
            </a:r>
            <a:r>
              <a:rPr lang="en-US" dirty="0"/>
              <a:t>. Libris </a:t>
            </a:r>
            <a:r>
              <a:rPr lang="en-US" dirty="0" err="1"/>
              <a:t>debitis</a:t>
            </a:r>
            <a:r>
              <a:rPr lang="en-US" dirty="0"/>
              <a:t> </a:t>
            </a:r>
            <a:r>
              <a:rPr lang="en-US" dirty="0" err="1"/>
              <a:t>gloriatur</a:t>
            </a:r>
            <a:r>
              <a:rPr lang="en-US" dirty="0"/>
              <a:t> </a:t>
            </a:r>
            <a:r>
              <a:rPr lang="en-US" dirty="0" err="1"/>
              <a:t>mel</a:t>
            </a:r>
            <a:r>
              <a:rPr lang="en-US" dirty="0"/>
              <a:t> id vim </a:t>
            </a:r>
            <a:r>
              <a:rPr lang="en-US" dirty="0" err="1"/>
              <a:t>detracto</a:t>
            </a:r>
            <a:r>
              <a:rPr lang="en-US" dirty="0"/>
              <a:t> </a:t>
            </a:r>
            <a:r>
              <a:rPr lang="en-US" dirty="0" err="1"/>
              <a:t>salutatus</a:t>
            </a:r>
            <a:r>
              <a:rPr lang="en-US" dirty="0"/>
              <a:t> </a:t>
            </a:r>
            <a:r>
              <a:rPr lang="en-US" dirty="0" err="1"/>
              <a:t>eu</a:t>
            </a:r>
            <a:r>
              <a:rPr lang="en-US" dirty="0"/>
              <a:t>. An </a:t>
            </a:r>
            <a:r>
              <a:rPr lang="en-US" dirty="0" err="1"/>
              <a:t>veniam</a:t>
            </a:r>
            <a:r>
              <a:rPr lang="en-US" dirty="0"/>
              <a:t> </a:t>
            </a:r>
            <a:r>
              <a:rPr lang="en-US" dirty="0" err="1"/>
              <a:t>comprehensam</a:t>
            </a:r>
            <a:r>
              <a:rPr lang="en-US" dirty="0"/>
              <a:t> </a:t>
            </a:r>
            <a:r>
              <a:rPr lang="en-US" dirty="0" err="1"/>
              <a:t>eam</a:t>
            </a:r>
            <a:r>
              <a:rPr lang="en-US" dirty="0"/>
              <a:t> </a:t>
            </a:r>
            <a:r>
              <a:rPr lang="en-US" dirty="0" err="1"/>
              <a:t>possim</a:t>
            </a:r>
            <a:r>
              <a:rPr lang="en-US" dirty="0"/>
              <a:t> </a:t>
            </a:r>
            <a:r>
              <a:rPr lang="en-US" dirty="0" err="1"/>
              <a:t>sanctus</a:t>
            </a:r>
            <a:r>
              <a:rPr lang="en-US" dirty="0"/>
              <a:t> corpora </a:t>
            </a:r>
            <a:r>
              <a:rPr lang="en-US" dirty="0" err="1"/>
              <a:t>mei</a:t>
            </a:r>
            <a:r>
              <a:rPr lang="en-US" dirty="0"/>
              <a:t> ad. Et </a:t>
            </a:r>
            <a:r>
              <a:rPr lang="en-US" dirty="0" err="1"/>
              <a:t>iusto</a:t>
            </a:r>
            <a:r>
              <a:rPr lang="en-US" dirty="0"/>
              <a:t> nostrum </a:t>
            </a:r>
            <a:r>
              <a:rPr lang="en-US" dirty="0" err="1"/>
              <a:t>ocurreret</a:t>
            </a:r>
            <a:r>
              <a:rPr lang="en-US" dirty="0"/>
              <a:t> </a:t>
            </a:r>
            <a:r>
              <a:rPr lang="en-US" dirty="0" err="1"/>
              <a:t>ius</a:t>
            </a:r>
            <a:r>
              <a:rPr lang="en-US" dirty="0"/>
              <a:t> </a:t>
            </a:r>
            <a:r>
              <a:rPr lang="en-US" dirty="0" err="1"/>
              <a:t>pri</a:t>
            </a:r>
            <a:r>
              <a:rPr lang="en-US" dirty="0"/>
              <a:t> </a:t>
            </a:r>
            <a:r>
              <a:rPr lang="en-US" dirty="0" err="1"/>
              <a:t>quaeque</a:t>
            </a:r>
            <a:r>
              <a:rPr lang="en-US" dirty="0"/>
              <a:t> </a:t>
            </a:r>
            <a:r>
              <a:rPr lang="en-US" dirty="0" err="1"/>
              <a:t>inimicus</a:t>
            </a:r>
            <a:r>
              <a:rPr lang="en-US" dirty="0"/>
              <a:t> an.</a:t>
            </a:r>
          </a:p>
          <a:p>
            <a:pPr marL="0" lvl="2" indent="0">
              <a:buNone/>
            </a:pPr>
            <a:r>
              <a:rPr lang="en-US" dirty="0" err="1"/>
              <a:t>Pericula</a:t>
            </a:r>
            <a:r>
              <a:rPr lang="en-US" dirty="0"/>
              <a:t> </a:t>
            </a:r>
            <a:r>
              <a:rPr lang="en-US" dirty="0" err="1"/>
              <a:t>periculis</a:t>
            </a:r>
            <a:r>
              <a:rPr lang="en-US" dirty="0"/>
              <a:t> </a:t>
            </a:r>
            <a:r>
              <a:rPr lang="en-US" dirty="0" err="1"/>
              <a:t>suscipiantur</a:t>
            </a:r>
            <a:r>
              <a:rPr lang="en-US" dirty="0"/>
              <a:t> an quo. Et quo </a:t>
            </a:r>
            <a:r>
              <a:rPr lang="en-US" dirty="0" err="1"/>
              <a:t>vidit</a:t>
            </a:r>
            <a:r>
              <a:rPr lang="en-US" dirty="0"/>
              <a:t> </a:t>
            </a:r>
            <a:r>
              <a:rPr lang="en-US" dirty="0" err="1"/>
              <a:t>homero</a:t>
            </a:r>
            <a:r>
              <a:rPr lang="en-US" dirty="0"/>
              <a:t> cu </a:t>
            </a:r>
            <a:r>
              <a:rPr lang="en-US" dirty="0" err="1"/>
              <a:t>vocent</a:t>
            </a:r>
            <a:r>
              <a:rPr lang="en-US" dirty="0"/>
              <a:t> minimum </a:t>
            </a:r>
            <a:r>
              <a:rPr lang="en-US" dirty="0" err="1"/>
              <a:t>deleniti</a:t>
            </a:r>
            <a:r>
              <a:rPr lang="en-US" dirty="0"/>
              <a:t> </a:t>
            </a:r>
            <a:r>
              <a:rPr lang="en-US" dirty="0" err="1"/>
              <a:t>eos</a:t>
            </a:r>
            <a:r>
              <a:rPr lang="en-US" dirty="0"/>
              <a:t> </a:t>
            </a:r>
            <a:r>
              <a:rPr lang="en-US" dirty="0" err="1"/>
              <a:t>aliquid</a:t>
            </a:r>
            <a:r>
              <a:rPr lang="en-US" dirty="0"/>
              <a:t> perfecto </a:t>
            </a:r>
            <a:r>
              <a:rPr lang="en-US" dirty="0" err="1"/>
              <a:t>tincidunt</a:t>
            </a:r>
            <a:r>
              <a:rPr lang="en-US" dirty="0"/>
              <a:t> </a:t>
            </a:r>
            <a:r>
              <a:rPr lang="en-US" dirty="0" err="1"/>
              <a:t>vix</a:t>
            </a:r>
            <a:r>
              <a:rPr lang="en-US" dirty="0"/>
              <a:t> et. </a:t>
            </a:r>
            <a:r>
              <a:rPr lang="en-US" dirty="0" err="1"/>
              <a:t>Pri</a:t>
            </a:r>
            <a:r>
              <a:rPr lang="en-US" dirty="0"/>
              <a:t> in </a:t>
            </a:r>
            <a:r>
              <a:rPr lang="en-US" dirty="0" err="1"/>
              <a:t>offendit</a:t>
            </a:r>
            <a:r>
              <a:rPr lang="en-US" dirty="0"/>
              <a:t> </a:t>
            </a:r>
            <a:r>
              <a:rPr lang="en-US" dirty="0" err="1"/>
              <a:t>gubergren</a:t>
            </a:r>
            <a:r>
              <a:rPr lang="en-US" dirty="0"/>
              <a:t> at quo </a:t>
            </a:r>
            <a:r>
              <a:rPr lang="en-US" dirty="0" err="1"/>
              <a:t>etiam</a:t>
            </a:r>
            <a:r>
              <a:rPr lang="en-US" dirty="0"/>
              <a:t> </a:t>
            </a:r>
            <a:r>
              <a:rPr lang="en-US" dirty="0" err="1"/>
              <a:t>everti</a:t>
            </a:r>
            <a:r>
              <a:rPr lang="en-US" dirty="0"/>
              <a:t> </a:t>
            </a:r>
            <a:r>
              <a:rPr lang="en-US" dirty="0" err="1"/>
              <a:t>omittam</a:t>
            </a:r>
            <a:r>
              <a:rPr lang="en-US" dirty="0"/>
              <a:t>. Sea id </a:t>
            </a:r>
            <a:r>
              <a:rPr lang="en-US" dirty="0" err="1"/>
              <a:t>erant</a:t>
            </a:r>
            <a:r>
              <a:rPr lang="en-US" dirty="0"/>
              <a:t> </a:t>
            </a:r>
            <a:r>
              <a:rPr lang="en-US" dirty="0" err="1"/>
              <a:t>vivendo</a:t>
            </a:r>
            <a:r>
              <a:rPr lang="en-US" dirty="0"/>
              <a:t>. Illum </a:t>
            </a:r>
            <a:r>
              <a:rPr lang="en-US" dirty="0" err="1"/>
              <a:t>volumus</a:t>
            </a:r>
            <a:r>
              <a:rPr lang="en-US" dirty="0"/>
              <a:t> </a:t>
            </a:r>
            <a:r>
              <a:rPr lang="en-US" dirty="0" err="1"/>
              <a:t>eligendi</a:t>
            </a:r>
            <a:r>
              <a:rPr lang="en-US" dirty="0"/>
              <a:t> sea in. Error </a:t>
            </a:r>
            <a:r>
              <a:rPr lang="en-US" dirty="0" err="1"/>
              <a:t>gloriatur</a:t>
            </a:r>
            <a:r>
              <a:rPr lang="en-US" dirty="0"/>
              <a:t> </a:t>
            </a:r>
            <a:r>
              <a:rPr lang="en-US" dirty="0" err="1"/>
              <a:t>concludaturque</a:t>
            </a:r>
            <a:r>
              <a:rPr lang="en-US" dirty="0"/>
              <a:t> </a:t>
            </a:r>
            <a:r>
              <a:rPr lang="en-US" dirty="0" err="1"/>
              <a:t>eam</a:t>
            </a:r>
            <a:r>
              <a:rPr lang="en-US" dirty="0"/>
              <a:t> in sea </a:t>
            </a:r>
            <a:br>
              <a:rPr lang="en-US" dirty="0"/>
            </a:br>
            <a:r>
              <a:rPr lang="en-US" dirty="0"/>
              <a:t>ad </a:t>
            </a:r>
            <a:r>
              <a:rPr lang="en-US" dirty="0" err="1"/>
              <a:t>cibo</a:t>
            </a:r>
            <a:r>
              <a:rPr lang="en-US" dirty="0"/>
              <a:t> ubique duo solum </a:t>
            </a:r>
            <a:r>
              <a:rPr lang="en-US" dirty="0" err="1"/>
              <a:t>recusabo</a:t>
            </a:r>
            <a:r>
              <a:rPr lang="en-US" dirty="0"/>
              <a:t> </a:t>
            </a:r>
            <a:r>
              <a:rPr lang="en-US" dirty="0" err="1"/>
              <a:t>volutpat</a:t>
            </a:r>
            <a:r>
              <a:rPr lang="en-US" dirty="0"/>
              <a:t> </a:t>
            </a:r>
            <a:r>
              <a:rPr lang="en-US" dirty="0" err="1"/>
              <a:t>eu</a:t>
            </a:r>
            <a:r>
              <a:rPr lang="en-US" dirty="0"/>
              <a:t>. </a:t>
            </a:r>
            <a:r>
              <a:rPr lang="en-US" dirty="0" err="1"/>
              <a:t>Errem</a:t>
            </a:r>
            <a:r>
              <a:rPr lang="en-US" dirty="0"/>
              <a:t> </a:t>
            </a:r>
            <a:r>
              <a:rPr lang="en-US" dirty="0" err="1"/>
              <a:t>iriure</a:t>
            </a:r>
            <a:r>
              <a:rPr lang="en-US" dirty="0"/>
              <a:t> no </a:t>
            </a:r>
            <a:br>
              <a:rPr lang="en-US" dirty="0"/>
            </a:br>
            <a:r>
              <a:rPr lang="en-US" dirty="0" err="1"/>
              <a:t>mel</a:t>
            </a:r>
            <a:r>
              <a:rPr lang="en-US" dirty="0"/>
              <a:t>. </a:t>
            </a:r>
            <a:r>
              <a:rPr lang="en-US" dirty="0" err="1"/>
              <a:t>Feugiat</a:t>
            </a:r>
            <a:r>
              <a:rPr lang="en-US" dirty="0"/>
              <a:t> </a:t>
            </a:r>
            <a:r>
              <a:rPr lang="en-US" dirty="0" err="1"/>
              <a:t>qualisque</a:t>
            </a:r>
            <a:r>
              <a:rPr lang="en-US" dirty="0"/>
              <a:t> quo cu </a:t>
            </a:r>
            <a:r>
              <a:rPr lang="en-US" dirty="0" err="1"/>
              <a:t>ancillae</a:t>
            </a:r>
            <a:r>
              <a:rPr lang="en-US" dirty="0"/>
              <a:t> </a:t>
            </a:r>
            <a:r>
              <a:rPr lang="en-US" dirty="0" err="1"/>
              <a:t>maiestatis</a:t>
            </a:r>
            <a:r>
              <a:rPr lang="en-US" dirty="0"/>
              <a:t> ad </a:t>
            </a:r>
            <a:r>
              <a:rPr lang="en-US" dirty="0" err="1"/>
              <a:t>eum</a:t>
            </a:r>
            <a:r>
              <a:rPr lang="en-US" dirty="0"/>
              <a:t> </a:t>
            </a:r>
            <a:r>
              <a:rPr lang="en-US" dirty="0" err="1"/>
              <a:t>essent</a:t>
            </a:r>
            <a:r>
              <a:rPr lang="en-US" dirty="0"/>
              <a:t> </a:t>
            </a:r>
            <a:r>
              <a:rPr lang="en-US" dirty="0" err="1"/>
              <a:t>legimus</a:t>
            </a:r>
            <a:r>
              <a:rPr lang="en-US" dirty="0"/>
              <a:t> vim no. Mei </a:t>
            </a:r>
            <a:r>
              <a:rPr lang="en-US" dirty="0" err="1"/>
              <a:t>veniam</a:t>
            </a:r>
            <a:r>
              <a:rPr lang="en-US" dirty="0"/>
              <a:t> </a:t>
            </a:r>
            <a:r>
              <a:rPr lang="en-US" dirty="0" err="1"/>
              <a:t>deleniti</a:t>
            </a:r>
            <a:r>
              <a:rPr lang="en-US" dirty="0"/>
              <a:t> </a:t>
            </a:r>
            <a:r>
              <a:rPr lang="en-US" dirty="0" err="1"/>
              <a:t>quaerendum</a:t>
            </a:r>
            <a:r>
              <a:rPr lang="en-US" dirty="0"/>
              <a:t> ea. Quo </a:t>
            </a:r>
            <a:r>
              <a:rPr lang="en-US" dirty="0" err="1"/>
              <a:t>accusam</a:t>
            </a:r>
            <a:r>
              <a:rPr lang="en-US" dirty="0"/>
              <a:t> </a:t>
            </a:r>
            <a:r>
              <a:rPr lang="en-US" dirty="0" err="1"/>
              <a:t>complectitur</a:t>
            </a:r>
            <a:r>
              <a:rPr lang="en-US" dirty="0"/>
              <a:t> </a:t>
            </a:r>
            <a:r>
              <a:rPr lang="en-US" dirty="0" err="1"/>
              <a:t>eu</a:t>
            </a:r>
            <a:r>
              <a:rPr lang="en-US" dirty="0"/>
              <a:t> </a:t>
            </a:r>
            <a:r>
              <a:rPr lang="en-US" dirty="0" err="1"/>
              <a:t>amet</a:t>
            </a:r>
            <a:r>
              <a:rPr lang="en-US" dirty="0"/>
              <a:t> </a:t>
            </a:r>
            <a:r>
              <a:rPr lang="en-US" dirty="0" err="1"/>
              <a:t>sint</a:t>
            </a:r>
            <a:r>
              <a:rPr lang="en-US" dirty="0"/>
              <a:t> </a:t>
            </a:r>
            <a:r>
              <a:rPr lang="en-US" dirty="0" err="1"/>
              <a:t>partiendo</a:t>
            </a:r>
            <a:r>
              <a:rPr lang="en-US" dirty="0"/>
              <a:t> </a:t>
            </a:r>
            <a:r>
              <a:rPr lang="en-US" dirty="0" err="1"/>
              <a:t>mei</a:t>
            </a:r>
            <a:r>
              <a:rPr lang="en-US" dirty="0"/>
              <a:t> an.</a:t>
            </a:r>
          </a:p>
        </p:txBody>
      </p:sp>
      <p:sp>
        <p:nvSpPr>
          <p:cNvPr id="4" name="Slide Number Placeholder 3">
            <a:extLst>
              <a:ext uri="{FF2B5EF4-FFF2-40B4-BE49-F238E27FC236}">
                <a16:creationId xmlns:a16="http://schemas.microsoft.com/office/drawing/2014/main" id="{B4A3B0EF-15E7-C14F-946C-309ACBA43254}"/>
              </a:ext>
            </a:extLst>
          </p:cNvPr>
          <p:cNvSpPr>
            <a:spLocks noGrp="1"/>
          </p:cNvSpPr>
          <p:nvPr>
            <p:ph type="sldNum" sz="quarter" idx="4"/>
          </p:nvPr>
        </p:nvSpPr>
        <p:spPr/>
        <p:txBody>
          <a:bodyPr/>
          <a:lstStyle/>
          <a:p>
            <a:fld id="{04193E4F-8440-6C44-A6ED-95C7ADAAF2FB}" type="slidenum">
              <a:rPr lang="en-US" smtClean="0"/>
              <a:pPr/>
              <a:t>3</a:t>
            </a:fld>
            <a:endParaRPr lang="en-US" dirty="0"/>
          </a:p>
        </p:txBody>
      </p:sp>
      <p:sp>
        <p:nvSpPr>
          <p:cNvPr id="5" name="Footer Placeholder 4">
            <a:extLst>
              <a:ext uri="{FF2B5EF4-FFF2-40B4-BE49-F238E27FC236}">
                <a16:creationId xmlns:a16="http://schemas.microsoft.com/office/drawing/2014/main" id="{159942D4-FAC1-71BB-A8E8-7E8AC91F0BBD}"/>
              </a:ext>
            </a:extLst>
          </p:cNvPr>
          <p:cNvSpPr>
            <a:spLocks noGrp="1"/>
          </p:cNvSpPr>
          <p:nvPr>
            <p:ph type="ftr" sz="quarter" idx="3"/>
          </p:nvPr>
        </p:nvSpPr>
        <p:spPr/>
        <p:txBody>
          <a:bodyPr/>
          <a:lstStyle/>
          <a:p>
            <a:r>
              <a:rPr lang="en-US" dirty="0"/>
              <a:t>Leveraging Data &amp; AI/ML for Driving Decisions</a:t>
            </a:r>
          </a:p>
        </p:txBody>
      </p:sp>
      <p:sp>
        <p:nvSpPr>
          <p:cNvPr id="6" name="Text Placeholder 5">
            <a:extLst>
              <a:ext uri="{FF2B5EF4-FFF2-40B4-BE49-F238E27FC236}">
                <a16:creationId xmlns:a16="http://schemas.microsoft.com/office/drawing/2014/main" id="{6641A014-A3AB-92C2-AC0B-D8BA77897E8E}"/>
              </a:ext>
            </a:extLst>
          </p:cNvPr>
          <p:cNvSpPr>
            <a:spLocks noGrp="1"/>
          </p:cNvSpPr>
          <p:nvPr>
            <p:ph type="body" sz="quarter" idx="16"/>
          </p:nvPr>
        </p:nvSpPr>
        <p:spPr/>
        <p:txBody>
          <a:bodyPr/>
          <a:lstStyle/>
          <a:p>
            <a:r>
              <a:rPr lang="en-US" dirty="0" err="1"/>
              <a:t>Firstname</a:t>
            </a:r>
            <a:r>
              <a:rPr lang="en-US" dirty="0"/>
              <a:t> Surname</a:t>
            </a:r>
          </a:p>
          <a:p>
            <a:pPr lvl="1"/>
            <a:r>
              <a:rPr lang="en-US" dirty="0"/>
              <a:t>Job Title/Role/</a:t>
            </a:r>
            <a:r>
              <a:rPr lang="en-US" dirty="0" err="1"/>
              <a:t>Speciality</a:t>
            </a:r>
            <a:endParaRPr lang="en-US" dirty="0"/>
          </a:p>
        </p:txBody>
      </p:sp>
      <p:sp>
        <p:nvSpPr>
          <p:cNvPr id="11" name="Freeform 10">
            <a:extLst>
              <a:ext uri="{FF2B5EF4-FFF2-40B4-BE49-F238E27FC236}">
                <a16:creationId xmlns:a16="http://schemas.microsoft.com/office/drawing/2014/main" id="{E4E115A8-0C37-389B-3977-61B31E6C1420}"/>
              </a:ext>
            </a:extLst>
          </p:cNvPr>
          <p:cNvSpPr>
            <a:spLocks noChangeArrowheads="1"/>
          </p:cNvSpPr>
          <p:nvPr/>
        </p:nvSpPr>
        <p:spPr bwMode="auto">
          <a:xfrm>
            <a:off x="6330476" y="1830293"/>
            <a:ext cx="1598182" cy="1567980"/>
          </a:xfrm>
          <a:custGeom>
            <a:avLst/>
            <a:gdLst>
              <a:gd name="connsiteX0" fmla="*/ 1357504 w 2184040"/>
              <a:gd name="connsiteY0" fmla="*/ 0 h 2142765"/>
              <a:gd name="connsiteX1" fmla="*/ 1361822 w 2184040"/>
              <a:gd name="connsiteY1" fmla="*/ 0 h 2142765"/>
              <a:gd name="connsiteX2" fmla="*/ 2170007 w 2184040"/>
              <a:gd name="connsiteY2" fmla="*/ 0 h 2142765"/>
              <a:gd name="connsiteX3" fmla="*/ 2172886 w 2184040"/>
              <a:gd name="connsiteY3" fmla="*/ 0 h 2142765"/>
              <a:gd name="connsiteX4" fmla="*/ 2176844 w 2184040"/>
              <a:gd name="connsiteY4" fmla="*/ 1439 h 2142765"/>
              <a:gd name="connsiteX5" fmla="*/ 2179722 w 2184040"/>
              <a:gd name="connsiteY5" fmla="*/ 4317 h 2142765"/>
              <a:gd name="connsiteX6" fmla="*/ 2182601 w 2184040"/>
              <a:gd name="connsiteY6" fmla="*/ 7194 h 2142765"/>
              <a:gd name="connsiteX7" fmla="*/ 2184040 w 2184040"/>
              <a:gd name="connsiteY7" fmla="*/ 11510 h 2142765"/>
              <a:gd name="connsiteX8" fmla="*/ 2184040 w 2184040"/>
              <a:gd name="connsiteY8" fmla="*/ 14028 h 2142765"/>
              <a:gd name="connsiteX9" fmla="*/ 2184040 w 2184040"/>
              <a:gd name="connsiteY9" fmla="*/ 18345 h 2142765"/>
              <a:gd name="connsiteX10" fmla="*/ 2182601 w 2184040"/>
              <a:gd name="connsiteY10" fmla="*/ 22661 h 2142765"/>
              <a:gd name="connsiteX11" fmla="*/ 1778868 w 2184040"/>
              <a:gd name="connsiteY11" fmla="*/ 726231 h 2142765"/>
              <a:gd name="connsiteX12" fmla="*/ 1775990 w 2184040"/>
              <a:gd name="connsiteY12" fmla="*/ 729109 h 2142765"/>
              <a:gd name="connsiteX13" fmla="*/ 1773111 w 2184040"/>
              <a:gd name="connsiteY13" fmla="*/ 731986 h 2142765"/>
              <a:gd name="connsiteX14" fmla="*/ 1770232 w 2184040"/>
              <a:gd name="connsiteY14" fmla="*/ 733065 h 2142765"/>
              <a:gd name="connsiteX15" fmla="*/ 1765914 w 2184040"/>
              <a:gd name="connsiteY15" fmla="*/ 733065 h 2142765"/>
              <a:gd name="connsiteX16" fmla="*/ 1761596 w 2184040"/>
              <a:gd name="connsiteY16" fmla="*/ 733065 h 2142765"/>
              <a:gd name="connsiteX17" fmla="*/ 1758718 w 2184040"/>
              <a:gd name="connsiteY17" fmla="*/ 731986 h 2142765"/>
              <a:gd name="connsiteX18" fmla="*/ 1756199 w 2184040"/>
              <a:gd name="connsiteY18" fmla="*/ 729109 h 2142765"/>
              <a:gd name="connsiteX19" fmla="*/ 1753320 w 2184040"/>
              <a:gd name="connsiteY19" fmla="*/ 726231 h 2142765"/>
              <a:gd name="connsiteX20" fmla="*/ 1349228 w 2184040"/>
              <a:gd name="connsiteY20" fmla="*/ 22661 h 2142765"/>
              <a:gd name="connsiteX21" fmla="*/ 1347788 w 2184040"/>
              <a:gd name="connsiteY21" fmla="*/ 18345 h 2142765"/>
              <a:gd name="connsiteX22" fmla="*/ 1347788 w 2184040"/>
              <a:gd name="connsiteY22" fmla="*/ 14028 h 2142765"/>
              <a:gd name="connsiteX23" fmla="*/ 1347788 w 2184040"/>
              <a:gd name="connsiteY23" fmla="*/ 11510 h 2142765"/>
              <a:gd name="connsiteX24" fmla="*/ 1349228 w 2184040"/>
              <a:gd name="connsiteY24" fmla="*/ 7194 h 2142765"/>
              <a:gd name="connsiteX25" fmla="*/ 1352106 w 2184040"/>
              <a:gd name="connsiteY25" fmla="*/ 4317 h 2142765"/>
              <a:gd name="connsiteX26" fmla="*/ 1354985 w 2184040"/>
              <a:gd name="connsiteY26" fmla="*/ 1439 h 2142765"/>
              <a:gd name="connsiteX27" fmla="*/ 31304 w 2184040"/>
              <a:gd name="connsiteY27" fmla="*/ 0 h 2142765"/>
              <a:gd name="connsiteX28" fmla="*/ 672508 w 2184040"/>
              <a:gd name="connsiteY28" fmla="*/ 0 h 2142765"/>
              <a:gd name="connsiteX29" fmla="*/ 679705 w 2184040"/>
              <a:gd name="connsiteY29" fmla="*/ 1441 h 2142765"/>
              <a:gd name="connsiteX30" fmla="*/ 686901 w 2184040"/>
              <a:gd name="connsiteY30" fmla="*/ 4322 h 2142765"/>
              <a:gd name="connsiteX31" fmla="*/ 693738 w 2184040"/>
              <a:gd name="connsiteY31" fmla="*/ 8643 h 2142765"/>
              <a:gd name="connsiteX32" fmla="*/ 698056 w 2184040"/>
              <a:gd name="connsiteY32" fmla="*/ 15486 h 2142765"/>
              <a:gd name="connsiteX33" fmla="*/ 1409785 w 2184040"/>
              <a:gd name="connsiteY33" fmla="*/ 1377492 h 2142765"/>
              <a:gd name="connsiteX34" fmla="*/ 1412664 w 2184040"/>
              <a:gd name="connsiteY34" fmla="*/ 1384334 h 2142765"/>
              <a:gd name="connsiteX35" fmla="*/ 1414103 w 2184040"/>
              <a:gd name="connsiteY35" fmla="*/ 1391537 h 2142765"/>
              <a:gd name="connsiteX36" fmla="*/ 1412664 w 2184040"/>
              <a:gd name="connsiteY36" fmla="*/ 1400180 h 2142765"/>
              <a:gd name="connsiteX37" fmla="*/ 1409785 w 2184040"/>
              <a:gd name="connsiteY37" fmla="*/ 1407022 h 2142765"/>
              <a:gd name="connsiteX38" fmla="*/ 1048523 w 2184040"/>
              <a:gd name="connsiteY38" fmla="*/ 2126919 h 2142765"/>
              <a:gd name="connsiteX39" fmla="*/ 1044205 w 2184040"/>
              <a:gd name="connsiteY39" fmla="*/ 2134122 h 2142765"/>
              <a:gd name="connsiteX40" fmla="*/ 1037009 w 2184040"/>
              <a:gd name="connsiteY40" fmla="*/ 2139884 h 2142765"/>
              <a:gd name="connsiteX41" fmla="*/ 1030172 w 2184040"/>
              <a:gd name="connsiteY41" fmla="*/ 2142765 h 2142765"/>
              <a:gd name="connsiteX42" fmla="*/ 1021536 w 2184040"/>
              <a:gd name="connsiteY42" fmla="*/ 2142765 h 2142765"/>
              <a:gd name="connsiteX43" fmla="*/ 1014700 w 2184040"/>
              <a:gd name="connsiteY43" fmla="*/ 2142765 h 2142765"/>
              <a:gd name="connsiteX44" fmla="*/ 1007503 w 2184040"/>
              <a:gd name="connsiteY44" fmla="*/ 2139884 h 2142765"/>
              <a:gd name="connsiteX45" fmla="*/ 1000307 w 2184040"/>
              <a:gd name="connsiteY45" fmla="*/ 2134122 h 2142765"/>
              <a:gd name="connsiteX46" fmla="*/ 994550 w 2184040"/>
              <a:gd name="connsiteY46" fmla="*/ 2126919 h 2142765"/>
              <a:gd name="connsiteX47" fmla="*/ 4318 w 2184040"/>
              <a:gd name="connsiteY47" fmla="*/ 46817 h 2142765"/>
              <a:gd name="connsiteX48" fmla="*/ 1439 w 2184040"/>
              <a:gd name="connsiteY48" fmla="*/ 38174 h 2142765"/>
              <a:gd name="connsiteX49" fmla="*/ 0 w 2184040"/>
              <a:gd name="connsiteY49" fmla="*/ 29531 h 2142765"/>
              <a:gd name="connsiteX50" fmla="*/ 1439 w 2184040"/>
              <a:gd name="connsiteY50" fmla="*/ 22688 h 2142765"/>
              <a:gd name="connsiteX51" fmla="*/ 4318 w 2184040"/>
              <a:gd name="connsiteY51" fmla="*/ 15486 h 2142765"/>
              <a:gd name="connsiteX52" fmla="*/ 8636 w 2184040"/>
              <a:gd name="connsiteY52" fmla="*/ 8643 h 2142765"/>
              <a:gd name="connsiteX53" fmla="*/ 14393 w 2184040"/>
              <a:gd name="connsiteY53" fmla="*/ 4322 h 2142765"/>
              <a:gd name="connsiteX54" fmla="*/ 23029 w 2184040"/>
              <a:gd name="connsiteY54" fmla="*/ 1441 h 214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4040" h="2142765">
                <a:moveTo>
                  <a:pt x="1357504" y="0"/>
                </a:moveTo>
                <a:lnTo>
                  <a:pt x="1361822" y="0"/>
                </a:lnTo>
                <a:lnTo>
                  <a:pt x="2170007" y="0"/>
                </a:lnTo>
                <a:lnTo>
                  <a:pt x="2172886" y="0"/>
                </a:lnTo>
                <a:lnTo>
                  <a:pt x="2176844" y="1439"/>
                </a:lnTo>
                <a:lnTo>
                  <a:pt x="2179722" y="4317"/>
                </a:lnTo>
                <a:lnTo>
                  <a:pt x="2182601" y="7194"/>
                </a:lnTo>
                <a:lnTo>
                  <a:pt x="2184040" y="11510"/>
                </a:lnTo>
                <a:lnTo>
                  <a:pt x="2184040" y="14028"/>
                </a:lnTo>
                <a:lnTo>
                  <a:pt x="2184040" y="18345"/>
                </a:lnTo>
                <a:lnTo>
                  <a:pt x="2182601" y="22661"/>
                </a:lnTo>
                <a:lnTo>
                  <a:pt x="1778868" y="726231"/>
                </a:lnTo>
                <a:lnTo>
                  <a:pt x="1775990" y="729109"/>
                </a:lnTo>
                <a:lnTo>
                  <a:pt x="1773111" y="731986"/>
                </a:lnTo>
                <a:lnTo>
                  <a:pt x="1770232" y="733065"/>
                </a:lnTo>
                <a:lnTo>
                  <a:pt x="1765914" y="733065"/>
                </a:lnTo>
                <a:lnTo>
                  <a:pt x="1761596" y="733065"/>
                </a:lnTo>
                <a:lnTo>
                  <a:pt x="1758718" y="731986"/>
                </a:lnTo>
                <a:lnTo>
                  <a:pt x="1756199" y="729109"/>
                </a:lnTo>
                <a:lnTo>
                  <a:pt x="1753320" y="726231"/>
                </a:lnTo>
                <a:lnTo>
                  <a:pt x="1349228" y="22661"/>
                </a:lnTo>
                <a:lnTo>
                  <a:pt x="1347788" y="18345"/>
                </a:lnTo>
                <a:lnTo>
                  <a:pt x="1347788" y="14028"/>
                </a:lnTo>
                <a:lnTo>
                  <a:pt x="1347788" y="11510"/>
                </a:lnTo>
                <a:lnTo>
                  <a:pt x="1349228" y="7194"/>
                </a:lnTo>
                <a:lnTo>
                  <a:pt x="1352106" y="4317"/>
                </a:lnTo>
                <a:lnTo>
                  <a:pt x="1354985" y="1439"/>
                </a:lnTo>
                <a:close/>
                <a:moveTo>
                  <a:pt x="31304" y="0"/>
                </a:moveTo>
                <a:lnTo>
                  <a:pt x="672508" y="0"/>
                </a:lnTo>
                <a:lnTo>
                  <a:pt x="679705" y="1441"/>
                </a:lnTo>
                <a:lnTo>
                  <a:pt x="686901" y="4322"/>
                </a:lnTo>
                <a:lnTo>
                  <a:pt x="693738" y="8643"/>
                </a:lnTo>
                <a:lnTo>
                  <a:pt x="698056" y="15486"/>
                </a:lnTo>
                <a:lnTo>
                  <a:pt x="1409785" y="1377492"/>
                </a:lnTo>
                <a:lnTo>
                  <a:pt x="1412664" y="1384334"/>
                </a:lnTo>
                <a:lnTo>
                  <a:pt x="1414103" y="1391537"/>
                </a:lnTo>
                <a:lnTo>
                  <a:pt x="1412664" y="1400180"/>
                </a:lnTo>
                <a:lnTo>
                  <a:pt x="1409785" y="1407022"/>
                </a:lnTo>
                <a:lnTo>
                  <a:pt x="1048523" y="2126919"/>
                </a:lnTo>
                <a:lnTo>
                  <a:pt x="1044205" y="2134122"/>
                </a:lnTo>
                <a:lnTo>
                  <a:pt x="1037009" y="2139884"/>
                </a:lnTo>
                <a:lnTo>
                  <a:pt x="1030172" y="2142765"/>
                </a:lnTo>
                <a:lnTo>
                  <a:pt x="1021536" y="2142765"/>
                </a:lnTo>
                <a:lnTo>
                  <a:pt x="1014700" y="2142765"/>
                </a:lnTo>
                <a:lnTo>
                  <a:pt x="1007503" y="2139884"/>
                </a:lnTo>
                <a:lnTo>
                  <a:pt x="1000307" y="2134122"/>
                </a:lnTo>
                <a:lnTo>
                  <a:pt x="994550" y="2126919"/>
                </a:lnTo>
                <a:lnTo>
                  <a:pt x="4318" y="46817"/>
                </a:lnTo>
                <a:lnTo>
                  <a:pt x="1439" y="38174"/>
                </a:lnTo>
                <a:lnTo>
                  <a:pt x="0" y="29531"/>
                </a:lnTo>
                <a:lnTo>
                  <a:pt x="1439" y="22688"/>
                </a:lnTo>
                <a:lnTo>
                  <a:pt x="4318" y="15486"/>
                </a:lnTo>
                <a:lnTo>
                  <a:pt x="8636" y="8643"/>
                </a:lnTo>
                <a:lnTo>
                  <a:pt x="14393" y="4322"/>
                </a:lnTo>
                <a:lnTo>
                  <a:pt x="23029" y="1441"/>
                </a:lnTo>
                <a:close/>
              </a:path>
            </a:pathLst>
          </a:custGeom>
          <a:solidFill>
            <a:schemeClr val="bg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Tree>
    <p:extLst>
      <p:ext uri="{BB962C8B-B14F-4D97-AF65-F5344CB8AC3E}">
        <p14:creationId xmlns:p14="http://schemas.microsoft.com/office/powerpoint/2010/main" val="114105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8D68-9BBE-19E0-838C-E4CDE7D2AD13}"/>
              </a:ext>
            </a:extLst>
          </p:cNvPr>
          <p:cNvSpPr>
            <a:spLocks noGrp="1"/>
          </p:cNvSpPr>
          <p:nvPr>
            <p:ph type="title"/>
          </p:nvPr>
        </p:nvSpPr>
        <p:spPr/>
        <p:txBody>
          <a:bodyPr/>
          <a:lstStyle/>
          <a:p>
            <a:r>
              <a:rPr lang="en-US" dirty="0">
                <a:solidFill>
                  <a:schemeClr val="accent5"/>
                </a:solidFill>
              </a:rPr>
              <a:t>ONE</a:t>
            </a:r>
          </a:p>
        </p:txBody>
      </p:sp>
      <p:sp>
        <p:nvSpPr>
          <p:cNvPr id="3" name="Slide Number Placeholder 2">
            <a:extLst>
              <a:ext uri="{FF2B5EF4-FFF2-40B4-BE49-F238E27FC236}">
                <a16:creationId xmlns:a16="http://schemas.microsoft.com/office/drawing/2014/main" id="{C3E4E119-07A3-15BB-0B7B-417869FACE71}"/>
              </a:ext>
            </a:extLst>
          </p:cNvPr>
          <p:cNvSpPr>
            <a:spLocks noGrp="1"/>
          </p:cNvSpPr>
          <p:nvPr>
            <p:ph type="sldNum" sz="quarter" idx="4"/>
          </p:nvPr>
        </p:nvSpPr>
        <p:spPr/>
        <p:txBody>
          <a:bodyPr/>
          <a:lstStyle/>
          <a:p>
            <a:fld id="{04193E4F-8440-6C44-A6ED-95C7ADAAF2FB}" type="slidenum">
              <a:rPr lang="en-US" smtClean="0"/>
              <a:pPr/>
              <a:t>4</a:t>
            </a:fld>
            <a:endParaRPr lang="en-US" dirty="0"/>
          </a:p>
        </p:txBody>
      </p:sp>
      <p:sp>
        <p:nvSpPr>
          <p:cNvPr id="4" name="Text Placeholder 3">
            <a:extLst>
              <a:ext uri="{FF2B5EF4-FFF2-40B4-BE49-F238E27FC236}">
                <a16:creationId xmlns:a16="http://schemas.microsoft.com/office/drawing/2014/main" id="{205394D3-8BD3-93B8-76DB-770D28E0866A}"/>
              </a:ext>
            </a:extLst>
          </p:cNvPr>
          <p:cNvSpPr>
            <a:spLocks noGrp="1"/>
          </p:cNvSpPr>
          <p:nvPr>
            <p:ph type="body" sz="quarter" idx="15"/>
          </p:nvPr>
        </p:nvSpPr>
        <p:spPr>
          <a:xfrm>
            <a:off x="468386" y="3429000"/>
            <a:ext cx="5393140" cy="450251"/>
          </a:xfrm>
        </p:spPr>
        <p:txBody>
          <a:bodyPr/>
          <a:lstStyle/>
          <a:p>
            <a:r>
              <a:rPr lang="en-US" dirty="0"/>
              <a:t>Problem Statement</a:t>
            </a:r>
          </a:p>
        </p:txBody>
      </p:sp>
      <p:sp>
        <p:nvSpPr>
          <p:cNvPr id="5" name="Footer Placeholder 4">
            <a:extLst>
              <a:ext uri="{FF2B5EF4-FFF2-40B4-BE49-F238E27FC236}">
                <a16:creationId xmlns:a16="http://schemas.microsoft.com/office/drawing/2014/main" id="{AC9BCCE7-3935-5320-7231-CC9B32CE73F0}"/>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219582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2CBFD-7E34-AA6D-E0E6-27BEE74E3DFE}"/>
              </a:ext>
            </a:extLst>
          </p:cNvPr>
          <p:cNvSpPr>
            <a:spLocks noGrp="1"/>
          </p:cNvSpPr>
          <p:nvPr>
            <p:ph type="body" sz="quarter" idx="17"/>
          </p:nvPr>
        </p:nvSpPr>
        <p:spPr>
          <a:xfrm>
            <a:off x="468370" y="2559978"/>
            <a:ext cx="7034550" cy="2011000"/>
          </a:xfrm>
        </p:spPr>
        <p:txBody>
          <a:bodyPr/>
          <a:lstStyle/>
          <a:p>
            <a:pPr lvl="1"/>
            <a:r>
              <a:rPr lang="en-US" sz="2400" dirty="0"/>
              <a:t>Front office personnel rely on news content to stay updated on their clients, prospects and broader industry trends. This information is used for various purposes including prioritizing fast-growing companies, identifying client needs, and identifying potential risks. </a:t>
            </a:r>
          </a:p>
        </p:txBody>
      </p:sp>
      <p:sp>
        <p:nvSpPr>
          <p:cNvPr id="3" name="Title 2">
            <a:extLst>
              <a:ext uri="{FF2B5EF4-FFF2-40B4-BE49-F238E27FC236}">
                <a16:creationId xmlns:a16="http://schemas.microsoft.com/office/drawing/2014/main" id="{F7557A69-9A29-E1B0-BE2D-988E7F22766E}"/>
              </a:ext>
            </a:extLst>
          </p:cNvPr>
          <p:cNvSpPr>
            <a:spLocks noGrp="1"/>
          </p:cNvSpPr>
          <p:nvPr>
            <p:ph type="title"/>
          </p:nvPr>
        </p:nvSpPr>
        <p:spPr/>
        <p:txBody>
          <a:bodyPr/>
          <a:lstStyle/>
          <a:p>
            <a:r>
              <a:rPr lang="en-US" dirty="0"/>
              <a:t>Statement</a:t>
            </a:r>
          </a:p>
        </p:txBody>
      </p:sp>
      <p:sp>
        <p:nvSpPr>
          <p:cNvPr id="4" name="Slide Number Placeholder 3">
            <a:extLst>
              <a:ext uri="{FF2B5EF4-FFF2-40B4-BE49-F238E27FC236}">
                <a16:creationId xmlns:a16="http://schemas.microsoft.com/office/drawing/2014/main" id="{117C10C8-DD29-63E8-2DEB-7EDAC2174D67}"/>
              </a:ext>
            </a:extLst>
          </p:cNvPr>
          <p:cNvSpPr>
            <a:spLocks noGrp="1"/>
          </p:cNvSpPr>
          <p:nvPr>
            <p:ph type="sldNum" sz="quarter" idx="4"/>
          </p:nvPr>
        </p:nvSpPr>
        <p:spPr/>
        <p:txBody>
          <a:bodyPr/>
          <a:lstStyle/>
          <a:p>
            <a:fld id="{04193E4F-8440-6C44-A6ED-95C7ADAAF2FB}" type="slidenum">
              <a:rPr lang="en-US" smtClean="0"/>
              <a:pPr/>
              <a:t>5</a:t>
            </a:fld>
            <a:endParaRPr lang="en-US" dirty="0"/>
          </a:p>
        </p:txBody>
      </p:sp>
      <p:sp>
        <p:nvSpPr>
          <p:cNvPr id="5" name="Footer Placeholder 4">
            <a:extLst>
              <a:ext uri="{FF2B5EF4-FFF2-40B4-BE49-F238E27FC236}">
                <a16:creationId xmlns:a16="http://schemas.microsoft.com/office/drawing/2014/main" id="{02699CCB-38A4-510A-A4AA-C74113CC4711}"/>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313047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8D68-9BBE-19E0-838C-E4CDE7D2AD13}"/>
              </a:ext>
            </a:extLst>
          </p:cNvPr>
          <p:cNvSpPr>
            <a:spLocks noGrp="1"/>
          </p:cNvSpPr>
          <p:nvPr>
            <p:ph type="title"/>
          </p:nvPr>
        </p:nvSpPr>
        <p:spPr/>
        <p:txBody>
          <a:bodyPr/>
          <a:lstStyle/>
          <a:p>
            <a:r>
              <a:rPr lang="en-US" dirty="0">
                <a:solidFill>
                  <a:schemeClr val="accent5"/>
                </a:solidFill>
              </a:rPr>
              <a:t>TWO</a:t>
            </a:r>
          </a:p>
        </p:txBody>
      </p:sp>
      <p:sp>
        <p:nvSpPr>
          <p:cNvPr id="3" name="Slide Number Placeholder 2">
            <a:extLst>
              <a:ext uri="{FF2B5EF4-FFF2-40B4-BE49-F238E27FC236}">
                <a16:creationId xmlns:a16="http://schemas.microsoft.com/office/drawing/2014/main" id="{C3E4E119-07A3-15BB-0B7B-417869FACE71}"/>
              </a:ext>
            </a:extLst>
          </p:cNvPr>
          <p:cNvSpPr>
            <a:spLocks noGrp="1"/>
          </p:cNvSpPr>
          <p:nvPr>
            <p:ph type="sldNum" sz="quarter" idx="4"/>
          </p:nvPr>
        </p:nvSpPr>
        <p:spPr/>
        <p:txBody>
          <a:bodyPr/>
          <a:lstStyle/>
          <a:p>
            <a:fld id="{04193E4F-8440-6C44-A6ED-95C7ADAAF2FB}" type="slidenum">
              <a:rPr lang="en-US" smtClean="0"/>
              <a:pPr/>
              <a:t>6</a:t>
            </a:fld>
            <a:endParaRPr lang="en-US" dirty="0"/>
          </a:p>
        </p:txBody>
      </p:sp>
      <p:sp>
        <p:nvSpPr>
          <p:cNvPr id="4" name="Text Placeholder 3">
            <a:extLst>
              <a:ext uri="{FF2B5EF4-FFF2-40B4-BE49-F238E27FC236}">
                <a16:creationId xmlns:a16="http://schemas.microsoft.com/office/drawing/2014/main" id="{205394D3-8BD3-93B8-76DB-770D28E0866A}"/>
              </a:ext>
            </a:extLst>
          </p:cNvPr>
          <p:cNvSpPr>
            <a:spLocks noGrp="1"/>
          </p:cNvSpPr>
          <p:nvPr>
            <p:ph type="body" sz="quarter" idx="15"/>
          </p:nvPr>
        </p:nvSpPr>
        <p:spPr>
          <a:xfrm>
            <a:off x="468386" y="3429000"/>
            <a:ext cx="5393140" cy="450251"/>
          </a:xfrm>
        </p:spPr>
        <p:txBody>
          <a:bodyPr/>
          <a:lstStyle/>
          <a:p>
            <a:r>
              <a:rPr lang="en-US" dirty="0"/>
              <a:t>Proposed Solution</a:t>
            </a:r>
          </a:p>
        </p:txBody>
      </p:sp>
      <p:sp>
        <p:nvSpPr>
          <p:cNvPr id="5" name="Footer Placeholder 4">
            <a:extLst>
              <a:ext uri="{FF2B5EF4-FFF2-40B4-BE49-F238E27FC236}">
                <a16:creationId xmlns:a16="http://schemas.microsoft.com/office/drawing/2014/main" id="{AC9BCCE7-3935-5320-7231-CC9B32CE73F0}"/>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237573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2CBFD-7E34-AA6D-E0E6-27BEE74E3DFE}"/>
              </a:ext>
            </a:extLst>
          </p:cNvPr>
          <p:cNvSpPr>
            <a:spLocks noGrp="1"/>
          </p:cNvSpPr>
          <p:nvPr>
            <p:ph type="body" sz="quarter" idx="17"/>
          </p:nvPr>
        </p:nvSpPr>
        <p:spPr>
          <a:xfrm>
            <a:off x="468370" y="1913397"/>
            <a:ext cx="7034550" cy="3522503"/>
          </a:xfrm>
        </p:spPr>
        <p:txBody>
          <a:bodyPr/>
          <a:lstStyle/>
          <a:p>
            <a:pPr lvl="1"/>
            <a:r>
              <a:rPr lang="en-US" sz="2000" dirty="0"/>
              <a:t>We built a solution capable of delivering timely and actionable insights to front office users extracted from the news. It is deployed entirely in the cloud to leverage the best ML and MLOPs tools. Services like CTC edge proxy, AWS </a:t>
            </a:r>
            <a:r>
              <a:rPr lang="en-US" sz="2000" dirty="0" err="1"/>
              <a:t>SageMaker</a:t>
            </a:r>
            <a:r>
              <a:rPr lang="en-US" sz="2000" dirty="0"/>
              <a:t>, AWS Kinesis and AWS DynamoDB are leveraged to build a real-time, scalable and flexible pipeline. In addition, NLP models extract the sentiment and topic of news. Finally, the enriched results are loaded to DynamoDB to be available to downstream applications, and notifications are sent as needed.</a:t>
            </a:r>
          </a:p>
          <a:p>
            <a:pPr lvl="1"/>
            <a:endParaRPr lang="en-US" sz="2000" dirty="0">
              <a:solidFill>
                <a:schemeClr val="accent5"/>
              </a:solidFill>
            </a:endParaRPr>
          </a:p>
        </p:txBody>
      </p:sp>
      <p:sp>
        <p:nvSpPr>
          <p:cNvPr id="3" name="Title 2">
            <a:extLst>
              <a:ext uri="{FF2B5EF4-FFF2-40B4-BE49-F238E27FC236}">
                <a16:creationId xmlns:a16="http://schemas.microsoft.com/office/drawing/2014/main" id="{F7557A69-9A29-E1B0-BE2D-988E7F22766E}"/>
              </a:ext>
            </a:extLst>
          </p:cNvPr>
          <p:cNvSpPr>
            <a:spLocks noGrp="1"/>
          </p:cNvSpPr>
          <p:nvPr>
            <p:ph type="title"/>
          </p:nvPr>
        </p:nvSpPr>
        <p:spPr/>
        <p:txBody>
          <a:bodyPr/>
          <a:lstStyle/>
          <a:p>
            <a:r>
              <a:rPr lang="en-US" dirty="0"/>
              <a:t>Proposed Solution</a:t>
            </a:r>
          </a:p>
        </p:txBody>
      </p:sp>
      <p:sp>
        <p:nvSpPr>
          <p:cNvPr id="4" name="Slide Number Placeholder 3">
            <a:extLst>
              <a:ext uri="{FF2B5EF4-FFF2-40B4-BE49-F238E27FC236}">
                <a16:creationId xmlns:a16="http://schemas.microsoft.com/office/drawing/2014/main" id="{117C10C8-DD29-63E8-2DEB-7EDAC2174D67}"/>
              </a:ext>
            </a:extLst>
          </p:cNvPr>
          <p:cNvSpPr>
            <a:spLocks noGrp="1"/>
          </p:cNvSpPr>
          <p:nvPr>
            <p:ph type="sldNum" sz="quarter" idx="4"/>
          </p:nvPr>
        </p:nvSpPr>
        <p:spPr/>
        <p:txBody>
          <a:bodyPr/>
          <a:lstStyle/>
          <a:p>
            <a:fld id="{04193E4F-8440-6C44-A6ED-95C7ADAAF2FB}" type="slidenum">
              <a:rPr lang="en-US" smtClean="0"/>
              <a:pPr/>
              <a:t>7</a:t>
            </a:fld>
            <a:endParaRPr lang="en-US" dirty="0"/>
          </a:p>
        </p:txBody>
      </p:sp>
      <p:sp>
        <p:nvSpPr>
          <p:cNvPr id="5" name="Footer Placeholder 4">
            <a:extLst>
              <a:ext uri="{FF2B5EF4-FFF2-40B4-BE49-F238E27FC236}">
                <a16:creationId xmlns:a16="http://schemas.microsoft.com/office/drawing/2014/main" id="{02699CCB-38A4-510A-A4AA-C74113CC4711}"/>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146744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2CBFD-7E34-AA6D-E0E6-27BEE74E3DFE}"/>
              </a:ext>
            </a:extLst>
          </p:cNvPr>
          <p:cNvSpPr>
            <a:spLocks noGrp="1"/>
          </p:cNvSpPr>
          <p:nvPr>
            <p:ph type="body" sz="quarter" idx="17"/>
          </p:nvPr>
        </p:nvSpPr>
        <p:spPr>
          <a:xfrm>
            <a:off x="468370" y="3139530"/>
            <a:ext cx="7034550" cy="578941"/>
          </a:xfrm>
        </p:spPr>
        <p:txBody>
          <a:bodyPr/>
          <a:lstStyle/>
          <a:p>
            <a:pPr lvl="1"/>
            <a:r>
              <a:rPr lang="en-US" dirty="0">
                <a:solidFill>
                  <a:schemeClr val="accent5"/>
                </a:solidFill>
              </a:rPr>
              <a:t>DEMO</a:t>
            </a:r>
          </a:p>
        </p:txBody>
      </p:sp>
      <p:sp>
        <p:nvSpPr>
          <p:cNvPr id="4" name="Slide Number Placeholder 3">
            <a:extLst>
              <a:ext uri="{FF2B5EF4-FFF2-40B4-BE49-F238E27FC236}">
                <a16:creationId xmlns:a16="http://schemas.microsoft.com/office/drawing/2014/main" id="{117C10C8-DD29-63E8-2DEB-7EDAC2174D67}"/>
              </a:ext>
            </a:extLst>
          </p:cNvPr>
          <p:cNvSpPr>
            <a:spLocks noGrp="1"/>
          </p:cNvSpPr>
          <p:nvPr>
            <p:ph type="sldNum" sz="quarter" idx="4"/>
          </p:nvPr>
        </p:nvSpPr>
        <p:spPr/>
        <p:txBody>
          <a:bodyPr/>
          <a:lstStyle/>
          <a:p>
            <a:fld id="{04193E4F-8440-6C44-A6ED-95C7ADAAF2FB}" type="slidenum">
              <a:rPr lang="en-US" smtClean="0"/>
              <a:pPr/>
              <a:t>8</a:t>
            </a:fld>
            <a:endParaRPr lang="en-US" dirty="0"/>
          </a:p>
        </p:txBody>
      </p:sp>
      <p:sp>
        <p:nvSpPr>
          <p:cNvPr id="5" name="Footer Placeholder 4">
            <a:extLst>
              <a:ext uri="{FF2B5EF4-FFF2-40B4-BE49-F238E27FC236}">
                <a16:creationId xmlns:a16="http://schemas.microsoft.com/office/drawing/2014/main" id="{02699CCB-38A4-510A-A4AA-C74113CC4711}"/>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129344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8D68-9BBE-19E0-838C-E4CDE7D2AD13}"/>
              </a:ext>
            </a:extLst>
          </p:cNvPr>
          <p:cNvSpPr>
            <a:spLocks noGrp="1"/>
          </p:cNvSpPr>
          <p:nvPr>
            <p:ph type="title"/>
          </p:nvPr>
        </p:nvSpPr>
        <p:spPr/>
        <p:txBody>
          <a:bodyPr/>
          <a:lstStyle/>
          <a:p>
            <a:r>
              <a:rPr lang="en-US" dirty="0">
                <a:solidFill>
                  <a:schemeClr val="accent5"/>
                </a:solidFill>
              </a:rPr>
              <a:t>THREE</a:t>
            </a:r>
          </a:p>
        </p:txBody>
      </p:sp>
      <p:sp>
        <p:nvSpPr>
          <p:cNvPr id="3" name="Slide Number Placeholder 2">
            <a:extLst>
              <a:ext uri="{FF2B5EF4-FFF2-40B4-BE49-F238E27FC236}">
                <a16:creationId xmlns:a16="http://schemas.microsoft.com/office/drawing/2014/main" id="{C3E4E119-07A3-15BB-0B7B-417869FACE71}"/>
              </a:ext>
            </a:extLst>
          </p:cNvPr>
          <p:cNvSpPr>
            <a:spLocks noGrp="1"/>
          </p:cNvSpPr>
          <p:nvPr>
            <p:ph type="sldNum" sz="quarter" idx="4"/>
          </p:nvPr>
        </p:nvSpPr>
        <p:spPr/>
        <p:txBody>
          <a:bodyPr/>
          <a:lstStyle/>
          <a:p>
            <a:fld id="{04193E4F-8440-6C44-A6ED-95C7ADAAF2FB}" type="slidenum">
              <a:rPr lang="en-US" smtClean="0"/>
              <a:pPr/>
              <a:t>9</a:t>
            </a:fld>
            <a:endParaRPr lang="en-US" dirty="0"/>
          </a:p>
        </p:txBody>
      </p:sp>
      <p:sp>
        <p:nvSpPr>
          <p:cNvPr id="4" name="Text Placeholder 3">
            <a:extLst>
              <a:ext uri="{FF2B5EF4-FFF2-40B4-BE49-F238E27FC236}">
                <a16:creationId xmlns:a16="http://schemas.microsoft.com/office/drawing/2014/main" id="{205394D3-8BD3-93B8-76DB-770D28E0866A}"/>
              </a:ext>
            </a:extLst>
          </p:cNvPr>
          <p:cNvSpPr>
            <a:spLocks noGrp="1"/>
          </p:cNvSpPr>
          <p:nvPr>
            <p:ph type="body" sz="quarter" idx="15"/>
          </p:nvPr>
        </p:nvSpPr>
        <p:spPr>
          <a:xfrm>
            <a:off x="468386" y="3429000"/>
            <a:ext cx="5393140" cy="450251"/>
          </a:xfrm>
        </p:spPr>
        <p:txBody>
          <a:bodyPr/>
          <a:lstStyle/>
          <a:p>
            <a:r>
              <a:rPr lang="en-US" dirty="0"/>
              <a:t>High level architecture</a:t>
            </a:r>
          </a:p>
        </p:txBody>
      </p:sp>
      <p:sp>
        <p:nvSpPr>
          <p:cNvPr id="5" name="Footer Placeholder 4">
            <a:extLst>
              <a:ext uri="{FF2B5EF4-FFF2-40B4-BE49-F238E27FC236}">
                <a16:creationId xmlns:a16="http://schemas.microsoft.com/office/drawing/2014/main" id="{AC9BCCE7-3935-5320-7231-CC9B32CE73F0}"/>
              </a:ext>
            </a:extLst>
          </p:cNvPr>
          <p:cNvSpPr>
            <a:spLocks noGrp="1"/>
          </p:cNvSpPr>
          <p:nvPr>
            <p:ph type="ftr" sz="quarter" idx="3"/>
          </p:nvPr>
        </p:nvSpPr>
        <p:spPr/>
        <p:txBody>
          <a:bodyPr/>
          <a:lstStyle/>
          <a:p>
            <a:r>
              <a:rPr lang="en-US" dirty="0"/>
              <a:t>Leveraging Data &amp; AI/ML for Driving Decisions</a:t>
            </a:r>
          </a:p>
        </p:txBody>
      </p:sp>
    </p:spTree>
    <p:extLst>
      <p:ext uri="{BB962C8B-B14F-4D97-AF65-F5344CB8AC3E}">
        <p14:creationId xmlns:p14="http://schemas.microsoft.com/office/powerpoint/2010/main" val="286999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JP Morgan DevUp">
      <a:dk1>
        <a:srgbClr val="101820"/>
      </a:dk1>
      <a:lt1>
        <a:srgbClr val="FFFFFF"/>
      </a:lt1>
      <a:dk2>
        <a:srgbClr val="101820"/>
      </a:dk2>
      <a:lt2>
        <a:srgbClr val="06B5C1"/>
      </a:lt2>
      <a:accent1>
        <a:srgbClr val="EA761F"/>
      </a:accent1>
      <a:accent2>
        <a:srgbClr val="489C2F"/>
      </a:accent2>
      <a:accent3>
        <a:srgbClr val="F06CED"/>
      </a:accent3>
      <a:accent4>
        <a:srgbClr val="009D89"/>
      </a:accent4>
      <a:accent5>
        <a:srgbClr val="0075B7"/>
      </a:accent5>
      <a:accent6>
        <a:srgbClr val="BFCE55"/>
      </a:accent6>
      <a:hlink>
        <a:srgbClr val="06B5C1"/>
      </a:hlink>
      <a:folHlink>
        <a:srgbClr val="BFCE55"/>
      </a:folHlink>
    </a:clrScheme>
    <a:fontScheme name="Weber">
      <a:majorFont>
        <a:latin typeface="Urbane Condensed Bol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lIns="0" tIns="0" rIns="0" bIns="0" rtlCol="0" anchor="ctr"/>
      <a:lstStyle>
        <a:defPPr algn="ctr">
          <a:lnSpc>
            <a:spcPct val="110000"/>
          </a:lnSpc>
          <a:spcAft>
            <a:spcPts val="600"/>
          </a:spcAft>
          <a:defRPr sz="1200" b="0" i="0" dirty="0">
            <a:latin typeface="Silka" pitchFamily="2" charset="77"/>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ctr" anchorCtr="0">
        <a:spAutoFit/>
      </a:bodyPr>
      <a:lstStyle>
        <a:defPPr algn="ctr">
          <a:defRPr sz="12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
    <Synchronization>Synchronous</Synchronization>
    <Type>1</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10001</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2</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10002</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3</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10003</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11</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9</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10009</Type>
    <SequenceNumber>10000</SequenceNumber>
    <Url/>
    <Assembly>Jpmc.Sps.RecordsManagement, Version=1.0.0.0, Culture=neutral, PublicKeyToken=e8ead3752bfbf1f9</Assembly>
    <Class>Jpmc.Sps.RecordsManagement.EventReceivers.RecordContentTypeEventReceiver</Class>
    <Data/>
    <Filter/>
  </Receiver>
</spe:Receivers>
</file>

<file path=customXml/item3.xml><?xml version="1.0" encoding="utf-8"?>
<ct:contentTypeSchema xmlns:ct="http://schemas.microsoft.com/office/2006/metadata/contentType" xmlns:ma="http://schemas.microsoft.com/office/2006/metadata/properties/metaAttributes" ct:_="" ma:_="" ma:contentTypeName="JPMC Record" ma:contentTypeID="0x010100B04218B855DC944F9A559450E98DF04000AEBC3DE91CA86B40981C6C4F23D5C133" ma:contentTypeVersion="14" ma:contentTypeDescription="Create a new record in this library." ma:contentTypeScope="" ma:versionID="ffc38a54cb836466099792062f6570d2">
  <xsd:schema xmlns:xsd="http://www.w3.org/2001/XMLSchema" xmlns:xs="http://www.w3.org/2001/XMLSchema" xmlns:p="http://schemas.microsoft.com/office/2006/metadata/properties" xmlns:ns2="3b68d597-25ee-4c21-967d-6e75f7861c09" targetNamespace="http://schemas.microsoft.com/office/2006/metadata/properties" ma:root="true" ma:fieldsID="71e1acaeb7b2d0539619e8a5b7c8ac90" ns2:_="">
    <xsd:import namespace="3b68d597-25ee-4c21-967d-6e75f7861c09"/>
    <xsd:element name="properties">
      <xsd:complexType>
        <xsd:sequence>
          <xsd:element name="documentManagement">
            <xsd:complexType>
              <xsd:all>
                <xsd:element ref="ns2:Record_x0020_ID" minOccurs="0"/>
                <xsd:element ref="ns2:Record_x0020_Status" minOccurs="0"/>
                <xsd:element ref="ns2:Record_x0020_Class_x0020_Code" minOccurs="0"/>
                <xsd:element ref="ns2:Record_x0020_Class_x0020_Code_x0020_Country" minOccurs="0"/>
                <xsd:element ref="ns2:Record_x0020_Class_x0020_Code_x0020_Local" minOccurs="0"/>
                <xsd:element ref="ns2:Record_x0020_Finalized_x0020_By" minOccurs="0"/>
                <xsd:element ref="ns2:Record_x0020_Finalized_x0020_On" minOccurs="0"/>
                <xsd:element ref="ns2:Record_x0020_Retention_x0020_Type" minOccurs="0"/>
                <xsd:element ref="ns2:Record_x0020_Retention_x0020_Start_x0020_Date" minOccurs="0"/>
                <xsd:element ref="ns2:Record_x0020_Retention_x0020_End_x0020_Date" minOccurs="0"/>
                <xsd:element ref="ns2:Record_x0020_Legal_x0020_Ho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68d597-25ee-4c21-967d-6e75f7861c09" elementFormDefault="qualified">
    <xsd:import namespace="http://schemas.microsoft.com/office/2006/documentManagement/types"/>
    <xsd:import namespace="http://schemas.microsoft.com/office/infopath/2007/PartnerControls"/>
    <xsd:element name="Record_x0020_ID" ma:index="8" nillable="true" ma:displayName="Record ID" ma:description="Record ID" ma:internalName="Record_x0020_ID" ma:readOnly="true">
      <xsd:simpleType>
        <xsd:restriction base="dms:Text"/>
      </xsd:simpleType>
    </xsd:element>
    <xsd:element name="Record_x0020_Status" ma:index="9" nillable="true" ma:displayName="Record Status" ma:description="Record Status" ma:internalName="Record_x0020_Status" ma:readOnly="true">
      <xsd:simpleType>
        <xsd:restriction base="dms:Text"/>
      </xsd:simpleType>
    </xsd:element>
    <xsd:element name="Record_x0020_Class_x0020_Code" ma:index="10" nillable="true" ma:displayName="Record Class Code" ma:description="Record Class Code" ma:internalName="Record_x0020_Class_x0020_Code" ma:readOnly="true">
      <xsd:simpleType>
        <xsd:restriction base="dms:Text"/>
      </xsd:simpleType>
    </xsd:element>
    <xsd:element name="Record_x0020_Class_x0020_Code_x0020_Country" ma:index="11" nillable="true" ma:displayName="Record Class Code Country" ma:description="Record Class Code Country" ma:internalName="Record_x0020_Class_x0020_Code_x0020_Country" ma:readOnly="true">
      <xsd:simpleType>
        <xsd:restriction base="dms:Text"/>
      </xsd:simpleType>
    </xsd:element>
    <xsd:element name="Record_x0020_Class_x0020_Code_x0020_Local" ma:index="12" nillable="true" ma:displayName="Record Class Code Local" ma:description="Record Class Code Local" ma:internalName="Record_x0020_Class_x0020_Code_x0020_Local" ma:readOnly="true">
      <xsd:simpleType>
        <xsd:restriction base="dms:Text"/>
      </xsd:simpleType>
    </xsd:element>
    <xsd:element name="Record_x0020_Finalized_x0020_By" ma:index="13" nillable="true" ma:displayName="Record Finalized By" ma:description="Record Finalized By" ma:list="UserInfo" ma:internalName="Record_x0020_Finalized_x0020_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cord_x0020_Finalized_x0020_On" ma:index="14" nillable="true" ma:displayName="Record Finalized On" ma:description="Record Finalized On" ma:format="DateOnly" ma:internalName="Record_x0020_Finalized_x0020_On" ma:readOnly="true">
      <xsd:simpleType>
        <xsd:restriction base="dms:DateTime"/>
      </xsd:simpleType>
    </xsd:element>
    <xsd:element name="Record_x0020_Retention_x0020_Type" ma:index="15" nillable="true" ma:displayName="Record Retention Type" ma:description="Record Retention Type" ma:internalName="Record_x0020_Retention_x0020_Type" ma:readOnly="true">
      <xsd:simpleType>
        <xsd:restriction base="dms:Text"/>
      </xsd:simpleType>
    </xsd:element>
    <xsd:element name="Record_x0020_Retention_x0020_Start_x0020_Date" ma:index="16" nillable="true" ma:displayName="Record Retention Start Date" ma:description="Record Retention Start Date" ma:format="DateOnly" ma:internalName="Record_x0020_Retention_x0020_Start_x0020_Date" ma:readOnly="true">
      <xsd:simpleType>
        <xsd:restriction base="dms:DateTime"/>
      </xsd:simpleType>
    </xsd:element>
    <xsd:element name="Record_x0020_Retention_x0020_End_x0020_Date" ma:index="17" nillable="true" ma:displayName="Record Retention End Date" ma:description="Record Retention End Date" ma:format="DateOnly" ma:internalName="Record_x0020_Retention_x0020_End_x0020_Date" ma:readOnly="true">
      <xsd:simpleType>
        <xsd:restriction base="dms:DateTime"/>
      </xsd:simpleType>
    </xsd:element>
    <xsd:element name="Record_x0020_Legal_x0020_Hold" ma:index="18" nillable="true" ma:displayName="Record Legal Hold" ma:description="Record Legal Hold" ma:internalName="Record_x0020_Legal_x0020_Hol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Record_x0020_Class_x0020_Code xmlns="3b68d597-25ee-4c21-967d-6e75f7861c09">US: BIZ003Y</Record_x0020_Class_x0020_Code>
    <Record_x0020_Status xmlns="3b68d597-25ee-4c21-967d-6e75f7861c09">Work In Progress</Record_x0020_Status>
    <Record_x0020_ID xmlns="3b68d597-25ee-4c21-967d-6e75f7861c09">90051405</Record_x0020_ID>
    <Record_x0020_Legal_x0020_Hold xmlns="3b68d597-25ee-4c21-967d-6e75f7861c09">false</Record_x0020_Legal_x0020_Hold>
    <Record_x0020_Class_x0020_Code_x0020_Local xmlns="3b68d597-25ee-4c21-967d-6e75f7861c09">BIZ003Y</Record_x0020_Class_x0020_Code_x0020_Local>
    <Record_x0020_Retention_x0020_End_x0020_Date xmlns="3b68d597-25ee-4c21-967d-6e75f7861c09">2025-08-09T04:00:00+00:00</Record_x0020_Retention_x0020_End_x0020_Date>
    <Record_x0020_Class_x0020_Code_x0020_Country xmlns="3b68d597-25ee-4c21-967d-6e75f7861c09">United States</Record_x0020_Class_x0020_Code_x0020_Country>
    <Record_x0020_Retention_x0020_Type xmlns="3b68d597-25ee-4c21-967d-6e75f7861c09">Flat</Record_x0020_Retention_x0020_Type>
    <Record_x0020_Retention_x0020_Start_x0020_Date xmlns="3b68d597-25ee-4c21-967d-6e75f7861c09">2022-08-09T04:00:00+00:00</Record_x0020_Retention_x0020_Start_x0020_Date>
    <Record_x0020_Finalized_x0020_By xmlns="3b68d597-25ee-4c21-967d-6e75f7861c09">
      <UserInfo>
        <DisplayName/>
        <AccountId xsi:nil="true"/>
        <AccountType/>
      </UserInfo>
    </Record_x0020_Finalized_x0020_By>
    <Record_x0020_Finalized_x0020_On xmlns="3b68d597-25ee-4c21-967d-6e75f7861c09" xsi:nil="true"/>
  </documentManagement>
</p:properties>
</file>

<file path=customXml/itemProps1.xml><?xml version="1.0" encoding="utf-8"?>
<ds:datastoreItem xmlns:ds="http://schemas.openxmlformats.org/officeDocument/2006/customXml" ds:itemID="{F8CE4A20-E840-4CE2-B277-109F8042C35B}">
  <ds:schemaRefs>
    <ds:schemaRef ds:uri="http://schemas.microsoft.com/sharepoint/v3/contenttype/forms"/>
  </ds:schemaRefs>
</ds:datastoreItem>
</file>

<file path=customXml/itemProps2.xml><?xml version="1.0" encoding="utf-8"?>
<ds:datastoreItem xmlns:ds="http://schemas.openxmlformats.org/officeDocument/2006/customXml" ds:itemID="{44CE27BC-E259-46A2-8430-2E9EBCB7E2AE}">
  <ds:schemaRefs>
    <ds:schemaRef ds:uri="http://schemas.microsoft.com/sharepoint/events"/>
  </ds:schemaRefs>
</ds:datastoreItem>
</file>

<file path=customXml/itemProps3.xml><?xml version="1.0" encoding="utf-8"?>
<ds:datastoreItem xmlns:ds="http://schemas.openxmlformats.org/officeDocument/2006/customXml" ds:itemID="{223BAB01-5134-4C71-9EFD-10710B21D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68d597-25ee-4c21-967d-6e75f7861c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F008C61-F89C-4447-8D2A-43716D20DF28}">
  <ds:schemaRefs>
    <ds:schemaRef ds:uri="http://schemas.microsoft.com/office/2006/metadata/properties"/>
    <ds:schemaRef ds:uri="http://schemas.microsoft.com/office/infopath/2007/PartnerControls"/>
    <ds:schemaRef ds:uri="3b68d597-25ee-4c21-967d-6e75f7861c09"/>
  </ds:schemaRefs>
</ds:datastoreItem>
</file>

<file path=docProps/app.xml><?xml version="1.0" encoding="utf-8"?>
<Properties xmlns="http://schemas.openxmlformats.org/officeDocument/2006/extended-properties" xmlns:vt="http://schemas.openxmlformats.org/officeDocument/2006/docPropsVTypes">
  <TotalTime>273</TotalTime>
  <Words>1608</Words>
  <Application>Microsoft Office PowerPoint</Application>
  <PresentationFormat>Widescreen</PresentationFormat>
  <Paragraphs>141</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Coco Gothic Heavy</vt:lpstr>
      <vt:lpstr>Silka</vt:lpstr>
      <vt:lpstr>Silka Light</vt:lpstr>
      <vt:lpstr>Silka Medium</vt:lpstr>
      <vt:lpstr>Office Theme</vt:lpstr>
      <vt:lpstr>PowerPoint Presentation</vt:lpstr>
      <vt:lpstr>Agenda</vt:lpstr>
      <vt:lpstr>PowerPoint Presentation</vt:lpstr>
      <vt:lpstr>ONE</vt:lpstr>
      <vt:lpstr>Statement</vt:lpstr>
      <vt:lpstr>TWO</vt:lpstr>
      <vt:lpstr>Proposed Solution</vt:lpstr>
      <vt:lpstr>PowerPoint Presentation</vt:lpstr>
      <vt:lpstr>THREE</vt:lpstr>
      <vt:lpstr>Statement w Image</vt:lpstr>
      <vt:lpstr>PowerPoint Presentation</vt:lpstr>
      <vt:lpstr>Statement w Image</vt:lpstr>
      <vt:lpstr>Statement w Image</vt:lpstr>
      <vt:lpstr>Statement w Image</vt:lpstr>
      <vt:lpstr>FOUR</vt:lpstr>
      <vt:lpstr>FIVE</vt:lpstr>
      <vt:lpstr>SIX</vt:lpstr>
      <vt:lpstr>Title</vt:lpstr>
      <vt:lpstr>Title</vt:lpstr>
      <vt:lpstr>Title</vt:lpstr>
      <vt:lpstr>Title</vt:lpstr>
      <vt:lpstr>Title</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Ghanem, Janelle (CCB, USA)</cp:lastModifiedBy>
  <cp:revision>49</cp:revision>
  <dcterms:created xsi:type="dcterms:W3CDTF">2022-02-10T16:27:52Z</dcterms:created>
  <dcterms:modified xsi:type="dcterms:W3CDTF">2022-08-11T19:26:40Z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0x010100B04218B855DC944F9A559450E98DF04000AEBC3DE91CA86B40981C6C4F23D5C133</vt:lpwstr>
  </property>
</Properties>
</file>