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76" r:id="rId5"/>
    <p:sldId id="281" r:id="rId6"/>
    <p:sldId id="282" r:id="rId7"/>
    <p:sldId id="283" r:id="rId8"/>
    <p:sldId id="259" r:id="rId9"/>
    <p:sldId id="263" r:id="rId10"/>
    <p:sldId id="267" r:id="rId11"/>
    <p:sldId id="271" r:id="rId12"/>
    <p:sldId id="272" r:id="rId13"/>
    <p:sldId id="273"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09" autoAdjust="0"/>
    <p:restoredTop sz="94660"/>
  </p:normalViewPr>
  <p:slideViewPr>
    <p:cSldViewPr snapToGrid="0">
      <p:cViewPr varScale="1">
        <p:scale>
          <a:sx n="75" d="100"/>
          <a:sy n="75" d="100"/>
        </p:scale>
        <p:origin x="2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57D-20FC-46F7-951A-B5DC39AC64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A4121-C244-4F37-AFA5-B0CE94288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A582B-3FE7-430F-99DF-0BFF5D076F3A}"/>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B1B3B1F3-E41B-4229-A142-6503D838C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316D9-CAC1-4A66-A9A6-947A76E738A8}"/>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347269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731F-5862-4EDC-8B33-1C65ADAA3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E90692-E79F-45E7-B1DB-45EA9601A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DF6F7-7041-44F5-9DA9-4505FB22378F}"/>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160BAAA2-B30A-42F8-A88C-7FB761ADE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E3747-B28B-49B2-B756-1B1FBBD557ED}"/>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258805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00E48-FF53-4560-978D-B2035BC8EE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78AE7-1E73-49F6-9F8F-53E50B166F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051F3-0495-4081-AE58-23E518C0B6F6}"/>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1E9AD4A6-40A9-4618-BE97-A44993C90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BA1F-CF9D-4EF0-9B3D-1D043EBBA7A9}"/>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361623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FE18-A0C8-438F-AAF1-DABC0D811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78686-5E06-4332-9402-92D0A56991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6D460-644A-41DA-953B-E6AA07BC9EAA}"/>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924DAE81-7CDC-4905-9920-43F779142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84DC4-FA65-4A5C-A0D0-0336736D07DB}"/>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410393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ECA2-4387-484C-8A6D-542AF0BF0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14C0-89BC-4EF1-B82F-BE071C97D9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A4BBD2-ED88-4162-8943-3282A2DF48CF}"/>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FAF6A26B-7DD4-41B7-AECF-ACCF0C903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A65B9-39C1-40E1-AA9B-C7F5F00E40ED}"/>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322585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928D-9D3E-42EF-ACB8-248BF5972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0D60B-933E-4800-9D18-D25B117B3A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7289A-7414-425F-8B43-7B9D12ABC0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C637EC-0D0F-4AA0-BBBD-5CFB117F6C94}"/>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6" name="Footer Placeholder 5">
            <a:extLst>
              <a:ext uri="{FF2B5EF4-FFF2-40B4-BE49-F238E27FC236}">
                <a16:creationId xmlns:a16="http://schemas.microsoft.com/office/drawing/2014/main" id="{80EB87A0-8079-4914-BD3B-7BF0EC5F1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95E0-D13A-4541-9C7E-5CDBBA7B48E3}"/>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154934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2FA0-DD2A-416C-AE99-1A87B0B91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37B88-2DB0-4939-BF11-921CB168A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013795-C208-4736-BB2C-794409C751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2E3BBD-34B6-4E7A-91EC-4B3C3F3BE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BB11A2-D8CF-401A-B574-4FCA7DFED7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8F10C-BA7A-45E7-B290-50985E51F506}"/>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8" name="Footer Placeholder 7">
            <a:extLst>
              <a:ext uri="{FF2B5EF4-FFF2-40B4-BE49-F238E27FC236}">
                <a16:creationId xmlns:a16="http://schemas.microsoft.com/office/drawing/2014/main" id="{FE926163-BC4C-49C2-B84E-984CDB841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3AF99F-22D3-49FB-85CA-777D30F4A8C1}"/>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173787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B5A-71E7-4057-9941-AC0869FF9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48D71-1AF7-446E-BF08-4C94A2B11090}"/>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4" name="Footer Placeholder 3">
            <a:extLst>
              <a:ext uri="{FF2B5EF4-FFF2-40B4-BE49-F238E27FC236}">
                <a16:creationId xmlns:a16="http://schemas.microsoft.com/office/drawing/2014/main" id="{450DC811-4B27-4A1E-A6FC-A53B84F96A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AB9444-8623-4563-9036-26064506B007}"/>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61235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B78F8-5CB5-4122-AE23-F7F30D731819}"/>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3" name="Footer Placeholder 2">
            <a:extLst>
              <a:ext uri="{FF2B5EF4-FFF2-40B4-BE49-F238E27FC236}">
                <a16:creationId xmlns:a16="http://schemas.microsoft.com/office/drawing/2014/main" id="{D5B96CAA-6A00-48D4-B63B-410AF2042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F2A30-B2E2-4250-A314-C511FCF6409F}"/>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230163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3BC7-AE9A-46D6-A2B9-81D484792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5D1F08-0CF3-48F9-A878-A480D7CCE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05228C-BF94-4E5E-A8EC-72A781D77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E047A9-1BEF-4428-988B-94D0D549B060}"/>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6" name="Footer Placeholder 5">
            <a:extLst>
              <a:ext uri="{FF2B5EF4-FFF2-40B4-BE49-F238E27FC236}">
                <a16:creationId xmlns:a16="http://schemas.microsoft.com/office/drawing/2014/main" id="{84AF2090-268E-4596-9280-F21920D99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BC749-C5D3-458F-9601-89594E03CAFC}"/>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145633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7F55-54B5-4F7C-BC39-42D9C3D41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212EB-92D2-4631-8384-9686623B7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9248E0-F158-456C-8916-A58FD0743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B0E9A9-C364-4687-8838-E1BAE6BC6679}"/>
              </a:ext>
            </a:extLst>
          </p:cNvPr>
          <p:cNvSpPr>
            <a:spLocks noGrp="1"/>
          </p:cNvSpPr>
          <p:nvPr>
            <p:ph type="dt" sz="half" idx="10"/>
          </p:nvPr>
        </p:nvSpPr>
        <p:spPr/>
        <p:txBody>
          <a:bodyPr/>
          <a:lstStyle/>
          <a:p>
            <a:fld id="{D3DF1A5A-099C-4813-86A3-EADE1BADBA4F}" type="datetimeFigureOut">
              <a:rPr lang="en-US" smtClean="0"/>
              <a:t>11/4/2018</a:t>
            </a:fld>
            <a:endParaRPr lang="en-US"/>
          </a:p>
        </p:txBody>
      </p:sp>
      <p:sp>
        <p:nvSpPr>
          <p:cNvPr id="6" name="Footer Placeholder 5">
            <a:extLst>
              <a:ext uri="{FF2B5EF4-FFF2-40B4-BE49-F238E27FC236}">
                <a16:creationId xmlns:a16="http://schemas.microsoft.com/office/drawing/2014/main" id="{6C629824-9F39-4CA2-950C-7437C832D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2B4C7-6E13-41E4-9AE9-2AAFD16C47C9}"/>
              </a:ext>
            </a:extLst>
          </p:cNvPr>
          <p:cNvSpPr>
            <a:spLocks noGrp="1"/>
          </p:cNvSpPr>
          <p:nvPr>
            <p:ph type="sldNum" sz="quarter" idx="12"/>
          </p:nvPr>
        </p:nvSpPr>
        <p:spPr/>
        <p:txBody>
          <a:bodyPr/>
          <a:lstStyle/>
          <a:p>
            <a:fld id="{46128920-049A-4464-B111-92005744CCCF}" type="slidenum">
              <a:rPr lang="en-US" smtClean="0"/>
              <a:t>‹#›</a:t>
            </a:fld>
            <a:endParaRPr lang="en-US"/>
          </a:p>
        </p:txBody>
      </p:sp>
    </p:spTree>
    <p:extLst>
      <p:ext uri="{BB962C8B-B14F-4D97-AF65-F5344CB8AC3E}">
        <p14:creationId xmlns:p14="http://schemas.microsoft.com/office/powerpoint/2010/main" val="64163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FE605-98CC-4C1D-95B5-D14809147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DFD34-C716-449C-BE5F-4FBDB0F62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00EC6-2499-4754-A056-A051AEEDF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F1A5A-099C-4813-86A3-EADE1BADBA4F}" type="datetimeFigureOut">
              <a:rPr lang="en-US" smtClean="0"/>
              <a:t>11/4/2018</a:t>
            </a:fld>
            <a:endParaRPr lang="en-US"/>
          </a:p>
        </p:txBody>
      </p:sp>
      <p:sp>
        <p:nvSpPr>
          <p:cNvPr id="5" name="Footer Placeholder 4">
            <a:extLst>
              <a:ext uri="{FF2B5EF4-FFF2-40B4-BE49-F238E27FC236}">
                <a16:creationId xmlns:a16="http://schemas.microsoft.com/office/drawing/2014/main" id="{1AB68322-6B7C-4F71-B627-AC766995DF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C2BA89-108C-44E2-9ACA-E9A9748A1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28920-049A-4464-B111-92005744CCCF}" type="slidenum">
              <a:rPr lang="en-US" smtClean="0"/>
              <a:t>‹#›</a:t>
            </a:fld>
            <a:endParaRPr lang="en-US"/>
          </a:p>
        </p:txBody>
      </p:sp>
    </p:spTree>
    <p:extLst>
      <p:ext uri="{BB962C8B-B14F-4D97-AF65-F5344CB8AC3E}">
        <p14:creationId xmlns:p14="http://schemas.microsoft.com/office/powerpoint/2010/main" val="210407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35A9-4BE5-44AC-9C6A-FE80D41F1153}"/>
              </a:ext>
            </a:extLst>
          </p:cNvPr>
          <p:cNvSpPr>
            <a:spLocks noGrp="1"/>
          </p:cNvSpPr>
          <p:nvPr>
            <p:ph type="ctrTitle"/>
          </p:nvPr>
        </p:nvSpPr>
        <p:spPr>
          <a:xfrm>
            <a:off x="1524000" y="2846949"/>
            <a:ext cx="9144000" cy="1164102"/>
          </a:xfrm>
          <a:noFill/>
        </p:spPr>
        <p:txBody>
          <a:bodyPr/>
          <a:lstStyle/>
          <a:p>
            <a:r>
              <a:rPr lang="en-US" b="1" dirty="0">
                <a:solidFill>
                  <a:schemeClr val="bg2">
                    <a:lumMod val="50000"/>
                  </a:schemeClr>
                </a:solidFill>
                <a:latin typeface="Arial Rounded MT Bold" panose="020F0704030504030204" pitchFamily="34" charset="0"/>
              </a:rPr>
              <a:t>BATTLECODE</a:t>
            </a:r>
          </a:p>
        </p:txBody>
      </p:sp>
    </p:spTree>
    <p:extLst>
      <p:ext uri="{BB962C8B-B14F-4D97-AF65-F5344CB8AC3E}">
        <p14:creationId xmlns:p14="http://schemas.microsoft.com/office/powerpoint/2010/main" val="4025131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712" y="449262"/>
            <a:ext cx="4219575" cy="22002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3228975"/>
            <a:ext cx="5257800" cy="25336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7612" y="3228975"/>
            <a:ext cx="5286375" cy="2638425"/>
          </a:xfrm>
          <a:prstGeom prst="rect">
            <a:avLst/>
          </a:prstGeom>
        </p:spPr>
      </p:pic>
    </p:spTree>
    <p:extLst>
      <p:ext uri="{BB962C8B-B14F-4D97-AF65-F5344CB8AC3E}">
        <p14:creationId xmlns:p14="http://schemas.microsoft.com/office/powerpoint/2010/main" val="265109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809625"/>
            <a:ext cx="8839200" cy="5238750"/>
          </a:xfrm>
          <a:prstGeom prst="rect">
            <a:avLst/>
          </a:prstGeom>
        </p:spPr>
      </p:pic>
    </p:spTree>
    <p:extLst>
      <p:ext uri="{BB962C8B-B14F-4D97-AF65-F5344CB8AC3E}">
        <p14:creationId xmlns:p14="http://schemas.microsoft.com/office/powerpoint/2010/main" val="409050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766762"/>
            <a:ext cx="8639175" cy="5324475"/>
          </a:xfrm>
          <a:prstGeom prst="rect">
            <a:avLst/>
          </a:prstGeom>
        </p:spPr>
      </p:pic>
    </p:spTree>
    <p:extLst>
      <p:ext uri="{BB962C8B-B14F-4D97-AF65-F5344CB8AC3E}">
        <p14:creationId xmlns:p14="http://schemas.microsoft.com/office/powerpoint/2010/main" val="311109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737" y="3654425"/>
            <a:ext cx="4581525" cy="10477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0" y="1474787"/>
            <a:ext cx="4114800" cy="1266825"/>
          </a:xfrm>
          <a:prstGeom prst="rect">
            <a:avLst/>
          </a:prstGeom>
        </p:spPr>
      </p:pic>
    </p:spTree>
    <p:extLst>
      <p:ext uri="{BB962C8B-B14F-4D97-AF65-F5344CB8AC3E}">
        <p14:creationId xmlns:p14="http://schemas.microsoft.com/office/powerpoint/2010/main" val="97247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0900" y="2692400"/>
            <a:ext cx="6718300" cy="1446550"/>
          </a:xfrm>
          <a:prstGeom prst="rect">
            <a:avLst/>
          </a:prstGeom>
          <a:noFill/>
        </p:spPr>
        <p:txBody>
          <a:bodyPr wrap="square" rtlCol="0">
            <a:spAutoFit/>
          </a:bodyPr>
          <a:lstStyle/>
          <a:p>
            <a:r>
              <a:rPr lang="en-US" sz="8800" dirty="0" smtClean="0"/>
              <a:t>THANK YOU</a:t>
            </a:r>
            <a:endParaRPr lang="en-US" sz="8800" dirty="0"/>
          </a:p>
        </p:txBody>
      </p:sp>
    </p:spTree>
    <p:extLst>
      <p:ext uri="{BB962C8B-B14F-4D97-AF65-F5344CB8AC3E}">
        <p14:creationId xmlns:p14="http://schemas.microsoft.com/office/powerpoint/2010/main" val="273551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058B-4F61-42A2-8D21-C293720314CE}"/>
              </a:ext>
            </a:extLst>
          </p:cNvPr>
          <p:cNvSpPr>
            <a:spLocks noGrp="1"/>
          </p:cNvSpPr>
          <p:nvPr>
            <p:ph type="ctrTitle"/>
          </p:nvPr>
        </p:nvSpPr>
        <p:spPr>
          <a:xfrm>
            <a:off x="1524000" y="2057400"/>
            <a:ext cx="9144000" cy="3067699"/>
          </a:xfrm>
        </p:spPr>
        <p:txBody>
          <a:bodyPr>
            <a:normAutofit/>
          </a:bodyPr>
          <a:lstStyle/>
          <a:p>
            <a:pPr algn="just"/>
            <a:r>
              <a:rPr lang="en-US" sz="2800" dirty="0" err="1"/>
              <a:t>BattleCode</a:t>
            </a:r>
            <a:r>
              <a:rPr lang="en-US" sz="2800" dirty="0"/>
              <a:t> is a multiplayer </a:t>
            </a:r>
            <a:r>
              <a:rPr lang="en-US" sz="2800"/>
              <a:t>coding </a:t>
            </a:r>
            <a:r>
              <a:rPr lang="en-US" sz="2800" smtClean="0"/>
              <a:t>battle web </a:t>
            </a:r>
            <a:r>
              <a:rPr lang="en-US" sz="2800" dirty="0"/>
              <a:t>application in which two players can compete with each other by joining through </a:t>
            </a:r>
            <a:r>
              <a:rPr lang="en-US" sz="2800" dirty="0" smtClean="0"/>
              <a:t>an unique </a:t>
            </a:r>
            <a:r>
              <a:rPr lang="en-US" sz="2800" dirty="0"/>
              <a:t>invite code. This platform is built for competitive programming and the platform is built using various technologies </a:t>
            </a:r>
            <a:r>
              <a:rPr lang="en-US" sz="2800" dirty="0" smtClean="0"/>
              <a:t>like virtualization </a:t>
            </a:r>
            <a:r>
              <a:rPr lang="en-US" sz="2800" dirty="0"/>
              <a:t>using google compute engine and containerization achieved via </a:t>
            </a:r>
            <a:r>
              <a:rPr lang="en-US" sz="2800" dirty="0" err="1"/>
              <a:t>docker</a:t>
            </a:r>
            <a:r>
              <a:rPr lang="en-US" sz="2800" dirty="0"/>
              <a:t> for platform and libraries isolation.</a:t>
            </a:r>
          </a:p>
        </p:txBody>
      </p:sp>
      <p:sp>
        <p:nvSpPr>
          <p:cNvPr id="3" name="TextBox 2">
            <a:extLst>
              <a:ext uri="{FF2B5EF4-FFF2-40B4-BE49-F238E27FC236}">
                <a16:creationId xmlns:a16="http://schemas.microsoft.com/office/drawing/2014/main" id="{BC307195-AC64-4989-86A1-D0C5A8D4E5D2}"/>
              </a:ext>
            </a:extLst>
          </p:cNvPr>
          <p:cNvSpPr txBox="1"/>
          <p:nvPr/>
        </p:nvSpPr>
        <p:spPr>
          <a:xfrm>
            <a:off x="1524000" y="864009"/>
            <a:ext cx="3718560" cy="646331"/>
          </a:xfrm>
          <a:prstGeom prst="rect">
            <a:avLst/>
          </a:prstGeom>
          <a:noFill/>
        </p:spPr>
        <p:txBody>
          <a:bodyPr wrap="square" rtlCol="0">
            <a:spAutoFit/>
          </a:bodyPr>
          <a:lstStyle/>
          <a:p>
            <a:r>
              <a:rPr lang="en-US" sz="3600" b="1" dirty="0"/>
              <a:t>About Battlecode:</a:t>
            </a:r>
          </a:p>
        </p:txBody>
      </p:sp>
    </p:spTree>
    <p:extLst>
      <p:ext uri="{BB962C8B-B14F-4D97-AF65-F5344CB8AC3E}">
        <p14:creationId xmlns:p14="http://schemas.microsoft.com/office/powerpoint/2010/main" val="313156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703D-3831-4F6D-99F2-92B25A976F77}"/>
              </a:ext>
            </a:extLst>
          </p:cNvPr>
          <p:cNvSpPr>
            <a:spLocks noGrp="1"/>
          </p:cNvSpPr>
          <p:nvPr>
            <p:ph type="title"/>
          </p:nvPr>
        </p:nvSpPr>
        <p:spPr>
          <a:xfrm>
            <a:off x="3430587" y="262982"/>
            <a:ext cx="5562600" cy="797259"/>
          </a:xfrm>
        </p:spPr>
        <p:txBody>
          <a:bodyPr>
            <a:normAutofit/>
          </a:bodyPr>
          <a:lstStyle/>
          <a:p>
            <a:pPr algn="ctr"/>
            <a:r>
              <a:rPr lang="en-US" sz="3600" b="1" dirty="0"/>
              <a:t>Technologies </a:t>
            </a:r>
            <a:r>
              <a:rPr lang="en-US" sz="3600" b="1" dirty="0" smtClean="0"/>
              <a:t>Stack</a:t>
            </a:r>
            <a:endParaRPr lang="en-US" sz="3600" b="1"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303" y="2538465"/>
            <a:ext cx="2883154" cy="2620325"/>
          </a:xfrm>
          <a:prstGeom prst="rect">
            <a:avLst/>
          </a:prstGeom>
        </p:spPr>
      </p:pic>
      <p:pic>
        <p:nvPicPr>
          <p:cNvPr id="18" name="Picture 1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581880" y="2045224"/>
            <a:ext cx="2101581" cy="1134854"/>
          </a:xfrm>
          <a:prstGeom prst="rect">
            <a:avLst/>
          </a:prstGeom>
        </p:spPr>
      </p:pic>
      <p:pic>
        <p:nvPicPr>
          <p:cNvPr id="19" name="Picture 1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09426" y="3180078"/>
            <a:ext cx="1564640" cy="1564640"/>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4687" y="1771095"/>
            <a:ext cx="914400" cy="914400"/>
          </a:xfrm>
          <a:prstGeom prst="rect">
            <a:avLst/>
          </a:prstGeom>
        </p:spPr>
      </p:pic>
      <p:pic>
        <p:nvPicPr>
          <p:cNvPr id="21" name="Picture 2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923272" y="1594494"/>
            <a:ext cx="1267603" cy="1267603"/>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2710" y="4812886"/>
            <a:ext cx="1899920" cy="949960"/>
          </a:xfrm>
          <a:prstGeom prst="rect">
            <a:avLst/>
          </a:prstGeom>
        </p:spPr>
      </p:pic>
      <p:pic>
        <p:nvPicPr>
          <p:cNvPr id="23" name="Picture 2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5431520" y="5738917"/>
            <a:ext cx="1381760" cy="547846"/>
          </a:xfrm>
          <a:prstGeom prst="rect">
            <a:avLst/>
          </a:prstGeom>
        </p:spPr>
      </p:pic>
      <p:pic>
        <p:nvPicPr>
          <p:cNvPr id="24" name="Picture 23"/>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2517068" y="5762846"/>
            <a:ext cx="1122680" cy="523917"/>
          </a:xfrm>
          <a:prstGeom prst="rect">
            <a:avLst/>
          </a:prstGeom>
        </p:spPr>
      </p:pic>
      <p:pic>
        <p:nvPicPr>
          <p:cNvPr id="25" name="Picture 24"/>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3167063" y="2742860"/>
            <a:ext cx="2395537" cy="2395537"/>
          </a:xfrm>
          <a:prstGeom prst="rect">
            <a:avLst/>
          </a:prstGeom>
        </p:spPr>
      </p:pic>
    </p:spTree>
    <p:extLst>
      <p:ext uri="{BB962C8B-B14F-4D97-AF65-F5344CB8AC3E}">
        <p14:creationId xmlns:p14="http://schemas.microsoft.com/office/powerpoint/2010/main" val="1289570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035" y="0"/>
            <a:ext cx="6649930" cy="6858000"/>
          </a:xfrm>
          <a:prstGeom prst="rect">
            <a:avLst/>
          </a:prstGeom>
        </p:spPr>
      </p:pic>
    </p:spTree>
    <p:extLst>
      <p:ext uri="{BB962C8B-B14F-4D97-AF65-F5344CB8AC3E}">
        <p14:creationId xmlns:p14="http://schemas.microsoft.com/office/powerpoint/2010/main" val="290960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449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733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3670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2E4D-BC88-45E3-80AE-6DE5F28FB5AF}"/>
              </a:ext>
            </a:extLst>
          </p:cNvPr>
          <p:cNvSpPr>
            <a:spLocks noGrp="1"/>
          </p:cNvSpPr>
          <p:nvPr>
            <p:ph type="title"/>
          </p:nvPr>
        </p:nvSpPr>
        <p:spPr>
          <a:xfrm>
            <a:off x="838200" y="2766218"/>
            <a:ext cx="10515600" cy="1325563"/>
          </a:xfrm>
        </p:spPr>
        <p:txBody>
          <a:bodyPr>
            <a:normAutofit/>
          </a:bodyPr>
          <a:lstStyle/>
          <a:p>
            <a:pPr algn="ctr"/>
            <a:r>
              <a:rPr lang="en-US" sz="6000" b="1" dirty="0" smtClean="0"/>
              <a:t>LIVE DEMO</a:t>
            </a:r>
            <a:endParaRPr lang="en-US" sz="6000" b="1" dirty="0"/>
          </a:p>
        </p:txBody>
      </p:sp>
    </p:spTree>
    <p:extLst>
      <p:ext uri="{BB962C8B-B14F-4D97-AF65-F5344CB8AC3E}">
        <p14:creationId xmlns:p14="http://schemas.microsoft.com/office/powerpoint/2010/main" val="203978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 y="203200"/>
            <a:ext cx="11568113" cy="6547961"/>
          </a:xfrm>
          <a:prstGeom prst="rect">
            <a:avLst/>
          </a:prstGeom>
        </p:spPr>
      </p:pic>
    </p:spTree>
    <p:extLst>
      <p:ext uri="{BB962C8B-B14F-4D97-AF65-F5344CB8AC3E}">
        <p14:creationId xmlns:p14="http://schemas.microsoft.com/office/powerpoint/2010/main" val="308160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67</Words>
  <Application>Microsoft Office PowerPoint</Application>
  <PresentationFormat>Widescreen</PresentationFormat>
  <Paragraphs>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Calibri Light</vt:lpstr>
      <vt:lpstr>Office Theme</vt:lpstr>
      <vt:lpstr>BATTLECODE</vt:lpstr>
      <vt:lpstr>BattleCode is a multiplayer coding battle web application in which two players can compete with each other by joining through an unique invite code. This platform is built for competitive programming and the platform is built using various technologies like virtualization using google compute engine and containerization achieved via docker for platform and libraries isolation.</vt:lpstr>
      <vt:lpstr>Technologies Stack</vt:lpstr>
      <vt:lpstr>PowerPoint Presentation</vt:lpstr>
      <vt:lpstr>PowerPoint Presentation</vt:lpstr>
      <vt:lpstr>PowerPoint Presentation</vt:lpstr>
      <vt:lpstr>PowerPoint Presentation</vt:lpstr>
      <vt:lpstr>LIVE DEMO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Jangid</dc:creator>
  <cp:lastModifiedBy>FrEEze</cp:lastModifiedBy>
  <cp:revision>32</cp:revision>
  <dcterms:created xsi:type="dcterms:W3CDTF">2018-11-03T06:43:45Z</dcterms:created>
  <dcterms:modified xsi:type="dcterms:W3CDTF">2018-11-04T04:54:49Z</dcterms:modified>
</cp:coreProperties>
</file>