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0965438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" d="100"/>
          <a:sy n="10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408" y="8380311"/>
            <a:ext cx="34820622" cy="17827413"/>
          </a:xfrm>
        </p:spPr>
        <p:txBody>
          <a:bodyPr anchor="b"/>
          <a:lstStyle>
            <a:lvl1pPr algn="ctr">
              <a:defRPr sz="26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680" y="26895217"/>
            <a:ext cx="30724079" cy="12363023"/>
          </a:xfrm>
        </p:spPr>
        <p:txBody>
          <a:bodyPr/>
          <a:lstStyle>
            <a:lvl1pPr marL="0" indent="0" algn="ctr">
              <a:buNone/>
              <a:defRPr sz="10752"/>
            </a:lvl1pPr>
            <a:lvl2pPr marL="2048256" indent="0" algn="ctr">
              <a:buNone/>
              <a:defRPr sz="8960"/>
            </a:lvl2pPr>
            <a:lvl3pPr marL="4096512" indent="0" algn="ctr">
              <a:buNone/>
              <a:defRPr sz="8064"/>
            </a:lvl3pPr>
            <a:lvl4pPr marL="6144768" indent="0" algn="ctr">
              <a:buNone/>
              <a:defRPr sz="7168"/>
            </a:lvl4pPr>
            <a:lvl5pPr marL="8193024" indent="0" algn="ctr">
              <a:buNone/>
              <a:defRPr sz="7168"/>
            </a:lvl5pPr>
            <a:lvl6pPr marL="10241280" indent="0" algn="ctr">
              <a:buNone/>
              <a:defRPr sz="7168"/>
            </a:lvl6pPr>
            <a:lvl7pPr marL="12289536" indent="0" algn="ctr">
              <a:buNone/>
              <a:defRPr sz="7168"/>
            </a:lvl7pPr>
            <a:lvl8pPr marL="14337792" indent="0" algn="ctr">
              <a:buNone/>
              <a:defRPr sz="7168"/>
            </a:lvl8pPr>
            <a:lvl9pPr marL="16386048" indent="0" algn="ctr">
              <a:buNone/>
              <a:defRPr sz="71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15894" y="2726267"/>
            <a:ext cx="8833173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6376" y="2726267"/>
            <a:ext cx="2598745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040" y="12766055"/>
            <a:ext cx="35332690" cy="21300436"/>
          </a:xfrm>
        </p:spPr>
        <p:txBody>
          <a:bodyPr anchor="b"/>
          <a:lstStyle>
            <a:lvl1pPr>
              <a:defRPr sz="26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5040" y="34268002"/>
            <a:ext cx="35332690" cy="11201396"/>
          </a:xfrm>
        </p:spPr>
        <p:txBody>
          <a:bodyPr/>
          <a:lstStyle>
            <a:lvl1pPr marL="0" indent="0">
              <a:buNone/>
              <a:defRPr sz="10752">
                <a:solidFill>
                  <a:schemeClr val="tx1"/>
                </a:solidFill>
              </a:defRPr>
            </a:lvl1pPr>
            <a:lvl2pPr marL="2048256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2pPr>
            <a:lvl3pPr marL="4096512" indent="0">
              <a:buNone/>
              <a:defRPr sz="8064">
                <a:solidFill>
                  <a:schemeClr val="tx1">
                    <a:tint val="75000"/>
                  </a:schemeClr>
                </a:solidFill>
              </a:defRPr>
            </a:lvl3pPr>
            <a:lvl4pPr marL="6144768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4pPr>
            <a:lvl5pPr marL="8193024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5pPr>
            <a:lvl6pPr marL="10241280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6pPr>
            <a:lvl7pPr marL="12289536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7pPr>
            <a:lvl8pPr marL="14337792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8pPr>
            <a:lvl9pPr marL="16386048" indent="0">
              <a:buNone/>
              <a:defRPr sz="71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6374" y="13631334"/>
            <a:ext cx="17410311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38753" y="13631334"/>
            <a:ext cx="17410311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710" y="2726278"/>
            <a:ext cx="3533269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1714" y="12552684"/>
            <a:ext cx="17330298" cy="6151876"/>
          </a:xfrm>
        </p:spPr>
        <p:txBody>
          <a:bodyPr anchor="b"/>
          <a:lstStyle>
            <a:lvl1pPr marL="0" indent="0">
              <a:buNone/>
              <a:defRPr sz="10752" b="1"/>
            </a:lvl1pPr>
            <a:lvl2pPr marL="2048256" indent="0">
              <a:buNone/>
              <a:defRPr sz="8960" b="1"/>
            </a:lvl2pPr>
            <a:lvl3pPr marL="4096512" indent="0">
              <a:buNone/>
              <a:defRPr sz="8064" b="1"/>
            </a:lvl3pPr>
            <a:lvl4pPr marL="6144768" indent="0">
              <a:buNone/>
              <a:defRPr sz="7168" b="1"/>
            </a:lvl4pPr>
            <a:lvl5pPr marL="8193024" indent="0">
              <a:buNone/>
              <a:defRPr sz="7168" b="1"/>
            </a:lvl5pPr>
            <a:lvl6pPr marL="10241280" indent="0">
              <a:buNone/>
              <a:defRPr sz="7168" b="1"/>
            </a:lvl6pPr>
            <a:lvl7pPr marL="12289536" indent="0">
              <a:buNone/>
              <a:defRPr sz="7168" b="1"/>
            </a:lvl7pPr>
            <a:lvl8pPr marL="14337792" indent="0">
              <a:buNone/>
              <a:defRPr sz="7168" b="1"/>
            </a:lvl8pPr>
            <a:lvl9pPr marL="16386048" indent="0">
              <a:buNone/>
              <a:defRPr sz="7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1714" y="18704560"/>
            <a:ext cx="17330298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738755" y="12552684"/>
            <a:ext cx="17415647" cy="6151876"/>
          </a:xfrm>
        </p:spPr>
        <p:txBody>
          <a:bodyPr anchor="b"/>
          <a:lstStyle>
            <a:lvl1pPr marL="0" indent="0">
              <a:buNone/>
              <a:defRPr sz="10752" b="1"/>
            </a:lvl1pPr>
            <a:lvl2pPr marL="2048256" indent="0">
              <a:buNone/>
              <a:defRPr sz="8960" b="1"/>
            </a:lvl2pPr>
            <a:lvl3pPr marL="4096512" indent="0">
              <a:buNone/>
              <a:defRPr sz="8064" b="1"/>
            </a:lvl3pPr>
            <a:lvl4pPr marL="6144768" indent="0">
              <a:buNone/>
              <a:defRPr sz="7168" b="1"/>
            </a:lvl4pPr>
            <a:lvl5pPr marL="8193024" indent="0">
              <a:buNone/>
              <a:defRPr sz="7168" b="1"/>
            </a:lvl5pPr>
            <a:lvl6pPr marL="10241280" indent="0">
              <a:buNone/>
              <a:defRPr sz="7168" b="1"/>
            </a:lvl6pPr>
            <a:lvl7pPr marL="12289536" indent="0">
              <a:buNone/>
              <a:defRPr sz="7168" b="1"/>
            </a:lvl7pPr>
            <a:lvl8pPr marL="14337792" indent="0">
              <a:buNone/>
              <a:defRPr sz="7168" b="1"/>
            </a:lvl8pPr>
            <a:lvl9pPr marL="16386048" indent="0">
              <a:buNone/>
              <a:defRPr sz="7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738755" y="18704560"/>
            <a:ext cx="17415647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710" y="3413760"/>
            <a:ext cx="13212420" cy="11948160"/>
          </a:xfrm>
        </p:spPr>
        <p:txBody>
          <a:bodyPr anchor="b"/>
          <a:lstStyle>
            <a:lvl1pPr>
              <a:defRPr sz="14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5647" y="7372785"/>
            <a:ext cx="20738753" cy="36389733"/>
          </a:xfrm>
        </p:spPr>
        <p:txBody>
          <a:bodyPr/>
          <a:lstStyle>
            <a:lvl1pPr>
              <a:defRPr sz="14336"/>
            </a:lvl1pPr>
            <a:lvl2pPr>
              <a:defRPr sz="12544"/>
            </a:lvl2pPr>
            <a:lvl3pPr>
              <a:defRPr sz="10752"/>
            </a:lvl3pPr>
            <a:lvl4pPr>
              <a:defRPr sz="8960"/>
            </a:lvl4pPr>
            <a:lvl5pPr>
              <a:defRPr sz="8960"/>
            </a:lvl5pPr>
            <a:lvl6pPr>
              <a:defRPr sz="8960"/>
            </a:lvl6pPr>
            <a:lvl7pPr>
              <a:defRPr sz="8960"/>
            </a:lvl7pPr>
            <a:lvl8pPr>
              <a:defRPr sz="8960"/>
            </a:lvl8pPr>
            <a:lvl9pPr>
              <a:defRPr sz="8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1710" y="15361920"/>
            <a:ext cx="13212420" cy="28459857"/>
          </a:xfrm>
        </p:spPr>
        <p:txBody>
          <a:bodyPr/>
          <a:lstStyle>
            <a:lvl1pPr marL="0" indent="0">
              <a:buNone/>
              <a:defRPr sz="7168"/>
            </a:lvl1pPr>
            <a:lvl2pPr marL="2048256" indent="0">
              <a:buNone/>
              <a:defRPr sz="6272"/>
            </a:lvl2pPr>
            <a:lvl3pPr marL="4096512" indent="0">
              <a:buNone/>
              <a:defRPr sz="5376"/>
            </a:lvl3pPr>
            <a:lvl4pPr marL="6144768" indent="0">
              <a:buNone/>
              <a:defRPr sz="4480"/>
            </a:lvl4pPr>
            <a:lvl5pPr marL="8193024" indent="0">
              <a:buNone/>
              <a:defRPr sz="4480"/>
            </a:lvl5pPr>
            <a:lvl6pPr marL="10241280" indent="0">
              <a:buNone/>
              <a:defRPr sz="4480"/>
            </a:lvl6pPr>
            <a:lvl7pPr marL="12289536" indent="0">
              <a:buNone/>
              <a:defRPr sz="4480"/>
            </a:lvl7pPr>
            <a:lvl8pPr marL="14337792" indent="0">
              <a:buNone/>
              <a:defRPr sz="4480"/>
            </a:lvl8pPr>
            <a:lvl9pPr marL="16386048" indent="0">
              <a:buNone/>
              <a:defRPr sz="4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710" y="3413760"/>
            <a:ext cx="13212420" cy="11948160"/>
          </a:xfrm>
        </p:spPr>
        <p:txBody>
          <a:bodyPr anchor="b"/>
          <a:lstStyle>
            <a:lvl1pPr>
              <a:defRPr sz="14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15647" y="7372785"/>
            <a:ext cx="20738753" cy="36389733"/>
          </a:xfrm>
        </p:spPr>
        <p:txBody>
          <a:bodyPr anchor="t"/>
          <a:lstStyle>
            <a:lvl1pPr marL="0" indent="0">
              <a:buNone/>
              <a:defRPr sz="14336"/>
            </a:lvl1pPr>
            <a:lvl2pPr marL="2048256" indent="0">
              <a:buNone/>
              <a:defRPr sz="12544"/>
            </a:lvl2pPr>
            <a:lvl3pPr marL="4096512" indent="0">
              <a:buNone/>
              <a:defRPr sz="10752"/>
            </a:lvl3pPr>
            <a:lvl4pPr marL="6144768" indent="0">
              <a:buNone/>
              <a:defRPr sz="8960"/>
            </a:lvl4pPr>
            <a:lvl5pPr marL="8193024" indent="0">
              <a:buNone/>
              <a:defRPr sz="8960"/>
            </a:lvl5pPr>
            <a:lvl6pPr marL="10241280" indent="0">
              <a:buNone/>
              <a:defRPr sz="8960"/>
            </a:lvl6pPr>
            <a:lvl7pPr marL="12289536" indent="0">
              <a:buNone/>
              <a:defRPr sz="8960"/>
            </a:lvl7pPr>
            <a:lvl8pPr marL="14337792" indent="0">
              <a:buNone/>
              <a:defRPr sz="8960"/>
            </a:lvl8pPr>
            <a:lvl9pPr marL="16386048" indent="0">
              <a:buNone/>
              <a:defRPr sz="8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1710" y="15361920"/>
            <a:ext cx="13212420" cy="28459857"/>
          </a:xfrm>
        </p:spPr>
        <p:txBody>
          <a:bodyPr/>
          <a:lstStyle>
            <a:lvl1pPr marL="0" indent="0">
              <a:buNone/>
              <a:defRPr sz="7168"/>
            </a:lvl1pPr>
            <a:lvl2pPr marL="2048256" indent="0">
              <a:buNone/>
              <a:defRPr sz="6272"/>
            </a:lvl2pPr>
            <a:lvl3pPr marL="4096512" indent="0">
              <a:buNone/>
              <a:defRPr sz="5376"/>
            </a:lvl3pPr>
            <a:lvl4pPr marL="6144768" indent="0">
              <a:buNone/>
              <a:defRPr sz="4480"/>
            </a:lvl4pPr>
            <a:lvl5pPr marL="8193024" indent="0">
              <a:buNone/>
              <a:defRPr sz="4480"/>
            </a:lvl5pPr>
            <a:lvl6pPr marL="10241280" indent="0">
              <a:buNone/>
              <a:defRPr sz="4480"/>
            </a:lvl6pPr>
            <a:lvl7pPr marL="12289536" indent="0">
              <a:buNone/>
              <a:defRPr sz="4480"/>
            </a:lvl7pPr>
            <a:lvl8pPr marL="14337792" indent="0">
              <a:buNone/>
              <a:defRPr sz="4480"/>
            </a:lvl8pPr>
            <a:lvl9pPr marL="16386048" indent="0">
              <a:buNone/>
              <a:defRPr sz="4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38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6374" y="2726278"/>
            <a:ext cx="3533269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6374" y="13631334"/>
            <a:ext cx="3533269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6374" y="47460758"/>
            <a:ext cx="9217224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5B2A-07D0-4D3B-981E-1E61CE7E826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69802" y="47460758"/>
            <a:ext cx="13825835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1840" y="47460758"/>
            <a:ext cx="9217224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F816-BD37-401A-A113-7B839E4E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96512" rtl="0" eaLnBrk="1" latinLnBrk="0" hangingPunct="1">
        <a:lnSpc>
          <a:spcPct val="90000"/>
        </a:lnSpc>
        <a:spcBef>
          <a:spcPct val="0"/>
        </a:spcBef>
        <a:buNone/>
        <a:defRPr sz="19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4128" indent="-1024128" algn="l" defTabSz="4096512" rtl="0" eaLnBrk="1" latinLnBrk="0" hangingPunct="1">
        <a:lnSpc>
          <a:spcPct val="90000"/>
        </a:lnSpc>
        <a:spcBef>
          <a:spcPts val="4480"/>
        </a:spcBef>
        <a:buFont typeface="Arial" panose="020B0604020202020204" pitchFamily="34" charset="0"/>
        <a:buChar char="•"/>
        <a:defRPr sz="12544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4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10752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3pPr>
      <a:lvl4pPr marL="7168896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4pPr>
      <a:lvl5pPr marL="9217152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5pPr>
      <a:lvl6pPr marL="11265408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6pPr>
      <a:lvl7pPr marL="13313664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8pPr>
      <a:lvl9pPr marL="17410176" indent="-1024128" algn="l" defTabSz="4096512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8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1pPr>
      <a:lvl2pPr marL="2048256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2pPr>
      <a:lvl3pPr marL="4096512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3pPr>
      <a:lvl4pPr marL="6144768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4pPr>
      <a:lvl5pPr marL="8193024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0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6pPr>
      <a:lvl7pPr marL="12289536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7pPr>
      <a:lvl8pPr marL="14337792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8pPr>
      <a:lvl9pPr marL="16386048" algn="l" defTabSz="4096512" rtl="0" eaLnBrk="1" latinLnBrk="0" hangingPunct="1">
        <a:defRPr sz="8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ngView Chart">
            <a:extLst>
              <a:ext uri="{FF2B5EF4-FFF2-40B4-BE49-F238E27FC236}">
                <a16:creationId xmlns:a16="http://schemas.microsoft.com/office/drawing/2014/main" id="{9C6542DA-E576-09A5-F25D-617AAB655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37000" intensity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581" t="5706" r="9358" b="9560"/>
          <a:stretch/>
        </p:blipFill>
        <p:spPr bwMode="auto">
          <a:xfrm>
            <a:off x="82524" y="-162234"/>
            <a:ext cx="50601362" cy="513686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6E716C-0B0F-F23A-F8C0-B9F762792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30" y="-2857536"/>
            <a:ext cx="27135648" cy="8596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5FBC-C94E-437F-923F-D05849CCFBE1}"/>
              </a:ext>
            </a:extLst>
          </p:cNvPr>
          <p:cNvSpPr txBox="1"/>
          <p:nvPr/>
        </p:nvSpPr>
        <p:spPr>
          <a:xfrm>
            <a:off x="794" y="5996091"/>
            <a:ext cx="40965438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INSTITUTIONAL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CC451-944A-AE40-91FB-FA589A02569B}"/>
              </a:ext>
            </a:extLst>
          </p:cNvPr>
          <p:cNvSpPr/>
          <p:nvPr/>
        </p:nvSpPr>
        <p:spPr>
          <a:xfrm>
            <a:off x="0" y="12026779"/>
            <a:ext cx="40965438" cy="3727314"/>
          </a:xfrm>
          <a:prstGeom prst="rect">
            <a:avLst/>
          </a:prstGeom>
          <a:gradFill flip="none" rotWithShape="1">
            <a:gsLst>
              <a:gs pos="70000">
                <a:srgbClr val="46CA8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22792-8A4A-6123-8A05-578300CD1429}"/>
              </a:ext>
            </a:extLst>
          </p:cNvPr>
          <p:cNvSpPr txBox="1"/>
          <p:nvPr/>
        </p:nvSpPr>
        <p:spPr>
          <a:xfrm>
            <a:off x="936967" y="12782440"/>
            <a:ext cx="40965438" cy="23237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14500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Foreign Institutional Investor (FII) </a:t>
            </a:r>
            <a:endParaRPr lang="en-US" sz="14500" b="1" dirty="0">
              <a:solidFill>
                <a:schemeClr val="bg1"/>
              </a:solidFill>
              <a:effectLst>
                <a:outerShdw blurRad="431800" dist="38100" dir="2700000" sx="102000" sy="102000" algn="tl" rotWithShape="0">
                  <a:prstClr val="black">
                    <a:alpha val="25000"/>
                  </a:prstClr>
                </a:outerShdw>
              </a:effectLst>
              <a:latin typeface="Montserrat SemiBold" panose="00000700000000000000" pitchFamily="2" charset="0"/>
              <a:ea typeface="SF Pro Display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C44D3-70E7-6EBF-389B-9A5E08C4E542}"/>
              </a:ext>
            </a:extLst>
          </p:cNvPr>
          <p:cNvSpPr txBox="1"/>
          <p:nvPr/>
        </p:nvSpPr>
        <p:spPr>
          <a:xfrm>
            <a:off x="3069771" y="16981714"/>
            <a:ext cx="14107886" cy="280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A5D25-0319-88F7-B254-45A4076F9807}"/>
              </a:ext>
            </a:extLst>
          </p:cNvPr>
          <p:cNvSpPr/>
          <p:nvPr/>
        </p:nvSpPr>
        <p:spPr>
          <a:xfrm>
            <a:off x="21772" y="30924383"/>
            <a:ext cx="40965438" cy="3727314"/>
          </a:xfrm>
          <a:prstGeom prst="rect">
            <a:avLst/>
          </a:prstGeom>
          <a:gradFill flip="none" rotWithShape="1">
            <a:gsLst>
              <a:gs pos="7000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4669A-1AC7-98C8-A959-FB5D20879D55}"/>
              </a:ext>
            </a:extLst>
          </p:cNvPr>
          <p:cNvSpPr txBox="1"/>
          <p:nvPr/>
        </p:nvSpPr>
        <p:spPr>
          <a:xfrm>
            <a:off x="-935373" y="31680044"/>
            <a:ext cx="40965438" cy="23237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IN" sz="14500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Domestic Institutional Investor (</a:t>
            </a:r>
            <a:r>
              <a:rPr lang="en-IN" sz="14500" dirty="0">
                <a:solidFill>
                  <a:schemeClr val="bg1"/>
                </a:solidFill>
                <a:latin typeface="Montserrat SemiBold" panose="00000700000000000000" pitchFamily="2" charset="0"/>
              </a:rPr>
              <a:t>D</a:t>
            </a:r>
            <a:r>
              <a:rPr lang="en-IN" sz="14500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II) </a:t>
            </a:r>
            <a:endParaRPr lang="en-US" sz="14500" b="1" dirty="0">
              <a:solidFill>
                <a:schemeClr val="bg1"/>
              </a:solidFill>
              <a:effectLst>
                <a:outerShdw blurRad="431800" dist="38100" dir="2700000" sx="102000" sy="102000" algn="tl" rotWithShape="0">
                  <a:prstClr val="black">
                    <a:alpha val="25000"/>
                  </a:prstClr>
                </a:outerShdw>
              </a:effectLst>
              <a:latin typeface="Montserrat SemiBold" panose="00000700000000000000" pitchFamily="2" charset="0"/>
              <a:ea typeface="SF Pro Display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767A2-36B4-145A-905D-9946852E2313}"/>
              </a:ext>
            </a:extLst>
          </p:cNvPr>
          <p:cNvSpPr txBox="1"/>
          <p:nvPr/>
        </p:nvSpPr>
        <p:spPr>
          <a:xfrm>
            <a:off x="-509450" y="17223603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Net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770CB-8A8F-EFC6-1E90-7A504EB6B842}"/>
              </a:ext>
            </a:extLst>
          </p:cNvPr>
          <p:cNvSpPr txBox="1"/>
          <p:nvPr/>
        </p:nvSpPr>
        <p:spPr>
          <a:xfrm>
            <a:off x="-347547" y="21093558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Buy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F2BE8-310C-55E9-E12B-BE0E494683FF}"/>
              </a:ext>
            </a:extLst>
          </p:cNvPr>
          <p:cNvSpPr txBox="1"/>
          <p:nvPr/>
        </p:nvSpPr>
        <p:spPr>
          <a:xfrm>
            <a:off x="-482002" y="25348026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Sell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3923F-63A2-63E4-0F7B-3BD2B7017ACE}"/>
              </a:ext>
            </a:extLst>
          </p:cNvPr>
          <p:cNvSpPr txBox="1"/>
          <p:nvPr/>
        </p:nvSpPr>
        <p:spPr>
          <a:xfrm>
            <a:off x="18340573" y="17086803"/>
            <a:ext cx="21610027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FF0000"/>
                </a:solidFill>
                <a:latin typeface="Montserrat SemiBold"/>
              </a:defRPr>
            </a:pPr>
            <a:r>
              <a:t>-203.13 Crores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A2617B-12E9-7392-DB65-4C381B664329}"/>
              </a:ext>
            </a:extLst>
          </p:cNvPr>
          <p:cNvSpPr txBox="1"/>
          <p:nvPr/>
        </p:nvSpPr>
        <p:spPr>
          <a:xfrm>
            <a:off x="18420037" y="21093338"/>
            <a:ext cx="21610027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46CA85"/>
                </a:solidFill>
                <a:latin typeface="Montserrat SemiBold"/>
              </a:defRPr>
            </a:pPr>
            <a:r>
              <a:t>8643.63 Crores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0275A-1B32-26C2-97F8-537CFEF2EFC1}"/>
              </a:ext>
            </a:extLst>
          </p:cNvPr>
          <p:cNvSpPr txBox="1"/>
          <p:nvPr/>
        </p:nvSpPr>
        <p:spPr>
          <a:xfrm>
            <a:off x="18441810" y="25229907"/>
            <a:ext cx="21508790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FF0000"/>
                </a:solidFill>
                <a:latin typeface="Montserrat SemiBold"/>
              </a:defRPr>
            </a:pPr>
            <a:r>
              <a:t>8846.76 Crores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57E3E9-DDBE-B130-2FB7-E26783DA2F59}"/>
              </a:ext>
            </a:extLst>
          </p:cNvPr>
          <p:cNvSpPr txBox="1"/>
          <p:nvPr/>
        </p:nvSpPr>
        <p:spPr>
          <a:xfrm>
            <a:off x="3091543" y="36205885"/>
            <a:ext cx="14107886" cy="280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0D895-601B-8AB6-56E0-7D52EBCDEF91}"/>
              </a:ext>
            </a:extLst>
          </p:cNvPr>
          <p:cNvSpPr txBox="1"/>
          <p:nvPr/>
        </p:nvSpPr>
        <p:spPr>
          <a:xfrm>
            <a:off x="-487678" y="36447774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Net 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E152B9-C411-6375-6E97-9408A3C3BFD5}"/>
              </a:ext>
            </a:extLst>
          </p:cNvPr>
          <p:cNvSpPr txBox="1"/>
          <p:nvPr/>
        </p:nvSpPr>
        <p:spPr>
          <a:xfrm>
            <a:off x="-325775" y="40317729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Buy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D76C59-A732-B556-65E4-7871C84DB192}"/>
              </a:ext>
            </a:extLst>
          </p:cNvPr>
          <p:cNvSpPr txBox="1"/>
          <p:nvPr/>
        </p:nvSpPr>
        <p:spPr>
          <a:xfrm>
            <a:off x="-460230" y="44572197"/>
            <a:ext cx="18209622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effectLst>
                  <a:outerShdw blurRad="431800" dist="38100" dir="2700000" sx="102000" sy="102000" algn="tl" rotWithShape="0">
                    <a:prstClr val="black">
                      <a:alpha val="25000"/>
                    </a:prstClr>
                  </a:outerShdw>
                </a:effectLst>
                <a:latin typeface="Montserrat SemiBold" panose="00000700000000000000" pitchFamily="2" charset="0"/>
                <a:ea typeface="SF Pro Display" panose="00000500000000000000" pitchFamily="50" charset="0"/>
              </a:rPr>
              <a:t>Sell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EBB69-A5AF-E448-1B0E-A14CB200D065}"/>
              </a:ext>
            </a:extLst>
          </p:cNvPr>
          <p:cNvSpPr txBox="1"/>
          <p:nvPr/>
        </p:nvSpPr>
        <p:spPr>
          <a:xfrm>
            <a:off x="18362346" y="36310974"/>
            <a:ext cx="21588254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46CA85"/>
                </a:solidFill>
                <a:latin typeface="Montserrat SemiBold"/>
              </a:defRPr>
            </a:pPr>
            <a:r>
              <a:t>1723.79 Crores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931D0-D760-801B-C8FE-ADD3B2D94C99}"/>
              </a:ext>
            </a:extLst>
          </p:cNvPr>
          <p:cNvSpPr txBox="1"/>
          <p:nvPr/>
        </p:nvSpPr>
        <p:spPr>
          <a:xfrm>
            <a:off x="18441810" y="40317509"/>
            <a:ext cx="21588254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46CA85"/>
                </a:solidFill>
                <a:latin typeface="Montserrat SemiBold"/>
              </a:defRPr>
            </a:pPr>
            <a:r>
              <a:t>6476.52 Crores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DC80D6-7A09-C74E-C18B-C0BA0FCD1B32}"/>
              </a:ext>
            </a:extLst>
          </p:cNvPr>
          <p:cNvSpPr txBox="1"/>
          <p:nvPr/>
        </p:nvSpPr>
        <p:spPr>
          <a:xfrm>
            <a:off x="18463582" y="44454078"/>
            <a:ext cx="21588254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 sz="20000" b="1">
                <a:solidFill>
                  <a:srgbClr val="FF0000"/>
                </a:solidFill>
                <a:latin typeface="Montserrat SemiBold"/>
              </a:defRPr>
            </a:pPr>
            <a:r>
              <a:t>4752.73 Crores</a:t>
            </a:r>
          </a:p>
        </p:txBody>
      </p:sp>
    </p:spTree>
    <p:extLst>
      <p:ext uri="{BB962C8B-B14F-4D97-AF65-F5344CB8AC3E}">
        <p14:creationId xmlns:p14="http://schemas.microsoft.com/office/powerpoint/2010/main" val="348754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Gupta</dc:creator>
  <cp:lastModifiedBy>Harsh Gupta</cp:lastModifiedBy>
  <cp:revision>8</cp:revision>
  <dcterms:created xsi:type="dcterms:W3CDTF">2022-12-17T13:20:53Z</dcterms:created>
  <dcterms:modified xsi:type="dcterms:W3CDTF">2022-12-19T20:00:37Z</dcterms:modified>
</cp:coreProperties>
</file>