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5" d="100"/>
          <a:sy n="85" d="100"/>
        </p:scale>
        <p:origin x="1382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3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8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0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A09B0C-3323-4845-B35F-B89C09F4437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2527-5F1B-4CED-8551-9553CAD9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6620968" cy="3329581"/>
          </a:xfrm>
        </p:spPr>
        <p:txBody>
          <a:bodyPr/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KICKSTARTER PROJECTS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77738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</a:t>
            </a:r>
            <a:r>
              <a:rPr lang="en-US" dirty="0" smtClean="0"/>
              <a:t>               </a:t>
            </a:r>
            <a:r>
              <a:rPr lang="en-US" b="1" dirty="0" smtClean="0"/>
              <a:t>Team </a:t>
            </a:r>
            <a:r>
              <a:rPr lang="en-US" b="1" dirty="0" smtClean="0"/>
              <a:t>Name: Skinny Snakes</a:t>
            </a:r>
          </a:p>
          <a:p>
            <a:r>
              <a:rPr lang="en-US" b="1" dirty="0" smtClean="0"/>
              <a:t>              </a:t>
            </a:r>
            <a:r>
              <a:rPr lang="en-US" b="1" dirty="0" smtClean="0"/>
              <a:t>       Team </a:t>
            </a:r>
            <a:r>
              <a:rPr lang="en-US" b="1" dirty="0" smtClean="0"/>
              <a:t>Members: </a:t>
            </a:r>
            <a:r>
              <a:rPr lang="en-US" b="1" dirty="0" err="1" smtClean="0"/>
              <a:t>Harsha</a:t>
            </a:r>
            <a:r>
              <a:rPr lang="en-US" b="1" dirty="0" smtClean="0"/>
              <a:t> Gupta</a:t>
            </a:r>
          </a:p>
          <a:p>
            <a:r>
              <a:rPr lang="en-US" b="1" dirty="0" smtClean="0"/>
              <a:t>                         </a:t>
            </a:r>
            <a:r>
              <a:rPr lang="en-US" b="1" dirty="0" smtClean="0"/>
              <a:t>		            </a:t>
            </a:r>
            <a:r>
              <a:rPr lang="en-US" b="1" dirty="0" err="1" smtClean="0"/>
              <a:t>Reeyaa</a:t>
            </a:r>
            <a:r>
              <a:rPr lang="en-US" b="1" dirty="0" smtClean="0"/>
              <a:t> Vijay Patil</a:t>
            </a:r>
          </a:p>
          <a:p>
            <a:r>
              <a:rPr lang="en-US" b="1" dirty="0" smtClean="0"/>
              <a:t>                                      </a:t>
            </a:r>
            <a:r>
              <a:rPr lang="en-US" b="1" dirty="0" smtClean="0"/>
              <a:t>            </a:t>
            </a:r>
            <a:r>
              <a:rPr lang="en-US" b="1" dirty="0" err="1" smtClean="0"/>
              <a:t>Mohommad</a:t>
            </a:r>
            <a:r>
              <a:rPr lang="en-US" b="1" dirty="0" smtClean="0"/>
              <a:t> Arbaaz Patel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b="1" dirty="0" smtClean="0"/>
              <a:t>Professor </a:t>
            </a:r>
            <a:r>
              <a:rPr lang="en-US" b="1" dirty="0" err="1" smtClean="0"/>
              <a:t>Yegin</a:t>
            </a:r>
            <a:r>
              <a:rPr lang="en-US" b="1" dirty="0" smtClean="0"/>
              <a:t> </a:t>
            </a:r>
            <a:r>
              <a:rPr lang="en-US" b="1" dirty="0" err="1" smtClean="0"/>
              <a:t>Genc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0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projects are affordable by the crowd?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Successful </a:t>
            </a:r>
            <a:r>
              <a:rPr lang="en-US" dirty="0" smtClean="0"/>
              <a:t>Projects</a:t>
            </a:r>
            <a:r>
              <a:rPr lang="en-US" dirty="0"/>
              <a:t> </a:t>
            </a:r>
            <a:r>
              <a:rPr lang="en-US" dirty="0" smtClean="0"/>
              <a:t>               For Failed Projects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3962400" cy="2853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90800"/>
            <a:ext cx="4495800" cy="28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dirty="0"/>
              <a:t>Does project novelty determine success?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7" y="1447799"/>
            <a:ext cx="7777983" cy="4919307"/>
          </a:xfrm>
        </p:spPr>
      </p:pic>
    </p:spTree>
    <p:extLst>
      <p:ext uri="{BB962C8B-B14F-4D97-AF65-F5344CB8AC3E}">
        <p14:creationId xmlns:p14="http://schemas.microsoft.com/office/powerpoint/2010/main" val="36142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b="1" dirty="0" smtClean="0"/>
              <a:t>Conclusion and Future Scope </a:t>
            </a:r>
            <a:endParaRPr lang="en-IN" sz="8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/>
              <a:t>Kickstarter</a:t>
            </a:r>
            <a:r>
              <a:rPr lang="en-US" sz="2800" dirty="0"/>
              <a:t> is an American public benefit corporation based in Brooklyn, New York, that maintains a global crowd-funding platform focused on </a:t>
            </a:r>
            <a:r>
              <a:rPr lang="en-US" sz="2800" dirty="0" smtClean="0"/>
              <a:t>creativity.</a:t>
            </a:r>
          </a:p>
          <a:p>
            <a:r>
              <a:rPr lang="en-US" sz="2800" dirty="0"/>
              <a:t>The company’s stated mission is to “help bring creative projects to life</a:t>
            </a:r>
            <a:r>
              <a:rPr lang="en-US" sz="2800" dirty="0" smtClean="0"/>
              <a:t>”.</a:t>
            </a:r>
          </a:p>
          <a:p>
            <a:r>
              <a:rPr lang="en-US" sz="2800" dirty="0" smtClean="0"/>
              <a:t>Everything </a:t>
            </a:r>
            <a:r>
              <a:rPr lang="en-US" sz="2800" dirty="0"/>
              <a:t>on </a:t>
            </a:r>
            <a:r>
              <a:rPr lang="en-US" sz="2800" dirty="0" err="1"/>
              <a:t>Kickstarter</a:t>
            </a:r>
            <a:r>
              <a:rPr lang="en-US" sz="2800" dirty="0"/>
              <a:t> must be a project with a clear goal, like making an album, a book, or a work of art. A project will eventually be completed, and something will be produced by it</a:t>
            </a:r>
            <a:r>
              <a:rPr lang="en-US" sz="2800" dirty="0" smtClean="0"/>
              <a:t>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Our project </a:t>
            </a:r>
            <a:r>
              <a:rPr lang="en-US" sz="2400" dirty="0"/>
              <a:t>analyses the dataset from </a:t>
            </a:r>
            <a:r>
              <a:rPr lang="en-US" sz="2400" dirty="0" err="1"/>
              <a:t>kickstarter</a:t>
            </a:r>
            <a:r>
              <a:rPr lang="en-US" sz="2400" dirty="0"/>
              <a:t> and outlines whether a project would be successful or not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sz="2400" dirty="0" smtClean="0"/>
              <a:t>Our </a:t>
            </a:r>
            <a:r>
              <a:rPr lang="en-US" sz="2400" dirty="0"/>
              <a:t>project </a:t>
            </a:r>
            <a:r>
              <a:rPr lang="en-US" sz="2400" dirty="0" smtClean="0"/>
              <a:t>begins</a:t>
            </a:r>
            <a:r>
              <a:rPr lang="en-US" sz="2400" dirty="0" smtClean="0"/>
              <a:t> by analyzing </a:t>
            </a:r>
            <a:r>
              <a:rPr lang="en-US" sz="2400" dirty="0"/>
              <a:t>parameters </a:t>
            </a:r>
            <a:r>
              <a:rPr lang="en-US" sz="2400" dirty="0" smtClean="0"/>
              <a:t>which makes </a:t>
            </a:r>
            <a:r>
              <a:rPr lang="en-US" sz="2400" dirty="0"/>
              <a:t>a project successful. Furthermore, we estimate/predict the success or failure of the </a:t>
            </a:r>
            <a:r>
              <a:rPr lang="en-US" sz="2400" dirty="0" smtClean="0"/>
              <a:t>project</a:t>
            </a:r>
            <a:r>
              <a:rPr lang="en-US" sz="2400" dirty="0" smtClean="0"/>
              <a:t>s. </a:t>
            </a:r>
            <a:endParaRPr lang="en-US" sz="2400" dirty="0" smtClean="0"/>
          </a:p>
          <a:p>
            <a:r>
              <a:rPr lang="en-US" sz="2400" dirty="0" smtClean="0"/>
              <a:t>This</a:t>
            </a:r>
            <a:r>
              <a:rPr lang="en-US" sz="2400" dirty="0" smtClean="0"/>
              <a:t> </a:t>
            </a:r>
            <a:r>
              <a:rPr lang="en-US" sz="2400" dirty="0"/>
              <a:t>report would help creators analyze parameters that effect the success of a project, help </a:t>
            </a:r>
            <a:r>
              <a:rPr lang="en-US" sz="2400" dirty="0" smtClean="0"/>
              <a:t>them </a:t>
            </a:r>
            <a:r>
              <a:rPr lang="en-US" sz="2400" dirty="0" smtClean="0"/>
              <a:t>estimate their </a:t>
            </a:r>
            <a:r>
              <a:rPr lang="en-US" sz="2400" dirty="0"/>
              <a:t>backers for a particular project, the amount of funding a particular category project is likely to get, </a:t>
            </a:r>
            <a:r>
              <a:rPr lang="en-US" sz="2400" dirty="0" smtClean="0"/>
              <a:t>and also help </a:t>
            </a:r>
            <a:r>
              <a:rPr lang="en-US" sz="2400" dirty="0" smtClean="0"/>
              <a:t>them</a:t>
            </a:r>
            <a:r>
              <a:rPr lang="en-US" sz="2400" dirty="0" smtClean="0"/>
              <a:t> </a:t>
            </a:r>
            <a:r>
              <a:rPr lang="en-US" sz="2400" dirty="0"/>
              <a:t>realize effects of novelty in a particular category and hence foresee </a:t>
            </a:r>
            <a:r>
              <a:rPr lang="en-US" sz="2400" dirty="0" smtClean="0"/>
              <a:t>their </a:t>
            </a:r>
            <a:r>
              <a:rPr lang="en-US" sz="2400" dirty="0" smtClean="0"/>
              <a:t>success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6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this analysis, we will be analyzing a dataset named as “</a:t>
            </a:r>
            <a:r>
              <a:rPr lang="en-US" sz="2400" dirty="0" err="1"/>
              <a:t>Kickstarter</a:t>
            </a:r>
            <a:r>
              <a:rPr lang="en-US" sz="2400" dirty="0"/>
              <a:t>”. </a:t>
            </a:r>
          </a:p>
          <a:p>
            <a:r>
              <a:rPr lang="en-US" sz="2400" dirty="0"/>
              <a:t>The dataset was obtained from the </a:t>
            </a:r>
            <a:r>
              <a:rPr lang="en-US" sz="2400" dirty="0" err="1"/>
              <a:t>Kaggle</a:t>
            </a:r>
            <a:r>
              <a:rPr lang="en-US" sz="2400" dirty="0"/>
              <a:t> </a:t>
            </a:r>
            <a:r>
              <a:rPr lang="en-US" sz="2400" dirty="0" smtClean="0"/>
              <a:t>platform</a:t>
            </a:r>
            <a:r>
              <a:rPr lang="en-US" sz="2400" dirty="0"/>
              <a:t> </a:t>
            </a:r>
            <a:r>
              <a:rPr lang="en-US" sz="2400" dirty="0" smtClean="0"/>
              <a:t>which is a 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file.</a:t>
            </a:r>
          </a:p>
          <a:p>
            <a:r>
              <a:rPr lang="en-US" sz="2400" dirty="0" smtClean="0"/>
              <a:t>The dataset </a:t>
            </a:r>
            <a:r>
              <a:rPr lang="en-US" sz="2400" dirty="0"/>
              <a:t>consists of 378661 observations (rows) and 17 variables (columns) whom 10 are categorical and 7 are </a:t>
            </a:r>
            <a:r>
              <a:rPr lang="en-US" sz="2400" dirty="0" smtClean="0"/>
              <a:t>numeric. </a:t>
            </a:r>
          </a:p>
          <a:p>
            <a:r>
              <a:rPr lang="en-US" sz="2400" dirty="0"/>
              <a:t>The dataset was loaded and processed using the 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9932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percentage state of project on </a:t>
            </a:r>
            <a:r>
              <a:rPr lang="en-US" dirty="0" err="1"/>
              <a:t>Kickstarter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What category of projects gets the maximum number of backers?</a:t>
            </a:r>
          </a:p>
          <a:p>
            <a:pPr lvl="0"/>
            <a:r>
              <a:rPr lang="en-US" dirty="0"/>
              <a:t>What is the number of projects in each category?</a:t>
            </a:r>
          </a:p>
          <a:p>
            <a:pPr lvl="0"/>
            <a:r>
              <a:rPr lang="en-US" dirty="0" smtClean="0"/>
              <a:t>Does keeping the project open for a longer duration gets more funding?</a:t>
            </a:r>
            <a:endParaRPr lang="en-US" dirty="0"/>
          </a:p>
          <a:p>
            <a:pPr lvl="0"/>
            <a:r>
              <a:rPr lang="en-US" dirty="0" smtClean="0"/>
              <a:t>What projects are affordable by the crowd?</a:t>
            </a:r>
            <a:endParaRPr lang="en-US" dirty="0"/>
          </a:p>
          <a:p>
            <a:pPr lvl="0"/>
            <a:r>
              <a:rPr lang="en-US" dirty="0"/>
              <a:t>Does project novelty determine success?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is percentage state of the projects on </a:t>
            </a:r>
            <a:r>
              <a:rPr lang="en-US" dirty="0" err="1">
                <a:effectLst/>
              </a:rPr>
              <a:t>Kickstarter</a:t>
            </a:r>
            <a:r>
              <a:rPr lang="en-US" dirty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Inference: </a:t>
            </a:r>
            <a:r>
              <a:rPr lang="en-US" sz="3500" dirty="0"/>
              <a:t>The inference that we derive from the code above is that approximately half of the projects on </a:t>
            </a:r>
            <a:r>
              <a:rPr lang="en-US" sz="3500" dirty="0" err="1"/>
              <a:t>kickstarter</a:t>
            </a:r>
            <a:r>
              <a:rPr lang="en-US" sz="3500" dirty="0"/>
              <a:t> have failed. The projects that have been successful is approximately 35%. The number of projects that are live, suspended or undefined are negligible.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16294"/>
            <a:ext cx="678214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Which category of the projects get the maximum number of backers?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6" y="1752600"/>
            <a:ext cx="7696200" cy="48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How many projects are introduced</a:t>
            </a:r>
            <a:r>
              <a:rPr lang="en-US" sz="3200" dirty="0" smtClean="0"/>
              <a:t> </a:t>
            </a:r>
            <a:r>
              <a:rPr lang="en-US" sz="3200" dirty="0"/>
              <a:t>in each category?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065056"/>
            <a:ext cx="6711950" cy="4170925"/>
          </a:xfrm>
        </p:spPr>
      </p:pic>
    </p:spTree>
    <p:extLst>
      <p:ext uri="{BB962C8B-B14F-4D97-AF65-F5344CB8AC3E}">
        <p14:creationId xmlns:p14="http://schemas.microsoft.com/office/powerpoint/2010/main" val="36255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Does keeping a project open for a longer duration get more funding?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082184"/>
            <a:ext cx="6711950" cy="4136669"/>
          </a:xfrm>
        </p:spPr>
      </p:pic>
    </p:spTree>
    <p:extLst>
      <p:ext uri="{BB962C8B-B14F-4D97-AF65-F5344CB8AC3E}">
        <p14:creationId xmlns:p14="http://schemas.microsoft.com/office/powerpoint/2010/main" val="4447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857</TotalTime>
  <Words>422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KICKSTARTER PROJECTS</vt:lpstr>
      <vt:lpstr>Introduction</vt:lpstr>
      <vt:lpstr>Objective </vt:lpstr>
      <vt:lpstr>Data Collection</vt:lpstr>
      <vt:lpstr> Research Questions</vt:lpstr>
      <vt:lpstr>What is percentage state of the projects on Kickstarter?</vt:lpstr>
      <vt:lpstr>Which category of the projects get the maximum number of backers?</vt:lpstr>
      <vt:lpstr>How many projects are introduced in each category?</vt:lpstr>
      <vt:lpstr> Does keeping a project open for a longer duration get more funding?</vt:lpstr>
      <vt:lpstr>What projects are affordable by the crowd? </vt:lpstr>
      <vt:lpstr>Does project novelty determine success? </vt:lpstr>
      <vt:lpstr>Conclusion and 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Project</dc:title>
  <dc:creator>harsha gupta</dc:creator>
  <cp:lastModifiedBy>mohammed arbaz patel</cp:lastModifiedBy>
  <cp:revision>21</cp:revision>
  <dcterms:created xsi:type="dcterms:W3CDTF">2018-04-12T04:01:13Z</dcterms:created>
  <dcterms:modified xsi:type="dcterms:W3CDTF">2018-04-12T20:47:58Z</dcterms:modified>
</cp:coreProperties>
</file>