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Barks and Purrs: Pet Adoption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                                                                                                                                Presented By: Harsha Gupta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Vidisha</a:t>
            </a:r>
            <a:r>
              <a:rPr lang="en-US" dirty="0" smtClean="0"/>
              <a:t> Patel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Apporva</a:t>
            </a:r>
            <a:r>
              <a:rPr lang="en-US" dirty="0" smtClean="0"/>
              <a:t> </a:t>
            </a:r>
            <a:r>
              <a:rPr lang="en-US" dirty="0" err="1" smtClean="0"/>
              <a:t>Lonkar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Option: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67560"/>
            <a:ext cx="7315200" cy="3313355"/>
          </a:xfrm>
        </p:spPr>
      </p:pic>
    </p:spTree>
    <p:extLst>
      <p:ext uri="{BB962C8B-B14F-4D97-AF65-F5344CB8AC3E}">
        <p14:creationId xmlns:p14="http://schemas.microsoft.com/office/powerpoint/2010/main" val="5456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Rescue and adoption of at-risk shelter and </a:t>
            </a:r>
            <a:r>
              <a:rPr lang="en-US" dirty="0" smtClean="0"/>
              <a:t>abuse-care dogs and cats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Reasons to adopt a Pet 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</a:t>
            </a:r>
            <a:r>
              <a:rPr lang="en-US" dirty="0"/>
              <a:t>you'll save a life.</a:t>
            </a:r>
          </a:p>
          <a:p>
            <a:r>
              <a:rPr lang="en-US" dirty="0" smtClean="0"/>
              <a:t> </a:t>
            </a:r>
            <a:r>
              <a:rPr lang="en-US" dirty="0"/>
              <a:t>Because you'll get a great animal.</a:t>
            </a:r>
          </a:p>
          <a:p>
            <a:r>
              <a:rPr lang="en-US" dirty="0" smtClean="0"/>
              <a:t> </a:t>
            </a:r>
            <a:r>
              <a:rPr lang="en-US" dirty="0"/>
              <a:t>Because it’ll cost you less.</a:t>
            </a:r>
          </a:p>
          <a:p>
            <a:r>
              <a:rPr lang="en-US" dirty="0" smtClean="0"/>
              <a:t> </a:t>
            </a:r>
            <a:r>
              <a:rPr lang="en-US" dirty="0"/>
              <a:t>Because all pets are good for your health, but adoptees offer an extra boost.</a:t>
            </a:r>
          </a:p>
          <a:p>
            <a:r>
              <a:rPr lang="en-US" dirty="0" smtClean="0"/>
              <a:t> </a:t>
            </a:r>
            <a:r>
              <a:rPr lang="en-US" dirty="0"/>
              <a:t>Because adoption helps more than just one animal.</a:t>
            </a:r>
          </a:p>
          <a:p>
            <a:r>
              <a:rPr lang="en-US" dirty="0" smtClean="0"/>
              <a:t> </a:t>
            </a:r>
            <a:r>
              <a:rPr lang="en-US" dirty="0"/>
              <a:t>Because you'll change a homeless animal's whole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CRUD( Create ,Read, Update, Delete)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Image 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used: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Storm, </a:t>
            </a:r>
            <a:r>
              <a:rPr lang="en-US" dirty="0" err="1" smtClean="0"/>
              <a:t>PhpMyadmin</a:t>
            </a:r>
            <a:r>
              <a:rPr lang="en-US" dirty="0" smtClean="0"/>
              <a:t>, </a:t>
            </a:r>
            <a:r>
              <a:rPr lang="en-US" dirty="0" err="1" smtClean="0"/>
              <a:t>Xampp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34291"/>
            <a:ext cx="7315200" cy="3579892"/>
          </a:xfrm>
        </p:spPr>
      </p:pic>
    </p:spTree>
    <p:extLst>
      <p:ext uri="{BB962C8B-B14F-4D97-AF65-F5344CB8AC3E}">
        <p14:creationId xmlns:p14="http://schemas.microsoft.com/office/powerpoint/2010/main" val="209821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77709"/>
            <a:ext cx="7315200" cy="3693057"/>
          </a:xfrm>
        </p:spPr>
      </p:pic>
    </p:spTree>
    <p:extLst>
      <p:ext uri="{BB962C8B-B14F-4D97-AF65-F5344CB8AC3E}">
        <p14:creationId xmlns:p14="http://schemas.microsoft.com/office/powerpoint/2010/main" val="419170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085175"/>
            <a:ext cx="7315200" cy="2678125"/>
          </a:xfrm>
        </p:spPr>
      </p:pic>
    </p:spTree>
    <p:extLst>
      <p:ext uri="{BB962C8B-B14F-4D97-AF65-F5344CB8AC3E}">
        <p14:creationId xmlns:p14="http://schemas.microsoft.com/office/powerpoint/2010/main" val="42931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Account: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818987"/>
            <a:ext cx="7315200" cy="3210500"/>
          </a:xfrm>
        </p:spPr>
      </p:pic>
    </p:spTree>
    <p:extLst>
      <p:ext uri="{BB962C8B-B14F-4D97-AF65-F5344CB8AC3E}">
        <p14:creationId xmlns:p14="http://schemas.microsoft.com/office/powerpoint/2010/main" val="41901222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</TotalTime>
  <Words>136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Barks and Purrs: Pet Adoption</vt:lpstr>
      <vt:lpstr>Objective</vt:lpstr>
      <vt:lpstr>Reasons to adopt a Pet : </vt:lpstr>
      <vt:lpstr>Concepts used:</vt:lpstr>
      <vt:lpstr>IDE used: </vt:lpstr>
      <vt:lpstr>HomePage</vt:lpstr>
      <vt:lpstr>Sign Up Page: </vt:lpstr>
      <vt:lpstr>Login Page:</vt:lpstr>
      <vt:lpstr>My Account:</vt:lpstr>
      <vt:lpstr>Choose Option:</vt:lpstr>
      <vt:lpstr>Future Scope: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Barks and Purrs: Pet Adoption</dc:title>
  <dc:creator>Harsha Gupta</dc:creator>
  <cp:lastModifiedBy>Harsha Gupta</cp:lastModifiedBy>
  <cp:revision>3</cp:revision>
  <dcterms:created xsi:type="dcterms:W3CDTF">2018-12-19T22:14:37Z</dcterms:created>
  <dcterms:modified xsi:type="dcterms:W3CDTF">2018-12-19T22:40:17Z</dcterms:modified>
</cp:coreProperties>
</file>