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77C7DD-B306-4248-8198-13CE3641A0F8}" type="doc">
      <dgm:prSet loTypeId="urn:microsoft.com/office/officeart/2005/8/layout/chevron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E3A1BA-EFF4-4148-A748-366ED9CE5AED}">
      <dgm:prSet/>
      <dgm:spPr/>
      <dgm:t>
        <a:bodyPr/>
        <a:lstStyle/>
        <a:p>
          <a:pPr rtl="0"/>
          <a:r>
            <a:rPr lang="en-IN" dirty="0" smtClean="0"/>
            <a:t>SALES BY CATEGORY</a:t>
          </a:r>
          <a:endParaRPr lang="en-IN" dirty="0"/>
        </a:p>
      </dgm:t>
    </dgm:pt>
    <dgm:pt modelId="{60D5EAFC-E21B-47B1-9E6F-02122E690B2E}" type="parTrans" cxnId="{E1BD0A9E-5659-41FD-AEE0-C6F12A821A17}">
      <dgm:prSet/>
      <dgm:spPr/>
      <dgm:t>
        <a:bodyPr/>
        <a:lstStyle/>
        <a:p>
          <a:endParaRPr lang="en-US"/>
        </a:p>
      </dgm:t>
    </dgm:pt>
    <dgm:pt modelId="{B3EE2A09-9A3A-4046-9E1F-3867D56CD3C3}" type="sibTrans" cxnId="{E1BD0A9E-5659-41FD-AEE0-C6F12A821A17}">
      <dgm:prSet/>
      <dgm:spPr/>
      <dgm:t>
        <a:bodyPr/>
        <a:lstStyle/>
        <a:p>
          <a:endParaRPr lang="en-US"/>
        </a:p>
      </dgm:t>
    </dgm:pt>
    <dgm:pt modelId="{7197BF4E-A6CE-4AAD-BF53-88725B74F9F3}">
      <dgm:prSet custT="1"/>
      <dgm:spPr/>
      <dgm:t>
        <a:bodyPr/>
        <a:lstStyle/>
        <a:p>
          <a:r>
            <a:rPr lang="en-US" sz="3200" dirty="0" smtClean="0"/>
            <a:t> BASIC</a:t>
          </a:r>
          <a:endParaRPr lang="en-US" sz="3200" dirty="0"/>
        </a:p>
      </dgm:t>
    </dgm:pt>
    <dgm:pt modelId="{1A19156A-9120-4392-A5E6-BA13B48DF6C9}" type="parTrans" cxnId="{3FA4027C-A16A-44CB-9F0B-EBDA04537A03}">
      <dgm:prSet/>
      <dgm:spPr/>
      <dgm:t>
        <a:bodyPr/>
        <a:lstStyle/>
        <a:p>
          <a:endParaRPr lang="en-US"/>
        </a:p>
      </dgm:t>
    </dgm:pt>
    <dgm:pt modelId="{C040A2DC-D901-4DC9-8F8C-D9A975018D4A}" type="sibTrans" cxnId="{3FA4027C-A16A-44CB-9F0B-EBDA04537A03}">
      <dgm:prSet/>
      <dgm:spPr/>
      <dgm:t>
        <a:bodyPr/>
        <a:lstStyle/>
        <a:p>
          <a:endParaRPr lang="en-US"/>
        </a:p>
      </dgm:t>
    </dgm:pt>
    <dgm:pt modelId="{FFD4B223-A646-42C9-83CA-B85E12AA879A}">
      <dgm:prSet custT="1"/>
      <dgm:spPr/>
      <dgm:t>
        <a:bodyPr/>
        <a:lstStyle/>
        <a:p>
          <a:r>
            <a:rPr lang="en-US" sz="3200" dirty="0" smtClean="0"/>
            <a:t> STYLE</a:t>
          </a:r>
          <a:endParaRPr lang="en-US" sz="3200" dirty="0"/>
        </a:p>
      </dgm:t>
    </dgm:pt>
    <dgm:pt modelId="{40D20112-A6A6-4881-9C3B-75FEBFAB122A}" type="parTrans" cxnId="{33B70563-AE13-4937-8950-D28032340E4C}">
      <dgm:prSet/>
      <dgm:spPr/>
      <dgm:t>
        <a:bodyPr/>
        <a:lstStyle/>
        <a:p>
          <a:endParaRPr lang="en-US"/>
        </a:p>
      </dgm:t>
    </dgm:pt>
    <dgm:pt modelId="{D3AEB1A8-D23E-479B-9BFF-D26DC0B1E4EE}" type="sibTrans" cxnId="{33B70563-AE13-4937-8950-D28032340E4C}">
      <dgm:prSet/>
      <dgm:spPr/>
      <dgm:t>
        <a:bodyPr/>
        <a:lstStyle/>
        <a:p>
          <a:endParaRPr lang="en-US"/>
        </a:p>
      </dgm:t>
    </dgm:pt>
    <dgm:pt modelId="{97DC6772-05A9-42FD-AB56-CB9BEBDEF4AD}">
      <dgm:prSet custT="1"/>
      <dgm:spPr/>
      <dgm:t>
        <a:bodyPr/>
        <a:lstStyle/>
        <a:p>
          <a:r>
            <a:rPr lang="en-US" sz="3200" dirty="0" smtClean="0"/>
            <a:t> OUTDOOR</a:t>
          </a:r>
          <a:endParaRPr lang="en-US" sz="3200" dirty="0"/>
        </a:p>
      </dgm:t>
    </dgm:pt>
    <dgm:pt modelId="{CAC8E94C-CA8C-45F2-9E2D-14711D4B850E}" type="parTrans" cxnId="{F00F9B06-3076-47B0-AA91-A6FF4AD639CB}">
      <dgm:prSet/>
      <dgm:spPr/>
      <dgm:t>
        <a:bodyPr/>
        <a:lstStyle/>
        <a:p>
          <a:endParaRPr lang="en-US"/>
        </a:p>
      </dgm:t>
    </dgm:pt>
    <dgm:pt modelId="{A0103CEC-FE7C-433F-B1A9-62B016C79782}" type="sibTrans" cxnId="{F00F9B06-3076-47B0-AA91-A6FF4AD639CB}">
      <dgm:prSet/>
      <dgm:spPr/>
      <dgm:t>
        <a:bodyPr/>
        <a:lstStyle/>
        <a:p>
          <a:endParaRPr lang="en-US"/>
        </a:p>
      </dgm:t>
    </dgm:pt>
    <dgm:pt modelId="{AFF56746-B72A-416D-974F-AD63FDB724FC}">
      <dgm:prSet custT="1"/>
      <dgm:spPr/>
      <dgm:t>
        <a:bodyPr/>
        <a:lstStyle/>
        <a:p>
          <a:r>
            <a:rPr lang="en-US" sz="3200" dirty="0" smtClean="0"/>
            <a:t> SPORTS</a:t>
          </a:r>
          <a:endParaRPr lang="en-US" sz="3200" dirty="0"/>
        </a:p>
      </dgm:t>
    </dgm:pt>
    <dgm:pt modelId="{4530431D-56A3-4B93-9A9B-01C172487E08}" type="parTrans" cxnId="{64437F33-8DB6-42BD-AF9A-6AC34DD892FC}">
      <dgm:prSet/>
      <dgm:spPr/>
      <dgm:t>
        <a:bodyPr/>
        <a:lstStyle/>
        <a:p>
          <a:endParaRPr lang="en-US"/>
        </a:p>
      </dgm:t>
    </dgm:pt>
    <dgm:pt modelId="{FEA46C1C-4FE8-4C17-849F-E409ABE2E4CF}" type="sibTrans" cxnId="{64437F33-8DB6-42BD-AF9A-6AC34DD892FC}">
      <dgm:prSet/>
      <dgm:spPr/>
      <dgm:t>
        <a:bodyPr/>
        <a:lstStyle/>
        <a:p>
          <a:endParaRPr lang="en-US"/>
        </a:p>
      </dgm:t>
    </dgm:pt>
    <dgm:pt modelId="{96D4BCEB-ADAB-4048-809A-6898112B8C8A}" type="pres">
      <dgm:prSet presAssocID="{7877C7DD-B306-4248-8198-13CE3641A0F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6C77B5-6BAE-4143-83B1-59C61AAF0A81}" type="pres">
      <dgm:prSet presAssocID="{DEE3A1BA-EFF4-4148-A748-366ED9CE5AED}" presName="composite" presStyleCnt="0"/>
      <dgm:spPr/>
    </dgm:pt>
    <dgm:pt modelId="{40B8ADDA-4398-412E-8F2E-9BE5A6D85C14}" type="pres">
      <dgm:prSet presAssocID="{DEE3A1BA-EFF4-4148-A748-366ED9CE5AED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13EB7-9BA6-483A-BAE4-695E70247855}" type="pres">
      <dgm:prSet presAssocID="{DEE3A1BA-EFF4-4148-A748-366ED9CE5AED}" presName="descendantText" presStyleLbl="alignAcc1" presStyleIdx="0" presStyleCnt="1" custLinFactNeighborX="592" custLinFactNeighborY="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DEE7D1-DFEE-4D0A-8F05-731186AC1CC5}" type="presOf" srcId="{97DC6772-05A9-42FD-AB56-CB9BEBDEF4AD}" destId="{32113EB7-9BA6-483A-BAE4-695E70247855}" srcOrd="0" destOrd="2" presId="urn:microsoft.com/office/officeart/2005/8/layout/chevron2"/>
    <dgm:cxn modelId="{D1953DED-6CA8-42B6-BE1E-118AD0D11B95}" type="presOf" srcId="{AFF56746-B72A-416D-974F-AD63FDB724FC}" destId="{32113EB7-9BA6-483A-BAE4-695E70247855}" srcOrd="0" destOrd="3" presId="urn:microsoft.com/office/officeart/2005/8/layout/chevron2"/>
    <dgm:cxn modelId="{3E1FDDE5-8B7C-408F-97CF-A8E123B1700B}" type="presOf" srcId="{DEE3A1BA-EFF4-4148-A748-366ED9CE5AED}" destId="{40B8ADDA-4398-412E-8F2E-9BE5A6D85C14}" srcOrd="0" destOrd="0" presId="urn:microsoft.com/office/officeart/2005/8/layout/chevron2"/>
    <dgm:cxn modelId="{2113B49C-086E-4CA1-AF57-01981F77EF93}" type="presOf" srcId="{7197BF4E-A6CE-4AAD-BF53-88725B74F9F3}" destId="{32113EB7-9BA6-483A-BAE4-695E70247855}" srcOrd="0" destOrd="0" presId="urn:microsoft.com/office/officeart/2005/8/layout/chevron2"/>
    <dgm:cxn modelId="{33B70563-AE13-4937-8950-D28032340E4C}" srcId="{DEE3A1BA-EFF4-4148-A748-366ED9CE5AED}" destId="{FFD4B223-A646-42C9-83CA-B85E12AA879A}" srcOrd="1" destOrd="0" parTransId="{40D20112-A6A6-4881-9C3B-75FEBFAB122A}" sibTransId="{D3AEB1A8-D23E-479B-9BFF-D26DC0B1E4EE}"/>
    <dgm:cxn modelId="{64437F33-8DB6-42BD-AF9A-6AC34DD892FC}" srcId="{DEE3A1BA-EFF4-4148-A748-366ED9CE5AED}" destId="{AFF56746-B72A-416D-974F-AD63FDB724FC}" srcOrd="3" destOrd="0" parTransId="{4530431D-56A3-4B93-9A9B-01C172487E08}" sibTransId="{FEA46C1C-4FE8-4C17-849F-E409ABE2E4CF}"/>
    <dgm:cxn modelId="{54BF0DD4-29D6-43E3-AFF4-04D5DB339A3B}" type="presOf" srcId="{FFD4B223-A646-42C9-83CA-B85E12AA879A}" destId="{32113EB7-9BA6-483A-BAE4-695E70247855}" srcOrd="0" destOrd="1" presId="urn:microsoft.com/office/officeart/2005/8/layout/chevron2"/>
    <dgm:cxn modelId="{3FA4027C-A16A-44CB-9F0B-EBDA04537A03}" srcId="{DEE3A1BA-EFF4-4148-A748-366ED9CE5AED}" destId="{7197BF4E-A6CE-4AAD-BF53-88725B74F9F3}" srcOrd="0" destOrd="0" parTransId="{1A19156A-9120-4392-A5E6-BA13B48DF6C9}" sibTransId="{C040A2DC-D901-4DC9-8F8C-D9A975018D4A}"/>
    <dgm:cxn modelId="{E1BD0A9E-5659-41FD-AEE0-C6F12A821A17}" srcId="{7877C7DD-B306-4248-8198-13CE3641A0F8}" destId="{DEE3A1BA-EFF4-4148-A748-366ED9CE5AED}" srcOrd="0" destOrd="0" parTransId="{60D5EAFC-E21B-47B1-9E6F-02122E690B2E}" sibTransId="{B3EE2A09-9A3A-4046-9E1F-3867D56CD3C3}"/>
    <dgm:cxn modelId="{F00F9B06-3076-47B0-AA91-A6FF4AD639CB}" srcId="{DEE3A1BA-EFF4-4148-A748-366ED9CE5AED}" destId="{97DC6772-05A9-42FD-AB56-CB9BEBDEF4AD}" srcOrd="2" destOrd="0" parTransId="{CAC8E94C-CA8C-45F2-9E2D-14711D4B850E}" sibTransId="{A0103CEC-FE7C-433F-B1A9-62B016C79782}"/>
    <dgm:cxn modelId="{2D714F78-9A21-4957-B8F6-D8ACED2C3F16}" type="presOf" srcId="{7877C7DD-B306-4248-8198-13CE3641A0F8}" destId="{96D4BCEB-ADAB-4048-809A-6898112B8C8A}" srcOrd="0" destOrd="0" presId="urn:microsoft.com/office/officeart/2005/8/layout/chevron2"/>
    <dgm:cxn modelId="{61EC99CC-CAFA-4526-9962-D24EB71848AE}" type="presParOf" srcId="{96D4BCEB-ADAB-4048-809A-6898112B8C8A}" destId="{5C6C77B5-6BAE-4143-83B1-59C61AAF0A81}" srcOrd="0" destOrd="0" presId="urn:microsoft.com/office/officeart/2005/8/layout/chevron2"/>
    <dgm:cxn modelId="{71B0734A-DA4C-44B2-989A-13E4930010D7}" type="presParOf" srcId="{5C6C77B5-6BAE-4143-83B1-59C61AAF0A81}" destId="{40B8ADDA-4398-412E-8F2E-9BE5A6D85C14}" srcOrd="0" destOrd="0" presId="urn:microsoft.com/office/officeart/2005/8/layout/chevron2"/>
    <dgm:cxn modelId="{7E6627C0-C796-49CE-9476-0124F93EF9B2}" type="presParOf" srcId="{5C6C77B5-6BAE-4143-83B1-59C61AAF0A81}" destId="{32113EB7-9BA6-483A-BAE4-695E702478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C84D6F-15D9-4647-A829-B147B0716DA9}" type="doc">
      <dgm:prSet loTypeId="urn:microsoft.com/office/officeart/2005/8/layout/hierarchy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CE396A-A563-4D7E-B7ED-887F8FA62F8D}">
      <dgm:prSet phldrT="[Text]"/>
      <dgm:spPr/>
      <dgm:t>
        <a:bodyPr/>
        <a:lstStyle/>
        <a:p>
          <a:r>
            <a:rPr lang="en-US" dirty="0" smtClean="0"/>
            <a:t>BRAND</a:t>
          </a:r>
          <a:endParaRPr lang="en-US" dirty="0"/>
        </a:p>
      </dgm:t>
    </dgm:pt>
    <dgm:pt modelId="{321CD8EC-E9FE-47C1-A10B-36DE963BB94F}" type="parTrans" cxnId="{5FF7095D-6A5B-4E58-901A-F405330BE4EA}">
      <dgm:prSet/>
      <dgm:spPr/>
      <dgm:t>
        <a:bodyPr/>
        <a:lstStyle/>
        <a:p>
          <a:endParaRPr lang="en-US"/>
        </a:p>
      </dgm:t>
    </dgm:pt>
    <dgm:pt modelId="{86EFC918-3475-4B5D-8CE8-BFA628F3A5B6}" type="sibTrans" cxnId="{5FF7095D-6A5B-4E58-901A-F405330BE4EA}">
      <dgm:prSet/>
      <dgm:spPr/>
      <dgm:t>
        <a:bodyPr/>
        <a:lstStyle/>
        <a:p>
          <a:endParaRPr lang="en-US"/>
        </a:p>
      </dgm:t>
    </dgm:pt>
    <dgm:pt modelId="{583C9602-5465-42BA-8F98-599EED507943}">
      <dgm:prSet phldrT="[Text]"/>
      <dgm:spPr/>
      <dgm:t>
        <a:bodyPr/>
        <a:lstStyle/>
        <a:p>
          <a:r>
            <a:rPr lang="en-US" dirty="0" smtClean="0"/>
            <a:t>BRAND A</a:t>
          </a:r>
          <a:endParaRPr lang="en-US" dirty="0"/>
        </a:p>
      </dgm:t>
    </dgm:pt>
    <dgm:pt modelId="{C58E3876-07A0-41BA-8367-109188BD8D7C}" type="parTrans" cxnId="{D1C921F3-1B7E-4852-8C2C-DA16DC73FCEA}">
      <dgm:prSet/>
      <dgm:spPr/>
      <dgm:t>
        <a:bodyPr/>
        <a:lstStyle/>
        <a:p>
          <a:endParaRPr lang="en-US"/>
        </a:p>
      </dgm:t>
    </dgm:pt>
    <dgm:pt modelId="{2DD14061-539B-4DAA-B598-C7638CAF903C}" type="sibTrans" cxnId="{D1C921F3-1B7E-4852-8C2C-DA16DC73FCEA}">
      <dgm:prSet/>
      <dgm:spPr/>
      <dgm:t>
        <a:bodyPr/>
        <a:lstStyle/>
        <a:p>
          <a:endParaRPr lang="en-US"/>
        </a:p>
      </dgm:t>
    </dgm:pt>
    <dgm:pt modelId="{5508EE73-196A-4759-9D49-3C08F0939B28}">
      <dgm:prSet phldrT="[Text]"/>
      <dgm:spPr/>
      <dgm:t>
        <a:bodyPr/>
        <a:lstStyle/>
        <a:p>
          <a:r>
            <a:rPr lang="en-US" dirty="0" smtClean="0"/>
            <a:t>ENTRY PRICE</a:t>
          </a:r>
          <a:endParaRPr lang="en-US" dirty="0"/>
        </a:p>
      </dgm:t>
    </dgm:pt>
    <dgm:pt modelId="{DAB57345-8CDC-4DB4-B983-E8AA7E5B0959}" type="parTrans" cxnId="{20A69F8D-07A1-4DAD-A62A-CE0AA5CC4783}">
      <dgm:prSet/>
      <dgm:spPr/>
      <dgm:t>
        <a:bodyPr/>
        <a:lstStyle/>
        <a:p>
          <a:endParaRPr lang="en-US"/>
        </a:p>
      </dgm:t>
    </dgm:pt>
    <dgm:pt modelId="{BA16E4CC-A04B-48F4-BC1F-72EF93FCB8F8}" type="sibTrans" cxnId="{20A69F8D-07A1-4DAD-A62A-CE0AA5CC4783}">
      <dgm:prSet/>
      <dgm:spPr/>
      <dgm:t>
        <a:bodyPr/>
        <a:lstStyle/>
        <a:p>
          <a:endParaRPr lang="en-US"/>
        </a:p>
      </dgm:t>
    </dgm:pt>
    <dgm:pt modelId="{FEFC1F92-0ABA-4A4A-A6F8-91770FBD555A}">
      <dgm:prSet phldrT="[Text]"/>
      <dgm:spPr/>
      <dgm:t>
        <a:bodyPr/>
        <a:lstStyle/>
        <a:p>
          <a:r>
            <a:rPr lang="en-US" dirty="0" smtClean="0"/>
            <a:t>LADIES DRESS</a:t>
          </a:r>
          <a:endParaRPr lang="en-US" dirty="0"/>
        </a:p>
      </dgm:t>
    </dgm:pt>
    <dgm:pt modelId="{FE102F79-8ACE-45E0-8C4A-8A223255B53B}" type="parTrans" cxnId="{7661C2A7-070C-4AED-B7DE-18125ED46F55}">
      <dgm:prSet/>
      <dgm:spPr/>
      <dgm:t>
        <a:bodyPr/>
        <a:lstStyle/>
        <a:p>
          <a:endParaRPr lang="en-US"/>
        </a:p>
      </dgm:t>
    </dgm:pt>
    <dgm:pt modelId="{E76A1343-9D97-408D-9B57-C8B323EB78E1}" type="sibTrans" cxnId="{7661C2A7-070C-4AED-B7DE-18125ED46F55}">
      <dgm:prSet/>
      <dgm:spPr/>
      <dgm:t>
        <a:bodyPr/>
        <a:lstStyle/>
        <a:p>
          <a:endParaRPr lang="en-US"/>
        </a:p>
      </dgm:t>
    </dgm:pt>
    <dgm:pt modelId="{FD3627A5-7F8A-4970-B5E9-02CA1A167F9D}">
      <dgm:prSet phldrT="[Text]"/>
      <dgm:spPr/>
      <dgm:t>
        <a:bodyPr/>
        <a:lstStyle/>
        <a:p>
          <a:r>
            <a:rPr lang="en-US" dirty="0" smtClean="0"/>
            <a:t>BRAND C</a:t>
          </a:r>
          <a:endParaRPr lang="en-US" dirty="0"/>
        </a:p>
      </dgm:t>
    </dgm:pt>
    <dgm:pt modelId="{C087DE64-40B1-4E87-91D8-9A3F92C9CECD}" type="parTrans" cxnId="{FB633416-4954-439F-AAF5-BAC28FEDA04C}">
      <dgm:prSet/>
      <dgm:spPr/>
      <dgm:t>
        <a:bodyPr/>
        <a:lstStyle/>
        <a:p>
          <a:endParaRPr lang="en-US"/>
        </a:p>
      </dgm:t>
    </dgm:pt>
    <dgm:pt modelId="{BF2E674E-FC3A-4BF3-A3BC-AB68BBF75E94}" type="sibTrans" cxnId="{FB633416-4954-439F-AAF5-BAC28FEDA04C}">
      <dgm:prSet/>
      <dgm:spPr/>
      <dgm:t>
        <a:bodyPr/>
        <a:lstStyle/>
        <a:p>
          <a:endParaRPr lang="en-US"/>
        </a:p>
      </dgm:t>
    </dgm:pt>
    <dgm:pt modelId="{B18B1E87-6CD8-43EE-BACA-D4A16C050757}">
      <dgm:prSet phldrT="[Text]"/>
      <dgm:spPr/>
      <dgm:t>
        <a:bodyPr/>
        <a:lstStyle/>
        <a:p>
          <a:r>
            <a:rPr lang="en-US" dirty="0" smtClean="0"/>
            <a:t>BASIC </a:t>
          </a:r>
          <a:endParaRPr lang="en-US" dirty="0"/>
        </a:p>
      </dgm:t>
    </dgm:pt>
    <dgm:pt modelId="{3E6A1F9E-B4F5-4CB5-A3E2-82F11156444C}" type="parTrans" cxnId="{D1EA8B6D-FB7A-4794-A5F9-6BB6B78263F8}">
      <dgm:prSet/>
      <dgm:spPr/>
      <dgm:t>
        <a:bodyPr/>
        <a:lstStyle/>
        <a:p>
          <a:endParaRPr lang="en-US"/>
        </a:p>
      </dgm:t>
    </dgm:pt>
    <dgm:pt modelId="{905CE381-3352-4B0B-BAF2-C12A8548A90E}" type="sibTrans" cxnId="{D1EA8B6D-FB7A-4794-A5F9-6BB6B78263F8}">
      <dgm:prSet/>
      <dgm:spPr/>
      <dgm:t>
        <a:bodyPr/>
        <a:lstStyle/>
        <a:p>
          <a:endParaRPr lang="en-US"/>
        </a:p>
      </dgm:t>
    </dgm:pt>
    <dgm:pt modelId="{93B56682-BC86-4E0F-9B6A-18DB6ACC18C1}">
      <dgm:prSet phldrT="[Text]"/>
      <dgm:spPr/>
      <dgm:t>
        <a:bodyPr/>
        <a:lstStyle/>
        <a:p>
          <a:r>
            <a:rPr lang="en-US" dirty="0" smtClean="0"/>
            <a:t>BRAND B </a:t>
          </a:r>
          <a:endParaRPr lang="en-US" dirty="0"/>
        </a:p>
      </dgm:t>
    </dgm:pt>
    <dgm:pt modelId="{5401A5CD-1B4D-41EF-BA42-4035D5787FCF}" type="parTrans" cxnId="{413C2E64-BC4E-4EAB-B717-7A1AB09AF570}">
      <dgm:prSet/>
      <dgm:spPr/>
      <dgm:t>
        <a:bodyPr/>
        <a:lstStyle/>
        <a:p>
          <a:endParaRPr lang="en-US"/>
        </a:p>
      </dgm:t>
    </dgm:pt>
    <dgm:pt modelId="{36C35B95-7B85-4AFE-9D64-F38953D2F037}" type="sibTrans" cxnId="{413C2E64-BC4E-4EAB-B717-7A1AB09AF570}">
      <dgm:prSet/>
      <dgm:spPr/>
      <dgm:t>
        <a:bodyPr/>
        <a:lstStyle/>
        <a:p>
          <a:endParaRPr lang="en-US"/>
        </a:p>
      </dgm:t>
    </dgm:pt>
    <dgm:pt modelId="{A2B52819-2F99-4E8E-B488-7DD9895DEC97}">
      <dgm:prSet phldrT="[Text]"/>
      <dgm:spPr/>
      <dgm:t>
        <a:bodyPr/>
        <a:lstStyle/>
        <a:p>
          <a:r>
            <a:rPr lang="en-US" dirty="0" smtClean="0"/>
            <a:t>STYLE</a:t>
          </a:r>
          <a:endParaRPr lang="en-US" dirty="0"/>
        </a:p>
      </dgm:t>
    </dgm:pt>
    <dgm:pt modelId="{C83F7B53-9C16-4BF0-822D-471E159FF51F}" type="parTrans" cxnId="{0DACC686-1CE6-49A4-B644-1DA06AAF0E1A}">
      <dgm:prSet/>
      <dgm:spPr/>
      <dgm:t>
        <a:bodyPr/>
        <a:lstStyle/>
        <a:p>
          <a:endParaRPr lang="en-US"/>
        </a:p>
      </dgm:t>
    </dgm:pt>
    <dgm:pt modelId="{8793184C-3B46-4B60-8AE4-5EA694EA5E68}" type="sibTrans" cxnId="{0DACC686-1CE6-49A4-B644-1DA06AAF0E1A}">
      <dgm:prSet/>
      <dgm:spPr/>
      <dgm:t>
        <a:bodyPr/>
        <a:lstStyle/>
        <a:p>
          <a:endParaRPr lang="en-US"/>
        </a:p>
      </dgm:t>
    </dgm:pt>
    <dgm:pt modelId="{DC3681E2-2493-4111-8D63-119D376CD35B}">
      <dgm:prSet phldrT="[Text]"/>
      <dgm:spPr/>
      <dgm:t>
        <a:bodyPr/>
        <a:lstStyle/>
        <a:p>
          <a:r>
            <a:rPr lang="en-US" dirty="0" smtClean="0"/>
            <a:t>SPORTS</a:t>
          </a:r>
          <a:endParaRPr lang="en-US" dirty="0"/>
        </a:p>
      </dgm:t>
    </dgm:pt>
    <dgm:pt modelId="{80A0419F-A42A-4A55-B57F-9D6C00DD895C}" type="parTrans" cxnId="{26BD4B07-DE36-4411-8844-B4D15E00E7B9}">
      <dgm:prSet/>
      <dgm:spPr/>
      <dgm:t>
        <a:bodyPr/>
        <a:lstStyle/>
        <a:p>
          <a:endParaRPr lang="en-US"/>
        </a:p>
      </dgm:t>
    </dgm:pt>
    <dgm:pt modelId="{459DBEF9-EC27-4BE6-BAC4-EA9DB227AD3C}" type="sibTrans" cxnId="{26BD4B07-DE36-4411-8844-B4D15E00E7B9}">
      <dgm:prSet/>
      <dgm:spPr/>
      <dgm:t>
        <a:bodyPr/>
        <a:lstStyle/>
        <a:p>
          <a:endParaRPr lang="en-US"/>
        </a:p>
      </dgm:t>
    </dgm:pt>
    <dgm:pt modelId="{AB14AD19-7CD2-4477-AC0D-6BFE25C2FC15}">
      <dgm:prSet phldrT="[Text]"/>
      <dgm:spPr/>
      <dgm:t>
        <a:bodyPr/>
        <a:lstStyle/>
        <a:p>
          <a:r>
            <a:rPr lang="en-US" dirty="0" smtClean="0"/>
            <a:t>URBAN STYLE</a:t>
          </a:r>
          <a:endParaRPr lang="en-US" dirty="0"/>
        </a:p>
      </dgm:t>
    </dgm:pt>
    <dgm:pt modelId="{934A2C3E-7DAF-432F-BC89-31D7D5105F37}" type="parTrans" cxnId="{6616BDD6-A0F4-4C85-B599-59946AE02726}">
      <dgm:prSet/>
      <dgm:spPr/>
      <dgm:t>
        <a:bodyPr/>
        <a:lstStyle/>
        <a:p>
          <a:endParaRPr lang="en-US"/>
        </a:p>
      </dgm:t>
    </dgm:pt>
    <dgm:pt modelId="{7F267581-2BB7-4C94-B0AD-6F4A1A00DEE8}" type="sibTrans" cxnId="{6616BDD6-A0F4-4C85-B599-59946AE02726}">
      <dgm:prSet/>
      <dgm:spPr/>
      <dgm:t>
        <a:bodyPr/>
        <a:lstStyle/>
        <a:p>
          <a:endParaRPr lang="en-US"/>
        </a:p>
      </dgm:t>
    </dgm:pt>
    <dgm:pt modelId="{9AFAD022-FAAA-4897-AB0D-9DB64EB03273}">
      <dgm:prSet phldrT="[Text]"/>
      <dgm:spPr/>
      <dgm:t>
        <a:bodyPr/>
        <a:lstStyle/>
        <a:p>
          <a:r>
            <a:rPr lang="en-US" dirty="0" smtClean="0"/>
            <a:t>SMART STYLE</a:t>
          </a:r>
          <a:endParaRPr lang="en-US" dirty="0"/>
        </a:p>
      </dgm:t>
    </dgm:pt>
    <dgm:pt modelId="{C0406DA9-D63D-415E-88B1-D09FA626E611}" type="parTrans" cxnId="{3CB5211E-686B-49E7-8590-8336A73241F2}">
      <dgm:prSet/>
      <dgm:spPr/>
      <dgm:t>
        <a:bodyPr/>
        <a:lstStyle/>
        <a:p>
          <a:endParaRPr lang="en-US"/>
        </a:p>
      </dgm:t>
    </dgm:pt>
    <dgm:pt modelId="{78F4FB61-6F61-4867-9BCA-561703A9BDB2}" type="sibTrans" cxnId="{3CB5211E-686B-49E7-8590-8336A73241F2}">
      <dgm:prSet/>
      <dgm:spPr/>
      <dgm:t>
        <a:bodyPr/>
        <a:lstStyle/>
        <a:p>
          <a:endParaRPr lang="en-US"/>
        </a:p>
      </dgm:t>
    </dgm:pt>
    <dgm:pt modelId="{F55C73C9-3EA8-48A0-9FDF-48FFC22B1526}" type="pres">
      <dgm:prSet presAssocID="{08C84D6F-15D9-4647-A829-B147B0716D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B0E80A7-6037-4616-B23E-D4107A394CCE}" type="pres">
      <dgm:prSet presAssocID="{50CE396A-A563-4D7E-B7ED-887F8FA62F8D}" presName="hierRoot1" presStyleCnt="0"/>
      <dgm:spPr/>
    </dgm:pt>
    <dgm:pt modelId="{AB4EFA6A-A92F-4D29-A32D-37D22B55302A}" type="pres">
      <dgm:prSet presAssocID="{50CE396A-A563-4D7E-B7ED-887F8FA62F8D}" presName="composite" presStyleCnt="0"/>
      <dgm:spPr/>
    </dgm:pt>
    <dgm:pt modelId="{7DE172D7-3934-4726-8D53-E0AB02BA2FB8}" type="pres">
      <dgm:prSet presAssocID="{50CE396A-A563-4D7E-B7ED-887F8FA62F8D}" presName="background" presStyleLbl="node0" presStyleIdx="0" presStyleCnt="1"/>
      <dgm:spPr/>
    </dgm:pt>
    <dgm:pt modelId="{84C3E773-0EA4-4369-88A2-C03B79674CDD}" type="pres">
      <dgm:prSet presAssocID="{50CE396A-A563-4D7E-B7ED-887F8FA62F8D}" presName="text" presStyleLbl="fgAcc0" presStyleIdx="0" presStyleCnt="1" custLinFactY="-19067" custLinFactNeighborX="-2028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7BF65C-B566-4647-A65A-27D1D6D92454}" type="pres">
      <dgm:prSet presAssocID="{50CE396A-A563-4D7E-B7ED-887F8FA62F8D}" presName="hierChild2" presStyleCnt="0"/>
      <dgm:spPr/>
    </dgm:pt>
    <dgm:pt modelId="{094DF1C2-63D1-4E19-9374-99B545CFC283}" type="pres">
      <dgm:prSet presAssocID="{C58E3876-07A0-41BA-8367-109188BD8D7C}" presName="Name10" presStyleLbl="parChTrans1D2" presStyleIdx="0" presStyleCnt="3"/>
      <dgm:spPr/>
      <dgm:t>
        <a:bodyPr/>
        <a:lstStyle/>
        <a:p>
          <a:endParaRPr lang="en-US"/>
        </a:p>
      </dgm:t>
    </dgm:pt>
    <dgm:pt modelId="{CF26F474-4579-4548-AF2B-F32A5ABCAC34}" type="pres">
      <dgm:prSet presAssocID="{583C9602-5465-42BA-8F98-599EED507943}" presName="hierRoot2" presStyleCnt="0"/>
      <dgm:spPr/>
    </dgm:pt>
    <dgm:pt modelId="{BE21558F-29AB-4FD5-BD9F-8E94F04D9E32}" type="pres">
      <dgm:prSet presAssocID="{583C9602-5465-42BA-8F98-599EED507943}" presName="composite2" presStyleCnt="0"/>
      <dgm:spPr/>
    </dgm:pt>
    <dgm:pt modelId="{3D63CB6B-DBFB-415A-9EC1-58FC49CB24A3}" type="pres">
      <dgm:prSet presAssocID="{583C9602-5465-42BA-8F98-599EED507943}" presName="background2" presStyleLbl="node2" presStyleIdx="0" presStyleCnt="3"/>
      <dgm:spPr/>
    </dgm:pt>
    <dgm:pt modelId="{32F9C010-00B4-4BBA-A260-8ED2E14F85C3}" type="pres">
      <dgm:prSet presAssocID="{583C9602-5465-42BA-8F98-599EED507943}" presName="text2" presStyleLbl="fgAcc2" presStyleIdx="0" presStyleCnt="3" custScaleX="147692" custLinFactNeighborX="-8676" custLinFactNeighborY="-663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02EDF3-083D-479F-90BB-7C2466396E57}" type="pres">
      <dgm:prSet presAssocID="{583C9602-5465-42BA-8F98-599EED507943}" presName="hierChild3" presStyleCnt="0"/>
      <dgm:spPr/>
    </dgm:pt>
    <dgm:pt modelId="{E35E6C0A-5A79-4C01-9114-7D54191B9E13}" type="pres">
      <dgm:prSet presAssocID="{DAB57345-8CDC-4DB4-B983-E8AA7E5B0959}" presName="Name17" presStyleLbl="parChTrans1D3" presStyleIdx="0" presStyleCnt="7"/>
      <dgm:spPr/>
      <dgm:t>
        <a:bodyPr/>
        <a:lstStyle/>
        <a:p>
          <a:endParaRPr lang="en-US"/>
        </a:p>
      </dgm:t>
    </dgm:pt>
    <dgm:pt modelId="{B45A3B34-A59C-41C7-894C-50C88C62627E}" type="pres">
      <dgm:prSet presAssocID="{5508EE73-196A-4759-9D49-3C08F0939B28}" presName="hierRoot3" presStyleCnt="0"/>
      <dgm:spPr/>
    </dgm:pt>
    <dgm:pt modelId="{8774CB2E-CC77-449A-A0C7-F6F0EF0AB74A}" type="pres">
      <dgm:prSet presAssocID="{5508EE73-196A-4759-9D49-3C08F0939B28}" presName="composite3" presStyleCnt="0"/>
      <dgm:spPr/>
    </dgm:pt>
    <dgm:pt modelId="{E029B94B-B8E4-4789-A444-8BCB99F4A0D7}" type="pres">
      <dgm:prSet presAssocID="{5508EE73-196A-4759-9D49-3C08F0939B28}" presName="background3" presStyleLbl="node3" presStyleIdx="0" presStyleCnt="7"/>
      <dgm:spPr/>
    </dgm:pt>
    <dgm:pt modelId="{22834209-7F1A-43D6-8400-C7BE07BF4D97}" type="pres">
      <dgm:prSet presAssocID="{5508EE73-196A-4759-9D49-3C08F0939B28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D9864C-5F00-414E-9CC1-38741C1BCFE5}" type="pres">
      <dgm:prSet presAssocID="{5508EE73-196A-4759-9D49-3C08F0939B28}" presName="hierChild4" presStyleCnt="0"/>
      <dgm:spPr/>
    </dgm:pt>
    <dgm:pt modelId="{F1E31B37-9320-4739-AEAA-5069D91E679F}" type="pres">
      <dgm:prSet presAssocID="{FE102F79-8ACE-45E0-8C4A-8A223255B53B}" presName="Name17" presStyleLbl="parChTrans1D3" presStyleIdx="1" presStyleCnt="7"/>
      <dgm:spPr/>
      <dgm:t>
        <a:bodyPr/>
        <a:lstStyle/>
        <a:p>
          <a:endParaRPr lang="en-US"/>
        </a:p>
      </dgm:t>
    </dgm:pt>
    <dgm:pt modelId="{CFF75475-AD8C-4A49-AAE8-B73FF99840F6}" type="pres">
      <dgm:prSet presAssocID="{FEFC1F92-0ABA-4A4A-A6F8-91770FBD555A}" presName="hierRoot3" presStyleCnt="0"/>
      <dgm:spPr/>
    </dgm:pt>
    <dgm:pt modelId="{3156F119-88F4-489D-B4BD-C1442B5460DB}" type="pres">
      <dgm:prSet presAssocID="{FEFC1F92-0ABA-4A4A-A6F8-91770FBD555A}" presName="composite3" presStyleCnt="0"/>
      <dgm:spPr/>
    </dgm:pt>
    <dgm:pt modelId="{081FC9C2-CFA6-44D5-9001-B4A1DAA7FD19}" type="pres">
      <dgm:prSet presAssocID="{FEFC1F92-0ABA-4A4A-A6F8-91770FBD555A}" presName="background3" presStyleLbl="node3" presStyleIdx="1" presStyleCnt="7"/>
      <dgm:spPr/>
    </dgm:pt>
    <dgm:pt modelId="{EF6E346D-C7AC-46CD-A7E8-4F94D98FCD46}" type="pres">
      <dgm:prSet presAssocID="{FEFC1F92-0ABA-4A4A-A6F8-91770FBD555A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01F105-5966-4DA3-B575-8089AAFC9C10}" type="pres">
      <dgm:prSet presAssocID="{FEFC1F92-0ABA-4A4A-A6F8-91770FBD555A}" presName="hierChild4" presStyleCnt="0"/>
      <dgm:spPr/>
    </dgm:pt>
    <dgm:pt modelId="{034CDECC-AD0D-4A17-A4C2-B1B6666F456E}" type="pres">
      <dgm:prSet presAssocID="{5401A5CD-1B4D-41EF-BA42-4035D5787FCF}" presName="Name10" presStyleLbl="parChTrans1D2" presStyleIdx="1" presStyleCnt="3"/>
      <dgm:spPr/>
      <dgm:t>
        <a:bodyPr/>
        <a:lstStyle/>
        <a:p>
          <a:endParaRPr lang="en-US"/>
        </a:p>
      </dgm:t>
    </dgm:pt>
    <dgm:pt modelId="{F2FF92D9-A125-43EE-8D08-EA863E3E682C}" type="pres">
      <dgm:prSet presAssocID="{93B56682-BC86-4E0F-9B6A-18DB6ACC18C1}" presName="hierRoot2" presStyleCnt="0"/>
      <dgm:spPr/>
    </dgm:pt>
    <dgm:pt modelId="{E2312ECA-B617-4743-BB34-BBB84C8250CF}" type="pres">
      <dgm:prSet presAssocID="{93B56682-BC86-4E0F-9B6A-18DB6ACC18C1}" presName="composite2" presStyleCnt="0"/>
      <dgm:spPr/>
    </dgm:pt>
    <dgm:pt modelId="{59BEBDFF-1051-4914-B090-B6C195F0335D}" type="pres">
      <dgm:prSet presAssocID="{93B56682-BC86-4E0F-9B6A-18DB6ACC18C1}" presName="background2" presStyleLbl="node2" presStyleIdx="1" presStyleCnt="3"/>
      <dgm:spPr/>
    </dgm:pt>
    <dgm:pt modelId="{45AD3A7C-7681-4B91-B093-AFD4305A71A1}" type="pres">
      <dgm:prSet presAssocID="{93B56682-BC86-4E0F-9B6A-18DB6ACC18C1}" presName="text2" presStyleLbl="fgAcc2" presStyleIdx="1" presStyleCnt="3" custScaleX="130489" custLinFactNeighborX="18592" custLinFactNeighborY="-683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0620C5-5402-4ECB-85D4-7DFD41ABD737}" type="pres">
      <dgm:prSet presAssocID="{93B56682-BC86-4E0F-9B6A-18DB6ACC18C1}" presName="hierChild3" presStyleCnt="0"/>
      <dgm:spPr/>
    </dgm:pt>
    <dgm:pt modelId="{D5DA4721-FEBC-4CD3-B3A8-46A48DEB4D48}" type="pres">
      <dgm:prSet presAssocID="{934A2C3E-7DAF-432F-BC89-31D7D5105F37}" presName="Name17" presStyleLbl="parChTrans1D3" presStyleIdx="2" presStyleCnt="7"/>
      <dgm:spPr/>
      <dgm:t>
        <a:bodyPr/>
        <a:lstStyle/>
        <a:p>
          <a:endParaRPr lang="en-US"/>
        </a:p>
      </dgm:t>
    </dgm:pt>
    <dgm:pt modelId="{11A5E770-D58B-4EE9-A610-0E1A376F3429}" type="pres">
      <dgm:prSet presAssocID="{AB14AD19-7CD2-4477-AC0D-6BFE25C2FC15}" presName="hierRoot3" presStyleCnt="0"/>
      <dgm:spPr/>
    </dgm:pt>
    <dgm:pt modelId="{28C58774-21A1-4C20-81E6-32245B2C9302}" type="pres">
      <dgm:prSet presAssocID="{AB14AD19-7CD2-4477-AC0D-6BFE25C2FC15}" presName="composite3" presStyleCnt="0"/>
      <dgm:spPr/>
    </dgm:pt>
    <dgm:pt modelId="{FC37E40B-B6B3-4EC3-9DC7-87C6D5D74C44}" type="pres">
      <dgm:prSet presAssocID="{AB14AD19-7CD2-4477-AC0D-6BFE25C2FC15}" presName="background3" presStyleLbl="node3" presStyleIdx="2" presStyleCnt="7"/>
      <dgm:spPr/>
    </dgm:pt>
    <dgm:pt modelId="{42056312-19B8-4295-9C18-78EED24D7C39}" type="pres">
      <dgm:prSet presAssocID="{AB14AD19-7CD2-4477-AC0D-6BFE25C2FC15}" presName="text3" presStyleLbl="fgAcc3" presStyleIdx="2" presStyleCnt="7" custLinFactY="33045" custLinFactNeighborX="-18652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CDDCC9-A309-49F5-8C52-B9046263592A}" type="pres">
      <dgm:prSet presAssocID="{AB14AD19-7CD2-4477-AC0D-6BFE25C2FC15}" presName="hierChild4" presStyleCnt="0"/>
      <dgm:spPr/>
    </dgm:pt>
    <dgm:pt modelId="{6B592FAF-2306-46DA-89BA-D0FB74CAA8F5}" type="pres">
      <dgm:prSet presAssocID="{C0406DA9-D63D-415E-88B1-D09FA626E611}" presName="Name17" presStyleLbl="parChTrans1D3" presStyleIdx="3" presStyleCnt="7"/>
      <dgm:spPr/>
      <dgm:t>
        <a:bodyPr/>
        <a:lstStyle/>
        <a:p>
          <a:endParaRPr lang="en-US"/>
        </a:p>
      </dgm:t>
    </dgm:pt>
    <dgm:pt modelId="{88525F99-CD91-4FF1-94DA-F334D66F40C5}" type="pres">
      <dgm:prSet presAssocID="{9AFAD022-FAAA-4897-AB0D-9DB64EB03273}" presName="hierRoot3" presStyleCnt="0"/>
      <dgm:spPr/>
    </dgm:pt>
    <dgm:pt modelId="{8A9BA1F9-3756-4719-8060-34CFA71287F0}" type="pres">
      <dgm:prSet presAssocID="{9AFAD022-FAAA-4897-AB0D-9DB64EB03273}" presName="composite3" presStyleCnt="0"/>
      <dgm:spPr/>
    </dgm:pt>
    <dgm:pt modelId="{59C5ECB6-B300-4957-8E02-8D8F6C3C9FF5}" type="pres">
      <dgm:prSet presAssocID="{9AFAD022-FAAA-4897-AB0D-9DB64EB03273}" presName="background3" presStyleLbl="node3" presStyleIdx="3" presStyleCnt="7"/>
      <dgm:spPr/>
    </dgm:pt>
    <dgm:pt modelId="{5965CDEE-FA73-4FE2-9530-DA1BAAFE22C9}" type="pres">
      <dgm:prSet presAssocID="{9AFAD022-FAAA-4897-AB0D-9DB64EB03273}" presName="text3" presStyleLbl="fgAcc3" presStyleIdx="3" presStyleCnt="7" custLinFactY="27861" custLinFactNeighborX="3639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ABF266-95B5-46D8-AC07-F94E3237F586}" type="pres">
      <dgm:prSet presAssocID="{9AFAD022-FAAA-4897-AB0D-9DB64EB03273}" presName="hierChild4" presStyleCnt="0"/>
      <dgm:spPr/>
    </dgm:pt>
    <dgm:pt modelId="{B08EAF15-8844-4A90-831D-A636AD811912}" type="pres">
      <dgm:prSet presAssocID="{C087DE64-40B1-4E87-91D8-9A3F92C9CECD}" presName="Name10" presStyleLbl="parChTrans1D2" presStyleIdx="2" presStyleCnt="3"/>
      <dgm:spPr/>
      <dgm:t>
        <a:bodyPr/>
        <a:lstStyle/>
        <a:p>
          <a:endParaRPr lang="en-US"/>
        </a:p>
      </dgm:t>
    </dgm:pt>
    <dgm:pt modelId="{AE6998D3-82AB-4414-9042-517443214AF2}" type="pres">
      <dgm:prSet presAssocID="{FD3627A5-7F8A-4970-B5E9-02CA1A167F9D}" presName="hierRoot2" presStyleCnt="0"/>
      <dgm:spPr/>
    </dgm:pt>
    <dgm:pt modelId="{30DFBE94-9F4D-4968-A8DF-3898808957A1}" type="pres">
      <dgm:prSet presAssocID="{FD3627A5-7F8A-4970-B5E9-02CA1A167F9D}" presName="composite2" presStyleCnt="0"/>
      <dgm:spPr/>
    </dgm:pt>
    <dgm:pt modelId="{828AB285-2F3B-4069-B16E-F0A0B2F93373}" type="pres">
      <dgm:prSet presAssocID="{FD3627A5-7F8A-4970-B5E9-02CA1A167F9D}" presName="background2" presStyleLbl="node2" presStyleIdx="2" presStyleCnt="3"/>
      <dgm:spPr/>
    </dgm:pt>
    <dgm:pt modelId="{968CD477-1692-4FA9-9E79-C2DEA919C245}" type="pres">
      <dgm:prSet presAssocID="{FD3627A5-7F8A-4970-B5E9-02CA1A167F9D}" presName="text2" presStyleLbl="fgAcc2" presStyleIdx="2" presStyleCnt="3" custScaleX="135937" custScaleY="115736" custLinFactNeighborX="-3718" custLinFactNeighborY="-663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FE9E8A-A363-4E6D-A281-0EEACD97A3E4}" type="pres">
      <dgm:prSet presAssocID="{FD3627A5-7F8A-4970-B5E9-02CA1A167F9D}" presName="hierChild3" presStyleCnt="0"/>
      <dgm:spPr/>
    </dgm:pt>
    <dgm:pt modelId="{E323B2A4-A1DE-4FB1-BC36-6DAB60298336}" type="pres">
      <dgm:prSet presAssocID="{3E6A1F9E-B4F5-4CB5-A3E2-82F11156444C}" presName="Name17" presStyleLbl="parChTrans1D3" presStyleIdx="4" presStyleCnt="7"/>
      <dgm:spPr/>
      <dgm:t>
        <a:bodyPr/>
        <a:lstStyle/>
        <a:p>
          <a:endParaRPr lang="en-US"/>
        </a:p>
      </dgm:t>
    </dgm:pt>
    <dgm:pt modelId="{9052C537-28A9-44D6-AA8B-1257BA6CB8B4}" type="pres">
      <dgm:prSet presAssocID="{B18B1E87-6CD8-43EE-BACA-D4A16C050757}" presName="hierRoot3" presStyleCnt="0"/>
      <dgm:spPr/>
    </dgm:pt>
    <dgm:pt modelId="{91A51B4C-2DAC-434A-AB84-FF05FA2D2839}" type="pres">
      <dgm:prSet presAssocID="{B18B1E87-6CD8-43EE-BACA-D4A16C050757}" presName="composite3" presStyleCnt="0"/>
      <dgm:spPr/>
    </dgm:pt>
    <dgm:pt modelId="{F9B1FA74-7E3B-4228-9962-63082D49DC15}" type="pres">
      <dgm:prSet presAssocID="{B18B1E87-6CD8-43EE-BACA-D4A16C050757}" presName="background3" presStyleLbl="node3" presStyleIdx="4" presStyleCnt="7"/>
      <dgm:spPr/>
    </dgm:pt>
    <dgm:pt modelId="{BF3FB434-3543-44D9-9222-62D1F2559F4A}" type="pres">
      <dgm:prSet presAssocID="{B18B1E87-6CD8-43EE-BACA-D4A16C050757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C3A55C-2A51-41E7-B9B1-1B8CAEE1EE06}" type="pres">
      <dgm:prSet presAssocID="{B18B1E87-6CD8-43EE-BACA-D4A16C050757}" presName="hierChild4" presStyleCnt="0"/>
      <dgm:spPr/>
    </dgm:pt>
    <dgm:pt modelId="{7AD987ED-C12A-40E8-9F17-F7A8248B5D35}" type="pres">
      <dgm:prSet presAssocID="{C83F7B53-9C16-4BF0-822D-471E159FF51F}" presName="Name17" presStyleLbl="parChTrans1D3" presStyleIdx="5" presStyleCnt="7"/>
      <dgm:spPr/>
      <dgm:t>
        <a:bodyPr/>
        <a:lstStyle/>
        <a:p>
          <a:endParaRPr lang="en-US"/>
        </a:p>
      </dgm:t>
    </dgm:pt>
    <dgm:pt modelId="{4AD4D804-EFD5-487F-B2DE-707767C4E705}" type="pres">
      <dgm:prSet presAssocID="{A2B52819-2F99-4E8E-B488-7DD9895DEC97}" presName="hierRoot3" presStyleCnt="0"/>
      <dgm:spPr/>
    </dgm:pt>
    <dgm:pt modelId="{1F696C30-5A6A-4B75-87C6-5D3C5DFA1FEC}" type="pres">
      <dgm:prSet presAssocID="{A2B52819-2F99-4E8E-B488-7DD9895DEC97}" presName="composite3" presStyleCnt="0"/>
      <dgm:spPr/>
    </dgm:pt>
    <dgm:pt modelId="{248855CC-E98F-49F5-A461-06BAEC93A8B6}" type="pres">
      <dgm:prSet presAssocID="{A2B52819-2F99-4E8E-B488-7DD9895DEC97}" presName="background3" presStyleLbl="node3" presStyleIdx="5" presStyleCnt="7"/>
      <dgm:spPr/>
    </dgm:pt>
    <dgm:pt modelId="{5706B1B4-A915-4CEB-833B-9D355BA46957}" type="pres">
      <dgm:prSet presAssocID="{A2B52819-2F99-4E8E-B488-7DD9895DEC97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64BCFA-9B5E-4EA5-B291-F079B01BAA25}" type="pres">
      <dgm:prSet presAssocID="{A2B52819-2F99-4E8E-B488-7DD9895DEC97}" presName="hierChild4" presStyleCnt="0"/>
      <dgm:spPr/>
    </dgm:pt>
    <dgm:pt modelId="{176F45A5-16F1-448D-B71B-EAA8056E2DD8}" type="pres">
      <dgm:prSet presAssocID="{80A0419F-A42A-4A55-B57F-9D6C00DD895C}" presName="Name17" presStyleLbl="parChTrans1D3" presStyleIdx="6" presStyleCnt="7"/>
      <dgm:spPr/>
      <dgm:t>
        <a:bodyPr/>
        <a:lstStyle/>
        <a:p>
          <a:endParaRPr lang="en-US"/>
        </a:p>
      </dgm:t>
    </dgm:pt>
    <dgm:pt modelId="{A6889384-A463-4F1B-8636-897B8CDD9444}" type="pres">
      <dgm:prSet presAssocID="{DC3681E2-2493-4111-8D63-119D376CD35B}" presName="hierRoot3" presStyleCnt="0"/>
      <dgm:spPr/>
    </dgm:pt>
    <dgm:pt modelId="{2ED3B3A4-56AD-4EA5-8D9C-CF60AB611433}" type="pres">
      <dgm:prSet presAssocID="{DC3681E2-2493-4111-8D63-119D376CD35B}" presName="composite3" presStyleCnt="0"/>
      <dgm:spPr/>
    </dgm:pt>
    <dgm:pt modelId="{9BE1B95A-E89C-486E-9C19-54F295548A65}" type="pres">
      <dgm:prSet presAssocID="{DC3681E2-2493-4111-8D63-119D376CD35B}" presName="background3" presStyleLbl="node3" presStyleIdx="6" presStyleCnt="7"/>
      <dgm:spPr/>
    </dgm:pt>
    <dgm:pt modelId="{05B51AE8-2B76-4836-8894-316DFCFC3636}" type="pres">
      <dgm:prSet presAssocID="{DC3681E2-2493-4111-8D63-119D376CD35B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2B4B9F-B591-4272-9FE9-B11F682BF960}" type="pres">
      <dgm:prSet presAssocID="{DC3681E2-2493-4111-8D63-119D376CD35B}" presName="hierChild4" presStyleCnt="0"/>
      <dgm:spPr/>
    </dgm:pt>
  </dgm:ptLst>
  <dgm:cxnLst>
    <dgm:cxn modelId="{F2531AE7-D0EA-491D-AE82-13DF848ADFD8}" type="presOf" srcId="{A2B52819-2F99-4E8E-B488-7DD9895DEC97}" destId="{5706B1B4-A915-4CEB-833B-9D355BA46957}" srcOrd="0" destOrd="0" presId="urn:microsoft.com/office/officeart/2005/8/layout/hierarchy1"/>
    <dgm:cxn modelId="{EDE15839-985C-443A-92DA-95F2116A166B}" type="presOf" srcId="{583C9602-5465-42BA-8F98-599EED507943}" destId="{32F9C010-00B4-4BBA-A260-8ED2E14F85C3}" srcOrd="0" destOrd="0" presId="urn:microsoft.com/office/officeart/2005/8/layout/hierarchy1"/>
    <dgm:cxn modelId="{7661C2A7-070C-4AED-B7DE-18125ED46F55}" srcId="{583C9602-5465-42BA-8F98-599EED507943}" destId="{FEFC1F92-0ABA-4A4A-A6F8-91770FBD555A}" srcOrd="1" destOrd="0" parTransId="{FE102F79-8ACE-45E0-8C4A-8A223255B53B}" sibTransId="{E76A1343-9D97-408D-9B57-C8B323EB78E1}"/>
    <dgm:cxn modelId="{31B85ED0-7204-44CE-B718-D78769B720C1}" type="presOf" srcId="{5401A5CD-1B4D-41EF-BA42-4035D5787FCF}" destId="{034CDECC-AD0D-4A17-A4C2-B1B6666F456E}" srcOrd="0" destOrd="0" presId="urn:microsoft.com/office/officeart/2005/8/layout/hierarchy1"/>
    <dgm:cxn modelId="{4896DEEF-A67A-4CDE-A03A-C63C03E14656}" type="presOf" srcId="{50CE396A-A563-4D7E-B7ED-887F8FA62F8D}" destId="{84C3E773-0EA4-4369-88A2-C03B79674CDD}" srcOrd="0" destOrd="0" presId="urn:microsoft.com/office/officeart/2005/8/layout/hierarchy1"/>
    <dgm:cxn modelId="{64C8F704-5819-4F57-9F59-083E73553890}" type="presOf" srcId="{C83F7B53-9C16-4BF0-822D-471E159FF51F}" destId="{7AD987ED-C12A-40E8-9F17-F7A8248B5D35}" srcOrd="0" destOrd="0" presId="urn:microsoft.com/office/officeart/2005/8/layout/hierarchy1"/>
    <dgm:cxn modelId="{E3519F0E-9108-4575-9A85-12BDCE53E38B}" type="presOf" srcId="{5508EE73-196A-4759-9D49-3C08F0939B28}" destId="{22834209-7F1A-43D6-8400-C7BE07BF4D97}" srcOrd="0" destOrd="0" presId="urn:microsoft.com/office/officeart/2005/8/layout/hierarchy1"/>
    <dgm:cxn modelId="{F611873A-19BB-4E7A-9182-570185190CBE}" type="presOf" srcId="{9AFAD022-FAAA-4897-AB0D-9DB64EB03273}" destId="{5965CDEE-FA73-4FE2-9530-DA1BAAFE22C9}" srcOrd="0" destOrd="0" presId="urn:microsoft.com/office/officeart/2005/8/layout/hierarchy1"/>
    <dgm:cxn modelId="{5FF7095D-6A5B-4E58-901A-F405330BE4EA}" srcId="{08C84D6F-15D9-4647-A829-B147B0716DA9}" destId="{50CE396A-A563-4D7E-B7ED-887F8FA62F8D}" srcOrd="0" destOrd="0" parTransId="{321CD8EC-E9FE-47C1-A10B-36DE963BB94F}" sibTransId="{86EFC918-3475-4B5D-8CE8-BFA628F3A5B6}"/>
    <dgm:cxn modelId="{BC5119A7-CFE6-40B6-A4F8-1DD63B48EF36}" type="presOf" srcId="{C58E3876-07A0-41BA-8367-109188BD8D7C}" destId="{094DF1C2-63D1-4E19-9374-99B545CFC283}" srcOrd="0" destOrd="0" presId="urn:microsoft.com/office/officeart/2005/8/layout/hierarchy1"/>
    <dgm:cxn modelId="{20A69F8D-07A1-4DAD-A62A-CE0AA5CC4783}" srcId="{583C9602-5465-42BA-8F98-599EED507943}" destId="{5508EE73-196A-4759-9D49-3C08F0939B28}" srcOrd="0" destOrd="0" parTransId="{DAB57345-8CDC-4DB4-B983-E8AA7E5B0959}" sibTransId="{BA16E4CC-A04B-48F4-BC1F-72EF93FCB8F8}"/>
    <dgm:cxn modelId="{9C96D576-C408-435D-BD43-F619082A09F4}" type="presOf" srcId="{93B56682-BC86-4E0F-9B6A-18DB6ACC18C1}" destId="{45AD3A7C-7681-4B91-B093-AFD4305A71A1}" srcOrd="0" destOrd="0" presId="urn:microsoft.com/office/officeart/2005/8/layout/hierarchy1"/>
    <dgm:cxn modelId="{09378B8A-EA31-4E62-8C6E-0461E0BE2A82}" type="presOf" srcId="{C087DE64-40B1-4E87-91D8-9A3F92C9CECD}" destId="{B08EAF15-8844-4A90-831D-A636AD811912}" srcOrd="0" destOrd="0" presId="urn:microsoft.com/office/officeart/2005/8/layout/hierarchy1"/>
    <dgm:cxn modelId="{D1EA8B6D-FB7A-4794-A5F9-6BB6B78263F8}" srcId="{FD3627A5-7F8A-4970-B5E9-02CA1A167F9D}" destId="{B18B1E87-6CD8-43EE-BACA-D4A16C050757}" srcOrd="0" destOrd="0" parTransId="{3E6A1F9E-B4F5-4CB5-A3E2-82F11156444C}" sibTransId="{905CE381-3352-4B0B-BAF2-C12A8548A90E}"/>
    <dgm:cxn modelId="{584003B1-3552-4053-86A8-C3107B09BE83}" type="presOf" srcId="{FE102F79-8ACE-45E0-8C4A-8A223255B53B}" destId="{F1E31B37-9320-4739-AEAA-5069D91E679F}" srcOrd="0" destOrd="0" presId="urn:microsoft.com/office/officeart/2005/8/layout/hierarchy1"/>
    <dgm:cxn modelId="{FDF780ED-C64B-4CD4-90A8-E16AAD508D9A}" type="presOf" srcId="{AB14AD19-7CD2-4477-AC0D-6BFE25C2FC15}" destId="{42056312-19B8-4295-9C18-78EED24D7C39}" srcOrd="0" destOrd="0" presId="urn:microsoft.com/office/officeart/2005/8/layout/hierarchy1"/>
    <dgm:cxn modelId="{2C97B782-734A-4533-971E-224C64F3A58F}" type="presOf" srcId="{DC3681E2-2493-4111-8D63-119D376CD35B}" destId="{05B51AE8-2B76-4836-8894-316DFCFC3636}" srcOrd="0" destOrd="0" presId="urn:microsoft.com/office/officeart/2005/8/layout/hierarchy1"/>
    <dgm:cxn modelId="{DCA48C6D-FE96-4396-BB6B-64023BB1FFCB}" type="presOf" srcId="{B18B1E87-6CD8-43EE-BACA-D4A16C050757}" destId="{BF3FB434-3543-44D9-9222-62D1F2559F4A}" srcOrd="0" destOrd="0" presId="urn:microsoft.com/office/officeart/2005/8/layout/hierarchy1"/>
    <dgm:cxn modelId="{F8AE5DB6-7886-4A25-AE47-147DB746FBE6}" type="presOf" srcId="{DAB57345-8CDC-4DB4-B983-E8AA7E5B0959}" destId="{E35E6C0A-5A79-4C01-9114-7D54191B9E13}" srcOrd="0" destOrd="0" presId="urn:microsoft.com/office/officeart/2005/8/layout/hierarchy1"/>
    <dgm:cxn modelId="{EDE4B292-E904-4A7B-8039-8D138FC9B36E}" type="presOf" srcId="{80A0419F-A42A-4A55-B57F-9D6C00DD895C}" destId="{176F45A5-16F1-448D-B71B-EAA8056E2DD8}" srcOrd="0" destOrd="0" presId="urn:microsoft.com/office/officeart/2005/8/layout/hierarchy1"/>
    <dgm:cxn modelId="{18742E86-D875-40B8-9D76-C199DE4A0818}" type="presOf" srcId="{3E6A1F9E-B4F5-4CB5-A3E2-82F11156444C}" destId="{E323B2A4-A1DE-4FB1-BC36-6DAB60298336}" srcOrd="0" destOrd="0" presId="urn:microsoft.com/office/officeart/2005/8/layout/hierarchy1"/>
    <dgm:cxn modelId="{7F6B71A5-C880-4B8F-BECF-0271D217B270}" type="presOf" srcId="{08C84D6F-15D9-4647-A829-B147B0716DA9}" destId="{F55C73C9-3EA8-48A0-9FDF-48FFC22B1526}" srcOrd="0" destOrd="0" presId="urn:microsoft.com/office/officeart/2005/8/layout/hierarchy1"/>
    <dgm:cxn modelId="{D1C921F3-1B7E-4852-8C2C-DA16DC73FCEA}" srcId="{50CE396A-A563-4D7E-B7ED-887F8FA62F8D}" destId="{583C9602-5465-42BA-8F98-599EED507943}" srcOrd="0" destOrd="0" parTransId="{C58E3876-07A0-41BA-8367-109188BD8D7C}" sibTransId="{2DD14061-539B-4DAA-B598-C7638CAF903C}"/>
    <dgm:cxn modelId="{0DACC686-1CE6-49A4-B644-1DA06AAF0E1A}" srcId="{FD3627A5-7F8A-4970-B5E9-02CA1A167F9D}" destId="{A2B52819-2F99-4E8E-B488-7DD9895DEC97}" srcOrd="1" destOrd="0" parTransId="{C83F7B53-9C16-4BF0-822D-471E159FF51F}" sibTransId="{8793184C-3B46-4B60-8AE4-5EA694EA5E68}"/>
    <dgm:cxn modelId="{153554C6-D3E3-47DE-8032-59C19C66EE8C}" type="presOf" srcId="{C0406DA9-D63D-415E-88B1-D09FA626E611}" destId="{6B592FAF-2306-46DA-89BA-D0FB74CAA8F5}" srcOrd="0" destOrd="0" presId="urn:microsoft.com/office/officeart/2005/8/layout/hierarchy1"/>
    <dgm:cxn modelId="{B1DBBF64-2DB5-49B1-A7B7-CC054416ACDD}" type="presOf" srcId="{FD3627A5-7F8A-4970-B5E9-02CA1A167F9D}" destId="{968CD477-1692-4FA9-9E79-C2DEA919C245}" srcOrd="0" destOrd="0" presId="urn:microsoft.com/office/officeart/2005/8/layout/hierarchy1"/>
    <dgm:cxn modelId="{C20C3ADC-61DD-4F08-A040-70E06337248B}" type="presOf" srcId="{934A2C3E-7DAF-432F-BC89-31D7D5105F37}" destId="{D5DA4721-FEBC-4CD3-B3A8-46A48DEB4D48}" srcOrd="0" destOrd="0" presId="urn:microsoft.com/office/officeart/2005/8/layout/hierarchy1"/>
    <dgm:cxn modelId="{3CB5211E-686B-49E7-8590-8336A73241F2}" srcId="{93B56682-BC86-4E0F-9B6A-18DB6ACC18C1}" destId="{9AFAD022-FAAA-4897-AB0D-9DB64EB03273}" srcOrd="1" destOrd="0" parTransId="{C0406DA9-D63D-415E-88B1-D09FA626E611}" sibTransId="{78F4FB61-6F61-4867-9BCA-561703A9BDB2}"/>
    <dgm:cxn modelId="{A71044C8-76B6-4F6A-9DAF-00E147521242}" type="presOf" srcId="{FEFC1F92-0ABA-4A4A-A6F8-91770FBD555A}" destId="{EF6E346D-C7AC-46CD-A7E8-4F94D98FCD46}" srcOrd="0" destOrd="0" presId="urn:microsoft.com/office/officeart/2005/8/layout/hierarchy1"/>
    <dgm:cxn modelId="{26BD4B07-DE36-4411-8844-B4D15E00E7B9}" srcId="{FD3627A5-7F8A-4970-B5E9-02CA1A167F9D}" destId="{DC3681E2-2493-4111-8D63-119D376CD35B}" srcOrd="2" destOrd="0" parTransId="{80A0419F-A42A-4A55-B57F-9D6C00DD895C}" sibTransId="{459DBEF9-EC27-4BE6-BAC4-EA9DB227AD3C}"/>
    <dgm:cxn modelId="{413C2E64-BC4E-4EAB-B717-7A1AB09AF570}" srcId="{50CE396A-A563-4D7E-B7ED-887F8FA62F8D}" destId="{93B56682-BC86-4E0F-9B6A-18DB6ACC18C1}" srcOrd="1" destOrd="0" parTransId="{5401A5CD-1B4D-41EF-BA42-4035D5787FCF}" sibTransId="{36C35B95-7B85-4AFE-9D64-F38953D2F037}"/>
    <dgm:cxn modelId="{FB633416-4954-439F-AAF5-BAC28FEDA04C}" srcId="{50CE396A-A563-4D7E-B7ED-887F8FA62F8D}" destId="{FD3627A5-7F8A-4970-B5E9-02CA1A167F9D}" srcOrd="2" destOrd="0" parTransId="{C087DE64-40B1-4E87-91D8-9A3F92C9CECD}" sibTransId="{BF2E674E-FC3A-4BF3-A3BC-AB68BBF75E94}"/>
    <dgm:cxn modelId="{6616BDD6-A0F4-4C85-B599-59946AE02726}" srcId="{93B56682-BC86-4E0F-9B6A-18DB6ACC18C1}" destId="{AB14AD19-7CD2-4477-AC0D-6BFE25C2FC15}" srcOrd="0" destOrd="0" parTransId="{934A2C3E-7DAF-432F-BC89-31D7D5105F37}" sibTransId="{7F267581-2BB7-4C94-B0AD-6F4A1A00DEE8}"/>
    <dgm:cxn modelId="{97FD52F2-7DC4-4B7E-A7FC-55EA982EF9C0}" type="presParOf" srcId="{F55C73C9-3EA8-48A0-9FDF-48FFC22B1526}" destId="{AB0E80A7-6037-4616-B23E-D4107A394CCE}" srcOrd="0" destOrd="0" presId="urn:microsoft.com/office/officeart/2005/8/layout/hierarchy1"/>
    <dgm:cxn modelId="{E9897D5F-8273-4363-91D5-957081B72C44}" type="presParOf" srcId="{AB0E80A7-6037-4616-B23E-D4107A394CCE}" destId="{AB4EFA6A-A92F-4D29-A32D-37D22B55302A}" srcOrd="0" destOrd="0" presId="urn:microsoft.com/office/officeart/2005/8/layout/hierarchy1"/>
    <dgm:cxn modelId="{37B1C659-B946-488C-95A8-D44804247CF4}" type="presParOf" srcId="{AB4EFA6A-A92F-4D29-A32D-37D22B55302A}" destId="{7DE172D7-3934-4726-8D53-E0AB02BA2FB8}" srcOrd="0" destOrd="0" presId="urn:microsoft.com/office/officeart/2005/8/layout/hierarchy1"/>
    <dgm:cxn modelId="{53BCF268-AC22-4689-AE81-6B4D80FE20CE}" type="presParOf" srcId="{AB4EFA6A-A92F-4D29-A32D-37D22B55302A}" destId="{84C3E773-0EA4-4369-88A2-C03B79674CDD}" srcOrd="1" destOrd="0" presId="urn:microsoft.com/office/officeart/2005/8/layout/hierarchy1"/>
    <dgm:cxn modelId="{9FC2BC25-C7A9-4537-91F0-4C0B3AC51A27}" type="presParOf" srcId="{AB0E80A7-6037-4616-B23E-D4107A394CCE}" destId="{CC7BF65C-B566-4647-A65A-27D1D6D92454}" srcOrd="1" destOrd="0" presId="urn:microsoft.com/office/officeart/2005/8/layout/hierarchy1"/>
    <dgm:cxn modelId="{21C83C4C-0AAF-4A70-A3A2-7DE7C7A52412}" type="presParOf" srcId="{CC7BF65C-B566-4647-A65A-27D1D6D92454}" destId="{094DF1C2-63D1-4E19-9374-99B545CFC283}" srcOrd="0" destOrd="0" presId="urn:microsoft.com/office/officeart/2005/8/layout/hierarchy1"/>
    <dgm:cxn modelId="{0C197190-E599-44AA-9769-43E4706919B9}" type="presParOf" srcId="{CC7BF65C-B566-4647-A65A-27D1D6D92454}" destId="{CF26F474-4579-4548-AF2B-F32A5ABCAC34}" srcOrd="1" destOrd="0" presId="urn:microsoft.com/office/officeart/2005/8/layout/hierarchy1"/>
    <dgm:cxn modelId="{B90DD6D9-E515-458B-A824-94F93D871480}" type="presParOf" srcId="{CF26F474-4579-4548-AF2B-F32A5ABCAC34}" destId="{BE21558F-29AB-4FD5-BD9F-8E94F04D9E32}" srcOrd="0" destOrd="0" presId="urn:microsoft.com/office/officeart/2005/8/layout/hierarchy1"/>
    <dgm:cxn modelId="{42A6CB94-29A5-465F-BE78-73200F5560EE}" type="presParOf" srcId="{BE21558F-29AB-4FD5-BD9F-8E94F04D9E32}" destId="{3D63CB6B-DBFB-415A-9EC1-58FC49CB24A3}" srcOrd="0" destOrd="0" presId="urn:microsoft.com/office/officeart/2005/8/layout/hierarchy1"/>
    <dgm:cxn modelId="{4BEBF583-0321-45CB-AE74-76D0BCB06C1C}" type="presParOf" srcId="{BE21558F-29AB-4FD5-BD9F-8E94F04D9E32}" destId="{32F9C010-00B4-4BBA-A260-8ED2E14F85C3}" srcOrd="1" destOrd="0" presId="urn:microsoft.com/office/officeart/2005/8/layout/hierarchy1"/>
    <dgm:cxn modelId="{115AD452-5FCB-4874-A76F-65811A0F5318}" type="presParOf" srcId="{CF26F474-4579-4548-AF2B-F32A5ABCAC34}" destId="{7802EDF3-083D-479F-90BB-7C2466396E57}" srcOrd="1" destOrd="0" presId="urn:microsoft.com/office/officeart/2005/8/layout/hierarchy1"/>
    <dgm:cxn modelId="{5C669717-1B4C-4B2D-BE2C-26A0F9A82D23}" type="presParOf" srcId="{7802EDF3-083D-479F-90BB-7C2466396E57}" destId="{E35E6C0A-5A79-4C01-9114-7D54191B9E13}" srcOrd="0" destOrd="0" presId="urn:microsoft.com/office/officeart/2005/8/layout/hierarchy1"/>
    <dgm:cxn modelId="{CF522561-A777-4EF0-BD95-889E5086AE27}" type="presParOf" srcId="{7802EDF3-083D-479F-90BB-7C2466396E57}" destId="{B45A3B34-A59C-41C7-894C-50C88C62627E}" srcOrd="1" destOrd="0" presId="urn:microsoft.com/office/officeart/2005/8/layout/hierarchy1"/>
    <dgm:cxn modelId="{A3A55CDD-13D6-4334-BCA3-61BD2466A1DD}" type="presParOf" srcId="{B45A3B34-A59C-41C7-894C-50C88C62627E}" destId="{8774CB2E-CC77-449A-A0C7-F6F0EF0AB74A}" srcOrd="0" destOrd="0" presId="urn:microsoft.com/office/officeart/2005/8/layout/hierarchy1"/>
    <dgm:cxn modelId="{0B88CB49-A6E3-4AFB-B669-00E76706B809}" type="presParOf" srcId="{8774CB2E-CC77-449A-A0C7-F6F0EF0AB74A}" destId="{E029B94B-B8E4-4789-A444-8BCB99F4A0D7}" srcOrd="0" destOrd="0" presId="urn:microsoft.com/office/officeart/2005/8/layout/hierarchy1"/>
    <dgm:cxn modelId="{5C581946-386C-4C34-85B8-24CB6E34D78A}" type="presParOf" srcId="{8774CB2E-CC77-449A-A0C7-F6F0EF0AB74A}" destId="{22834209-7F1A-43D6-8400-C7BE07BF4D97}" srcOrd="1" destOrd="0" presId="urn:microsoft.com/office/officeart/2005/8/layout/hierarchy1"/>
    <dgm:cxn modelId="{CB2FD680-C373-4CD7-807D-CAF9AB7242A3}" type="presParOf" srcId="{B45A3B34-A59C-41C7-894C-50C88C62627E}" destId="{CED9864C-5F00-414E-9CC1-38741C1BCFE5}" srcOrd="1" destOrd="0" presId="urn:microsoft.com/office/officeart/2005/8/layout/hierarchy1"/>
    <dgm:cxn modelId="{BF06CD94-6540-42F9-85B6-A0ABA03E47EA}" type="presParOf" srcId="{7802EDF3-083D-479F-90BB-7C2466396E57}" destId="{F1E31B37-9320-4739-AEAA-5069D91E679F}" srcOrd="2" destOrd="0" presId="urn:microsoft.com/office/officeart/2005/8/layout/hierarchy1"/>
    <dgm:cxn modelId="{701AA13D-390B-4B6C-ADF3-4E8AE49F5B90}" type="presParOf" srcId="{7802EDF3-083D-479F-90BB-7C2466396E57}" destId="{CFF75475-AD8C-4A49-AAE8-B73FF99840F6}" srcOrd="3" destOrd="0" presId="urn:microsoft.com/office/officeart/2005/8/layout/hierarchy1"/>
    <dgm:cxn modelId="{004E50E3-80D2-4D3E-A862-EBBD6622935C}" type="presParOf" srcId="{CFF75475-AD8C-4A49-AAE8-B73FF99840F6}" destId="{3156F119-88F4-489D-B4BD-C1442B5460DB}" srcOrd="0" destOrd="0" presId="urn:microsoft.com/office/officeart/2005/8/layout/hierarchy1"/>
    <dgm:cxn modelId="{62BA5492-6AEB-4AEC-8004-A42C16D43D06}" type="presParOf" srcId="{3156F119-88F4-489D-B4BD-C1442B5460DB}" destId="{081FC9C2-CFA6-44D5-9001-B4A1DAA7FD19}" srcOrd="0" destOrd="0" presId="urn:microsoft.com/office/officeart/2005/8/layout/hierarchy1"/>
    <dgm:cxn modelId="{4C3A343C-5C83-4768-8D22-C4E3A95B4773}" type="presParOf" srcId="{3156F119-88F4-489D-B4BD-C1442B5460DB}" destId="{EF6E346D-C7AC-46CD-A7E8-4F94D98FCD46}" srcOrd="1" destOrd="0" presId="urn:microsoft.com/office/officeart/2005/8/layout/hierarchy1"/>
    <dgm:cxn modelId="{6712D63D-6CE1-452B-9CD0-E4149F5250AE}" type="presParOf" srcId="{CFF75475-AD8C-4A49-AAE8-B73FF99840F6}" destId="{3601F105-5966-4DA3-B575-8089AAFC9C10}" srcOrd="1" destOrd="0" presId="urn:microsoft.com/office/officeart/2005/8/layout/hierarchy1"/>
    <dgm:cxn modelId="{8001319B-0FE0-419C-8E52-2E8D4507F7B0}" type="presParOf" srcId="{CC7BF65C-B566-4647-A65A-27D1D6D92454}" destId="{034CDECC-AD0D-4A17-A4C2-B1B6666F456E}" srcOrd="2" destOrd="0" presId="urn:microsoft.com/office/officeart/2005/8/layout/hierarchy1"/>
    <dgm:cxn modelId="{B74F5FC7-6968-4DE7-821F-B965679E811B}" type="presParOf" srcId="{CC7BF65C-B566-4647-A65A-27D1D6D92454}" destId="{F2FF92D9-A125-43EE-8D08-EA863E3E682C}" srcOrd="3" destOrd="0" presId="urn:microsoft.com/office/officeart/2005/8/layout/hierarchy1"/>
    <dgm:cxn modelId="{452154D3-2DD4-452D-8B9B-DE8670F633F7}" type="presParOf" srcId="{F2FF92D9-A125-43EE-8D08-EA863E3E682C}" destId="{E2312ECA-B617-4743-BB34-BBB84C8250CF}" srcOrd="0" destOrd="0" presId="urn:microsoft.com/office/officeart/2005/8/layout/hierarchy1"/>
    <dgm:cxn modelId="{47F72274-CAFD-4029-A7FE-8E27886B5530}" type="presParOf" srcId="{E2312ECA-B617-4743-BB34-BBB84C8250CF}" destId="{59BEBDFF-1051-4914-B090-B6C195F0335D}" srcOrd="0" destOrd="0" presId="urn:microsoft.com/office/officeart/2005/8/layout/hierarchy1"/>
    <dgm:cxn modelId="{48E45972-1962-4741-AE85-1F64E92B38EF}" type="presParOf" srcId="{E2312ECA-B617-4743-BB34-BBB84C8250CF}" destId="{45AD3A7C-7681-4B91-B093-AFD4305A71A1}" srcOrd="1" destOrd="0" presId="urn:microsoft.com/office/officeart/2005/8/layout/hierarchy1"/>
    <dgm:cxn modelId="{9B513948-6E51-494F-BE60-4840F959A9BA}" type="presParOf" srcId="{F2FF92D9-A125-43EE-8D08-EA863E3E682C}" destId="{770620C5-5402-4ECB-85D4-7DFD41ABD737}" srcOrd="1" destOrd="0" presId="urn:microsoft.com/office/officeart/2005/8/layout/hierarchy1"/>
    <dgm:cxn modelId="{21173E1F-D3E7-4518-A8E0-D6815A008352}" type="presParOf" srcId="{770620C5-5402-4ECB-85D4-7DFD41ABD737}" destId="{D5DA4721-FEBC-4CD3-B3A8-46A48DEB4D48}" srcOrd="0" destOrd="0" presId="urn:microsoft.com/office/officeart/2005/8/layout/hierarchy1"/>
    <dgm:cxn modelId="{5DB176BB-FD51-4BCC-9262-1B74F2BAABBF}" type="presParOf" srcId="{770620C5-5402-4ECB-85D4-7DFD41ABD737}" destId="{11A5E770-D58B-4EE9-A610-0E1A376F3429}" srcOrd="1" destOrd="0" presId="urn:microsoft.com/office/officeart/2005/8/layout/hierarchy1"/>
    <dgm:cxn modelId="{EE4AD6EC-854D-41CE-AEC6-0E17822D3816}" type="presParOf" srcId="{11A5E770-D58B-4EE9-A610-0E1A376F3429}" destId="{28C58774-21A1-4C20-81E6-32245B2C9302}" srcOrd="0" destOrd="0" presId="urn:microsoft.com/office/officeart/2005/8/layout/hierarchy1"/>
    <dgm:cxn modelId="{17C60BB1-7E05-4E0E-A9EA-9B2247977F71}" type="presParOf" srcId="{28C58774-21A1-4C20-81E6-32245B2C9302}" destId="{FC37E40B-B6B3-4EC3-9DC7-87C6D5D74C44}" srcOrd="0" destOrd="0" presId="urn:microsoft.com/office/officeart/2005/8/layout/hierarchy1"/>
    <dgm:cxn modelId="{3F2D6FFF-A889-438E-B342-31B26001A196}" type="presParOf" srcId="{28C58774-21A1-4C20-81E6-32245B2C9302}" destId="{42056312-19B8-4295-9C18-78EED24D7C39}" srcOrd="1" destOrd="0" presId="urn:microsoft.com/office/officeart/2005/8/layout/hierarchy1"/>
    <dgm:cxn modelId="{3128FDF8-16D0-4182-9877-88DDD8301250}" type="presParOf" srcId="{11A5E770-D58B-4EE9-A610-0E1A376F3429}" destId="{B8CDDCC9-A309-49F5-8C52-B9046263592A}" srcOrd="1" destOrd="0" presId="urn:microsoft.com/office/officeart/2005/8/layout/hierarchy1"/>
    <dgm:cxn modelId="{71B4C987-FF94-414A-A0A3-3C0FF6798E5E}" type="presParOf" srcId="{770620C5-5402-4ECB-85D4-7DFD41ABD737}" destId="{6B592FAF-2306-46DA-89BA-D0FB74CAA8F5}" srcOrd="2" destOrd="0" presId="urn:microsoft.com/office/officeart/2005/8/layout/hierarchy1"/>
    <dgm:cxn modelId="{997AA170-3C23-42CB-BF03-810A35CE3E1E}" type="presParOf" srcId="{770620C5-5402-4ECB-85D4-7DFD41ABD737}" destId="{88525F99-CD91-4FF1-94DA-F334D66F40C5}" srcOrd="3" destOrd="0" presId="urn:microsoft.com/office/officeart/2005/8/layout/hierarchy1"/>
    <dgm:cxn modelId="{8E57AA05-65FA-4A6A-8D5D-D9743CC2C810}" type="presParOf" srcId="{88525F99-CD91-4FF1-94DA-F334D66F40C5}" destId="{8A9BA1F9-3756-4719-8060-34CFA71287F0}" srcOrd="0" destOrd="0" presId="urn:microsoft.com/office/officeart/2005/8/layout/hierarchy1"/>
    <dgm:cxn modelId="{4E7F6C44-DAA2-492A-808B-17C5127E9BEF}" type="presParOf" srcId="{8A9BA1F9-3756-4719-8060-34CFA71287F0}" destId="{59C5ECB6-B300-4957-8E02-8D8F6C3C9FF5}" srcOrd="0" destOrd="0" presId="urn:microsoft.com/office/officeart/2005/8/layout/hierarchy1"/>
    <dgm:cxn modelId="{20749BAF-CE44-416E-80C9-03BBB6898AA5}" type="presParOf" srcId="{8A9BA1F9-3756-4719-8060-34CFA71287F0}" destId="{5965CDEE-FA73-4FE2-9530-DA1BAAFE22C9}" srcOrd="1" destOrd="0" presId="urn:microsoft.com/office/officeart/2005/8/layout/hierarchy1"/>
    <dgm:cxn modelId="{8A2BA69C-1639-46FB-8FBF-326AF26A9104}" type="presParOf" srcId="{88525F99-CD91-4FF1-94DA-F334D66F40C5}" destId="{22ABF266-95B5-46D8-AC07-F94E3237F586}" srcOrd="1" destOrd="0" presId="urn:microsoft.com/office/officeart/2005/8/layout/hierarchy1"/>
    <dgm:cxn modelId="{EC2A6553-F96A-4AA9-82F5-C2977067ADB2}" type="presParOf" srcId="{CC7BF65C-B566-4647-A65A-27D1D6D92454}" destId="{B08EAF15-8844-4A90-831D-A636AD811912}" srcOrd="4" destOrd="0" presId="urn:microsoft.com/office/officeart/2005/8/layout/hierarchy1"/>
    <dgm:cxn modelId="{C02B1ED8-19E3-448B-A69C-83C327DD27F1}" type="presParOf" srcId="{CC7BF65C-B566-4647-A65A-27D1D6D92454}" destId="{AE6998D3-82AB-4414-9042-517443214AF2}" srcOrd="5" destOrd="0" presId="urn:microsoft.com/office/officeart/2005/8/layout/hierarchy1"/>
    <dgm:cxn modelId="{94015298-27CA-4BE4-B2F1-39E48AC5B2B0}" type="presParOf" srcId="{AE6998D3-82AB-4414-9042-517443214AF2}" destId="{30DFBE94-9F4D-4968-A8DF-3898808957A1}" srcOrd="0" destOrd="0" presId="urn:microsoft.com/office/officeart/2005/8/layout/hierarchy1"/>
    <dgm:cxn modelId="{7A80BCEA-C0B3-4C43-BCE6-8AC18EB1E385}" type="presParOf" srcId="{30DFBE94-9F4D-4968-A8DF-3898808957A1}" destId="{828AB285-2F3B-4069-B16E-F0A0B2F93373}" srcOrd="0" destOrd="0" presId="urn:microsoft.com/office/officeart/2005/8/layout/hierarchy1"/>
    <dgm:cxn modelId="{52FA518A-6729-493E-BF46-1C411B4B1E8D}" type="presParOf" srcId="{30DFBE94-9F4D-4968-A8DF-3898808957A1}" destId="{968CD477-1692-4FA9-9E79-C2DEA919C245}" srcOrd="1" destOrd="0" presId="urn:microsoft.com/office/officeart/2005/8/layout/hierarchy1"/>
    <dgm:cxn modelId="{11FC657D-B3A7-4C19-B289-C430157D6764}" type="presParOf" srcId="{AE6998D3-82AB-4414-9042-517443214AF2}" destId="{43FE9E8A-A363-4E6D-A281-0EEACD97A3E4}" srcOrd="1" destOrd="0" presId="urn:microsoft.com/office/officeart/2005/8/layout/hierarchy1"/>
    <dgm:cxn modelId="{20AD22E1-F731-4D37-839A-006DCDCCD418}" type="presParOf" srcId="{43FE9E8A-A363-4E6D-A281-0EEACD97A3E4}" destId="{E323B2A4-A1DE-4FB1-BC36-6DAB60298336}" srcOrd="0" destOrd="0" presId="urn:microsoft.com/office/officeart/2005/8/layout/hierarchy1"/>
    <dgm:cxn modelId="{EA7251C8-F55D-4D7E-A311-F5AE35C51F8D}" type="presParOf" srcId="{43FE9E8A-A363-4E6D-A281-0EEACD97A3E4}" destId="{9052C537-28A9-44D6-AA8B-1257BA6CB8B4}" srcOrd="1" destOrd="0" presId="urn:microsoft.com/office/officeart/2005/8/layout/hierarchy1"/>
    <dgm:cxn modelId="{DA1F04DE-0580-470D-B093-1DDF2BA58A58}" type="presParOf" srcId="{9052C537-28A9-44D6-AA8B-1257BA6CB8B4}" destId="{91A51B4C-2DAC-434A-AB84-FF05FA2D2839}" srcOrd="0" destOrd="0" presId="urn:microsoft.com/office/officeart/2005/8/layout/hierarchy1"/>
    <dgm:cxn modelId="{80582C92-CB03-4EB3-B296-B8162FE97351}" type="presParOf" srcId="{91A51B4C-2DAC-434A-AB84-FF05FA2D2839}" destId="{F9B1FA74-7E3B-4228-9962-63082D49DC15}" srcOrd="0" destOrd="0" presId="urn:microsoft.com/office/officeart/2005/8/layout/hierarchy1"/>
    <dgm:cxn modelId="{4B29E35A-9E4A-43C7-8792-905CD8D66829}" type="presParOf" srcId="{91A51B4C-2DAC-434A-AB84-FF05FA2D2839}" destId="{BF3FB434-3543-44D9-9222-62D1F2559F4A}" srcOrd="1" destOrd="0" presId="urn:microsoft.com/office/officeart/2005/8/layout/hierarchy1"/>
    <dgm:cxn modelId="{4E2DDB38-C640-4143-BA41-3CD9EB65B9BD}" type="presParOf" srcId="{9052C537-28A9-44D6-AA8B-1257BA6CB8B4}" destId="{A0C3A55C-2A51-41E7-B9B1-1B8CAEE1EE06}" srcOrd="1" destOrd="0" presId="urn:microsoft.com/office/officeart/2005/8/layout/hierarchy1"/>
    <dgm:cxn modelId="{657A3702-8B76-40EC-99DE-DA95658B6083}" type="presParOf" srcId="{43FE9E8A-A363-4E6D-A281-0EEACD97A3E4}" destId="{7AD987ED-C12A-40E8-9F17-F7A8248B5D35}" srcOrd="2" destOrd="0" presId="urn:microsoft.com/office/officeart/2005/8/layout/hierarchy1"/>
    <dgm:cxn modelId="{31510318-ABBF-4852-A3AA-3479EC33CEAB}" type="presParOf" srcId="{43FE9E8A-A363-4E6D-A281-0EEACD97A3E4}" destId="{4AD4D804-EFD5-487F-B2DE-707767C4E705}" srcOrd="3" destOrd="0" presId="urn:microsoft.com/office/officeart/2005/8/layout/hierarchy1"/>
    <dgm:cxn modelId="{48A0D5AD-7E7B-4E19-BDC5-8ED2A8EEF849}" type="presParOf" srcId="{4AD4D804-EFD5-487F-B2DE-707767C4E705}" destId="{1F696C30-5A6A-4B75-87C6-5D3C5DFA1FEC}" srcOrd="0" destOrd="0" presId="urn:microsoft.com/office/officeart/2005/8/layout/hierarchy1"/>
    <dgm:cxn modelId="{DB5F92F5-A73A-459B-A3E8-6B8C662E5D3E}" type="presParOf" srcId="{1F696C30-5A6A-4B75-87C6-5D3C5DFA1FEC}" destId="{248855CC-E98F-49F5-A461-06BAEC93A8B6}" srcOrd="0" destOrd="0" presId="urn:microsoft.com/office/officeart/2005/8/layout/hierarchy1"/>
    <dgm:cxn modelId="{7D6E4D08-283C-4307-BFC6-7FF299DB8FE2}" type="presParOf" srcId="{1F696C30-5A6A-4B75-87C6-5D3C5DFA1FEC}" destId="{5706B1B4-A915-4CEB-833B-9D355BA46957}" srcOrd="1" destOrd="0" presId="urn:microsoft.com/office/officeart/2005/8/layout/hierarchy1"/>
    <dgm:cxn modelId="{D831D1E5-AF18-4EC1-BB67-D74C391FAD5E}" type="presParOf" srcId="{4AD4D804-EFD5-487F-B2DE-707767C4E705}" destId="{C764BCFA-9B5E-4EA5-B291-F079B01BAA25}" srcOrd="1" destOrd="0" presId="urn:microsoft.com/office/officeart/2005/8/layout/hierarchy1"/>
    <dgm:cxn modelId="{D14780ED-A255-4822-BA31-6172076797D1}" type="presParOf" srcId="{43FE9E8A-A363-4E6D-A281-0EEACD97A3E4}" destId="{176F45A5-16F1-448D-B71B-EAA8056E2DD8}" srcOrd="4" destOrd="0" presId="urn:microsoft.com/office/officeart/2005/8/layout/hierarchy1"/>
    <dgm:cxn modelId="{F00A2A12-B706-4076-83C2-F74527F73B79}" type="presParOf" srcId="{43FE9E8A-A363-4E6D-A281-0EEACD97A3E4}" destId="{A6889384-A463-4F1B-8636-897B8CDD9444}" srcOrd="5" destOrd="0" presId="urn:microsoft.com/office/officeart/2005/8/layout/hierarchy1"/>
    <dgm:cxn modelId="{22FB2F1F-8071-424C-90FD-1B45DC644D83}" type="presParOf" srcId="{A6889384-A463-4F1B-8636-897B8CDD9444}" destId="{2ED3B3A4-56AD-4EA5-8D9C-CF60AB611433}" srcOrd="0" destOrd="0" presId="urn:microsoft.com/office/officeart/2005/8/layout/hierarchy1"/>
    <dgm:cxn modelId="{45E17646-2378-48A0-8381-601B50D7BF48}" type="presParOf" srcId="{2ED3B3A4-56AD-4EA5-8D9C-CF60AB611433}" destId="{9BE1B95A-E89C-486E-9C19-54F295548A65}" srcOrd="0" destOrd="0" presId="urn:microsoft.com/office/officeart/2005/8/layout/hierarchy1"/>
    <dgm:cxn modelId="{4A42074A-13AC-4BD0-A92B-0A641EFD4169}" type="presParOf" srcId="{2ED3B3A4-56AD-4EA5-8D9C-CF60AB611433}" destId="{05B51AE8-2B76-4836-8894-316DFCFC3636}" srcOrd="1" destOrd="0" presId="urn:microsoft.com/office/officeart/2005/8/layout/hierarchy1"/>
    <dgm:cxn modelId="{E04FA646-8A70-4EAC-9F81-CFADC7D463CA}" type="presParOf" srcId="{A6889384-A463-4F1B-8636-897B8CDD9444}" destId="{FD2B4B9F-B591-4272-9FE9-B11F682BF9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F52A03-1186-411E-A793-9B6AEFCEA5E2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E8E27-3B1E-4FED-86CF-204003128612}">
      <dgm:prSet phldrT="[Text]" custT="1"/>
      <dgm:spPr/>
      <dgm:t>
        <a:bodyPr/>
        <a:lstStyle/>
        <a:p>
          <a:r>
            <a:rPr lang="en-US" sz="2800" dirty="0" smtClean="0"/>
            <a:t>ENTRY PRICE</a:t>
          </a:r>
          <a:endParaRPr lang="en-US" sz="2800" dirty="0"/>
        </a:p>
      </dgm:t>
    </dgm:pt>
    <dgm:pt modelId="{9A6FA75C-366F-463A-9C03-B9949FCC8605}" type="parTrans" cxnId="{C4F70733-175A-4166-83A7-A4BF92132707}">
      <dgm:prSet/>
      <dgm:spPr/>
      <dgm:t>
        <a:bodyPr/>
        <a:lstStyle/>
        <a:p>
          <a:endParaRPr lang="en-US"/>
        </a:p>
      </dgm:t>
    </dgm:pt>
    <dgm:pt modelId="{5F0F3114-028C-4965-8C6D-AB9411D04D8E}" type="sibTrans" cxnId="{C4F70733-175A-4166-83A7-A4BF92132707}">
      <dgm:prSet/>
      <dgm:spPr/>
      <dgm:t>
        <a:bodyPr/>
        <a:lstStyle/>
        <a:p>
          <a:endParaRPr lang="en-US"/>
        </a:p>
      </dgm:t>
    </dgm:pt>
    <dgm:pt modelId="{E2E2C5D5-73FA-4CDF-8933-AE3E68E0ACB3}">
      <dgm:prSet phldrT="[Text]"/>
      <dgm:spPr/>
      <dgm:t>
        <a:bodyPr/>
        <a:lstStyle/>
        <a:p>
          <a:r>
            <a:rPr lang="en-US" dirty="0" smtClean="0"/>
            <a:t>CASE MATERIAL = SS</a:t>
          </a:r>
          <a:endParaRPr lang="en-US" dirty="0"/>
        </a:p>
      </dgm:t>
    </dgm:pt>
    <dgm:pt modelId="{B5F911CB-F4CC-4D38-BD43-F729BA3D30BD}" type="parTrans" cxnId="{8236FD50-1962-40D4-9008-5143D1C75561}">
      <dgm:prSet/>
      <dgm:spPr/>
      <dgm:t>
        <a:bodyPr/>
        <a:lstStyle/>
        <a:p>
          <a:endParaRPr lang="en-US"/>
        </a:p>
      </dgm:t>
    </dgm:pt>
    <dgm:pt modelId="{C249D301-8134-421B-9AC7-452B5BE57E5C}" type="sibTrans" cxnId="{8236FD50-1962-40D4-9008-5143D1C75561}">
      <dgm:prSet/>
      <dgm:spPr/>
      <dgm:t>
        <a:bodyPr/>
        <a:lstStyle/>
        <a:p>
          <a:endParaRPr lang="en-US"/>
        </a:p>
      </dgm:t>
    </dgm:pt>
    <dgm:pt modelId="{9D78404C-0C16-4A85-AB55-338026791238}">
      <dgm:prSet phldrT="[Text]"/>
      <dgm:spPr/>
      <dgm:t>
        <a:bodyPr/>
        <a:lstStyle/>
        <a:p>
          <a:r>
            <a:rPr lang="en-US" dirty="0" smtClean="0"/>
            <a:t>CASE SHAPE = ROUND</a:t>
          </a:r>
          <a:endParaRPr lang="en-US" dirty="0"/>
        </a:p>
      </dgm:t>
    </dgm:pt>
    <dgm:pt modelId="{041280BC-0A52-4E37-871B-A254354C65D8}" type="sibTrans" cxnId="{9981EE14-F076-4FF2-BFDA-3834EBE4A29C}">
      <dgm:prSet/>
      <dgm:spPr/>
      <dgm:t>
        <a:bodyPr/>
        <a:lstStyle/>
        <a:p>
          <a:endParaRPr lang="en-US"/>
        </a:p>
      </dgm:t>
    </dgm:pt>
    <dgm:pt modelId="{3327E5AB-3316-4E64-B037-4AF2AB5D8637}" type="parTrans" cxnId="{9981EE14-F076-4FF2-BFDA-3834EBE4A29C}">
      <dgm:prSet/>
      <dgm:spPr/>
      <dgm:t>
        <a:bodyPr/>
        <a:lstStyle/>
        <a:p>
          <a:endParaRPr lang="en-US"/>
        </a:p>
      </dgm:t>
    </dgm:pt>
    <dgm:pt modelId="{4775CB6F-9BF3-4AE2-9009-0DD86E37498D}">
      <dgm:prSet phldrT="[Text]"/>
      <dgm:spPr/>
      <dgm:t>
        <a:bodyPr/>
        <a:lstStyle/>
        <a:p>
          <a:r>
            <a:rPr lang="en-US" dirty="0" smtClean="0"/>
            <a:t>SILVER = 137</a:t>
          </a:r>
        </a:p>
        <a:p>
          <a:r>
            <a:rPr lang="en-US" dirty="0" smtClean="0"/>
            <a:t>GOLDEN = 222</a:t>
          </a:r>
          <a:endParaRPr lang="en-US" dirty="0"/>
        </a:p>
      </dgm:t>
    </dgm:pt>
    <dgm:pt modelId="{88895538-46C7-49B9-9677-816B0784E429}" type="sibTrans" cxnId="{27AF45E9-423E-4CA4-ACFE-8F65D7CB0653}">
      <dgm:prSet/>
      <dgm:spPr/>
      <dgm:t>
        <a:bodyPr/>
        <a:lstStyle/>
        <a:p>
          <a:endParaRPr lang="en-US"/>
        </a:p>
      </dgm:t>
    </dgm:pt>
    <dgm:pt modelId="{1C998F22-C307-4157-8808-18C78D8F7EE2}" type="parTrans" cxnId="{27AF45E9-423E-4CA4-ACFE-8F65D7CB0653}">
      <dgm:prSet/>
      <dgm:spPr/>
      <dgm:t>
        <a:bodyPr/>
        <a:lstStyle/>
        <a:p>
          <a:endParaRPr lang="en-US"/>
        </a:p>
      </dgm:t>
    </dgm:pt>
    <dgm:pt modelId="{86634066-3778-4571-9677-EF88F5E732F8}">
      <dgm:prSet phldrT="[Text]"/>
      <dgm:spPr/>
      <dgm:t>
        <a:bodyPr/>
        <a:lstStyle/>
        <a:p>
          <a:r>
            <a:rPr lang="en-US" dirty="0" smtClean="0"/>
            <a:t>CASE MATERIAL=SS</a:t>
          </a:r>
          <a:endParaRPr lang="en-US" dirty="0"/>
        </a:p>
      </dgm:t>
    </dgm:pt>
    <dgm:pt modelId="{92DCC481-636D-43AE-8DF0-50F2DD9491A1}" type="sibTrans" cxnId="{2D4D6252-D620-4E20-A5C6-D11BA16CE744}">
      <dgm:prSet/>
      <dgm:spPr/>
      <dgm:t>
        <a:bodyPr/>
        <a:lstStyle/>
        <a:p>
          <a:endParaRPr lang="en-US"/>
        </a:p>
      </dgm:t>
    </dgm:pt>
    <dgm:pt modelId="{4CDCDE4C-337C-44DF-B900-56A6906BE997}" type="parTrans" cxnId="{2D4D6252-D620-4E20-A5C6-D11BA16CE744}">
      <dgm:prSet/>
      <dgm:spPr/>
      <dgm:t>
        <a:bodyPr/>
        <a:lstStyle/>
        <a:p>
          <a:endParaRPr lang="en-US"/>
        </a:p>
      </dgm:t>
    </dgm:pt>
    <dgm:pt modelId="{73CEAF9C-12DB-42BE-856D-3F07C015673B}">
      <dgm:prSet phldrT="[Text]" custT="1"/>
      <dgm:spPr/>
      <dgm:t>
        <a:bodyPr/>
        <a:lstStyle/>
        <a:p>
          <a:r>
            <a:rPr lang="en-US" sz="2800" dirty="0" smtClean="0"/>
            <a:t>LADIES DRESS</a:t>
          </a:r>
          <a:endParaRPr lang="en-US" sz="2800" dirty="0"/>
        </a:p>
      </dgm:t>
    </dgm:pt>
    <dgm:pt modelId="{F650C8B2-0287-4C04-9FAA-47218B96B7BA}" type="sibTrans" cxnId="{293D13BE-02CF-4FCA-AA7A-4F969ED3A130}">
      <dgm:prSet/>
      <dgm:spPr/>
      <dgm:t>
        <a:bodyPr/>
        <a:lstStyle/>
        <a:p>
          <a:endParaRPr lang="en-US"/>
        </a:p>
      </dgm:t>
    </dgm:pt>
    <dgm:pt modelId="{C5C1894D-5696-4E32-BAD6-149FB6630C23}" type="parTrans" cxnId="{293D13BE-02CF-4FCA-AA7A-4F969ED3A130}">
      <dgm:prSet/>
      <dgm:spPr/>
      <dgm:t>
        <a:bodyPr/>
        <a:lstStyle/>
        <a:p>
          <a:endParaRPr lang="en-US"/>
        </a:p>
      </dgm:t>
    </dgm:pt>
    <dgm:pt modelId="{45411D10-D800-4A51-A00E-7E26EA0427E0}">
      <dgm:prSet phldrT="[Text]"/>
      <dgm:spPr/>
      <dgm:t>
        <a:bodyPr/>
        <a:lstStyle/>
        <a:p>
          <a:r>
            <a:rPr lang="en-US" dirty="0" smtClean="0"/>
            <a:t>SILVER =256</a:t>
          </a:r>
        </a:p>
        <a:p>
          <a:r>
            <a:rPr lang="en-US" dirty="0" smtClean="0"/>
            <a:t>GOLDEN = 231</a:t>
          </a:r>
          <a:endParaRPr lang="en-US" dirty="0"/>
        </a:p>
      </dgm:t>
    </dgm:pt>
    <dgm:pt modelId="{C6D489A4-C6C5-4340-802F-B677E7DCA6F2}" type="parTrans" cxnId="{A2EA0854-4F90-403E-9B85-110B88140025}">
      <dgm:prSet/>
      <dgm:spPr/>
      <dgm:t>
        <a:bodyPr/>
        <a:lstStyle/>
        <a:p>
          <a:endParaRPr lang="en-US"/>
        </a:p>
      </dgm:t>
    </dgm:pt>
    <dgm:pt modelId="{536F80D5-3C0A-447F-889B-291D7BC174B9}" type="sibTrans" cxnId="{A2EA0854-4F90-403E-9B85-110B88140025}">
      <dgm:prSet/>
      <dgm:spPr/>
      <dgm:t>
        <a:bodyPr/>
        <a:lstStyle/>
        <a:p>
          <a:endParaRPr lang="en-US"/>
        </a:p>
      </dgm:t>
    </dgm:pt>
    <dgm:pt modelId="{B778092D-4B7B-4DED-8F11-823BDDB0441F}">
      <dgm:prSet phldrT="[Text]"/>
      <dgm:spPr/>
      <dgm:t>
        <a:bodyPr/>
        <a:lstStyle/>
        <a:p>
          <a:r>
            <a:rPr lang="en-US" dirty="0" smtClean="0"/>
            <a:t>DIAL = ANALOG</a:t>
          </a:r>
          <a:endParaRPr lang="en-US" dirty="0"/>
        </a:p>
      </dgm:t>
    </dgm:pt>
    <dgm:pt modelId="{67A92295-F943-4899-803B-E824EDD1B036}" type="parTrans" cxnId="{790E1793-ACB7-4F19-BF71-7F0605C5CF24}">
      <dgm:prSet/>
      <dgm:spPr/>
      <dgm:t>
        <a:bodyPr/>
        <a:lstStyle/>
        <a:p>
          <a:endParaRPr lang="en-US"/>
        </a:p>
      </dgm:t>
    </dgm:pt>
    <dgm:pt modelId="{6E94A787-578A-439C-80D6-29F64BA0F458}" type="sibTrans" cxnId="{790E1793-ACB7-4F19-BF71-7F0605C5CF24}">
      <dgm:prSet/>
      <dgm:spPr/>
      <dgm:t>
        <a:bodyPr/>
        <a:lstStyle/>
        <a:p>
          <a:endParaRPr lang="en-US"/>
        </a:p>
      </dgm:t>
    </dgm:pt>
    <dgm:pt modelId="{70148383-ED44-451D-9E57-DD5956F248AA}">
      <dgm:prSet phldrT="[Text]"/>
      <dgm:spPr/>
      <dgm:t>
        <a:bodyPr/>
        <a:lstStyle/>
        <a:p>
          <a:r>
            <a:rPr lang="en-US" dirty="0" smtClean="0"/>
            <a:t>STRAP = SS</a:t>
          </a:r>
          <a:endParaRPr lang="en-US" dirty="0"/>
        </a:p>
      </dgm:t>
    </dgm:pt>
    <dgm:pt modelId="{7D9D140D-0A3B-43A7-81FE-DF78AA1C721C}" type="parTrans" cxnId="{5344B4CB-1236-4055-94D3-980CFF5FB91B}">
      <dgm:prSet/>
      <dgm:spPr/>
      <dgm:t>
        <a:bodyPr/>
        <a:lstStyle/>
        <a:p>
          <a:endParaRPr lang="en-US"/>
        </a:p>
      </dgm:t>
    </dgm:pt>
    <dgm:pt modelId="{35BE4A4D-F53D-4C52-89EF-5D8F99F2C665}" type="sibTrans" cxnId="{5344B4CB-1236-4055-94D3-980CFF5FB91B}">
      <dgm:prSet/>
      <dgm:spPr/>
      <dgm:t>
        <a:bodyPr/>
        <a:lstStyle/>
        <a:p>
          <a:endParaRPr lang="en-US"/>
        </a:p>
      </dgm:t>
    </dgm:pt>
    <dgm:pt modelId="{6FFB5517-8E5B-4778-9CE1-38CC9E335248}">
      <dgm:prSet phldrT="[Text]"/>
      <dgm:spPr/>
      <dgm:t>
        <a:bodyPr/>
        <a:lstStyle/>
        <a:p>
          <a:r>
            <a:rPr lang="en-US" dirty="0" smtClean="0"/>
            <a:t>PRICE RANGE = 1K-3K</a:t>
          </a:r>
          <a:endParaRPr lang="en-US" dirty="0"/>
        </a:p>
      </dgm:t>
    </dgm:pt>
    <dgm:pt modelId="{4314BF05-A1AE-4156-8A55-A9E5A921F2CE}" type="parTrans" cxnId="{1073A67F-DD57-4EC1-A12D-5B58A8C6A758}">
      <dgm:prSet/>
      <dgm:spPr/>
      <dgm:t>
        <a:bodyPr/>
        <a:lstStyle/>
        <a:p>
          <a:endParaRPr lang="en-US"/>
        </a:p>
      </dgm:t>
    </dgm:pt>
    <dgm:pt modelId="{82350E36-4305-480E-88BE-5F0E328C3012}" type="sibTrans" cxnId="{1073A67F-DD57-4EC1-A12D-5B58A8C6A758}">
      <dgm:prSet/>
      <dgm:spPr/>
      <dgm:t>
        <a:bodyPr/>
        <a:lstStyle/>
        <a:p>
          <a:endParaRPr lang="en-US"/>
        </a:p>
      </dgm:t>
    </dgm:pt>
    <dgm:pt modelId="{1840B507-2500-4897-8E14-0B8E3503EE66}">
      <dgm:prSet phldrT="[Text]"/>
      <dgm:spPr/>
      <dgm:t>
        <a:bodyPr/>
        <a:lstStyle/>
        <a:p>
          <a:r>
            <a:rPr lang="en-US" dirty="0" smtClean="0"/>
            <a:t>TECHNOLOGY = 3H</a:t>
          </a:r>
          <a:endParaRPr lang="en-US" dirty="0"/>
        </a:p>
      </dgm:t>
    </dgm:pt>
    <dgm:pt modelId="{EFFF4FF2-58F4-47B5-99FF-49E3E3185356}" type="parTrans" cxnId="{3E90649C-6B74-46B3-A2CF-42E84C07CE5D}">
      <dgm:prSet/>
      <dgm:spPr/>
      <dgm:t>
        <a:bodyPr/>
        <a:lstStyle/>
        <a:p>
          <a:endParaRPr lang="en-US"/>
        </a:p>
      </dgm:t>
    </dgm:pt>
    <dgm:pt modelId="{3D93E89D-3DC9-4C0F-851A-0718AFECFDE9}" type="sibTrans" cxnId="{3E90649C-6B74-46B3-A2CF-42E84C07CE5D}">
      <dgm:prSet/>
      <dgm:spPr/>
      <dgm:t>
        <a:bodyPr/>
        <a:lstStyle/>
        <a:p>
          <a:endParaRPr lang="en-US"/>
        </a:p>
      </dgm:t>
    </dgm:pt>
    <dgm:pt modelId="{5E2189EA-5386-4CD1-BD3A-7DD993E4032E}">
      <dgm:prSet phldrT="[Text]"/>
      <dgm:spPr/>
      <dgm:t>
        <a:bodyPr/>
        <a:lstStyle/>
        <a:p>
          <a:r>
            <a:rPr lang="en-US" dirty="0" smtClean="0"/>
            <a:t>CASE SHAPE = ROUND</a:t>
          </a:r>
        </a:p>
      </dgm:t>
    </dgm:pt>
    <dgm:pt modelId="{1E07DF08-2CBC-4FCC-A7B8-83E110F3AFB6}" type="parTrans" cxnId="{687A7878-3C83-496E-9638-97DC4F6CCE6B}">
      <dgm:prSet/>
      <dgm:spPr/>
      <dgm:t>
        <a:bodyPr/>
        <a:lstStyle/>
        <a:p>
          <a:endParaRPr lang="en-US"/>
        </a:p>
      </dgm:t>
    </dgm:pt>
    <dgm:pt modelId="{75D9B84F-644E-4440-9179-4EBFA1BD9157}" type="sibTrans" cxnId="{687A7878-3C83-496E-9638-97DC4F6CCE6B}">
      <dgm:prSet/>
      <dgm:spPr/>
      <dgm:t>
        <a:bodyPr/>
        <a:lstStyle/>
        <a:p>
          <a:endParaRPr lang="en-US"/>
        </a:p>
      </dgm:t>
    </dgm:pt>
    <dgm:pt modelId="{14F2FDB2-936E-4285-B5DB-E686B322D419}">
      <dgm:prSet phldrT="[Text]"/>
      <dgm:spPr/>
      <dgm:t>
        <a:bodyPr/>
        <a:lstStyle/>
        <a:p>
          <a:r>
            <a:rPr lang="en-US" dirty="0" smtClean="0"/>
            <a:t>STRAP = SS</a:t>
          </a:r>
        </a:p>
      </dgm:t>
    </dgm:pt>
    <dgm:pt modelId="{C6FA2E61-359B-431B-B923-D79066439AC0}" type="parTrans" cxnId="{ACD0979E-28EF-4ADA-A6BD-37EB28BEA57C}">
      <dgm:prSet/>
      <dgm:spPr/>
      <dgm:t>
        <a:bodyPr/>
        <a:lstStyle/>
        <a:p>
          <a:endParaRPr lang="en-US"/>
        </a:p>
      </dgm:t>
    </dgm:pt>
    <dgm:pt modelId="{A211A0DB-7DA7-40C7-8C11-CF3E15A77567}" type="sibTrans" cxnId="{ACD0979E-28EF-4ADA-A6BD-37EB28BEA57C}">
      <dgm:prSet/>
      <dgm:spPr/>
      <dgm:t>
        <a:bodyPr/>
        <a:lstStyle/>
        <a:p>
          <a:endParaRPr lang="en-US"/>
        </a:p>
      </dgm:t>
    </dgm:pt>
    <dgm:pt modelId="{3C8C4AA2-40A2-4428-98C4-0B50EB346C06}">
      <dgm:prSet phldrT="[Text]"/>
      <dgm:spPr/>
      <dgm:t>
        <a:bodyPr/>
        <a:lstStyle/>
        <a:p>
          <a:r>
            <a:rPr lang="en-US" dirty="0" smtClean="0"/>
            <a:t>DIAL = ANALOG</a:t>
          </a:r>
        </a:p>
      </dgm:t>
    </dgm:pt>
    <dgm:pt modelId="{155EBECC-6DBB-4FDA-B02A-D5FDC1D26007}" type="parTrans" cxnId="{AF65A2B1-1611-449B-B4E2-9977ECC8A989}">
      <dgm:prSet/>
      <dgm:spPr/>
      <dgm:t>
        <a:bodyPr/>
        <a:lstStyle/>
        <a:p>
          <a:endParaRPr lang="en-US"/>
        </a:p>
      </dgm:t>
    </dgm:pt>
    <dgm:pt modelId="{86880D7E-923C-4050-A9A5-C8C637E9B221}" type="sibTrans" cxnId="{AF65A2B1-1611-449B-B4E2-9977ECC8A989}">
      <dgm:prSet/>
      <dgm:spPr/>
      <dgm:t>
        <a:bodyPr/>
        <a:lstStyle/>
        <a:p>
          <a:endParaRPr lang="en-US"/>
        </a:p>
      </dgm:t>
    </dgm:pt>
    <dgm:pt modelId="{94DCA873-401B-462C-A9E8-BF659E6996A9}">
      <dgm:prSet phldrT="[Text]"/>
      <dgm:spPr/>
      <dgm:t>
        <a:bodyPr/>
        <a:lstStyle/>
        <a:p>
          <a:r>
            <a:rPr lang="en-US" dirty="0" smtClean="0"/>
            <a:t>TECHNOLOGY = 3 H</a:t>
          </a:r>
        </a:p>
      </dgm:t>
    </dgm:pt>
    <dgm:pt modelId="{C511E987-EA8C-4FC7-A44C-E06E802F770B}" type="parTrans" cxnId="{1BA0B77B-D3E1-4EC0-A89A-914DA566F01D}">
      <dgm:prSet/>
      <dgm:spPr/>
      <dgm:t>
        <a:bodyPr/>
        <a:lstStyle/>
        <a:p>
          <a:endParaRPr lang="en-US"/>
        </a:p>
      </dgm:t>
    </dgm:pt>
    <dgm:pt modelId="{1E52ABF9-7F28-4098-8A58-6545C80D7200}" type="sibTrans" cxnId="{1BA0B77B-D3E1-4EC0-A89A-914DA566F01D}">
      <dgm:prSet/>
      <dgm:spPr/>
      <dgm:t>
        <a:bodyPr/>
        <a:lstStyle/>
        <a:p>
          <a:endParaRPr lang="en-US"/>
        </a:p>
      </dgm:t>
    </dgm:pt>
    <dgm:pt modelId="{E31CA160-5644-4928-ADC9-5C9CCCF7D72A}">
      <dgm:prSet phldrT="[Text]"/>
      <dgm:spPr/>
      <dgm:t>
        <a:bodyPr/>
        <a:lstStyle/>
        <a:p>
          <a:r>
            <a:rPr lang="en-US" dirty="0" smtClean="0"/>
            <a:t>PRICE RANGE =2K-4K</a:t>
          </a:r>
        </a:p>
      </dgm:t>
    </dgm:pt>
    <dgm:pt modelId="{F6AA1488-7B60-44D2-A430-CB9767A8D0AE}" type="parTrans" cxnId="{343161F5-3962-4ADC-94B6-11E98A5B2476}">
      <dgm:prSet/>
      <dgm:spPr/>
      <dgm:t>
        <a:bodyPr/>
        <a:lstStyle/>
        <a:p>
          <a:endParaRPr lang="en-US"/>
        </a:p>
      </dgm:t>
    </dgm:pt>
    <dgm:pt modelId="{436E1B01-52E4-463D-8B54-95659B03B7D9}" type="sibTrans" cxnId="{343161F5-3962-4ADC-94B6-11E98A5B2476}">
      <dgm:prSet/>
      <dgm:spPr/>
      <dgm:t>
        <a:bodyPr/>
        <a:lstStyle/>
        <a:p>
          <a:endParaRPr lang="en-US"/>
        </a:p>
      </dgm:t>
    </dgm:pt>
    <dgm:pt modelId="{27617C4C-814D-4EFF-BAA7-6F2E207EC1BC}" type="pres">
      <dgm:prSet presAssocID="{A4F52A03-1186-411E-A793-9B6AEFCEA5E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254FDBA-3A22-49C4-AA33-49F8D7FA3059}" type="pres">
      <dgm:prSet presAssocID="{2FEE8E27-3B1E-4FED-86CF-204003128612}" presName="root" presStyleCnt="0"/>
      <dgm:spPr/>
    </dgm:pt>
    <dgm:pt modelId="{73A1CFDA-2638-4AFF-98EA-3CD7CDFF1B9B}" type="pres">
      <dgm:prSet presAssocID="{2FEE8E27-3B1E-4FED-86CF-204003128612}" presName="rootComposite" presStyleCnt="0"/>
      <dgm:spPr/>
    </dgm:pt>
    <dgm:pt modelId="{102E51D3-DF40-4499-AE0A-763823032B67}" type="pres">
      <dgm:prSet presAssocID="{2FEE8E27-3B1E-4FED-86CF-204003128612}" presName="rootText" presStyleLbl="node1" presStyleIdx="0" presStyleCnt="2" custScaleX="311461" custScaleY="114777" custLinFactNeighborX="-64468" custLinFactNeighborY="9377"/>
      <dgm:spPr/>
      <dgm:t>
        <a:bodyPr/>
        <a:lstStyle/>
        <a:p>
          <a:endParaRPr lang="en-US"/>
        </a:p>
      </dgm:t>
    </dgm:pt>
    <dgm:pt modelId="{93297E38-933F-4658-A4E1-8DA6CB6BE9BE}" type="pres">
      <dgm:prSet presAssocID="{2FEE8E27-3B1E-4FED-86CF-204003128612}" presName="rootConnector" presStyleLbl="node1" presStyleIdx="0" presStyleCnt="2"/>
      <dgm:spPr/>
      <dgm:t>
        <a:bodyPr/>
        <a:lstStyle/>
        <a:p>
          <a:endParaRPr lang="en-US"/>
        </a:p>
      </dgm:t>
    </dgm:pt>
    <dgm:pt modelId="{A4FA4DD8-CCC9-4DD1-B443-D4A748DC3B1C}" type="pres">
      <dgm:prSet presAssocID="{2FEE8E27-3B1E-4FED-86CF-204003128612}" presName="childShape" presStyleCnt="0"/>
      <dgm:spPr/>
    </dgm:pt>
    <dgm:pt modelId="{BD27541C-D286-4958-9B2B-39DAE133E079}" type="pres">
      <dgm:prSet presAssocID="{B5F911CB-F4CC-4D38-BD43-F729BA3D30BD}" presName="Name13" presStyleLbl="parChTrans1D2" presStyleIdx="0" presStyleCnt="14"/>
      <dgm:spPr/>
      <dgm:t>
        <a:bodyPr/>
        <a:lstStyle/>
        <a:p>
          <a:endParaRPr lang="en-US"/>
        </a:p>
      </dgm:t>
    </dgm:pt>
    <dgm:pt modelId="{7B679F86-F72C-4BC9-AA69-8B5063CD1826}" type="pres">
      <dgm:prSet presAssocID="{E2E2C5D5-73FA-4CDF-8933-AE3E68E0ACB3}" presName="childText" presStyleLbl="bgAcc1" presStyleIdx="0" presStyleCnt="14" custScaleX="2425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34118-5C06-43B4-A5F2-D64F5C8A6DB4}" type="pres">
      <dgm:prSet presAssocID="{C6D489A4-C6C5-4340-802F-B677E7DCA6F2}" presName="Name13" presStyleLbl="parChTrans1D2" presStyleIdx="1" presStyleCnt="14"/>
      <dgm:spPr/>
      <dgm:t>
        <a:bodyPr/>
        <a:lstStyle/>
        <a:p>
          <a:endParaRPr lang="en-US"/>
        </a:p>
      </dgm:t>
    </dgm:pt>
    <dgm:pt modelId="{3938C27F-740C-4AA2-9D64-555CB271D8CC}" type="pres">
      <dgm:prSet presAssocID="{45411D10-D800-4A51-A00E-7E26EA0427E0}" presName="childText" presStyleLbl="bgAcc1" presStyleIdx="1" presStyleCnt="14" custScaleX="2045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EE37F-8C3E-469E-9290-4AFE71E3CAC0}" type="pres">
      <dgm:prSet presAssocID="{3327E5AB-3316-4E64-B037-4AF2AB5D8637}" presName="Name13" presStyleLbl="parChTrans1D2" presStyleIdx="2" presStyleCnt="14"/>
      <dgm:spPr/>
      <dgm:t>
        <a:bodyPr/>
        <a:lstStyle/>
        <a:p>
          <a:endParaRPr lang="en-US"/>
        </a:p>
      </dgm:t>
    </dgm:pt>
    <dgm:pt modelId="{37AB0EB5-0D27-4E3D-AECC-EACBB08A0B95}" type="pres">
      <dgm:prSet presAssocID="{9D78404C-0C16-4A85-AB55-338026791238}" presName="childText" presStyleLbl="bgAcc1" presStyleIdx="2" presStyleCnt="14" custScaleX="2445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029B3-2C29-4C1D-94E6-75CBC8F06C70}" type="pres">
      <dgm:prSet presAssocID="{67A92295-F943-4899-803B-E824EDD1B036}" presName="Name13" presStyleLbl="parChTrans1D2" presStyleIdx="3" presStyleCnt="14"/>
      <dgm:spPr/>
      <dgm:t>
        <a:bodyPr/>
        <a:lstStyle/>
        <a:p>
          <a:endParaRPr lang="en-US"/>
        </a:p>
      </dgm:t>
    </dgm:pt>
    <dgm:pt modelId="{9F44FAC7-92CB-484A-9C3E-109480D50497}" type="pres">
      <dgm:prSet presAssocID="{B778092D-4B7B-4DED-8F11-823BDDB0441F}" presName="childText" presStyleLbl="bgAcc1" presStyleIdx="3" presStyleCnt="14" custScaleX="196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93DA3-30F4-4BC3-B2BF-387BB0D95431}" type="pres">
      <dgm:prSet presAssocID="{7D9D140D-0A3B-43A7-81FE-DF78AA1C721C}" presName="Name13" presStyleLbl="parChTrans1D2" presStyleIdx="4" presStyleCnt="14"/>
      <dgm:spPr/>
      <dgm:t>
        <a:bodyPr/>
        <a:lstStyle/>
        <a:p>
          <a:endParaRPr lang="en-US"/>
        </a:p>
      </dgm:t>
    </dgm:pt>
    <dgm:pt modelId="{7F9BEB5D-52FA-4FF2-9677-FC46E127C772}" type="pres">
      <dgm:prSet presAssocID="{70148383-ED44-451D-9E57-DD5956F248AA}" presName="childText" presStyleLbl="bgAcc1" presStyleIdx="4" presStyleCnt="14" custScaleX="199634" custLinFactNeighborX="-4396" custLinFactNeighborY="46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8D9BD-C3EB-445D-A99A-0E82CC2291CF}" type="pres">
      <dgm:prSet presAssocID="{4314BF05-A1AE-4156-8A55-A9E5A921F2CE}" presName="Name13" presStyleLbl="parChTrans1D2" presStyleIdx="5" presStyleCnt="14"/>
      <dgm:spPr/>
      <dgm:t>
        <a:bodyPr/>
        <a:lstStyle/>
        <a:p>
          <a:endParaRPr lang="en-US"/>
        </a:p>
      </dgm:t>
    </dgm:pt>
    <dgm:pt modelId="{21AD97C8-6A4E-4957-9C87-5E52CFAD7A07}" type="pres">
      <dgm:prSet presAssocID="{6FFB5517-8E5B-4778-9CE1-38CC9E335248}" presName="childText" presStyleLbl="bgAcc1" presStyleIdx="5" presStyleCnt="14" custScaleX="2728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66D12-286C-4D6B-B26E-A6BD00674B57}" type="pres">
      <dgm:prSet presAssocID="{EFFF4FF2-58F4-47B5-99FF-49E3E3185356}" presName="Name13" presStyleLbl="parChTrans1D2" presStyleIdx="6" presStyleCnt="14"/>
      <dgm:spPr/>
      <dgm:t>
        <a:bodyPr/>
        <a:lstStyle/>
        <a:p>
          <a:endParaRPr lang="en-US"/>
        </a:p>
      </dgm:t>
    </dgm:pt>
    <dgm:pt modelId="{4A193EEE-3D9E-4ADF-B6B8-74452EB58EA9}" type="pres">
      <dgm:prSet presAssocID="{1840B507-2500-4897-8E14-0B8E3503EE66}" presName="childText" presStyleLbl="bgAcc1" presStyleIdx="6" presStyleCnt="14" custScaleX="1947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DC1BF-9CBF-4A16-92C5-DBA740920146}" type="pres">
      <dgm:prSet presAssocID="{73CEAF9C-12DB-42BE-856D-3F07C015673B}" presName="root" presStyleCnt="0"/>
      <dgm:spPr/>
    </dgm:pt>
    <dgm:pt modelId="{E78351F8-72D1-462A-9131-E95029C12132}" type="pres">
      <dgm:prSet presAssocID="{73CEAF9C-12DB-42BE-856D-3F07C015673B}" presName="rootComposite" presStyleCnt="0"/>
      <dgm:spPr/>
    </dgm:pt>
    <dgm:pt modelId="{C31E4857-A140-4BF6-A4E2-C10E4125ACC5}" type="pres">
      <dgm:prSet presAssocID="{73CEAF9C-12DB-42BE-856D-3F07C015673B}" presName="rootText" presStyleLbl="node1" presStyleIdx="1" presStyleCnt="2" custScaleX="284831" custScaleY="115114"/>
      <dgm:spPr/>
      <dgm:t>
        <a:bodyPr/>
        <a:lstStyle/>
        <a:p>
          <a:endParaRPr lang="en-US"/>
        </a:p>
      </dgm:t>
    </dgm:pt>
    <dgm:pt modelId="{07402653-71FF-4193-BB16-4DC332333A8C}" type="pres">
      <dgm:prSet presAssocID="{73CEAF9C-12DB-42BE-856D-3F07C015673B}" presName="rootConnector" presStyleLbl="node1" presStyleIdx="1" presStyleCnt="2"/>
      <dgm:spPr/>
      <dgm:t>
        <a:bodyPr/>
        <a:lstStyle/>
        <a:p>
          <a:endParaRPr lang="en-US"/>
        </a:p>
      </dgm:t>
    </dgm:pt>
    <dgm:pt modelId="{8BDFC7FD-A368-4948-B924-C9F45D3D79AC}" type="pres">
      <dgm:prSet presAssocID="{73CEAF9C-12DB-42BE-856D-3F07C015673B}" presName="childShape" presStyleCnt="0"/>
      <dgm:spPr/>
    </dgm:pt>
    <dgm:pt modelId="{3E069D36-8D15-4E54-9DC7-88CF2EDF0044}" type="pres">
      <dgm:prSet presAssocID="{4CDCDE4C-337C-44DF-B900-56A6906BE997}" presName="Name13" presStyleLbl="parChTrans1D2" presStyleIdx="7" presStyleCnt="14"/>
      <dgm:spPr/>
      <dgm:t>
        <a:bodyPr/>
        <a:lstStyle/>
        <a:p>
          <a:endParaRPr lang="en-US"/>
        </a:p>
      </dgm:t>
    </dgm:pt>
    <dgm:pt modelId="{0B2A5958-664B-444F-9C54-239E1CF07536}" type="pres">
      <dgm:prSet presAssocID="{86634066-3778-4571-9677-EF88F5E732F8}" presName="childText" presStyleLbl="bgAcc1" presStyleIdx="7" presStyleCnt="14" custScaleX="1684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13D37-1D76-4EAA-8009-159CD501954E}" type="pres">
      <dgm:prSet presAssocID="{1C998F22-C307-4157-8808-18C78D8F7EE2}" presName="Name13" presStyleLbl="parChTrans1D2" presStyleIdx="8" presStyleCnt="14"/>
      <dgm:spPr/>
      <dgm:t>
        <a:bodyPr/>
        <a:lstStyle/>
        <a:p>
          <a:endParaRPr lang="en-US"/>
        </a:p>
      </dgm:t>
    </dgm:pt>
    <dgm:pt modelId="{07BB1AEB-08D6-4AB3-8298-D8AC05790CB1}" type="pres">
      <dgm:prSet presAssocID="{4775CB6F-9BF3-4AE2-9009-0DD86E37498D}" presName="childText" presStyleLbl="bgAcc1" presStyleIdx="8" presStyleCnt="14" custScaleX="180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7A75F-5D9F-4E27-AFA7-E92D1F11B6D3}" type="pres">
      <dgm:prSet presAssocID="{1E07DF08-2CBC-4FCC-A7B8-83E110F3AFB6}" presName="Name13" presStyleLbl="parChTrans1D2" presStyleIdx="9" presStyleCnt="14"/>
      <dgm:spPr/>
      <dgm:t>
        <a:bodyPr/>
        <a:lstStyle/>
        <a:p>
          <a:endParaRPr lang="en-US"/>
        </a:p>
      </dgm:t>
    </dgm:pt>
    <dgm:pt modelId="{89FD009B-13F8-430B-ABC5-A109B9D3940D}" type="pres">
      <dgm:prSet presAssocID="{5E2189EA-5386-4CD1-BD3A-7DD993E4032E}" presName="childText" presStyleLbl="bgAcc1" presStyleIdx="9" presStyleCnt="14" custScaleX="2563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9A645-1540-4A3B-9DA3-0F4A5658B98B}" type="pres">
      <dgm:prSet presAssocID="{155EBECC-6DBB-4FDA-B02A-D5FDC1D26007}" presName="Name13" presStyleLbl="parChTrans1D2" presStyleIdx="10" presStyleCnt="14"/>
      <dgm:spPr/>
      <dgm:t>
        <a:bodyPr/>
        <a:lstStyle/>
        <a:p>
          <a:endParaRPr lang="en-US"/>
        </a:p>
      </dgm:t>
    </dgm:pt>
    <dgm:pt modelId="{E8E10974-6E52-46C5-9793-22DCD3DB9407}" type="pres">
      <dgm:prSet presAssocID="{3C8C4AA2-40A2-4428-98C4-0B50EB346C06}" presName="childText" presStyleLbl="bgAcc1" presStyleIdx="10" presStyleCnt="14" custScaleX="1860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2967F-0819-4D44-9DF5-1FD0769B29AC}" type="pres">
      <dgm:prSet presAssocID="{C6FA2E61-359B-431B-B923-D79066439AC0}" presName="Name13" presStyleLbl="parChTrans1D2" presStyleIdx="11" presStyleCnt="14"/>
      <dgm:spPr/>
      <dgm:t>
        <a:bodyPr/>
        <a:lstStyle/>
        <a:p>
          <a:endParaRPr lang="en-US"/>
        </a:p>
      </dgm:t>
    </dgm:pt>
    <dgm:pt modelId="{78A88493-2E0C-4740-B337-1C4ABA023D72}" type="pres">
      <dgm:prSet presAssocID="{14F2FDB2-936E-4285-B5DB-E686B322D419}" presName="childText" presStyleLbl="bgAcc1" presStyleIdx="11" presStyleCnt="14" custScaleX="1410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247A6-93E5-4BF0-A9ED-3732CD6650A7}" type="pres">
      <dgm:prSet presAssocID="{F6AA1488-7B60-44D2-A430-CB9767A8D0AE}" presName="Name13" presStyleLbl="parChTrans1D2" presStyleIdx="12" presStyleCnt="14"/>
      <dgm:spPr/>
      <dgm:t>
        <a:bodyPr/>
        <a:lstStyle/>
        <a:p>
          <a:endParaRPr lang="en-US"/>
        </a:p>
      </dgm:t>
    </dgm:pt>
    <dgm:pt modelId="{6413D7C6-5E5F-4A75-A973-346EB7545054}" type="pres">
      <dgm:prSet presAssocID="{E31CA160-5644-4928-ADC9-5C9CCCF7D72A}" presName="childText" presStyleLbl="bgAcc1" presStyleIdx="12" presStyleCnt="14" custScaleX="229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3A2CE-8C91-45AC-B1C6-D437B75B8EDC}" type="pres">
      <dgm:prSet presAssocID="{C511E987-EA8C-4FC7-A44C-E06E802F770B}" presName="Name13" presStyleLbl="parChTrans1D2" presStyleIdx="13" presStyleCnt="14"/>
      <dgm:spPr/>
      <dgm:t>
        <a:bodyPr/>
        <a:lstStyle/>
        <a:p>
          <a:endParaRPr lang="en-US"/>
        </a:p>
      </dgm:t>
    </dgm:pt>
    <dgm:pt modelId="{B12136BA-7790-4586-AFFF-4D052B18CB6F}" type="pres">
      <dgm:prSet presAssocID="{94DCA873-401B-462C-A9E8-BF659E6996A9}" presName="childText" presStyleLbl="bgAcc1" presStyleIdx="13" presStyleCnt="14" custScaleX="2710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C89C78-0915-47AD-B67E-E549D50F2E7B}" type="presOf" srcId="{5E2189EA-5386-4CD1-BD3A-7DD993E4032E}" destId="{89FD009B-13F8-430B-ABC5-A109B9D3940D}" srcOrd="0" destOrd="0" presId="urn:microsoft.com/office/officeart/2005/8/layout/hierarchy3"/>
    <dgm:cxn modelId="{FC7E9628-CCB9-4B02-904B-9140A9D83E04}" type="presOf" srcId="{1C998F22-C307-4157-8808-18C78D8F7EE2}" destId="{64B13D37-1D76-4EAA-8009-159CD501954E}" srcOrd="0" destOrd="0" presId="urn:microsoft.com/office/officeart/2005/8/layout/hierarchy3"/>
    <dgm:cxn modelId="{5F63D08B-B7EE-401F-81B6-198B6FD5F1D3}" type="presOf" srcId="{E31CA160-5644-4928-ADC9-5C9CCCF7D72A}" destId="{6413D7C6-5E5F-4A75-A973-346EB7545054}" srcOrd="0" destOrd="0" presId="urn:microsoft.com/office/officeart/2005/8/layout/hierarchy3"/>
    <dgm:cxn modelId="{23F90D42-E673-4A14-A868-376A3E5E6470}" type="presOf" srcId="{B5F911CB-F4CC-4D38-BD43-F729BA3D30BD}" destId="{BD27541C-D286-4958-9B2B-39DAE133E079}" srcOrd="0" destOrd="0" presId="urn:microsoft.com/office/officeart/2005/8/layout/hierarchy3"/>
    <dgm:cxn modelId="{2D4D6252-D620-4E20-A5C6-D11BA16CE744}" srcId="{73CEAF9C-12DB-42BE-856D-3F07C015673B}" destId="{86634066-3778-4571-9677-EF88F5E732F8}" srcOrd="0" destOrd="0" parTransId="{4CDCDE4C-337C-44DF-B900-56A6906BE997}" sibTransId="{92DCC481-636D-43AE-8DF0-50F2DD9491A1}"/>
    <dgm:cxn modelId="{3E90649C-6B74-46B3-A2CF-42E84C07CE5D}" srcId="{2FEE8E27-3B1E-4FED-86CF-204003128612}" destId="{1840B507-2500-4897-8E14-0B8E3503EE66}" srcOrd="6" destOrd="0" parTransId="{EFFF4FF2-58F4-47B5-99FF-49E3E3185356}" sibTransId="{3D93E89D-3DC9-4C0F-851A-0718AFECFDE9}"/>
    <dgm:cxn modelId="{11C81E18-5E5E-4478-875E-FF155AE6B8D6}" type="presOf" srcId="{B778092D-4B7B-4DED-8F11-823BDDB0441F}" destId="{9F44FAC7-92CB-484A-9C3E-109480D50497}" srcOrd="0" destOrd="0" presId="urn:microsoft.com/office/officeart/2005/8/layout/hierarchy3"/>
    <dgm:cxn modelId="{A2C82A5F-1704-42AA-B80C-773C292A1B24}" type="presOf" srcId="{67A92295-F943-4899-803B-E824EDD1B036}" destId="{DED029B3-2C29-4C1D-94E6-75CBC8F06C70}" srcOrd="0" destOrd="0" presId="urn:microsoft.com/office/officeart/2005/8/layout/hierarchy3"/>
    <dgm:cxn modelId="{3A95799C-8CB2-47E9-A5B6-3EBB99CDE1A0}" type="presOf" srcId="{F6AA1488-7B60-44D2-A430-CB9767A8D0AE}" destId="{082247A6-93E5-4BF0-A9ED-3732CD6650A7}" srcOrd="0" destOrd="0" presId="urn:microsoft.com/office/officeart/2005/8/layout/hierarchy3"/>
    <dgm:cxn modelId="{9981EE14-F076-4FF2-BFDA-3834EBE4A29C}" srcId="{2FEE8E27-3B1E-4FED-86CF-204003128612}" destId="{9D78404C-0C16-4A85-AB55-338026791238}" srcOrd="2" destOrd="0" parTransId="{3327E5AB-3316-4E64-B037-4AF2AB5D8637}" sibTransId="{041280BC-0A52-4E37-871B-A254354C65D8}"/>
    <dgm:cxn modelId="{A2EA0854-4F90-403E-9B85-110B88140025}" srcId="{2FEE8E27-3B1E-4FED-86CF-204003128612}" destId="{45411D10-D800-4A51-A00E-7E26EA0427E0}" srcOrd="1" destOrd="0" parTransId="{C6D489A4-C6C5-4340-802F-B677E7DCA6F2}" sibTransId="{536F80D5-3C0A-447F-889B-291D7BC174B9}"/>
    <dgm:cxn modelId="{18D8BCAF-7DC7-4665-B22D-6E8F2FB172C2}" type="presOf" srcId="{3327E5AB-3316-4E64-B037-4AF2AB5D8637}" destId="{E8CEE37F-8C3E-469E-9290-4AFE71E3CAC0}" srcOrd="0" destOrd="0" presId="urn:microsoft.com/office/officeart/2005/8/layout/hierarchy3"/>
    <dgm:cxn modelId="{7A2A6218-FF6F-43ED-A972-A6734D15D1CD}" type="presOf" srcId="{86634066-3778-4571-9677-EF88F5E732F8}" destId="{0B2A5958-664B-444F-9C54-239E1CF07536}" srcOrd="0" destOrd="0" presId="urn:microsoft.com/office/officeart/2005/8/layout/hierarchy3"/>
    <dgm:cxn modelId="{687A7878-3C83-496E-9638-97DC4F6CCE6B}" srcId="{73CEAF9C-12DB-42BE-856D-3F07C015673B}" destId="{5E2189EA-5386-4CD1-BD3A-7DD993E4032E}" srcOrd="2" destOrd="0" parTransId="{1E07DF08-2CBC-4FCC-A7B8-83E110F3AFB6}" sibTransId="{75D9B84F-644E-4440-9179-4EBFA1BD9157}"/>
    <dgm:cxn modelId="{AF65A2B1-1611-449B-B4E2-9977ECC8A989}" srcId="{73CEAF9C-12DB-42BE-856D-3F07C015673B}" destId="{3C8C4AA2-40A2-4428-98C4-0B50EB346C06}" srcOrd="3" destOrd="0" parTransId="{155EBECC-6DBB-4FDA-B02A-D5FDC1D26007}" sibTransId="{86880D7E-923C-4050-A9A5-C8C637E9B221}"/>
    <dgm:cxn modelId="{032CE9EE-81BB-4CB6-B656-591BA84CC006}" type="presOf" srcId="{70148383-ED44-451D-9E57-DD5956F248AA}" destId="{7F9BEB5D-52FA-4FF2-9677-FC46E127C772}" srcOrd="0" destOrd="0" presId="urn:microsoft.com/office/officeart/2005/8/layout/hierarchy3"/>
    <dgm:cxn modelId="{27AF45E9-423E-4CA4-ACFE-8F65D7CB0653}" srcId="{73CEAF9C-12DB-42BE-856D-3F07C015673B}" destId="{4775CB6F-9BF3-4AE2-9009-0DD86E37498D}" srcOrd="1" destOrd="0" parTransId="{1C998F22-C307-4157-8808-18C78D8F7EE2}" sibTransId="{88895538-46C7-49B9-9677-816B0784E429}"/>
    <dgm:cxn modelId="{D4BC418B-1E6F-4690-BB89-938EF1150325}" type="presOf" srcId="{1E07DF08-2CBC-4FCC-A7B8-83E110F3AFB6}" destId="{8177A75F-5D9F-4E27-AFA7-E92D1F11B6D3}" srcOrd="0" destOrd="0" presId="urn:microsoft.com/office/officeart/2005/8/layout/hierarchy3"/>
    <dgm:cxn modelId="{5FA271F5-44ED-47FA-92E6-479639D9316E}" type="presOf" srcId="{2FEE8E27-3B1E-4FED-86CF-204003128612}" destId="{93297E38-933F-4658-A4E1-8DA6CB6BE9BE}" srcOrd="1" destOrd="0" presId="urn:microsoft.com/office/officeart/2005/8/layout/hierarchy3"/>
    <dgm:cxn modelId="{806D7279-61D8-49D6-895C-1FBCD109BE1B}" type="presOf" srcId="{73CEAF9C-12DB-42BE-856D-3F07C015673B}" destId="{C31E4857-A140-4BF6-A4E2-C10E4125ACC5}" srcOrd="0" destOrd="0" presId="urn:microsoft.com/office/officeart/2005/8/layout/hierarchy3"/>
    <dgm:cxn modelId="{9D1CD68F-A1B0-4059-8A1A-9EA2D898B6B6}" type="presOf" srcId="{4775CB6F-9BF3-4AE2-9009-0DD86E37498D}" destId="{07BB1AEB-08D6-4AB3-8298-D8AC05790CB1}" srcOrd="0" destOrd="0" presId="urn:microsoft.com/office/officeart/2005/8/layout/hierarchy3"/>
    <dgm:cxn modelId="{53F59FCC-70B7-42D0-9D5F-23643774D58F}" type="presOf" srcId="{45411D10-D800-4A51-A00E-7E26EA0427E0}" destId="{3938C27F-740C-4AA2-9D64-555CB271D8CC}" srcOrd="0" destOrd="0" presId="urn:microsoft.com/office/officeart/2005/8/layout/hierarchy3"/>
    <dgm:cxn modelId="{68DAD153-134E-4D66-89E9-75A7C5A6E3E7}" type="presOf" srcId="{4314BF05-A1AE-4156-8A55-A9E5A921F2CE}" destId="{1958D9BD-C3EB-445D-A99A-0E82CC2291CF}" srcOrd="0" destOrd="0" presId="urn:microsoft.com/office/officeart/2005/8/layout/hierarchy3"/>
    <dgm:cxn modelId="{343161F5-3962-4ADC-94B6-11E98A5B2476}" srcId="{73CEAF9C-12DB-42BE-856D-3F07C015673B}" destId="{E31CA160-5644-4928-ADC9-5C9CCCF7D72A}" srcOrd="5" destOrd="0" parTransId="{F6AA1488-7B60-44D2-A430-CB9767A8D0AE}" sibTransId="{436E1B01-52E4-463D-8B54-95659B03B7D9}"/>
    <dgm:cxn modelId="{ACD0979E-28EF-4ADA-A6BD-37EB28BEA57C}" srcId="{73CEAF9C-12DB-42BE-856D-3F07C015673B}" destId="{14F2FDB2-936E-4285-B5DB-E686B322D419}" srcOrd="4" destOrd="0" parTransId="{C6FA2E61-359B-431B-B923-D79066439AC0}" sibTransId="{A211A0DB-7DA7-40C7-8C11-CF3E15A77567}"/>
    <dgm:cxn modelId="{BFEF6732-7972-4A5C-93BA-A123B9D6D6F7}" type="presOf" srcId="{6FFB5517-8E5B-4778-9CE1-38CC9E335248}" destId="{21AD97C8-6A4E-4957-9C87-5E52CFAD7A07}" srcOrd="0" destOrd="0" presId="urn:microsoft.com/office/officeart/2005/8/layout/hierarchy3"/>
    <dgm:cxn modelId="{1A7A70BB-CD10-4777-A2AD-7906BB2A2822}" type="presOf" srcId="{E2E2C5D5-73FA-4CDF-8933-AE3E68E0ACB3}" destId="{7B679F86-F72C-4BC9-AA69-8B5063CD1826}" srcOrd="0" destOrd="0" presId="urn:microsoft.com/office/officeart/2005/8/layout/hierarchy3"/>
    <dgm:cxn modelId="{5344B4CB-1236-4055-94D3-980CFF5FB91B}" srcId="{2FEE8E27-3B1E-4FED-86CF-204003128612}" destId="{70148383-ED44-451D-9E57-DD5956F248AA}" srcOrd="4" destOrd="0" parTransId="{7D9D140D-0A3B-43A7-81FE-DF78AA1C721C}" sibTransId="{35BE4A4D-F53D-4C52-89EF-5D8F99F2C665}"/>
    <dgm:cxn modelId="{293D13BE-02CF-4FCA-AA7A-4F969ED3A130}" srcId="{A4F52A03-1186-411E-A793-9B6AEFCEA5E2}" destId="{73CEAF9C-12DB-42BE-856D-3F07C015673B}" srcOrd="1" destOrd="0" parTransId="{C5C1894D-5696-4E32-BAD6-149FB6630C23}" sibTransId="{F650C8B2-0287-4C04-9FAA-47218B96B7BA}"/>
    <dgm:cxn modelId="{8236FD50-1962-40D4-9008-5143D1C75561}" srcId="{2FEE8E27-3B1E-4FED-86CF-204003128612}" destId="{E2E2C5D5-73FA-4CDF-8933-AE3E68E0ACB3}" srcOrd="0" destOrd="0" parTransId="{B5F911CB-F4CC-4D38-BD43-F729BA3D30BD}" sibTransId="{C249D301-8134-421B-9AC7-452B5BE57E5C}"/>
    <dgm:cxn modelId="{71075B12-4076-413F-9B92-13F6580484C0}" type="presOf" srcId="{155EBECC-6DBB-4FDA-B02A-D5FDC1D26007}" destId="{3149A645-1540-4A3B-9DA3-0F4A5658B98B}" srcOrd="0" destOrd="0" presId="urn:microsoft.com/office/officeart/2005/8/layout/hierarchy3"/>
    <dgm:cxn modelId="{509384AE-2692-4473-94EC-C67E2962F166}" type="presOf" srcId="{9D78404C-0C16-4A85-AB55-338026791238}" destId="{37AB0EB5-0D27-4E3D-AECC-EACBB08A0B95}" srcOrd="0" destOrd="0" presId="urn:microsoft.com/office/officeart/2005/8/layout/hierarchy3"/>
    <dgm:cxn modelId="{51750A4C-4A44-4E5B-819C-9581A04513D6}" type="presOf" srcId="{4CDCDE4C-337C-44DF-B900-56A6906BE997}" destId="{3E069D36-8D15-4E54-9DC7-88CF2EDF0044}" srcOrd="0" destOrd="0" presId="urn:microsoft.com/office/officeart/2005/8/layout/hierarchy3"/>
    <dgm:cxn modelId="{81F60081-01C1-451A-BB35-4B3FA4006C8A}" type="presOf" srcId="{3C8C4AA2-40A2-4428-98C4-0B50EB346C06}" destId="{E8E10974-6E52-46C5-9793-22DCD3DB9407}" srcOrd="0" destOrd="0" presId="urn:microsoft.com/office/officeart/2005/8/layout/hierarchy3"/>
    <dgm:cxn modelId="{1073A67F-DD57-4EC1-A12D-5B58A8C6A758}" srcId="{2FEE8E27-3B1E-4FED-86CF-204003128612}" destId="{6FFB5517-8E5B-4778-9CE1-38CC9E335248}" srcOrd="5" destOrd="0" parTransId="{4314BF05-A1AE-4156-8A55-A9E5A921F2CE}" sibTransId="{82350E36-4305-480E-88BE-5F0E328C3012}"/>
    <dgm:cxn modelId="{97851EF9-5632-4CA2-8021-C19A9D8DAE93}" type="presOf" srcId="{A4F52A03-1186-411E-A793-9B6AEFCEA5E2}" destId="{27617C4C-814D-4EFF-BAA7-6F2E207EC1BC}" srcOrd="0" destOrd="0" presId="urn:microsoft.com/office/officeart/2005/8/layout/hierarchy3"/>
    <dgm:cxn modelId="{1BA0B77B-D3E1-4EC0-A89A-914DA566F01D}" srcId="{73CEAF9C-12DB-42BE-856D-3F07C015673B}" destId="{94DCA873-401B-462C-A9E8-BF659E6996A9}" srcOrd="6" destOrd="0" parTransId="{C511E987-EA8C-4FC7-A44C-E06E802F770B}" sibTransId="{1E52ABF9-7F28-4098-8A58-6545C80D7200}"/>
    <dgm:cxn modelId="{6DCB905B-45CB-41E0-A224-953C1A2021C9}" type="presOf" srcId="{2FEE8E27-3B1E-4FED-86CF-204003128612}" destId="{102E51D3-DF40-4499-AE0A-763823032B67}" srcOrd="0" destOrd="0" presId="urn:microsoft.com/office/officeart/2005/8/layout/hierarchy3"/>
    <dgm:cxn modelId="{F79E3978-78BC-4762-AE01-4931010B5F07}" type="presOf" srcId="{14F2FDB2-936E-4285-B5DB-E686B322D419}" destId="{78A88493-2E0C-4740-B337-1C4ABA023D72}" srcOrd="0" destOrd="0" presId="urn:microsoft.com/office/officeart/2005/8/layout/hierarchy3"/>
    <dgm:cxn modelId="{A9F469A8-E059-4A92-8347-952FD666100E}" type="presOf" srcId="{C6D489A4-C6C5-4340-802F-B677E7DCA6F2}" destId="{65534118-5C06-43B4-A5F2-D64F5C8A6DB4}" srcOrd="0" destOrd="0" presId="urn:microsoft.com/office/officeart/2005/8/layout/hierarchy3"/>
    <dgm:cxn modelId="{C4F70733-175A-4166-83A7-A4BF92132707}" srcId="{A4F52A03-1186-411E-A793-9B6AEFCEA5E2}" destId="{2FEE8E27-3B1E-4FED-86CF-204003128612}" srcOrd="0" destOrd="0" parTransId="{9A6FA75C-366F-463A-9C03-B9949FCC8605}" sibTransId="{5F0F3114-028C-4965-8C6D-AB9411D04D8E}"/>
    <dgm:cxn modelId="{F801EC54-F9E5-45B6-B0A2-4211B26CF248}" type="presOf" srcId="{C6FA2E61-359B-431B-B923-D79066439AC0}" destId="{6F12967F-0819-4D44-9DF5-1FD0769B29AC}" srcOrd="0" destOrd="0" presId="urn:microsoft.com/office/officeart/2005/8/layout/hierarchy3"/>
    <dgm:cxn modelId="{B89363CF-D94A-49B2-B1D9-0CCD5DBBB202}" type="presOf" srcId="{73CEAF9C-12DB-42BE-856D-3F07C015673B}" destId="{07402653-71FF-4193-BB16-4DC332333A8C}" srcOrd="1" destOrd="0" presId="urn:microsoft.com/office/officeart/2005/8/layout/hierarchy3"/>
    <dgm:cxn modelId="{CF58AA1F-D819-4D8B-8F80-FA7E19DAC4B5}" type="presOf" srcId="{C511E987-EA8C-4FC7-A44C-E06E802F770B}" destId="{6323A2CE-8C91-45AC-B1C6-D437B75B8EDC}" srcOrd="0" destOrd="0" presId="urn:microsoft.com/office/officeart/2005/8/layout/hierarchy3"/>
    <dgm:cxn modelId="{A0F82285-7AD5-49C8-A6BA-92A246BD656E}" type="presOf" srcId="{7D9D140D-0A3B-43A7-81FE-DF78AA1C721C}" destId="{68B93DA3-30F4-4BC3-B2BF-387BB0D95431}" srcOrd="0" destOrd="0" presId="urn:microsoft.com/office/officeart/2005/8/layout/hierarchy3"/>
    <dgm:cxn modelId="{70CEC029-7E85-47C8-919B-0F5BACB3F798}" type="presOf" srcId="{94DCA873-401B-462C-A9E8-BF659E6996A9}" destId="{B12136BA-7790-4586-AFFF-4D052B18CB6F}" srcOrd="0" destOrd="0" presId="urn:microsoft.com/office/officeart/2005/8/layout/hierarchy3"/>
    <dgm:cxn modelId="{F6038FEA-8BF7-4A31-9102-43A6949DB064}" type="presOf" srcId="{EFFF4FF2-58F4-47B5-99FF-49E3E3185356}" destId="{97E66D12-286C-4D6B-B26E-A6BD00674B57}" srcOrd="0" destOrd="0" presId="urn:microsoft.com/office/officeart/2005/8/layout/hierarchy3"/>
    <dgm:cxn modelId="{790E1793-ACB7-4F19-BF71-7F0605C5CF24}" srcId="{2FEE8E27-3B1E-4FED-86CF-204003128612}" destId="{B778092D-4B7B-4DED-8F11-823BDDB0441F}" srcOrd="3" destOrd="0" parTransId="{67A92295-F943-4899-803B-E824EDD1B036}" sibTransId="{6E94A787-578A-439C-80D6-29F64BA0F458}"/>
    <dgm:cxn modelId="{004352EF-7445-49B1-A1D3-FA3652A4D13C}" type="presOf" srcId="{1840B507-2500-4897-8E14-0B8E3503EE66}" destId="{4A193EEE-3D9E-4ADF-B6B8-74452EB58EA9}" srcOrd="0" destOrd="0" presId="urn:microsoft.com/office/officeart/2005/8/layout/hierarchy3"/>
    <dgm:cxn modelId="{CE26F174-2F61-4FBC-922A-D9349086C3D7}" type="presParOf" srcId="{27617C4C-814D-4EFF-BAA7-6F2E207EC1BC}" destId="{3254FDBA-3A22-49C4-AA33-49F8D7FA3059}" srcOrd="0" destOrd="0" presId="urn:microsoft.com/office/officeart/2005/8/layout/hierarchy3"/>
    <dgm:cxn modelId="{D0104B61-8A6F-4119-87DE-FCC3FE53CEA0}" type="presParOf" srcId="{3254FDBA-3A22-49C4-AA33-49F8D7FA3059}" destId="{73A1CFDA-2638-4AFF-98EA-3CD7CDFF1B9B}" srcOrd="0" destOrd="0" presId="urn:microsoft.com/office/officeart/2005/8/layout/hierarchy3"/>
    <dgm:cxn modelId="{FEDC592E-5E8E-4569-B0BD-881735346DF5}" type="presParOf" srcId="{73A1CFDA-2638-4AFF-98EA-3CD7CDFF1B9B}" destId="{102E51D3-DF40-4499-AE0A-763823032B67}" srcOrd="0" destOrd="0" presId="urn:microsoft.com/office/officeart/2005/8/layout/hierarchy3"/>
    <dgm:cxn modelId="{6CB81BAE-82C9-4113-9D12-C26EC45A0EDD}" type="presParOf" srcId="{73A1CFDA-2638-4AFF-98EA-3CD7CDFF1B9B}" destId="{93297E38-933F-4658-A4E1-8DA6CB6BE9BE}" srcOrd="1" destOrd="0" presId="urn:microsoft.com/office/officeart/2005/8/layout/hierarchy3"/>
    <dgm:cxn modelId="{C8B17450-B461-4B5D-A4B8-862EED78C78A}" type="presParOf" srcId="{3254FDBA-3A22-49C4-AA33-49F8D7FA3059}" destId="{A4FA4DD8-CCC9-4DD1-B443-D4A748DC3B1C}" srcOrd="1" destOrd="0" presId="urn:microsoft.com/office/officeart/2005/8/layout/hierarchy3"/>
    <dgm:cxn modelId="{DDB64702-286A-43CD-8C9D-4E784578F98F}" type="presParOf" srcId="{A4FA4DD8-CCC9-4DD1-B443-D4A748DC3B1C}" destId="{BD27541C-D286-4958-9B2B-39DAE133E079}" srcOrd="0" destOrd="0" presId="urn:microsoft.com/office/officeart/2005/8/layout/hierarchy3"/>
    <dgm:cxn modelId="{9849CD98-BC04-4479-BFEF-3BA6022AB7A2}" type="presParOf" srcId="{A4FA4DD8-CCC9-4DD1-B443-D4A748DC3B1C}" destId="{7B679F86-F72C-4BC9-AA69-8B5063CD1826}" srcOrd="1" destOrd="0" presId="urn:microsoft.com/office/officeart/2005/8/layout/hierarchy3"/>
    <dgm:cxn modelId="{599A20C8-4C6A-4471-ACA6-7F41F65EFF11}" type="presParOf" srcId="{A4FA4DD8-CCC9-4DD1-B443-D4A748DC3B1C}" destId="{65534118-5C06-43B4-A5F2-D64F5C8A6DB4}" srcOrd="2" destOrd="0" presId="urn:microsoft.com/office/officeart/2005/8/layout/hierarchy3"/>
    <dgm:cxn modelId="{865A7472-364F-46B9-8A4E-D7C317ACB980}" type="presParOf" srcId="{A4FA4DD8-CCC9-4DD1-B443-D4A748DC3B1C}" destId="{3938C27F-740C-4AA2-9D64-555CB271D8CC}" srcOrd="3" destOrd="0" presId="urn:microsoft.com/office/officeart/2005/8/layout/hierarchy3"/>
    <dgm:cxn modelId="{EE107C83-E1AC-4643-9624-AFA777D7F46B}" type="presParOf" srcId="{A4FA4DD8-CCC9-4DD1-B443-D4A748DC3B1C}" destId="{E8CEE37F-8C3E-469E-9290-4AFE71E3CAC0}" srcOrd="4" destOrd="0" presId="urn:microsoft.com/office/officeart/2005/8/layout/hierarchy3"/>
    <dgm:cxn modelId="{706860EF-DD8D-45CA-AE05-8426580C9A68}" type="presParOf" srcId="{A4FA4DD8-CCC9-4DD1-B443-D4A748DC3B1C}" destId="{37AB0EB5-0D27-4E3D-AECC-EACBB08A0B95}" srcOrd="5" destOrd="0" presId="urn:microsoft.com/office/officeart/2005/8/layout/hierarchy3"/>
    <dgm:cxn modelId="{7E6EAE80-428A-48A0-880D-63EBB9264C96}" type="presParOf" srcId="{A4FA4DD8-CCC9-4DD1-B443-D4A748DC3B1C}" destId="{DED029B3-2C29-4C1D-94E6-75CBC8F06C70}" srcOrd="6" destOrd="0" presId="urn:microsoft.com/office/officeart/2005/8/layout/hierarchy3"/>
    <dgm:cxn modelId="{9E590AD2-F0AC-4AEC-9A87-7D9221ECC3B2}" type="presParOf" srcId="{A4FA4DD8-CCC9-4DD1-B443-D4A748DC3B1C}" destId="{9F44FAC7-92CB-484A-9C3E-109480D50497}" srcOrd="7" destOrd="0" presId="urn:microsoft.com/office/officeart/2005/8/layout/hierarchy3"/>
    <dgm:cxn modelId="{9D59786A-E948-494A-8883-B47E9E635329}" type="presParOf" srcId="{A4FA4DD8-CCC9-4DD1-B443-D4A748DC3B1C}" destId="{68B93DA3-30F4-4BC3-B2BF-387BB0D95431}" srcOrd="8" destOrd="0" presId="urn:microsoft.com/office/officeart/2005/8/layout/hierarchy3"/>
    <dgm:cxn modelId="{A9458E4C-964A-4F7D-A38E-C2C8852BB490}" type="presParOf" srcId="{A4FA4DD8-CCC9-4DD1-B443-D4A748DC3B1C}" destId="{7F9BEB5D-52FA-4FF2-9677-FC46E127C772}" srcOrd="9" destOrd="0" presId="urn:microsoft.com/office/officeart/2005/8/layout/hierarchy3"/>
    <dgm:cxn modelId="{DE747C62-2AD1-4431-AA7A-0BBA77E10DE6}" type="presParOf" srcId="{A4FA4DD8-CCC9-4DD1-B443-D4A748DC3B1C}" destId="{1958D9BD-C3EB-445D-A99A-0E82CC2291CF}" srcOrd="10" destOrd="0" presId="urn:microsoft.com/office/officeart/2005/8/layout/hierarchy3"/>
    <dgm:cxn modelId="{11724A31-C558-4A13-8EE0-F5DC84E3A96B}" type="presParOf" srcId="{A4FA4DD8-CCC9-4DD1-B443-D4A748DC3B1C}" destId="{21AD97C8-6A4E-4957-9C87-5E52CFAD7A07}" srcOrd="11" destOrd="0" presId="urn:microsoft.com/office/officeart/2005/8/layout/hierarchy3"/>
    <dgm:cxn modelId="{F918DFDF-2D60-4DC9-B2D2-57CE7494E15F}" type="presParOf" srcId="{A4FA4DD8-CCC9-4DD1-B443-D4A748DC3B1C}" destId="{97E66D12-286C-4D6B-B26E-A6BD00674B57}" srcOrd="12" destOrd="0" presId="urn:microsoft.com/office/officeart/2005/8/layout/hierarchy3"/>
    <dgm:cxn modelId="{36928193-FDA7-4650-ABBB-6A4127A48827}" type="presParOf" srcId="{A4FA4DD8-CCC9-4DD1-B443-D4A748DC3B1C}" destId="{4A193EEE-3D9E-4ADF-B6B8-74452EB58EA9}" srcOrd="13" destOrd="0" presId="urn:microsoft.com/office/officeart/2005/8/layout/hierarchy3"/>
    <dgm:cxn modelId="{FB249736-4861-4460-8D4B-FA5E80897E15}" type="presParOf" srcId="{27617C4C-814D-4EFF-BAA7-6F2E207EC1BC}" destId="{52CDC1BF-9CBF-4A16-92C5-DBA740920146}" srcOrd="1" destOrd="0" presId="urn:microsoft.com/office/officeart/2005/8/layout/hierarchy3"/>
    <dgm:cxn modelId="{0A8FFE91-6DF6-414C-ADD6-B9A4EEAA7352}" type="presParOf" srcId="{52CDC1BF-9CBF-4A16-92C5-DBA740920146}" destId="{E78351F8-72D1-462A-9131-E95029C12132}" srcOrd="0" destOrd="0" presId="urn:microsoft.com/office/officeart/2005/8/layout/hierarchy3"/>
    <dgm:cxn modelId="{1493CC81-541F-49D1-98C1-1E5954530CD0}" type="presParOf" srcId="{E78351F8-72D1-462A-9131-E95029C12132}" destId="{C31E4857-A140-4BF6-A4E2-C10E4125ACC5}" srcOrd="0" destOrd="0" presId="urn:microsoft.com/office/officeart/2005/8/layout/hierarchy3"/>
    <dgm:cxn modelId="{ECE05028-1A6E-4BF9-A370-CC892272EF3A}" type="presParOf" srcId="{E78351F8-72D1-462A-9131-E95029C12132}" destId="{07402653-71FF-4193-BB16-4DC332333A8C}" srcOrd="1" destOrd="0" presId="urn:microsoft.com/office/officeart/2005/8/layout/hierarchy3"/>
    <dgm:cxn modelId="{26563768-4046-489B-8B60-3F1DFEDC9750}" type="presParOf" srcId="{52CDC1BF-9CBF-4A16-92C5-DBA740920146}" destId="{8BDFC7FD-A368-4948-B924-C9F45D3D79AC}" srcOrd="1" destOrd="0" presId="urn:microsoft.com/office/officeart/2005/8/layout/hierarchy3"/>
    <dgm:cxn modelId="{7E5EB683-37D5-4C4C-B668-B63DE95BA194}" type="presParOf" srcId="{8BDFC7FD-A368-4948-B924-C9F45D3D79AC}" destId="{3E069D36-8D15-4E54-9DC7-88CF2EDF0044}" srcOrd="0" destOrd="0" presId="urn:microsoft.com/office/officeart/2005/8/layout/hierarchy3"/>
    <dgm:cxn modelId="{C60A0B57-7049-4738-9816-536D1F8B9EF5}" type="presParOf" srcId="{8BDFC7FD-A368-4948-B924-C9F45D3D79AC}" destId="{0B2A5958-664B-444F-9C54-239E1CF07536}" srcOrd="1" destOrd="0" presId="urn:microsoft.com/office/officeart/2005/8/layout/hierarchy3"/>
    <dgm:cxn modelId="{546787C7-C2EF-4792-92DB-AA826E2AF444}" type="presParOf" srcId="{8BDFC7FD-A368-4948-B924-C9F45D3D79AC}" destId="{64B13D37-1D76-4EAA-8009-159CD501954E}" srcOrd="2" destOrd="0" presId="urn:microsoft.com/office/officeart/2005/8/layout/hierarchy3"/>
    <dgm:cxn modelId="{5106734E-B3E8-4C0A-8C56-AF828422C557}" type="presParOf" srcId="{8BDFC7FD-A368-4948-B924-C9F45D3D79AC}" destId="{07BB1AEB-08D6-4AB3-8298-D8AC05790CB1}" srcOrd="3" destOrd="0" presId="urn:microsoft.com/office/officeart/2005/8/layout/hierarchy3"/>
    <dgm:cxn modelId="{B70055FB-BCDD-47C4-B5B2-217C0E1A2BD5}" type="presParOf" srcId="{8BDFC7FD-A368-4948-B924-C9F45D3D79AC}" destId="{8177A75F-5D9F-4E27-AFA7-E92D1F11B6D3}" srcOrd="4" destOrd="0" presId="urn:microsoft.com/office/officeart/2005/8/layout/hierarchy3"/>
    <dgm:cxn modelId="{1E447DCC-3D0E-4B8F-A258-FAECAB280D9E}" type="presParOf" srcId="{8BDFC7FD-A368-4948-B924-C9F45D3D79AC}" destId="{89FD009B-13F8-430B-ABC5-A109B9D3940D}" srcOrd="5" destOrd="0" presId="urn:microsoft.com/office/officeart/2005/8/layout/hierarchy3"/>
    <dgm:cxn modelId="{579010FA-FE6F-46C7-BC45-503DF8B4E137}" type="presParOf" srcId="{8BDFC7FD-A368-4948-B924-C9F45D3D79AC}" destId="{3149A645-1540-4A3B-9DA3-0F4A5658B98B}" srcOrd="6" destOrd="0" presId="urn:microsoft.com/office/officeart/2005/8/layout/hierarchy3"/>
    <dgm:cxn modelId="{6FA2E60E-1D21-428C-BDFE-86BE588B025A}" type="presParOf" srcId="{8BDFC7FD-A368-4948-B924-C9F45D3D79AC}" destId="{E8E10974-6E52-46C5-9793-22DCD3DB9407}" srcOrd="7" destOrd="0" presId="urn:microsoft.com/office/officeart/2005/8/layout/hierarchy3"/>
    <dgm:cxn modelId="{1F4563C4-B6C0-4274-8793-9DE1930C3DFC}" type="presParOf" srcId="{8BDFC7FD-A368-4948-B924-C9F45D3D79AC}" destId="{6F12967F-0819-4D44-9DF5-1FD0769B29AC}" srcOrd="8" destOrd="0" presId="urn:microsoft.com/office/officeart/2005/8/layout/hierarchy3"/>
    <dgm:cxn modelId="{1F61E454-CD02-4900-8351-5ABF50E84F4D}" type="presParOf" srcId="{8BDFC7FD-A368-4948-B924-C9F45D3D79AC}" destId="{78A88493-2E0C-4740-B337-1C4ABA023D72}" srcOrd="9" destOrd="0" presId="urn:microsoft.com/office/officeart/2005/8/layout/hierarchy3"/>
    <dgm:cxn modelId="{4D6E2BFD-E6E6-4FE4-B77A-E656A1A0C0AD}" type="presParOf" srcId="{8BDFC7FD-A368-4948-B924-C9F45D3D79AC}" destId="{082247A6-93E5-4BF0-A9ED-3732CD6650A7}" srcOrd="10" destOrd="0" presId="urn:microsoft.com/office/officeart/2005/8/layout/hierarchy3"/>
    <dgm:cxn modelId="{715945F0-4F66-4194-B249-16C3249E1C1E}" type="presParOf" srcId="{8BDFC7FD-A368-4948-B924-C9F45D3D79AC}" destId="{6413D7C6-5E5F-4A75-A973-346EB7545054}" srcOrd="11" destOrd="0" presId="urn:microsoft.com/office/officeart/2005/8/layout/hierarchy3"/>
    <dgm:cxn modelId="{B25E7DC1-E9A3-4381-BE2E-C2E6A773BE28}" type="presParOf" srcId="{8BDFC7FD-A368-4948-B924-C9F45D3D79AC}" destId="{6323A2CE-8C91-45AC-B1C6-D437B75B8EDC}" srcOrd="12" destOrd="0" presId="urn:microsoft.com/office/officeart/2005/8/layout/hierarchy3"/>
    <dgm:cxn modelId="{C88EF1B2-C86A-4C3B-867A-6E6A1E09AACC}" type="presParOf" srcId="{8BDFC7FD-A368-4948-B924-C9F45D3D79AC}" destId="{B12136BA-7790-4586-AFFF-4D052B18CB6F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F52A03-1186-411E-A793-9B6AEFCEA5E2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E8E27-3B1E-4FED-86CF-204003128612}">
      <dgm:prSet phldrT="[Text]" custT="1"/>
      <dgm:spPr/>
      <dgm:t>
        <a:bodyPr/>
        <a:lstStyle/>
        <a:p>
          <a:r>
            <a:rPr lang="en-US" sz="2800" dirty="0" smtClean="0"/>
            <a:t>URABAN STYLE</a:t>
          </a:r>
          <a:endParaRPr lang="en-US" sz="2800" dirty="0"/>
        </a:p>
      </dgm:t>
    </dgm:pt>
    <dgm:pt modelId="{9A6FA75C-366F-463A-9C03-B9949FCC8605}" type="parTrans" cxnId="{C4F70733-175A-4166-83A7-A4BF92132707}">
      <dgm:prSet/>
      <dgm:spPr/>
      <dgm:t>
        <a:bodyPr/>
        <a:lstStyle/>
        <a:p>
          <a:endParaRPr lang="en-US"/>
        </a:p>
      </dgm:t>
    </dgm:pt>
    <dgm:pt modelId="{5F0F3114-028C-4965-8C6D-AB9411D04D8E}" type="sibTrans" cxnId="{C4F70733-175A-4166-83A7-A4BF92132707}">
      <dgm:prSet/>
      <dgm:spPr/>
      <dgm:t>
        <a:bodyPr/>
        <a:lstStyle/>
        <a:p>
          <a:endParaRPr lang="en-US"/>
        </a:p>
      </dgm:t>
    </dgm:pt>
    <dgm:pt modelId="{E2E2C5D5-73FA-4CDF-8933-AE3E68E0ACB3}">
      <dgm:prSet phldrT="[Text]"/>
      <dgm:spPr/>
      <dgm:t>
        <a:bodyPr/>
        <a:lstStyle/>
        <a:p>
          <a:r>
            <a:rPr lang="en-US" dirty="0" smtClean="0"/>
            <a:t>CASE MATERIAL = SS, ALLOY</a:t>
          </a:r>
        </a:p>
      </dgm:t>
    </dgm:pt>
    <dgm:pt modelId="{B5F911CB-F4CC-4D38-BD43-F729BA3D30BD}" type="parTrans" cxnId="{8236FD50-1962-40D4-9008-5143D1C75561}">
      <dgm:prSet/>
      <dgm:spPr/>
      <dgm:t>
        <a:bodyPr/>
        <a:lstStyle/>
        <a:p>
          <a:endParaRPr lang="en-US"/>
        </a:p>
      </dgm:t>
    </dgm:pt>
    <dgm:pt modelId="{C249D301-8134-421B-9AC7-452B5BE57E5C}" type="sibTrans" cxnId="{8236FD50-1962-40D4-9008-5143D1C75561}">
      <dgm:prSet/>
      <dgm:spPr/>
      <dgm:t>
        <a:bodyPr/>
        <a:lstStyle/>
        <a:p>
          <a:endParaRPr lang="en-US"/>
        </a:p>
      </dgm:t>
    </dgm:pt>
    <dgm:pt modelId="{9D78404C-0C16-4A85-AB55-338026791238}">
      <dgm:prSet phldrT="[Text]"/>
      <dgm:spPr/>
      <dgm:t>
        <a:bodyPr/>
        <a:lstStyle/>
        <a:p>
          <a:r>
            <a:rPr lang="en-US" dirty="0" smtClean="0"/>
            <a:t>CASE SHAPE = ROUND, RECTANGLE</a:t>
          </a:r>
          <a:endParaRPr lang="en-US" dirty="0"/>
        </a:p>
      </dgm:t>
    </dgm:pt>
    <dgm:pt modelId="{041280BC-0A52-4E37-871B-A254354C65D8}" type="sibTrans" cxnId="{9981EE14-F076-4FF2-BFDA-3834EBE4A29C}">
      <dgm:prSet/>
      <dgm:spPr/>
      <dgm:t>
        <a:bodyPr/>
        <a:lstStyle/>
        <a:p>
          <a:endParaRPr lang="en-US"/>
        </a:p>
      </dgm:t>
    </dgm:pt>
    <dgm:pt modelId="{3327E5AB-3316-4E64-B037-4AF2AB5D8637}" type="parTrans" cxnId="{9981EE14-F076-4FF2-BFDA-3834EBE4A29C}">
      <dgm:prSet/>
      <dgm:spPr/>
      <dgm:t>
        <a:bodyPr/>
        <a:lstStyle/>
        <a:p>
          <a:endParaRPr lang="en-US"/>
        </a:p>
      </dgm:t>
    </dgm:pt>
    <dgm:pt modelId="{4775CB6F-9BF3-4AE2-9009-0DD86E37498D}">
      <dgm:prSet phldrT="[Text]"/>
      <dgm:spPr/>
      <dgm:t>
        <a:bodyPr/>
        <a:lstStyle/>
        <a:p>
          <a:r>
            <a:rPr lang="en-US" dirty="0" smtClean="0"/>
            <a:t>SILVER = 120</a:t>
          </a:r>
        </a:p>
        <a:p>
          <a:r>
            <a:rPr lang="en-US" dirty="0" smtClean="0"/>
            <a:t>BLK = 62</a:t>
          </a:r>
          <a:endParaRPr lang="en-US" dirty="0"/>
        </a:p>
      </dgm:t>
    </dgm:pt>
    <dgm:pt modelId="{88895538-46C7-49B9-9677-816B0784E429}" type="sibTrans" cxnId="{27AF45E9-423E-4CA4-ACFE-8F65D7CB0653}">
      <dgm:prSet/>
      <dgm:spPr/>
      <dgm:t>
        <a:bodyPr/>
        <a:lstStyle/>
        <a:p>
          <a:endParaRPr lang="en-US"/>
        </a:p>
      </dgm:t>
    </dgm:pt>
    <dgm:pt modelId="{1C998F22-C307-4157-8808-18C78D8F7EE2}" type="parTrans" cxnId="{27AF45E9-423E-4CA4-ACFE-8F65D7CB0653}">
      <dgm:prSet/>
      <dgm:spPr/>
      <dgm:t>
        <a:bodyPr/>
        <a:lstStyle/>
        <a:p>
          <a:endParaRPr lang="en-US"/>
        </a:p>
      </dgm:t>
    </dgm:pt>
    <dgm:pt modelId="{86634066-3778-4571-9677-EF88F5E732F8}">
      <dgm:prSet phldrT="[Text]"/>
      <dgm:spPr/>
      <dgm:t>
        <a:bodyPr/>
        <a:lstStyle/>
        <a:p>
          <a:r>
            <a:rPr lang="en-US" dirty="0" smtClean="0"/>
            <a:t>CASE MATERIAL=SS</a:t>
          </a:r>
          <a:endParaRPr lang="en-US" dirty="0"/>
        </a:p>
      </dgm:t>
    </dgm:pt>
    <dgm:pt modelId="{92DCC481-636D-43AE-8DF0-50F2DD9491A1}" type="sibTrans" cxnId="{2D4D6252-D620-4E20-A5C6-D11BA16CE744}">
      <dgm:prSet/>
      <dgm:spPr/>
      <dgm:t>
        <a:bodyPr/>
        <a:lstStyle/>
        <a:p>
          <a:endParaRPr lang="en-US"/>
        </a:p>
      </dgm:t>
    </dgm:pt>
    <dgm:pt modelId="{4CDCDE4C-337C-44DF-B900-56A6906BE997}" type="parTrans" cxnId="{2D4D6252-D620-4E20-A5C6-D11BA16CE744}">
      <dgm:prSet/>
      <dgm:spPr/>
      <dgm:t>
        <a:bodyPr/>
        <a:lstStyle/>
        <a:p>
          <a:endParaRPr lang="en-US"/>
        </a:p>
      </dgm:t>
    </dgm:pt>
    <dgm:pt modelId="{73CEAF9C-12DB-42BE-856D-3F07C015673B}">
      <dgm:prSet phldrT="[Text]" custT="1"/>
      <dgm:spPr/>
      <dgm:t>
        <a:bodyPr/>
        <a:lstStyle/>
        <a:p>
          <a:r>
            <a:rPr lang="en-US" sz="2800" dirty="0" smtClean="0"/>
            <a:t>SMART STYLE</a:t>
          </a:r>
          <a:endParaRPr lang="en-US" sz="2800" dirty="0"/>
        </a:p>
      </dgm:t>
    </dgm:pt>
    <dgm:pt modelId="{F650C8B2-0287-4C04-9FAA-47218B96B7BA}" type="sibTrans" cxnId="{293D13BE-02CF-4FCA-AA7A-4F969ED3A130}">
      <dgm:prSet/>
      <dgm:spPr/>
      <dgm:t>
        <a:bodyPr/>
        <a:lstStyle/>
        <a:p>
          <a:endParaRPr lang="en-US"/>
        </a:p>
      </dgm:t>
    </dgm:pt>
    <dgm:pt modelId="{C5C1894D-5696-4E32-BAD6-149FB6630C23}" type="parTrans" cxnId="{293D13BE-02CF-4FCA-AA7A-4F969ED3A130}">
      <dgm:prSet/>
      <dgm:spPr/>
      <dgm:t>
        <a:bodyPr/>
        <a:lstStyle/>
        <a:p>
          <a:endParaRPr lang="en-US"/>
        </a:p>
      </dgm:t>
    </dgm:pt>
    <dgm:pt modelId="{45411D10-D800-4A51-A00E-7E26EA0427E0}">
      <dgm:prSet phldrT="[Text]"/>
      <dgm:spPr/>
      <dgm:t>
        <a:bodyPr/>
        <a:lstStyle/>
        <a:p>
          <a:r>
            <a:rPr lang="en-US" dirty="0" smtClean="0"/>
            <a:t>SILVER =111</a:t>
          </a:r>
        </a:p>
        <a:p>
          <a:r>
            <a:rPr lang="en-US" dirty="0" smtClean="0"/>
            <a:t>BLK = 57</a:t>
          </a:r>
          <a:endParaRPr lang="en-US" dirty="0"/>
        </a:p>
      </dgm:t>
    </dgm:pt>
    <dgm:pt modelId="{C6D489A4-C6C5-4340-802F-B677E7DCA6F2}" type="parTrans" cxnId="{A2EA0854-4F90-403E-9B85-110B88140025}">
      <dgm:prSet/>
      <dgm:spPr/>
      <dgm:t>
        <a:bodyPr/>
        <a:lstStyle/>
        <a:p>
          <a:endParaRPr lang="en-US"/>
        </a:p>
      </dgm:t>
    </dgm:pt>
    <dgm:pt modelId="{536F80D5-3C0A-447F-889B-291D7BC174B9}" type="sibTrans" cxnId="{A2EA0854-4F90-403E-9B85-110B88140025}">
      <dgm:prSet/>
      <dgm:spPr/>
      <dgm:t>
        <a:bodyPr/>
        <a:lstStyle/>
        <a:p>
          <a:endParaRPr lang="en-US"/>
        </a:p>
      </dgm:t>
    </dgm:pt>
    <dgm:pt modelId="{B778092D-4B7B-4DED-8F11-823BDDB0441F}">
      <dgm:prSet phldrT="[Text]"/>
      <dgm:spPr/>
      <dgm:t>
        <a:bodyPr/>
        <a:lstStyle/>
        <a:p>
          <a:r>
            <a:rPr lang="en-US" dirty="0" smtClean="0"/>
            <a:t>DIAL = ANALOG</a:t>
          </a:r>
          <a:endParaRPr lang="en-US" dirty="0"/>
        </a:p>
      </dgm:t>
    </dgm:pt>
    <dgm:pt modelId="{67A92295-F943-4899-803B-E824EDD1B036}" type="parTrans" cxnId="{790E1793-ACB7-4F19-BF71-7F0605C5CF24}">
      <dgm:prSet/>
      <dgm:spPr/>
      <dgm:t>
        <a:bodyPr/>
        <a:lstStyle/>
        <a:p>
          <a:endParaRPr lang="en-US"/>
        </a:p>
      </dgm:t>
    </dgm:pt>
    <dgm:pt modelId="{6E94A787-578A-439C-80D6-29F64BA0F458}" type="sibTrans" cxnId="{790E1793-ACB7-4F19-BF71-7F0605C5CF24}">
      <dgm:prSet/>
      <dgm:spPr/>
      <dgm:t>
        <a:bodyPr/>
        <a:lstStyle/>
        <a:p>
          <a:endParaRPr lang="en-US"/>
        </a:p>
      </dgm:t>
    </dgm:pt>
    <dgm:pt modelId="{70148383-ED44-451D-9E57-DD5956F248AA}">
      <dgm:prSet phldrT="[Text]"/>
      <dgm:spPr/>
      <dgm:t>
        <a:bodyPr/>
        <a:lstStyle/>
        <a:p>
          <a:r>
            <a:rPr lang="en-US" dirty="0" smtClean="0"/>
            <a:t>STRAP = SS, LEATHER</a:t>
          </a:r>
          <a:endParaRPr lang="en-US" dirty="0"/>
        </a:p>
      </dgm:t>
    </dgm:pt>
    <dgm:pt modelId="{7D9D140D-0A3B-43A7-81FE-DF78AA1C721C}" type="parTrans" cxnId="{5344B4CB-1236-4055-94D3-980CFF5FB91B}">
      <dgm:prSet/>
      <dgm:spPr/>
      <dgm:t>
        <a:bodyPr/>
        <a:lstStyle/>
        <a:p>
          <a:endParaRPr lang="en-US"/>
        </a:p>
      </dgm:t>
    </dgm:pt>
    <dgm:pt modelId="{35BE4A4D-F53D-4C52-89EF-5D8F99F2C665}" type="sibTrans" cxnId="{5344B4CB-1236-4055-94D3-980CFF5FB91B}">
      <dgm:prSet/>
      <dgm:spPr/>
      <dgm:t>
        <a:bodyPr/>
        <a:lstStyle/>
        <a:p>
          <a:endParaRPr lang="en-US"/>
        </a:p>
      </dgm:t>
    </dgm:pt>
    <dgm:pt modelId="{6FFB5517-8E5B-4778-9CE1-38CC9E335248}">
      <dgm:prSet phldrT="[Text]"/>
      <dgm:spPr/>
      <dgm:t>
        <a:bodyPr/>
        <a:lstStyle/>
        <a:p>
          <a:r>
            <a:rPr lang="en-US" dirty="0" smtClean="0"/>
            <a:t>PRICE RANGE = 6K-9K</a:t>
          </a:r>
          <a:endParaRPr lang="en-US" dirty="0"/>
        </a:p>
      </dgm:t>
    </dgm:pt>
    <dgm:pt modelId="{4314BF05-A1AE-4156-8A55-A9E5A921F2CE}" type="parTrans" cxnId="{1073A67F-DD57-4EC1-A12D-5B58A8C6A758}">
      <dgm:prSet/>
      <dgm:spPr/>
      <dgm:t>
        <a:bodyPr/>
        <a:lstStyle/>
        <a:p>
          <a:endParaRPr lang="en-US"/>
        </a:p>
      </dgm:t>
    </dgm:pt>
    <dgm:pt modelId="{82350E36-4305-480E-88BE-5F0E328C3012}" type="sibTrans" cxnId="{1073A67F-DD57-4EC1-A12D-5B58A8C6A758}">
      <dgm:prSet/>
      <dgm:spPr/>
      <dgm:t>
        <a:bodyPr/>
        <a:lstStyle/>
        <a:p>
          <a:endParaRPr lang="en-US"/>
        </a:p>
      </dgm:t>
    </dgm:pt>
    <dgm:pt modelId="{1840B507-2500-4897-8E14-0B8E3503EE66}">
      <dgm:prSet phldrT="[Text]"/>
      <dgm:spPr/>
      <dgm:t>
        <a:bodyPr/>
        <a:lstStyle/>
        <a:p>
          <a:r>
            <a:rPr lang="en-US" dirty="0" smtClean="0"/>
            <a:t>TECHNOLOGY = MULTIFUNCTION</a:t>
          </a:r>
          <a:endParaRPr lang="en-US" dirty="0"/>
        </a:p>
      </dgm:t>
    </dgm:pt>
    <dgm:pt modelId="{EFFF4FF2-58F4-47B5-99FF-49E3E3185356}" type="parTrans" cxnId="{3E90649C-6B74-46B3-A2CF-42E84C07CE5D}">
      <dgm:prSet/>
      <dgm:spPr/>
      <dgm:t>
        <a:bodyPr/>
        <a:lstStyle/>
        <a:p>
          <a:endParaRPr lang="en-US"/>
        </a:p>
      </dgm:t>
    </dgm:pt>
    <dgm:pt modelId="{3D93E89D-3DC9-4C0F-851A-0718AFECFDE9}" type="sibTrans" cxnId="{3E90649C-6B74-46B3-A2CF-42E84C07CE5D}">
      <dgm:prSet/>
      <dgm:spPr/>
      <dgm:t>
        <a:bodyPr/>
        <a:lstStyle/>
        <a:p>
          <a:endParaRPr lang="en-US"/>
        </a:p>
      </dgm:t>
    </dgm:pt>
    <dgm:pt modelId="{5E2189EA-5386-4CD1-BD3A-7DD993E4032E}">
      <dgm:prSet phldrT="[Text]"/>
      <dgm:spPr/>
      <dgm:t>
        <a:bodyPr/>
        <a:lstStyle/>
        <a:p>
          <a:r>
            <a:rPr lang="en-US" dirty="0" smtClean="0"/>
            <a:t>CASE SHAPE = ROUND</a:t>
          </a:r>
        </a:p>
      </dgm:t>
    </dgm:pt>
    <dgm:pt modelId="{1E07DF08-2CBC-4FCC-A7B8-83E110F3AFB6}" type="parTrans" cxnId="{687A7878-3C83-496E-9638-97DC4F6CCE6B}">
      <dgm:prSet/>
      <dgm:spPr/>
      <dgm:t>
        <a:bodyPr/>
        <a:lstStyle/>
        <a:p>
          <a:endParaRPr lang="en-US"/>
        </a:p>
      </dgm:t>
    </dgm:pt>
    <dgm:pt modelId="{75D9B84F-644E-4440-9179-4EBFA1BD9157}" type="sibTrans" cxnId="{687A7878-3C83-496E-9638-97DC4F6CCE6B}">
      <dgm:prSet/>
      <dgm:spPr/>
      <dgm:t>
        <a:bodyPr/>
        <a:lstStyle/>
        <a:p>
          <a:endParaRPr lang="en-US"/>
        </a:p>
      </dgm:t>
    </dgm:pt>
    <dgm:pt modelId="{14F2FDB2-936E-4285-B5DB-E686B322D419}">
      <dgm:prSet phldrT="[Text]"/>
      <dgm:spPr/>
      <dgm:t>
        <a:bodyPr/>
        <a:lstStyle/>
        <a:p>
          <a:r>
            <a:rPr lang="en-US" dirty="0" smtClean="0"/>
            <a:t>STRAP = SS, LEATHER</a:t>
          </a:r>
        </a:p>
      </dgm:t>
    </dgm:pt>
    <dgm:pt modelId="{C6FA2E61-359B-431B-B923-D79066439AC0}" type="parTrans" cxnId="{ACD0979E-28EF-4ADA-A6BD-37EB28BEA57C}">
      <dgm:prSet/>
      <dgm:spPr/>
      <dgm:t>
        <a:bodyPr/>
        <a:lstStyle/>
        <a:p>
          <a:endParaRPr lang="en-US"/>
        </a:p>
      </dgm:t>
    </dgm:pt>
    <dgm:pt modelId="{A211A0DB-7DA7-40C7-8C11-CF3E15A77567}" type="sibTrans" cxnId="{ACD0979E-28EF-4ADA-A6BD-37EB28BEA57C}">
      <dgm:prSet/>
      <dgm:spPr/>
      <dgm:t>
        <a:bodyPr/>
        <a:lstStyle/>
        <a:p>
          <a:endParaRPr lang="en-US"/>
        </a:p>
      </dgm:t>
    </dgm:pt>
    <dgm:pt modelId="{3C8C4AA2-40A2-4428-98C4-0B50EB346C06}">
      <dgm:prSet phldrT="[Text]"/>
      <dgm:spPr/>
      <dgm:t>
        <a:bodyPr/>
        <a:lstStyle/>
        <a:p>
          <a:r>
            <a:rPr lang="en-US" dirty="0" smtClean="0"/>
            <a:t>DIAL = ANALOG</a:t>
          </a:r>
        </a:p>
      </dgm:t>
    </dgm:pt>
    <dgm:pt modelId="{155EBECC-6DBB-4FDA-B02A-D5FDC1D26007}" type="parTrans" cxnId="{AF65A2B1-1611-449B-B4E2-9977ECC8A989}">
      <dgm:prSet/>
      <dgm:spPr/>
      <dgm:t>
        <a:bodyPr/>
        <a:lstStyle/>
        <a:p>
          <a:endParaRPr lang="en-US"/>
        </a:p>
      </dgm:t>
    </dgm:pt>
    <dgm:pt modelId="{86880D7E-923C-4050-A9A5-C8C637E9B221}" type="sibTrans" cxnId="{AF65A2B1-1611-449B-B4E2-9977ECC8A989}">
      <dgm:prSet/>
      <dgm:spPr/>
      <dgm:t>
        <a:bodyPr/>
        <a:lstStyle/>
        <a:p>
          <a:endParaRPr lang="en-US"/>
        </a:p>
      </dgm:t>
    </dgm:pt>
    <dgm:pt modelId="{94DCA873-401B-462C-A9E8-BF659E6996A9}">
      <dgm:prSet phldrT="[Text]"/>
      <dgm:spPr/>
      <dgm:t>
        <a:bodyPr/>
        <a:lstStyle/>
        <a:p>
          <a:r>
            <a:rPr lang="en-US" dirty="0" smtClean="0"/>
            <a:t>TECHNOLOGY = 3H DATE, MULTIFUNCTION</a:t>
          </a:r>
        </a:p>
      </dgm:t>
    </dgm:pt>
    <dgm:pt modelId="{C511E987-EA8C-4FC7-A44C-E06E802F770B}" type="parTrans" cxnId="{1BA0B77B-D3E1-4EC0-A89A-914DA566F01D}">
      <dgm:prSet/>
      <dgm:spPr/>
      <dgm:t>
        <a:bodyPr/>
        <a:lstStyle/>
        <a:p>
          <a:endParaRPr lang="en-US"/>
        </a:p>
      </dgm:t>
    </dgm:pt>
    <dgm:pt modelId="{1E52ABF9-7F28-4098-8A58-6545C80D7200}" type="sibTrans" cxnId="{1BA0B77B-D3E1-4EC0-A89A-914DA566F01D}">
      <dgm:prSet/>
      <dgm:spPr/>
      <dgm:t>
        <a:bodyPr/>
        <a:lstStyle/>
        <a:p>
          <a:endParaRPr lang="en-US"/>
        </a:p>
      </dgm:t>
    </dgm:pt>
    <dgm:pt modelId="{E31CA160-5644-4928-ADC9-5C9CCCF7D72A}">
      <dgm:prSet phldrT="[Text]"/>
      <dgm:spPr/>
      <dgm:t>
        <a:bodyPr/>
        <a:lstStyle/>
        <a:p>
          <a:r>
            <a:rPr lang="en-US" dirty="0" smtClean="0"/>
            <a:t>PRICE RANGE =5K-6K</a:t>
          </a:r>
        </a:p>
      </dgm:t>
    </dgm:pt>
    <dgm:pt modelId="{F6AA1488-7B60-44D2-A430-CB9767A8D0AE}" type="parTrans" cxnId="{343161F5-3962-4ADC-94B6-11E98A5B2476}">
      <dgm:prSet/>
      <dgm:spPr/>
      <dgm:t>
        <a:bodyPr/>
        <a:lstStyle/>
        <a:p>
          <a:endParaRPr lang="en-US"/>
        </a:p>
      </dgm:t>
    </dgm:pt>
    <dgm:pt modelId="{436E1B01-52E4-463D-8B54-95659B03B7D9}" type="sibTrans" cxnId="{343161F5-3962-4ADC-94B6-11E98A5B2476}">
      <dgm:prSet/>
      <dgm:spPr/>
      <dgm:t>
        <a:bodyPr/>
        <a:lstStyle/>
        <a:p>
          <a:endParaRPr lang="en-US"/>
        </a:p>
      </dgm:t>
    </dgm:pt>
    <dgm:pt modelId="{DB7C9AEB-7F26-4291-8B46-286BB664C4E3}">
      <dgm:prSet phldrT="[Text]"/>
      <dgm:spPr/>
      <dgm:t>
        <a:bodyPr/>
        <a:lstStyle/>
        <a:p>
          <a:r>
            <a:rPr lang="en-US" dirty="0" smtClean="0"/>
            <a:t>DIAL COLOUR = BLACK, SILVER</a:t>
          </a:r>
          <a:endParaRPr lang="en-US" dirty="0"/>
        </a:p>
      </dgm:t>
    </dgm:pt>
    <dgm:pt modelId="{9F3D76B3-900D-4AEB-8B7A-E2387996BF69}" type="parTrans" cxnId="{1347489A-AA6C-4753-BFB1-932E54C83CEE}">
      <dgm:prSet/>
      <dgm:spPr/>
      <dgm:t>
        <a:bodyPr/>
        <a:lstStyle/>
        <a:p>
          <a:endParaRPr lang="en-US"/>
        </a:p>
      </dgm:t>
    </dgm:pt>
    <dgm:pt modelId="{4E6C63AF-0507-4CC0-BD30-CA9F9400D782}" type="sibTrans" cxnId="{1347489A-AA6C-4753-BFB1-932E54C83CEE}">
      <dgm:prSet/>
      <dgm:spPr/>
      <dgm:t>
        <a:bodyPr/>
        <a:lstStyle/>
        <a:p>
          <a:endParaRPr lang="en-US"/>
        </a:p>
      </dgm:t>
    </dgm:pt>
    <dgm:pt modelId="{2F64A6B1-1F55-493C-91A5-0322CA4C8532}">
      <dgm:prSet phldrT="[Text]"/>
      <dgm:spPr/>
      <dgm:t>
        <a:bodyPr/>
        <a:lstStyle/>
        <a:p>
          <a:r>
            <a:rPr lang="en-US" dirty="0" smtClean="0"/>
            <a:t>DIAL COLOUR = BLACK, SILVER</a:t>
          </a:r>
        </a:p>
      </dgm:t>
    </dgm:pt>
    <dgm:pt modelId="{C2331F99-5723-4E54-AE70-556322948C60}" type="parTrans" cxnId="{625B9A35-6931-4A87-A331-4D4BA9708ECD}">
      <dgm:prSet/>
      <dgm:spPr/>
      <dgm:t>
        <a:bodyPr/>
        <a:lstStyle/>
        <a:p>
          <a:endParaRPr lang="en-US"/>
        </a:p>
      </dgm:t>
    </dgm:pt>
    <dgm:pt modelId="{4AB77804-E990-4BE5-B795-5BCDB59C521C}" type="sibTrans" cxnId="{625B9A35-6931-4A87-A331-4D4BA9708ECD}">
      <dgm:prSet/>
      <dgm:spPr/>
      <dgm:t>
        <a:bodyPr/>
        <a:lstStyle/>
        <a:p>
          <a:endParaRPr lang="en-US"/>
        </a:p>
      </dgm:t>
    </dgm:pt>
    <dgm:pt modelId="{27617C4C-814D-4EFF-BAA7-6F2E207EC1BC}" type="pres">
      <dgm:prSet presAssocID="{A4F52A03-1186-411E-A793-9B6AEFCEA5E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254FDBA-3A22-49C4-AA33-49F8D7FA3059}" type="pres">
      <dgm:prSet presAssocID="{2FEE8E27-3B1E-4FED-86CF-204003128612}" presName="root" presStyleCnt="0"/>
      <dgm:spPr/>
    </dgm:pt>
    <dgm:pt modelId="{73A1CFDA-2638-4AFF-98EA-3CD7CDFF1B9B}" type="pres">
      <dgm:prSet presAssocID="{2FEE8E27-3B1E-4FED-86CF-204003128612}" presName="rootComposite" presStyleCnt="0"/>
      <dgm:spPr/>
    </dgm:pt>
    <dgm:pt modelId="{102E51D3-DF40-4499-AE0A-763823032B67}" type="pres">
      <dgm:prSet presAssocID="{2FEE8E27-3B1E-4FED-86CF-204003128612}" presName="rootText" presStyleLbl="node1" presStyleIdx="0" presStyleCnt="2" custScaleX="311461" custScaleY="114777" custLinFactNeighborX="-64468" custLinFactNeighborY="9377"/>
      <dgm:spPr/>
      <dgm:t>
        <a:bodyPr/>
        <a:lstStyle/>
        <a:p>
          <a:endParaRPr lang="en-US"/>
        </a:p>
      </dgm:t>
    </dgm:pt>
    <dgm:pt modelId="{93297E38-933F-4658-A4E1-8DA6CB6BE9BE}" type="pres">
      <dgm:prSet presAssocID="{2FEE8E27-3B1E-4FED-86CF-204003128612}" presName="rootConnector" presStyleLbl="node1" presStyleIdx="0" presStyleCnt="2"/>
      <dgm:spPr/>
      <dgm:t>
        <a:bodyPr/>
        <a:lstStyle/>
        <a:p>
          <a:endParaRPr lang="en-US"/>
        </a:p>
      </dgm:t>
    </dgm:pt>
    <dgm:pt modelId="{A4FA4DD8-CCC9-4DD1-B443-D4A748DC3B1C}" type="pres">
      <dgm:prSet presAssocID="{2FEE8E27-3B1E-4FED-86CF-204003128612}" presName="childShape" presStyleCnt="0"/>
      <dgm:spPr/>
    </dgm:pt>
    <dgm:pt modelId="{BD27541C-D286-4958-9B2B-39DAE133E079}" type="pres">
      <dgm:prSet presAssocID="{B5F911CB-F4CC-4D38-BD43-F729BA3D30BD}" presName="Name13" presStyleLbl="parChTrans1D2" presStyleIdx="0" presStyleCnt="16"/>
      <dgm:spPr/>
      <dgm:t>
        <a:bodyPr/>
        <a:lstStyle/>
        <a:p>
          <a:endParaRPr lang="en-US"/>
        </a:p>
      </dgm:t>
    </dgm:pt>
    <dgm:pt modelId="{7B679F86-F72C-4BC9-AA69-8B5063CD1826}" type="pres">
      <dgm:prSet presAssocID="{E2E2C5D5-73FA-4CDF-8933-AE3E68E0ACB3}" presName="childText" presStyleLbl="bgAcc1" presStyleIdx="0" presStyleCnt="16" custScaleX="292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34118-5C06-43B4-A5F2-D64F5C8A6DB4}" type="pres">
      <dgm:prSet presAssocID="{C6D489A4-C6C5-4340-802F-B677E7DCA6F2}" presName="Name13" presStyleLbl="parChTrans1D2" presStyleIdx="1" presStyleCnt="16"/>
      <dgm:spPr/>
      <dgm:t>
        <a:bodyPr/>
        <a:lstStyle/>
        <a:p>
          <a:endParaRPr lang="en-US"/>
        </a:p>
      </dgm:t>
    </dgm:pt>
    <dgm:pt modelId="{3938C27F-740C-4AA2-9D64-555CB271D8CC}" type="pres">
      <dgm:prSet presAssocID="{45411D10-D800-4A51-A00E-7E26EA0427E0}" presName="childText" presStyleLbl="bgAcc1" presStyleIdx="1" presStyleCnt="16" custScaleX="2045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EE37F-8C3E-469E-9290-4AFE71E3CAC0}" type="pres">
      <dgm:prSet presAssocID="{3327E5AB-3316-4E64-B037-4AF2AB5D8637}" presName="Name13" presStyleLbl="parChTrans1D2" presStyleIdx="2" presStyleCnt="16"/>
      <dgm:spPr/>
      <dgm:t>
        <a:bodyPr/>
        <a:lstStyle/>
        <a:p>
          <a:endParaRPr lang="en-US"/>
        </a:p>
      </dgm:t>
    </dgm:pt>
    <dgm:pt modelId="{37AB0EB5-0D27-4E3D-AECC-EACBB08A0B95}" type="pres">
      <dgm:prSet presAssocID="{9D78404C-0C16-4A85-AB55-338026791238}" presName="childText" presStyleLbl="bgAcc1" presStyleIdx="2" presStyleCnt="16" custScaleX="3638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029B3-2C29-4C1D-94E6-75CBC8F06C70}" type="pres">
      <dgm:prSet presAssocID="{67A92295-F943-4899-803B-E824EDD1B036}" presName="Name13" presStyleLbl="parChTrans1D2" presStyleIdx="3" presStyleCnt="16"/>
      <dgm:spPr/>
      <dgm:t>
        <a:bodyPr/>
        <a:lstStyle/>
        <a:p>
          <a:endParaRPr lang="en-US"/>
        </a:p>
      </dgm:t>
    </dgm:pt>
    <dgm:pt modelId="{9F44FAC7-92CB-484A-9C3E-109480D50497}" type="pres">
      <dgm:prSet presAssocID="{B778092D-4B7B-4DED-8F11-823BDDB0441F}" presName="childText" presStyleLbl="bgAcc1" presStyleIdx="3" presStyleCnt="16" custScaleX="196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100B7-0C85-4393-882B-317C03EE6B3E}" type="pres">
      <dgm:prSet presAssocID="{9F3D76B3-900D-4AEB-8B7A-E2387996BF69}" presName="Name13" presStyleLbl="parChTrans1D2" presStyleIdx="4" presStyleCnt="16"/>
      <dgm:spPr/>
      <dgm:t>
        <a:bodyPr/>
        <a:lstStyle/>
        <a:p>
          <a:endParaRPr lang="en-US"/>
        </a:p>
      </dgm:t>
    </dgm:pt>
    <dgm:pt modelId="{65D58671-A906-4BCB-8D72-A2726B8C3CBA}" type="pres">
      <dgm:prSet presAssocID="{DB7C9AEB-7F26-4291-8B46-286BB664C4E3}" presName="childText" presStyleLbl="bgAcc1" presStyleIdx="4" presStyleCnt="16" custScaleX="3507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93DA3-30F4-4BC3-B2BF-387BB0D95431}" type="pres">
      <dgm:prSet presAssocID="{7D9D140D-0A3B-43A7-81FE-DF78AA1C721C}" presName="Name13" presStyleLbl="parChTrans1D2" presStyleIdx="5" presStyleCnt="16"/>
      <dgm:spPr/>
      <dgm:t>
        <a:bodyPr/>
        <a:lstStyle/>
        <a:p>
          <a:endParaRPr lang="en-US"/>
        </a:p>
      </dgm:t>
    </dgm:pt>
    <dgm:pt modelId="{7F9BEB5D-52FA-4FF2-9677-FC46E127C772}" type="pres">
      <dgm:prSet presAssocID="{70148383-ED44-451D-9E57-DD5956F248AA}" presName="childText" presStyleLbl="bgAcc1" presStyleIdx="5" presStyleCnt="16" custScaleX="274336" custLinFactNeighborX="-4396" custLinFactNeighborY="46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8D9BD-C3EB-445D-A99A-0E82CC2291CF}" type="pres">
      <dgm:prSet presAssocID="{4314BF05-A1AE-4156-8A55-A9E5A921F2CE}" presName="Name13" presStyleLbl="parChTrans1D2" presStyleIdx="6" presStyleCnt="16"/>
      <dgm:spPr/>
      <dgm:t>
        <a:bodyPr/>
        <a:lstStyle/>
        <a:p>
          <a:endParaRPr lang="en-US"/>
        </a:p>
      </dgm:t>
    </dgm:pt>
    <dgm:pt modelId="{21AD97C8-6A4E-4957-9C87-5E52CFAD7A07}" type="pres">
      <dgm:prSet presAssocID="{6FFB5517-8E5B-4778-9CE1-38CC9E335248}" presName="childText" presStyleLbl="bgAcc1" presStyleIdx="6" presStyleCnt="16" custScaleX="2728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66D12-286C-4D6B-B26E-A6BD00674B57}" type="pres">
      <dgm:prSet presAssocID="{EFFF4FF2-58F4-47B5-99FF-49E3E3185356}" presName="Name13" presStyleLbl="parChTrans1D2" presStyleIdx="7" presStyleCnt="16"/>
      <dgm:spPr/>
      <dgm:t>
        <a:bodyPr/>
        <a:lstStyle/>
        <a:p>
          <a:endParaRPr lang="en-US"/>
        </a:p>
      </dgm:t>
    </dgm:pt>
    <dgm:pt modelId="{4A193EEE-3D9E-4ADF-B6B8-74452EB58EA9}" type="pres">
      <dgm:prSet presAssocID="{1840B507-2500-4897-8E14-0B8E3503EE66}" presName="childText" presStyleLbl="bgAcc1" presStyleIdx="7" presStyleCnt="16" custScaleX="352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DC1BF-9CBF-4A16-92C5-DBA740920146}" type="pres">
      <dgm:prSet presAssocID="{73CEAF9C-12DB-42BE-856D-3F07C015673B}" presName="root" presStyleCnt="0"/>
      <dgm:spPr/>
    </dgm:pt>
    <dgm:pt modelId="{E78351F8-72D1-462A-9131-E95029C12132}" type="pres">
      <dgm:prSet presAssocID="{73CEAF9C-12DB-42BE-856D-3F07C015673B}" presName="rootComposite" presStyleCnt="0"/>
      <dgm:spPr/>
    </dgm:pt>
    <dgm:pt modelId="{C31E4857-A140-4BF6-A4E2-C10E4125ACC5}" type="pres">
      <dgm:prSet presAssocID="{73CEAF9C-12DB-42BE-856D-3F07C015673B}" presName="rootText" presStyleLbl="node1" presStyleIdx="1" presStyleCnt="2" custScaleX="284831" custScaleY="115114"/>
      <dgm:spPr/>
      <dgm:t>
        <a:bodyPr/>
        <a:lstStyle/>
        <a:p>
          <a:endParaRPr lang="en-US"/>
        </a:p>
      </dgm:t>
    </dgm:pt>
    <dgm:pt modelId="{07402653-71FF-4193-BB16-4DC332333A8C}" type="pres">
      <dgm:prSet presAssocID="{73CEAF9C-12DB-42BE-856D-3F07C015673B}" presName="rootConnector" presStyleLbl="node1" presStyleIdx="1" presStyleCnt="2"/>
      <dgm:spPr/>
      <dgm:t>
        <a:bodyPr/>
        <a:lstStyle/>
        <a:p>
          <a:endParaRPr lang="en-US"/>
        </a:p>
      </dgm:t>
    </dgm:pt>
    <dgm:pt modelId="{8BDFC7FD-A368-4948-B924-C9F45D3D79AC}" type="pres">
      <dgm:prSet presAssocID="{73CEAF9C-12DB-42BE-856D-3F07C015673B}" presName="childShape" presStyleCnt="0"/>
      <dgm:spPr/>
    </dgm:pt>
    <dgm:pt modelId="{3E069D36-8D15-4E54-9DC7-88CF2EDF0044}" type="pres">
      <dgm:prSet presAssocID="{4CDCDE4C-337C-44DF-B900-56A6906BE997}" presName="Name13" presStyleLbl="parChTrans1D2" presStyleIdx="8" presStyleCnt="16"/>
      <dgm:spPr/>
      <dgm:t>
        <a:bodyPr/>
        <a:lstStyle/>
        <a:p>
          <a:endParaRPr lang="en-US"/>
        </a:p>
      </dgm:t>
    </dgm:pt>
    <dgm:pt modelId="{0B2A5958-664B-444F-9C54-239E1CF07536}" type="pres">
      <dgm:prSet presAssocID="{86634066-3778-4571-9677-EF88F5E732F8}" presName="childText" presStyleLbl="bgAcc1" presStyleIdx="8" presStyleCnt="16" custScaleX="1684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13D37-1D76-4EAA-8009-159CD501954E}" type="pres">
      <dgm:prSet presAssocID="{1C998F22-C307-4157-8808-18C78D8F7EE2}" presName="Name13" presStyleLbl="parChTrans1D2" presStyleIdx="9" presStyleCnt="16"/>
      <dgm:spPr/>
      <dgm:t>
        <a:bodyPr/>
        <a:lstStyle/>
        <a:p>
          <a:endParaRPr lang="en-US"/>
        </a:p>
      </dgm:t>
    </dgm:pt>
    <dgm:pt modelId="{07BB1AEB-08D6-4AB3-8298-D8AC05790CB1}" type="pres">
      <dgm:prSet presAssocID="{4775CB6F-9BF3-4AE2-9009-0DD86E37498D}" presName="childText" presStyleLbl="bgAcc1" presStyleIdx="9" presStyleCnt="16" custScaleX="180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7A75F-5D9F-4E27-AFA7-E92D1F11B6D3}" type="pres">
      <dgm:prSet presAssocID="{1E07DF08-2CBC-4FCC-A7B8-83E110F3AFB6}" presName="Name13" presStyleLbl="parChTrans1D2" presStyleIdx="10" presStyleCnt="16"/>
      <dgm:spPr/>
      <dgm:t>
        <a:bodyPr/>
        <a:lstStyle/>
        <a:p>
          <a:endParaRPr lang="en-US"/>
        </a:p>
      </dgm:t>
    </dgm:pt>
    <dgm:pt modelId="{89FD009B-13F8-430B-ABC5-A109B9D3940D}" type="pres">
      <dgm:prSet presAssocID="{5E2189EA-5386-4CD1-BD3A-7DD993E4032E}" presName="childText" presStyleLbl="bgAcc1" presStyleIdx="10" presStyleCnt="16" custScaleX="2563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9A645-1540-4A3B-9DA3-0F4A5658B98B}" type="pres">
      <dgm:prSet presAssocID="{155EBECC-6DBB-4FDA-B02A-D5FDC1D26007}" presName="Name13" presStyleLbl="parChTrans1D2" presStyleIdx="11" presStyleCnt="16"/>
      <dgm:spPr/>
      <dgm:t>
        <a:bodyPr/>
        <a:lstStyle/>
        <a:p>
          <a:endParaRPr lang="en-US"/>
        </a:p>
      </dgm:t>
    </dgm:pt>
    <dgm:pt modelId="{E8E10974-6E52-46C5-9793-22DCD3DB9407}" type="pres">
      <dgm:prSet presAssocID="{3C8C4AA2-40A2-4428-98C4-0B50EB346C06}" presName="childText" presStyleLbl="bgAcc1" presStyleIdx="11" presStyleCnt="16" custScaleX="1860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C0147-AEFE-4319-8403-A834A27B3E31}" type="pres">
      <dgm:prSet presAssocID="{C2331F99-5723-4E54-AE70-556322948C60}" presName="Name13" presStyleLbl="parChTrans1D2" presStyleIdx="12" presStyleCnt="16"/>
      <dgm:spPr/>
      <dgm:t>
        <a:bodyPr/>
        <a:lstStyle/>
        <a:p>
          <a:endParaRPr lang="en-US"/>
        </a:p>
      </dgm:t>
    </dgm:pt>
    <dgm:pt modelId="{FC0490F8-739D-4EB9-B630-0AEB2BA8F727}" type="pres">
      <dgm:prSet presAssocID="{2F64A6B1-1F55-493C-91A5-0322CA4C8532}" presName="childText" presStyleLbl="bgAcc1" presStyleIdx="12" presStyleCnt="16" custScaleX="3463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2967F-0819-4D44-9DF5-1FD0769B29AC}" type="pres">
      <dgm:prSet presAssocID="{C6FA2E61-359B-431B-B923-D79066439AC0}" presName="Name13" presStyleLbl="parChTrans1D2" presStyleIdx="13" presStyleCnt="16"/>
      <dgm:spPr/>
      <dgm:t>
        <a:bodyPr/>
        <a:lstStyle/>
        <a:p>
          <a:endParaRPr lang="en-US"/>
        </a:p>
      </dgm:t>
    </dgm:pt>
    <dgm:pt modelId="{78A88493-2E0C-4740-B337-1C4ABA023D72}" type="pres">
      <dgm:prSet presAssocID="{14F2FDB2-936E-4285-B5DB-E686B322D419}" presName="childText" presStyleLbl="bgAcc1" presStyleIdx="13" presStyleCnt="16" custScaleX="2305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247A6-93E5-4BF0-A9ED-3732CD6650A7}" type="pres">
      <dgm:prSet presAssocID="{F6AA1488-7B60-44D2-A430-CB9767A8D0AE}" presName="Name13" presStyleLbl="parChTrans1D2" presStyleIdx="14" presStyleCnt="16"/>
      <dgm:spPr/>
      <dgm:t>
        <a:bodyPr/>
        <a:lstStyle/>
        <a:p>
          <a:endParaRPr lang="en-US"/>
        </a:p>
      </dgm:t>
    </dgm:pt>
    <dgm:pt modelId="{6413D7C6-5E5F-4A75-A973-346EB7545054}" type="pres">
      <dgm:prSet presAssocID="{E31CA160-5644-4928-ADC9-5C9CCCF7D72A}" presName="childText" presStyleLbl="bgAcc1" presStyleIdx="14" presStyleCnt="16" custScaleX="229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3A2CE-8C91-45AC-B1C6-D437B75B8EDC}" type="pres">
      <dgm:prSet presAssocID="{C511E987-EA8C-4FC7-A44C-E06E802F770B}" presName="Name13" presStyleLbl="parChTrans1D2" presStyleIdx="15" presStyleCnt="16"/>
      <dgm:spPr/>
      <dgm:t>
        <a:bodyPr/>
        <a:lstStyle/>
        <a:p>
          <a:endParaRPr lang="en-US"/>
        </a:p>
      </dgm:t>
    </dgm:pt>
    <dgm:pt modelId="{B12136BA-7790-4586-AFFF-4D052B18CB6F}" type="pres">
      <dgm:prSet presAssocID="{94DCA873-401B-462C-A9E8-BF659E6996A9}" presName="childText" presStyleLbl="bgAcc1" presStyleIdx="15" presStyleCnt="16" custScaleX="2710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47489A-AA6C-4753-BFB1-932E54C83CEE}" srcId="{2FEE8E27-3B1E-4FED-86CF-204003128612}" destId="{DB7C9AEB-7F26-4291-8B46-286BB664C4E3}" srcOrd="4" destOrd="0" parTransId="{9F3D76B3-900D-4AEB-8B7A-E2387996BF69}" sibTransId="{4E6C63AF-0507-4CC0-BD30-CA9F9400D782}"/>
    <dgm:cxn modelId="{3EC89C78-0915-47AD-B67E-E549D50F2E7B}" type="presOf" srcId="{5E2189EA-5386-4CD1-BD3A-7DD993E4032E}" destId="{89FD009B-13F8-430B-ABC5-A109B9D3940D}" srcOrd="0" destOrd="0" presId="urn:microsoft.com/office/officeart/2005/8/layout/hierarchy3"/>
    <dgm:cxn modelId="{FC7E9628-CCB9-4B02-904B-9140A9D83E04}" type="presOf" srcId="{1C998F22-C307-4157-8808-18C78D8F7EE2}" destId="{64B13D37-1D76-4EAA-8009-159CD501954E}" srcOrd="0" destOrd="0" presId="urn:microsoft.com/office/officeart/2005/8/layout/hierarchy3"/>
    <dgm:cxn modelId="{5F63D08B-B7EE-401F-81B6-198B6FD5F1D3}" type="presOf" srcId="{E31CA160-5644-4928-ADC9-5C9CCCF7D72A}" destId="{6413D7C6-5E5F-4A75-A973-346EB7545054}" srcOrd="0" destOrd="0" presId="urn:microsoft.com/office/officeart/2005/8/layout/hierarchy3"/>
    <dgm:cxn modelId="{23F90D42-E673-4A14-A868-376A3E5E6470}" type="presOf" srcId="{B5F911CB-F4CC-4D38-BD43-F729BA3D30BD}" destId="{BD27541C-D286-4958-9B2B-39DAE133E079}" srcOrd="0" destOrd="0" presId="urn:microsoft.com/office/officeart/2005/8/layout/hierarchy3"/>
    <dgm:cxn modelId="{2D4D6252-D620-4E20-A5C6-D11BA16CE744}" srcId="{73CEAF9C-12DB-42BE-856D-3F07C015673B}" destId="{86634066-3778-4571-9677-EF88F5E732F8}" srcOrd="0" destOrd="0" parTransId="{4CDCDE4C-337C-44DF-B900-56A6906BE997}" sibTransId="{92DCC481-636D-43AE-8DF0-50F2DD9491A1}"/>
    <dgm:cxn modelId="{3E90649C-6B74-46B3-A2CF-42E84C07CE5D}" srcId="{2FEE8E27-3B1E-4FED-86CF-204003128612}" destId="{1840B507-2500-4897-8E14-0B8E3503EE66}" srcOrd="7" destOrd="0" parTransId="{EFFF4FF2-58F4-47B5-99FF-49E3E3185356}" sibTransId="{3D93E89D-3DC9-4C0F-851A-0718AFECFDE9}"/>
    <dgm:cxn modelId="{11C81E18-5E5E-4478-875E-FF155AE6B8D6}" type="presOf" srcId="{B778092D-4B7B-4DED-8F11-823BDDB0441F}" destId="{9F44FAC7-92CB-484A-9C3E-109480D50497}" srcOrd="0" destOrd="0" presId="urn:microsoft.com/office/officeart/2005/8/layout/hierarchy3"/>
    <dgm:cxn modelId="{A2C82A5F-1704-42AA-B80C-773C292A1B24}" type="presOf" srcId="{67A92295-F943-4899-803B-E824EDD1B036}" destId="{DED029B3-2C29-4C1D-94E6-75CBC8F06C70}" srcOrd="0" destOrd="0" presId="urn:microsoft.com/office/officeart/2005/8/layout/hierarchy3"/>
    <dgm:cxn modelId="{3A95799C-8CB2-47E9-A5B6-3EBB99CDE1A0}" type="presOf" srcId="{F6AA1488-7B60-44D2-A430-CB9767A8D0AE}" destId="{082247A6-93E5-4BF0-A9ED-3732CD6650A7}" srcOrd="0" destOrd="0" presId="urn:microsoft.com/office/officeart/2005/8/layout/hierarchy3"/>
    <dgm:cxn modelId="{9981EE14-F076-4FF2-BFDA-3834EBE4A29C}" srcId="{2FEE8E27-3B1E-4FED-86CF-204003128612}" destId="{9D78404C-0C16-4A85-AB55-338026791238}" srcOrd="2" destOrd="0" parTransId="{3327E5AB-3316-4E64-B037-4AF2AB5D8637}" sibTransId="{041280BC-0A52-4E37-871B-A254354C65D8}"/>
    <dgm:cxn modelId="{9D99FBBF-A276-4017-B0DE-943A8BBBD427}" type="presOf" srcId="{DB7C9AEB-7F26-4291-8B46-286BB664C4E3}" destId="{65D58671-A906-4BCB-8D72-A2726B8C3CBA}" srcOrd="0" destOrd="0" presId="urn:microsoft.com/office/officeart/2005/8/layout/hierarchy3"/>
    <dgm:cxn modelId="{A2EA0854-4F90-403E-9B85-110B88140025}" srcId="{2FEE8E27-3B1E-4FED-86CF-204003128612}" destId="{45411D10-D800-4A51-A00E-7E26EA0427E0}" srcOrd="1" destOrd="0" parTransId="{C6D489A4-C6C5-4340-802F-B677E7DCA6F2}" sibTransId="{536F80D5-3C0A-447F-889B-291D7BC174B9}"/>
    <dgm:cxn modelId="{18D8BCAF-7DC7-4665-B22D-6E8F2FB172C2}" type="presOf" srcId="{3327E5AB-3316-4E64-B037-4AF2AB5D8637}" destId="{E8CEE37F-8C3E-469E-9290-4AFE71E3CAC0}" srcOrd="0" destOrd="0" presId="urn:microsoft.com/office/officeart/2005/8/layout/hierarchy3"/>
    <dgm:cxn modelId="{7A2A6218-FF6F-43ED-A972-A6734D15D1CD}" type="presOf" srcId="{86634066-3778-4571-9677-EF88F5E732F8}" destId="{0B2A5958-664B-444F-9C54-239E1CF07536}" srcOrd="0" destOrd="0" presId="urn:microsoft.com/office/officeart/2005/8/layout/hierarchy3"/>
    <dgm:cxn modelId="{687A7878-3C83-496E-9638-97DC4F6CCE6B}" srcId="{73CEAF9C-12DB-42BE-856D-3F07C015673B}" destId="{5E2189EA-5386-4CD1-BD3A-7DD993E4032E}" srcOrd="2" destOrd="0" parTransId="{1E07DF08-2CBC-4FCC-A7B8-83E110F3AFB6}" sibTransId="{75D9B84F-644E-4440-9179-4EBFA1BD9157}"/>
    <dgm:cxn modelId="{AF65A2B1-1611-449B-B4E2-9977ECC8A989}" srcId="{73CEAF9C-12DB-42BE-856D-3F07C015673B}" destId="{3C8C4AA2-40A2-4428-98C4-0B50EB346C06}" srcOrd="3" destOrd="0" parTransId="{155EBECC-6DBB-4FDA-B02A-D5FDC1D26007}" sibTransId="{86880D7E-923C-4050-A9A5-C8C637E9B221}"/>
    <dgm:cxn modelId="{032CE9EE-81BB-4CB6-B656-591BA84CC006}" type="presOf" srcId="{70148383-ED44-451D-9E57-DD5956F248AA}" destId="{7F9BEB5D-52FA-4FF2-9677-FC46E127C772}" srcOrd="0" destOrd="0" presId="urn:microsoft.com/office/officeart/2005/8/layout/hierarchy3"/>
    <dgm:cxn modelId="{27AF45E9-423E-4CA4-ACFE-8F65D7CB0653}" srcId="{73CEAF9C-12DB-42BE-856D-3F07C015673B}" destId="{4775CB6F-9BF3-4AE2-9009-0DD86E37498D}" srcOrd="1" destOrd="0" parTransId="{1C998F22-C307-4157-8808-18C78D8F7EE2}" sibTransId="{88895538-46C7-49B9-9677-816B0784E429}"/>
    <dgm:cxn modelId="{D4BC418B-1E6F-4690-BB89-938EF1150325}" type="presOf" srcId="{1E07DF08-2CBC-4FCC-A7B8-83E110F3AFB6}" destId="{8177A75F-5D9F-4E27-AFA7-E92D1F11B6D3}" srcOrd="0" destOrd="0" presId="urn:microsoft.com/office/officeart/2005/8/layout/hierarchy3"/>
    <dgm:cxn modelId="{5FA271F5-44ED-47FA-92E6-479639D9316E}" type="presOf" srcId="{2FEE8E27-3B1E-4FED-86CF-204003128612}" destId="{93297E38-933F-4658-A4E1-8DA6CB6BE9BE}" srcOrd="1" destOrd="0" presId="urn:microsoft.com/office/officeart/2005/8/layout/hierarchy3"/>
    <dgm:cxn modelId="{625B9A35-6931-4A87-A331-4D4BA9708ECD}" srcId="{73CEAF9C-12DB-42BE-856D-3F07C015673B}" destId="{2F64A6B1-1F55-493C-91A5-0322CA4C8532}" srcOrd="4" destOrd="0" parTransId="{C2331F99-5723-4E54-AE70-556322948C60}" sibTransId="{4AB77804-E990-4BE5-B795-5BCDB59C521C}"/>
    <dgm:cxn modelId="{806D7279-61D8-49D6-895C-1FBCD109BE1B}" type="presOf" srcId="{73CEAF9C-12DB-42BE-856D-3F07C015673B}" destId="{C31E4857-A140-4BF6-A4E2-C10E4125ACC5}" srcOrd="0" destOrd="0" presId="urn:microsoft.com/office/officeart/2005/8/layout/hierarchy3"/>
    <dgm:cxn modelId="{A1EF0DDA-DE4F-478A-A859-4DC975CDBEFB}" type="presOf" srcId="{9F3D76B3-900D-4AEB-8B7A-E2387996BF69}" destId="{E0F100B7-0C85-4393-882B-317C03EE6B3E}" srcOrd="0" destOrd="0" presId="urn:microsoft.com/office/officeart/2005/8/layout/hierarchy3"/>
    <dgm:cxn modelId="{9D1CD68F-A1B0-4059-8A1A-9EA2D898B6B6}" type="presOf" srcId="{4775CB6F-9BF3-4AE2-9009-0DD86E37498D}" destId="{07BB1AEB-08D6-4AB3-8298-D8AC05790CB1}" srcOrd="0" destOrd="0" presId="urn:microsoft.com/office/officeart/2005/8/layout/hierarchy3"/>
    <dgm:cxn modelId="{53F59FCC-70B7-42D0-9D5F-23643774D58F}" type="presOf" srcId="{45411D10-D800-4A51-A00E-7E26EA0427E0}" destId="{3938C27F-740C-4AA2-9D64-555CB271D8CC}" srcOrd="0" destOrd="0" presId="urn:microsoft.com/office/officeart/2005/8/layout/hierarchy3"/>
    <dgm:cxn modelId="{68DAD153-134E-4D66-89E9-75A7C5A6E3E7}" type="presOf" srcId="{4314BF05-A1AE-4156-8A55-A9E5A921F2CE}" destId="{1958D9BD-C3EB-445D-A99A-0E82CC2291CF}" srcOrd="0" destOrd="0" presId="urn:microsoft.com/office/officeart/2005/8/layout/hierarchy3"/>
    <dgm:cxn modelId="{343161F5-3962-4ADC-94B6-11E98A5B2476}" srcId="{73CEAF9C-12DB-42BE-856D-3F07C015673B}" destId="{E31CA160-5644-4928-ADC9-5C9CCCF7D72A}" srcOrd="6" destOrd="0" parTransId="{F6AA1488-7B60-44D2-A430-CB9767A8D0AE}" sibTransId="{436E1B01-52E4-463D-8B54-95659B03B7D9}"/>
    <dgm:cxn modelId="{ACD0979E-28EF-4ADA-A6BD-37EB28BEA57C}" srcId="{73CEAF9C-12DB-42BE-856D-3F07C015673B}" destId="{14F2FDB2-936E-4285-B5DB-E686B322D419}" srcOrd="5" destOrd="0" parTransId="{C6FA2E61-359B-431B-B923-D79066439AC0}" sibTransId="{A211A0DB-7DA7-40C7-8C11-CF3E15A77567}"/>
    <dgm:cxn modelId="{BFEF6732-7972-4A5C-93BA-A123B9D6D6F7}" type="presOf" srcId="{6FFB5517-8E5B-4778-9CE1-38CC9E335248}" destId="{21AD97C8-6A4E-4957-9C87-5E52CFAD7A07}" srcOrd="0" destOrd="0" presId="urn:microsoft.com/office/officeart/2005/8/layout/hierarchy3"/>
    <dgm:cxn modelId="{4AFB051C-5CBC-4532-ABD9-4CA5ABF5EE69}" type="presOf" srcId="{C2331F99-5723-4E54-AE70-556322948C60}" destId="{B10C0147-AEFE-4319-8403-A834A27B3E31}" srcOrd="0" destOrd="0" presId="urn:microsoft.com/office/officeart/2005/8/layout/hierarchy3"/>
    <dgm:cxn modelId="{1A7A70BB-CD10-4777-A2AD-7906BB2A2822}" type="presOf" srcId="{E2E2C5D5-73FA-4CDF-8933-AE3E68E0ACB3}" destId="{7B679F86-F72C-4BC9-AA69-8B5063CD1826}" srcOrd="0" destOrd="0" presId="urn:microsoft.com/office/officeart/2005/8/layout/hierarchy3"/>
    <dgm:cxn modelId="{5344B4CB-1236-4055-94D3-980CFF5FB91B}" srcId="{2FEE8E27-3B1E-4FED-86CF-204003128612}" destId="{70148383-ED44-451D-9E57-DD5956F248AA}" srcOrd="5" destOrd="0" parTransId="{7D9D140D-0A3B-43A7-81FE-DF78AA1C721C}" sibTransId="{35BE4A4D-F53D-4C52-89EF-5D8F99F2C665}"/>
    <dgm:cxn modelId="{293D13BE-02CF-4FCA-AA7A-4F969ED3A130}" srcId="{A4F52A03-1186-411E-A793-9B6AEFCEA5E2}" destId="{73CEAF9C-12DB-42BE-856D-3F07C015673B}" srcOrd="1" destOrd="0" parTransId="{C5C1894D-5696-4E32-BAD6-149FB6630C23}" sibTransId="{F650C8B2-0287-4C04-9FAA-47218B96B7BA}"/>
    <dgm:cxn modelId="{8236FD50-1962-40D4-9008-5143D1C75561}" srcId="{2FEE8E27-3B1E-4FED-86CF-204003128612}" destId="{E2E2C5D5-73FA-4CDF-8933-AE3E68E0ACB3}" srcOrd="0" destOrd="0" parTransId="{B5F911CB-F4CC-4D38-BD43-F729BA3D30BD}" sibTransId="{C249D301-8134-421B-9AC7-452B5BE57E5C}"/>
    <dgm:cxn modelId="{71075B12-4076-413F-9B92-13F6580484C0}" type="presOf" srcId="{155EBECC-6DBB-4FDA-B02A-D5FDC1D26007}" destId="{3149A645-1540-4A3B-9DA3-0F4A5658B98B}" srcOrd="0" destOrd="0" presId="urn:microsoft.com/office/officeart/2005/8/layout/hierarchy3"/>
    <dgm:cxn modelId="{509384AE-2692-4473-94EC-C67E2962F166}" type="presOf" srcId="{9D78404C-0C16-4A85-AB55-338026791238}" destId="{37AB0EB5-0D27-4E3D-AECC-EACBB08A0B95}" srcOrd="0" destOrd="0" presId="urn:microsoft.com/office/officeart/2005/8/layout/hierarchy3"/>
    <dgm:cxn modelId="{51750A4C-4A44-4E5B-819C-9581A04513D6}" type="presOf" srcId="{4CDCDE4C-337C-44DF-B900-56A6906BE997}" destId="{3E069D36-8D15-4E54-9DC7-88CF2EDF0044}" srcOrd="0" destOrd="0" presId="urn:microsoft.com/office/officeart/2005/8/layout/hierarchy3"/>
    <dgm:cxn modelId="{81F60081-01C1-451A-BB35-4B3FA4006C8A}" type="presOf" srcId="{3C8C4AA2-40A2-4428-98C4-0B50EB346C06}" destId="{E8E10974-6E52-46C5-9793-22DCD3DB9407}" srcOrd="0" destOrd="0" presId="urn:microsoft.com/office/officeart/2005/8/layout/hierarchy3"/>
    <dgm:cxn modelId="{1073A67F-DD57-4EC1-A12D-5B58A8C6A758}" srcId="{2FEE8E27-3B1E-4FED-86CF-204003128612}" destId="{6FFB5517-8E5B-4778-9CE1-38CC9E335248}" srcOrd="6" destOrd="0" parTransId="{4314BF05-A1AE-4156-8A55-A9E5A921F2CE}" sibTransId="{82350E36-4305-480E-88BE-5F0E328C3012}"/>
    <dgm:cxn modelId="{97851EF9-5632-4CA2-8021-C19A9D8DAE93}" type="presOf" srcId="{A4F52A03-1186-411E-A793-9B6AEFCEA5E2}" destId="{27617C4C-814D-4EFF-BAA7-6F2E207EC1BC}" srcOrd="0" destOrd="0" presId="urn:microsoft.com/office/officeart/2005/8/layout/hierarchy3"/>
    <dgm:cxn modelId="{1BA0B77B-D3E1-4EC0-A89A-914DA566F01D}" srcId="{73CEAF9C-12DB-42BE-856D-3F07C015673B}" destId="{94DCA873-401B-462C-A9E8-BF659E6996A9}" srcOrd="7" destOrd="0" parTransId="{C511E987-EA8C-4FC7-A44C-E06E802F770B}" sibTransId="{1E52ABF9-7F28-4098-8A58-6545C80D7200}"/>
    <dgm:cxn modelId="{6DCB905B-45CB-41E0-A224-953C1A2021C9}" type="presOf" srcId="{2FEE8E27-3B1E-4FED-86CF-204003128612}" destId="{102E51D3-DF40-4499-AE0A-763823032B67}" srcOrd="0" destOrd="0" presId="urn:microsoft.com/office/officeart/2005/8/layout/hierarchy3"/>
    <dgm:cxn modelId="{F79E3978-78BC-4762-AE01-4931010B5F07}" type="presOf" srcId="{14F2FDB2-936E-4285-B5DB-E686B322D419}" destId="{78A88493-2E0C-4740-B337-1C4ABA023D72}" srcOrd="0" destOrd="0" presId="urn:microsoft.com/office/officeart/2005/8/layout/hierarchy3"/>
    <dgm:cxn modelId="{A9F469A8-E059-4A92-8347-952FD666100E}" type="presOf" srcId="{C6D489A4-C6C5-4340-802F-B677E7DCA6F2}" destId="{65534118-5C06-43B4-A5F2-D64F5C8A6DB4}" srcOrd="0" destOrd="0" presId="urn:microsoft.com/office/officeart/2005/8/layout/hierarchy3"/>
    <dgm:cxn modelId="{C4F70733-175A-4166-83A7-A4BF92132707}" srcId="{A4F52A03-1186-411E-A793-9B6AEFCEA5E2}" destId="{2FEE8E27-3B1E-4FED-86CF-204003128612}" srcOrd="0" destOrd="0" parTransId="{9A6FA75C-366F-463A-9C03-B9949FCC8605}" sibTransId="{5F0F3114-028C-4965-8C6D-AB9411D04D8E}"/>
    <dgm:cxn modelId="{51492327-7DC5-4872-8898-42E51B4E4A01}" type="presOf" srcId="{2F64A6B1-1F55-493C-91A5-0322CA4C8532}" destId="{FC0490F8-739D-4EB9-B630-0AEB2BA8F727}" srcOrd="0" destOrd="0" presId="urn:microsoft.com/office/officeart/2005/8/layout/hierarchy3"/>
    <dgm:cxn modelId="{F801EC54-F9E5-45B6-B0A2-4211B26CF248}" type="presOf" srcId="{C6FA2E61-359B-431B-B923-D79066439AC0}" destId="{6F12967F-0819-4D44-9DF5-1FD0769B29AC}" srcOrd="0" destOrd="0" presId="urn:microsoft.com/office/officeart/2005/8/layout/hierarchy3"/>
    <dgm:cxn modelId="{B89363CF-D94A-49B2-B1D9-0CCD5DBBB202}" type="presOf" srcId="{73CEAF9C-12DB-42BE-856D-3F07C015673B}" destId="{07402653-71FF-4193-BB16-4DC332333A8C}" srcOrd="1" destOrd="0" presId="urn:microsoft.com/office/officeart/2005/8/layout/hierarchy3"/>
    <dgm:cxn modelId="{CF58AA1F-D819-4D8B-8F80-FA7E19DAC4B5}" type="presOf" srcId="{C511E987-EA8C-4FC7-A44C-E06E802F770B}" destId="{6323A2CE-8C91-45AC-B1C6-D437B75B8EDC}" srcOrd="0" destOrd="0" presId="urn:microsoft.com/office/officeart/2005/8/layout/hierarchy3"/>
    <dgm:cxn modelId="{A0F82285-7AD5-49C8-A6BA-92A246BD656E}" type="presOf" srcId="{7D9D140D-0A3B-43A7-81FE-DF78AA1C721C}" destId="{68B93DA3-30F4-4BC3-B2BF-387BB0D95431}" srcOrd="0" destOrd="0" presId="urn:microsoft.com/office/officeart/2005/8/layout/hierarchy3"/>
    <dgm:cxn modelId="{70CEC029-7E85-47C8-919B-0F5BACB3F798}" type="presOf" srcId="{94DCA873-401B-462C-A9E8-BF659E6996A9}" destId="{B12136BA-7790-4586-AFFF-4D052B18CB6F}" srcOrd="0" destOrd="0" presId="urn:microsoft.com/office/officeart/2005/8/layout/hierarchy3"/>
    <dgm:cxn modelId="{F6038FEA-8BF7-4A31-9102-43A6949DB064}" type="presOf" srcId="{EFFF4FF2-58F4-47B5-99FF-49E3E3185356}" destId="{97E66D12-286C-4D6B-B26E-A6BD00674B57}" srcOrd="0" destOrd="0" presId="urn:microsoft.com/office/officeart/2005/8/layout/hierarchy3"/>
    <dgm:cxn modelId="{790E1793-ACB7-4F19-BF71-7F0605C5CF24}" srcId="{2FEE8E27-3B1E-4FED-86CF-204003128612}" destId="{B778092D-4B7B-4DED-8F11-823BDDB0441F}" srcOrd="3" destOrd="0" parTransId="{67A92295-F943-4899-803B-E824EDD1B036}" sibTransId="{6E94A787-578A-439C-80D6-29F64BA0F458}"/>
    <dgm:cxn modelId="{004352EF-7445-49B1-A1D3-FA3652A4D13C}" type="presOf" srcId="{1840B507-2500-4897-8E14-0B8E3503EE66}" destId="{4A193EEE-3D9E-4ADF-B6B8-74452EB58EA9}" srcOrd="0" destOrd="0" presId="urn:microsoft.com/office/officeart/2005/8/layout/hierarchy3"/>
    <dgm:cxn modelId="{CE26F174-2F61-4FBC-922A-D9349086C3D7}" type="presParOf" srcId="{27617C4C-814D-4EFF-BAA7-6F2E207EC1BC}" destId="{3254FDBA-3A22-49C4-AA33-49F8D7FA3059}" srcOrd="0" destOrd="0" presId="urn:microsoft.com/office/officeart/2005/8/layout/hierarchy3"/>
    <dgm:cxn modelId="{D0104B61-8A6F-4119-87DE-FCC3FE53CEA0}" type="presParOf" srcId="{3254FDBA-3A22-49C4-AA33-49F8D7FA3059}" destId="{73A1CFDA-2638-4AFF-98EA-3CD7CDFF1B9B}" srcOrd="0" destOrd="0" presId="urn:microsoft.com/office/officeart/2005/8/layout/hierarchy3"/>
    <dgm:cxn modelId="{FEDC592E-5E8E-4569-B0BD-881735346DF5}" type="presParOf" srcId="{73A1CFDA-2638-4AFF-98EA-3CD7CDFF1B9B}" destId="{102E51D3-DF40-4499-AE0A-763823032B67}" srcOrd="0" destOrd="0" presId="urn:microsoft.com/office/officeart/2005/8/layout/hierarchy3"/>
    <dgm:cxn modelId="{6CB81BAE-82C9-4113-9D12-C26EC45A0EDD}" type="presParOf" srcId="{73A1CFDA-2638-4AFF-98EA-3CD7CDFF1B9B}" destId="{93297E38-933F-4658-A4E1-8DA6CB6BE9BE}" srcOrd="1" destOrd="0" presId="urn:microsoft.com/office/officeart/2005/8/layout/hierarchy3"/>
    <dgm:cxn modelId="{C8B17450-B461-4B5D-A4B8-862EED78C78A}" type="presParOf" srcId="{3254FDBA-3A22-49C4-AA33-49F8D7FA3059}" destId="{A4FA4DD8-CCC9-4DD1-B443-D4A748DC3B1C}" srcOrd="1" destOrd="0" presId="urn:microsoft.com/office/officeart/2005/8/layout/hierarchy3"/>
    <dgm:cxn modelId="{DDB64702-286A-43CD-8C9D-4E784578F98F}" type="presParOf" srcId="{A4FA4DD8-CCC9-4DD1-B443-D4A748DC3B1C}" destId="{BD27541C-D286-4958-9B2B-39DAE133E079}" srcOrd="0" destOrd="0" presId="urn:microsoft.com/office/officeart/2005/8/layout/hierarchy3"/>
    <dgm:cxn modelId="{9849CD98-BC04-4479-BFEF-3BA6022AB7A2}" type="presParOf" srcId="{A4FA4DD8-CCC9-4DD1-B443-D4A748DC3B1C}" destId="{7B679F86-F72C-4BC9-AA69-8B5063CD1826}" srcOrd="1" destOrd="0" presId="urn:microsoft.com/office/officeart/2005/8/layout/hierarchy3"/>
    <dgm:cxn modelId="{599A20C8-4C6A-4471-ACA6-7F41F65EFF11}" type="presParOf" srcId="{A4FA4DD8-CCC9-4DD1-B443-D4A748DC3B1C}" destId="{65534118-5C06-43B4-A5F2-D64F5C8A6DB4}" srcOrd="2" destOrd="0" presId="urn:microsoft.com/office/officeart/2005/8/layout/hierarchy3"/>
    <dgm:cxn modelId="{865A7472-364F-46B9-8A4E-D7C317ACB980}" type="presParOf" srcId="{A4FA4DD8-CCC9-4DD1-B443-D4A748DC3B1C}" destId="{3938C27F-740C-4AA2-9D64-555CB271D8CC}" srcOrd="3" destOrd="0" presId="urn:microsoft.com/office/officeart/2005/8/layout/hierarchy3"/>
    <dgm:cxn modelId="{EE107C83-E1AC-4643-9624-AFA777D7F46B}" type="presParOf" srcId="{A4FA4DD8-CCC9-4DD1-B443-D4A748DC3B1C}" destId="{E8CEE37F-8C3E-469E-9290-4AFE71E3CAC0}" srcOrd="4" destOrd="0" presId="urn:microsoft.com/office/officeart/2005/8/layout/hierarchy3"/>
    <dgm:cxn modelId="{706860EF-DD8D-45CA-AE05-8426580C9A68}" type="presParOf" srcId="{A4FA4DD8-CCC9-4DD1-B443-D4A748DC3B1C}" destId="{37AB0EB5-0D27-4E3D-AECC-EACBB08A0B95}" srcOrd="5" destOrd="0" presId="urn:microsoft.com/office/officeart/2005/8/layout/hierarchy3"/>
    <dgm:cxn modelId="{7E6EAE80-428A-48A0-880D-63EBB9264C96}" type="presParOf" srcId="{A4FA4DD8-CCC9-4DD1-B443-D4A748DC3B1C}" destId="{DED029B3-2C29-4C1D-94E6-75CBC8F06C70}" srcOrd="6" destOrd="0" presId="urn:microsoft.com/office/officeart/2005/8/layout/hierarchy3"/>
    <dgm:cxn modelId="{9E590AD2-F0AC-4AEC-9A87-7D9221ECC3B2}" type="presParOf" srcId="{A4FA4DD8-CCC9-4DD1-B443-D4A748DC3B1C}" destId="{9F44FAC7-92CB-484A-9C3E-109480D50497}" srcOrd="7" destOrd="0" presId="urn:microsoft.com/office/officeart/2005/8/layout/hierarchy3"/>
    <dgm:cxn modelId="{F7DA530C-493A-43DF-ACA2-D1B537D30967}" type="presParOf" srcId="{A4FA4DD8-CCC9-4DD1-B443-D4A748DC3B1C}" destId="{E0F100B7-0C85-4393-882B-317C03EE6B3E}" srcOrd="8" destOrd="0" presId="urn:microsoft.com/office/officeart/2005/8/layout/hierarchy3"/>
    <dgm:cxn modelId="{8CF79448-BD07-4564-B0F3-333E00412AC5}" type="presParOf" srcId="{A4FA4DD8-CCC9-4DD1-B443-D4A748DC3B1C}" destId="{65D58671-A906-4BCB-8D72-A2726B8C3CBA}" srcOrd="9" destOrd="0" presId="urn:microsoft.com/office/officeart/2005/8/layout/hierarchy3"/>
    <dgm:cxn modelId="{9D59786A-E948-494A-8883-B47E9E635329}" type="presParOf" srcId="{A4FA4DD8-CCC9-4DD1-B443-D4A748DC3B1C}" destId="{68B93DA3-30F4-4BC3-B2BF-387BB0D95431}" srcOrd="10" destOrd="0" presId="urn:microsoft.com/office/officeart/2005/8/layout/hierarchy3"/>
    <dgm:cxn modelId="{A9458E4C-964A-4F7D-A38E-C2C8852BB490}" type="presParOf" srcId="{A4FA4DD8-CCC9-4DD1-B443-D4A748DC3B1C}" destId="{7F9BEB5D-52FA-4FF2-9677-FC46E127C772}" srcOrd="11" destOrd="0" presId="urn:microsoft.com/office/officeart/2005/8/layout/hierarchy3"/>
    <dgm:cxn modelId="{DE747C62-2AD1-4431-AA7A-0BBA77E10DE6}" type="presParOf" srcId="{A4FA4DD8-CCC9-4DD1-B443-D4A748DC3B1C}" destId="{1958D9BD-C3EB-445D-A99A-0E82CC2291CF}" srcOrd="12" destOrd="0" presId="urn:microsoft.com/office/officeart/2005/8/layout/hierarchy3"/>
    <dgm:cxn modelId="{11724A31-C558-4A13-8EE0-F5DC84E3A96B}" type="presParOf" srcId="{A4FA4DD8-CCC9-4DD1-B443-D4A748DC3B1C}" destId="{21AD97C8-6A4E-4957-9C87-5E52CFAD7A07}" srcOrd="13" destOrd="0" presId="urn:microsoft.com/office/officeart/2005/8/layout/hierarchy3"/>
    <dgm:cxn modelId="{F918DFDF-2D60-4DC9-B2D2-57CE7494E15F}" type="presParOf" srcId="{A4FA4DD8-CCC9-4DD1-B443-D4A748DC3B1C}" destId="{97E66D12-286C-4D6B-B26E-A6BD00674B57}" srcOrd="14" destOrd="0" presId="urn:microsoft.com/office/officeart/2005/8/layout/hierarchy3"/>
    <dgm:cxn modelId="{36928193-FDA7-4650-ABBB-6A4127A48827}" type="presParOf" srcId="{A4FA4DD8-CCC9-4DD1-B443-D4A748DC3B1C}" destId="{4A193EEE-3D9E-4ADF-B6B8-74452EB58EA9}" srcOrd="15" destOrd="0" presId="urn:microsoft.com/office/officeart/2005/8/layout/hierarchy3"/>
    <dgm:cxn modelId="{FB249736-4861-4460-8D4B-FA5E80897E15}" type="presParOf" srcId="{27617C4C-814D-4EFF-BAA7-6F2E207EC1BC}" destId="{52CDC1BF-9CBF-4A16-92C5-DBA740920146}" srcOrd="1" destOrd="0" presId="urn:microsoft.com/office/officeart/2005/8/layout/hierarchy3"/>
    <dgm:cxn modelId="{0A8FFE91-6DF6-414C-ADD6-B9A4EEAA7352}" type="presParOf" srcId="{52CDC1BF-9CBF-4A16-92C5-DBA740920146}" destId="{E78351F8-72D1-462A-9131-E95029C12132}" srcOrd="0" destOrd="0" presId="urn:microsoft.com/office/officeart/2005/8/layout/hierarchy3"/>
    <dgm:cxn modelId="{1493CC81-541F-49D1-98C1-1E5954530CD0}" type="presParOf" srcId="{E78351F8-72D1-462A-9131-E95029C12132}" destId="{C31E4857-A140-4BF6-A4E2-C10E4125ACC5}" srcOrd="0" destOrd="0" presId="urn:microsoft.com/office/officeart/2005/8/layout/hierarchy3"/>
    <dgm:cxn modelId="{ECE05028-1A6E-4BF9-A370-CC892272EF3A}" type="presParOf" srcId="{E78351F8-72D1-462A-9131-E95029C12132}" destId="{07402653-71FF-4193-BB16-4DC332333A8C}" srcOrd="1" destOrd="0" presId="urn:microsoft.com/office/officeart/2005/8/layout/hierarchy3"/>
    <dgm:cxn modelId="{26563768-4046-489B-8B60-3F1DFEDC9750}" type="presParOf" srcId="{52CDC1BF-9CBF-4A16-92C5-DBA740920146}" destId="{8BDFC7FD-A368-4948-B924-C9F45D3D79AC}" srcOrd="1" destOrd="0" presId="urn:microsoft.com/office/officeart/2005/8/layout/hierarchy3"/>
    <dgm:cxn modelId="{7E5EB683-37D5-4C4C-B668-B63DE95BA194}" type="presParOf" srcId="{8BDFC7FD-A368-4948-B924-C9F45D3D79AC}" destId="{3E069D36-8D15-4E54-9DC7-88CF2EDF0044}" srcOrd="0" destOrd="0" presId="urn:microsoft.com/office/officeart/2005/8/layout/hierarchy3"/>
    <dgm:cxn modelId="{C60A0B57-7049-4738-9816-536D1F8B9EF5}" type="presParOf" srcId="{8BDFC7FD-A368-4948-B924-C9F45D3D79AC}" destId="{0B2A5958-664B-444F-9C54-239E1CF07536}" srcOrd="1" destOrd="0" presId="urn:microsoft.com/office/officeart/2005/8/layout/hierarchy3"/>
    <dgm:cxn modelId="{546787C7-C2EF-4792-92DB-AA826E2AF444}" type="presParOf" srcId="{8BDFC7FD-A368-4948-B924-C9F45D3D79AC}" destId="{64B13D37-1D76-4EAA-8009-159CD501954E}" srcOrd="2" destOrd="0" presId="urn:microsoft.com/office/officeart/2005/8/layout/hierarchy3"/>
    <dgm:cxn modelId="{5106734E-B3E8-4C0A-8C56-AF828422C557}" type="presParOf" srcId="{8BDFC7FD-A368-4948-B924-C9F45D3D79AC}" destId="{07BB1AEB-08D6-4AB3-8298-D8AC05790CB1}" srcOrd="3" destOrd="0" presId="urn:microsoft.com/office/officeart/2005/8/layout/hierarchy3"/>
    <dgm:cxn modelId="{B70055FB-BCDD-47C4-B5B2-217C0E1A2BD5}" type="presParOf" srcId="{8BDFC7FD-A368-4948-B924-C9F45D3D79AC}" destId="{8177A75F-5D9F-4E27-AFA7-E92D1F11B6D3}" srcOrd="4" destOrd="0" presId="urn:microsoft.com/office/officeart/2005/8/layout/hierarchy3"/>
    <dgm:cxn modelId="{1E447DCC-3D0E-4B8F-A258-FAECAB280D9E}" type="presParOf" srcId="{8BDFC7FD-A368-4948-B924-C9F45D3D79AC}" destId="{89FD009B-13F8-430B-ABC5-A109B9D3940D}" srcOrd="5" destOrd="0" presId="urn:microsoft.com/office/officeart/2005/8/layout/hierarchy3"/>
    <dgm:cxn modelId="{579010FA-FE6F-46C7-BC45-503DF8B4E137}" type="presParOf" srcId="{8BDFC7FD-A368-4948-B924-C9F45D3D79AC}" destId="{3149A645-1540-4A3B-9DA3-0F4A5658B98B}" srcOrd="6" destOrd="0" presId="urn:microsoft.com/office/officeart/2005/8/layout/hierarchy3"/>
    <dgm:cxn modelId="{6FA2E60E-1D21-428C-BDFE-86BE588B025A}" type="presParOf" srcId="{8BDFC7FD-A368-4948-B924-C9F45D3D79AC}" destId="{E8E10974-6E52-46C5-9793-22DCD3DB9407}" srcOrd="7" destOrd="0" presId="urn:microsoft.com/office/officeart/2005/8/layout/hierarchy3"/>
    <dgm:cxn modelId="{2083749C-2B01-44DA-835C-105B6C445EDF}" type="presParOf" srcId="{8BDFC7FD-A368-4948-B924-C9F45D3D79AC}" destId="{B10C0147-AEFE-4319-8403-A834A27B3E31}" srcOrd="8" destOrd="0" presId="urn:microsoft.com/office/officeart/2005/8/layout/hierarchy3"/>
    <dgm:cxn modelId="{587467A0-B3A9-4D3A-8AD0-7E30D7D0C2B9}" type="presParOf" srcId="{8BDFC7FD-A368-4948-B924-C9F45D3D79AC}" destId="{FC0490F8-739D-4EB9-B630-0AEB2BA8F727}" srcOrd="9" destOrd="0" presId="urn:microsoft.com/office/officeart/2005/8/layout/hierarchy3"/>
    <dgm:cxn modelId="{1F4563C4-B6C0-4274-8793-9DE1930C3DFC}" type="presParOf" srcId="{8BDFC7FD-A368-4948-B924-C9F45D3D79AC}" destId="{6F12967F-0819-4D44-9DF5-1FD0769B29AC}" srcOrd="10" destOrd="0" presId="urn:microsoft.com/office/officeart/2005/8/layout/hierarchy3"/>
    <dgm:cxn modelId="{1F61E454-CD02-4900-8351-5ABF50E84F4D}" type="presParOf" srcId="{8BDFC7FD-A368-4948-B924-C9F45D3D79AC}" destId="{78A88493-2E0C-4740-B337-1C4ABA023D72}" srcOrd="11" destOrd="0" presId="urn:microsoft.com/office/officeart/2005/8/layout/hierarchy3"/>
    <dgm:cxn modelId="{4D6E2BFD-E6E6-4FE4-B77A-E656A1A0C0AD}" type="presParOf" srcId="{8BDFC7FD-A368-4948-B924-C9F45D3D79AC}" destId="{082247A6-93E5-4BF0-A9ED-3732CD6650A7}" srcOrd="12" destOrd="0" presId="urn:microsoft.com/office/officeart/2005/8/layout/hierarchy3"/>
    <dgm:cxn modelId="{715945F0-4F66-4194-B249-16C3249E1C1E}" type="presParOf" srcId="{8BDFC7FD-A368-4948-B924-C9F45D3D79AC}" destId="{6413D7C6-5E5F-4A75-A973-346EB7545054}" srcOrd="13" destOrd="0" presId="urn:microsoft.com/office/officeart/2005/8/layout/hierarchy3"/>
    <dgm:cxn modelId="{B25E7DC1-E9A3-4381-BE2E-C2E6A773BE28}" type="presParOf" srcId="{8BDFC7FD-A368-4948-B924-C9F45D3D79AC}" destId="{6323A2CE-8C91-45AC-B1C6-D437B75B8EDC}" srcOrd="14" destOrd="0" presId="urn:microsoft.com/office/officeart/2005/8/layout/hierarchy3"/>
    <dgm:cxn modelId="{C88EF1B2-C86A-4C3B-867A-6E6A1E09AACC}" type="presParOf" srcId="{8BDFC7FD-A368-4948-B924-C9F45D3D79AC}" destId="{B12136BA-7790-4586-AFFF-4D052B18CB6F}" srcOrd="1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F52A03-1186-411E-A793-9B6AEFCEA5E2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E8E27-3B1E-4FED-86CF-204003128612}">
      <dgm:prSet phldrT="[Text]" custT="1"/>
      <dgm:spPr/>
      <dgm:t>
        <a:bodyPr/>
        <a:lstStyle/>
        <a:p>
          <a:r>
            <a:rPr lang="en-US" sz="2800" dirty="0" smtClean="0"/>
            <a:t>BASIC</a:t>
          </a:r>
          <a:endParaRPr lang="en-US" sz="2800" dirty="0"/>
        </a:p>
      </dgm:t>
    </dgm:pt>
    <dgm:pt modelId="{9A6FA75C-366F-463A-9C03-B9949FCC8605}" type="parTrans" cxnId="{C4F70733-175A-4166-83A7-A4BF92132707}">
      <dgm:prSet/>
      <dgm:spPr/>
      <dgm:t>
        <a:bodyPr/>
        <a:lstStyle/>
        <a:p>
          <a:endParaRPr lang="en-US"/>
        </a:p>
      </dgm:t>
    </dgm:pt>
    <dgm:pt modelId="{5F0F3114-028C-4965-8C6D-AB9411D04D8E}" type="sibTrans" cxnId="{C4F70733-175A-4166-83A7-A4BF92132707}">
      <dgm:prSet/>
      <dgm:spPr/>
      <dgm:t>
        <a:bodyPr/>
        <a:lstStyle/>
        <a:p>
          <a:endParaRPr lang="en-US"/>
        </a:p>
      </dgm:t>
    </dgm:pt>
    <dgm:pt modelId="{E2E2C5D5-73FA-4CDF-8933-AE3E68E0ACB3}">
      <dgm:prSet phldrT="[Text]"/>
      <dgm:spPr/>
      <dgm:t>
        <a:bodyPr/>
        <a:lstStyle/>
        <a:p>
          <a:r>
            <a:rPr lang="en-US" dirty="0" smtClean="0"/>
            <a:t>CASE MATERIAL = BRASS</a:t>
          </a:r>
        </a:p>
      </dgm:t>
    </dgm:pt>
    <dgm:pt modelId="{B5F911CB-F4CC-4D38-BD43-F729BA3D30BD}" type="parTrans" cxnId="{8236FD50-1962-40D4-9008-5143D1C75561}">
      <dgm:prSet/>
      <dgm:spPr/>
      <dgm:t>
        <a:bodyPr/>
        <a:lstStyle/>
        <a:p>
          <a:endParaRPr lang="en-US"/>
        </a:p>
      </dgm:t>
    </dgm:pt>
    <dgm:pt modelId="{C249D301-8134-421B-9AC7-452B5BE57E5C}" type="sibTrans" cxnId="{8236FD50-1962-40D4-9008-5143D1C75561}">
      <dgm:prSet/>
      <dgm:spPr/>
      <dgm:t>
        <a:bodyPr/>
        <a:lstStyle/>
        <a:p>
          <a:endParaRPr lang="en-US"/>
        </a:p>
      </dgm:t>
    </dgm:pt>
    <dgm:pt modelId="{9D78404C-0C16-4A85-AB55-338026791238}">
      <dgm:prSet phldrT="[Text]"/>
      <dgm:spPr/>
      <dgm:t>
        <a:bodyPr/>
        <a:lstStyle/>
        <a:p>
          <a:r>
            <a:rPr lang="en-US" dirty="0" smtClean="0"/>
            <a:t>CASE SHAPE = ROUND</a:t>
          </a:r>
          <a:endParaRPr lang="en-US" dirty="0"/>
        </a:p>
      </dgm:t>
    </dgm:pt>
    <dgm:pt modelId="{041280BC-0A52-4E37-871B-A254354C65D8}" type="sibTrans" cxnId="{9981EE14-F076-4FF2-BFDA-3834EBE4A29C}">
      <dgm:prSet/>
      <dgm:spPr/>
      <dgm:t>
        <a:bodyPr/>
        <a:lstStyle/>
        <a:p>
          <a:endParaRPr lang="en-US"/>
        </a:p>
      </dgm:t>
    </dgm:pt>
    <dgm:pt modelId="{3327E5AB-3316-4E64-B037-4AF2AB5D8637}" type="parTrans" cxnId="{9981EE14-F076-4FF2-BFDA-3834EBE4A29C}">
      <dgm:prSet/>
      <dgm:spPr/>
      <dgm:t>
        <a:bodyPr/>
        <a:lstStyle/>
        <a:p>
          <a:endParaRPr lang="en-US"/>
        </a:p>
      </dgm:t>
    </dgm:pt>
    <dgm:pt modelId="{4775CB6F-9BF3-4AE2-9009-0DD86E37498D}">
      <dgm:prSet phldrT="[Text]"/>
      <dgm:spPr/>
      <dgm:t>
        <a:bodyPr/>
        <a:lstStyle/>
        <a:p>
          <a:r>
            <a:rPr lang="en-US" dirty="0" smtClean="0"/>
            <a:t>SILVER = 1204</a:t>
          </a:r>
        </a:p>
        <a:p>
          <a:r>
            <a:rPr lang="en-US" dirty="0" smtClean="0"/>
            <a:t>BLK = 1184</a:t>
          </a:r>
          <a:endParaRPr lang="en-US" dirty="0"/>
        </a:p>
      </dgm:t>
    </dgm:pt>
    <dgm:pt modelId="{88895538-46C7-49B9-9677-816B0784E429}" type="sibTrans" cxnId="{27AF45E9-423E-4CA4-ACFE-8F65D7CB0653}">
      <dgm:prSet/>
      <dgm:spPr/>
      <dgm:t>
        <a:bodyPr/>
        <a:lstStyle/>
        <a:p>
          <a:endParaRPr lang="en-US"/>
        </a:p>
      </dgm:t>
    </dgm:pt>
    <dgm:pt modelId="{1C998F22-C307-4157-8808-18C78D8F7EE2}" type="parTrans" cxnId="{27AF45E9-423E-4CA4-ACFE-8F65D7CB0653}">
      <dgm:prSet/>
      <dgm:spPr/>
      <dgm:t>
        <a:bodyPr/>
        <a:lstStyle/>
        <a:p>
          <a:endParaRPr lang="en-US"/>
        </a:p>
      </dgm:t>
    </dgm:pt>
    <dgm:pt modelId="{86634066-3778-4571-9677-EF88F5E732F8}">
      <dgm:prSet phldrT="[Text]"/>
      <dgm:spPr/>
      <dgm:t>
        <a:bodyPr/>
        <a:lstStyle/>
        <a:p>
          <a:r>
            <a:rPr lang="en-US" dirty="0" smtClean="0"/>
            <a:t>CASE MATERIAL= BRASS</a:t>
          </a:r>
          <a:endParaRPr lang="en-US" dirty="0"/>
        </a:p>
      </dgm:t>
    </dgm:pt>
    <dgm:pt modelId="{92DCC481-636D-43AE-8DF0-50F2DD9491A1}" type="sibTrans" cxnId="{2D4D6252-D620-4E20-A5C6-D11BA16CE744}">
      <dgm:prSet/>
      <dgm:spPr/>
      <dgm:t>
        <a:bodyPr/>
        <a:lstStyle/>
        <a:p>
          <a:endParaRPr lang="en-US"/>
        </a:p>
      </dgm:t>
    </dgm:pt>
    <dgm:pt modelId="{4CDCDE4C-337C-44DF-B900-56A6906BE997}" type="parTrans" cxnId="{2D4D6252-D620-4E20-A5C6-D11BA16CE744}">
      <dgm:prSet/>
      <dgm:spPr/>
      <dgm:t>
        <a:bodyPr/>
        <a:lstStyle/>
        <a:p>
          <a:endParaRPr lang="en-US"/>
        </a:p>
      </dgm:t>
    </dgm:pt>
    <dgm:pt modelId="{73CEAF9C-12DB-42BE-856D-3F07C015673B}">
      <dgm:prSet phldrT="[Text]" custT="1"/>
      <dgm:spPr/>
      <dgm:t>
        <a:bodyPr/>
        <a:lstStyle/>
        <a:p>
          <a:r>
            <a:rPr lang="en-US" sz="2800" dirty="0" smtClean="0"/>
            <a:t>STYLE</a:t>
          </a:r>
          <a:endParaRPr lang="en-US" sz="2800" dirty="0"/>
        </a:p>
      </dgm:t>
    </dgm:pt>
    <dgm:pt modelId="{F650C8B2-0287-4C04-9FAA-47218B96B7BA}" type="sibTrans" cxnId="{293D13BE-02CF-4FCA-AA7A-4F969ED3A130}">
      <dgm:prSet/>
      <dgm:spPr/>
      <dgm:t>
        <a:bodyPr/>
        <a:lstStyle/>
        <a:p>
          <a:endParaRPr lang="en-US"/>
        </a:p>
      </dgm:t>
    </dgm:pt>
    <dgm:pt modelId="{C5C1894D-5696-4E32-BAD6-149FB6630C23}" type="parTrans" cxnId="{293D13BE-02CF-4FCA-AA7A-4F969ED3A130}">
      <dgm:prSet/>
      <dgm:spPr/>
      <dgm:t>
        <a:bodyPr/>
        <a:lstStyle/>
        <a:p>
          <a:endParaRPr lang="en-US"/>
        </a:p>
      </dgm:t>
    </dgm:pt>
    <dgm:pt modelId="{45411D10-D800-4A51-A00E-7E26EA0427E0}">
      <dgm:prSet phldrT="[Text]"/>
      <dgm:spPr/>
      <dgm:t>
        <a:bodyPr/>
        <a:lstStyle/>
        <a:p>
          <a:r>
            <a:rPr lang="en-US" dirty="0" smtClean="0"/>
            <a:t>GOLDEN =3653</a:t>
          </a:r>
        </a:p>
        <a:p>
          <a:r>
            <a:rPr lang="en-US" dirty="0" smtClean="0"/>
            <a:t>SILVER = 1700</a:t>
          </a:r>
          <a:endParaRPr lang="en-US" dirty="0"/>
        </a:p>
      </dgm:t>
    </dgm:pt>
    <dgm:pt modelId="{C6D489A4-C6C5-4340-802F-B677E7DCA6F2}" type="parTrans" cxnId="{A2EA0854-4F90-403E-9B85-110B88140025}">
      <dgm:prSet/>
      <dgm:spPr/>
      <dgm:t>
        <a:bodyPr/>
        <a:lstStyle/>
        <a:p>
          <a:endParaRPr lang="en-US"/>
        </a:p>
      </dgm:t>
    </dgm:pt>
    <dgm:pt modelId="{536F80D5-3C0A-447F-889B-291D7BC174B9}" type="sibTrans" cxnId="{A2EA0854-4F90-403E-9B85-110B88140025}">
      <dgm:prSet/>
      <dgm:spPr/>
      <dgm:t>
        <a:bodyPr/>
        <a:lstStyle/>
        <a:p>
          <a:endParaRPr lang="en-US"/>
        </a:p>
      </dgm:t>
    </dgm:pt>
    <dgm:pt modelId="{B778092D-4B7B-4DED-8F11-823BDDB0441F}">
      <dgm:prSet phldrT="[Text]"/>
      <dgm:spPr/>
      <dgm:t>
        <a:bodyPr/>
        <a:lstStyle/>
        <a:p>
          <a:r>
            <a:rPr lang="en-US" dirty="0" smtClean="0"/>
            <a:t>DIAL = ANALOG</a:t>
          </a:r>
          <a:endParaRPr lang="en-US" dirty="0"/>
        </a:p>
      </dgm:t>
    </dgm:pt>
    <dgm:pt modelId="{67A92295-F943-4899-803B-E824EDD1B036}" type="parTrans" cxnId="{790E1793-ACB7-4F19-BF71-7F0605C5CF24}">
      <dgm:prSet/>
      <dgm:spPr/>
      <dgm:t>
        <a:bodyPr/>
        <a:lstStyle/>
        <a:p>
          <a:endParaRPr lang="en-US"/>
        </a:p>
      </dgm:t>
    </dgm:pt>
    <dgm:pt modelId="{6E94A787-578A-439C-80D6-29F64BA0F458}" type="sibTrans" cxnId="{790E1793-ACB7-4F19-BF71-7F0605C5CF24}">
      <dgm:prSet/>
      <dgm:spPr/>
      <dgm:t>
        <a:bodyPr/>
        <a:lstStyle/>
        <a:p>
          <a:endParaRPr lang="en-US"/>
        </a:p>
      </dgm:t>
    </dgm:pt>
    <dgm:pt modelId="{70148383-ED44-451D-9E57-DD5956F248AA}">
      <dgm:prSet phldrT="[Text]"/>
      <dgm:spPr/>
      <dgm:t>
        <a:bodyPr/>
        <a:lstStyle/>
        <a:p>
          <a:r>
            <a:rPr lang="en-US" dirty="0" smtClean="0"/>
            <a:t>STRAP = SS &gt; LEATHER</a:t>
          </a:r>
          <a:endParaRPr lang="en-US" dirty="0"/>
        </a:p>
      </dgm:t>
    </dgm:pt>
    <dgm:pt modelId="{7D9D140D-0A3B-43A7-81FE-DF78AA1C721C}" type="parTrans" cxnId="{5344B4CB-1236-4055-94D3-980CFF5FB91B}">
      <dgm:prSet/>
      <dgm:spPr/>
      <dgm:t>
        <a:bodyPr/>
        <a:lstStyle/>
        <a:p>
          <a:endParaRPr lang="en-US"/>
        </a:p>
      </dgm:t>
    </dgm:pt>
    <dgm:pt modelId="{35BE4A4D-F53D-4C52-89EF-5D8F99F2C665}" type="sibTrans" cxnId="{5344B4CB-1236-4055-94D3-980CFF5FB91B}">
      <dgm:prSet/>
      <dgm:spPr/>
      <dgm:t>
        <a:bodyPr/>
        <a:lstStyle/>
        <a:p>
          <a:endParaRPr lang="en-US"/>
        </a:p>
      </dgm:t>
    </dgm:pt>
    <dgm:pt modelId="{6FFB5517-8E5B-4778-9CE1-38CC9E335248}">
      <dgm:prSet phldrT="[Text]"/>
      <dgm:spPr/>
      <dgm:t>
        <a:bodyPr/>
        <a:lstStyle/>
        <a:p>
          <a:r>
            <a:rPr lang="en-US" dirty="0" smtClean="0"/>
            <a:t>PRICE RANGE = 2K-6K</a:t>
          </a:r>
          <a:endParaRPr lang="en-US" dirty="0"/>
        </a:p>
      </dgm:t>
    </dgm:pt>
    <dgm:pt modelId="{4314BF05-A1AE-4156-8A55-A9E5A921F2CE}" type="parTrans" cxnId="{1073A67F-DD57-4EC1-A12D-5B58A8C6A758}">
      <dgm:prSet/>
      <dgm:spPr/>
      <dgm:t>
        <a:bodyPr/>
        <a:lstStyle/>
        <a:p>
          <a:endParaRPr lang="en-US"/>
        </a:p>
      </dgm:t>
    </dgm:pt>
    <dgm:pt modelId="{82350E36-4305-480E-88BE-5F0E328C3012}" type="sibTrans" cxnId="{1073A67F-DD57-4EC1-A12D-5B58A8C6A758}">
      <dgm:prSet/>
      <dgm:spPr/>
      <dgm:t>
        <a:bodyPr/>
        <a:lstStyle/>
        <a:p>
          <a:endParaRPr lang="en-US"/>
        </a:p>
      </dgm:t>
    </dgm:pt>
    <dgm:pt modelId="{1840B507-2500-4897-8E14-0B8E3503EE66}">
      <dgm:prSet phldrT="[Text]"/>
      <dgm:spPr/>
      <dgm:t>
        <a:bodyPr/>
        <a:lstStyle/>
        <a:p>
          <a:r>
            <a:rPr lang="en-US" dirty="0" smtClean="0"/>
            <a:t>TECHNOLOGY = 3H</a:t>
          </a:r>
          <a:endParaRPr lang="en-US" dirty="0"/>
        </a:p>
      </dgm:t>
    </dgm:pt>
    <dgm:pt modelId="{EFFF4FF2-58F4-47B5-99FF-49E3E3185356}" type="parTrans" cxnId="{3E90649C-6B74-46B3-A2CF-42E84C07CE5D}">
      <dgm:prSet/>
      <dgm:spPr/>
      <dgm:t>
        <a:bodyPr/>
        <a:lstStyle/>
        <a:p>
          <a:endParaRPr lang="en-US"/>
        </a:p>
      </dgm:t>
    </dgm:pt>
    <dgm:pt modelId="{3D93E89D-3DC9-4C0F-851A-0718AFECFDE9}" type="sibTrans" cxnId="{3E90649C-6B74-46B3-A2CF-42E84C07CE5D}">
      <dgm:prSet/>
      <dgm:spPr/>
      <dgm:t>
        <a:bodyPr/>
        <a:lstStyle/>
        <a:p>
          <a:endParaRPr lang="en-US"/>
        </a:p>
      </dgm:t>
    </dgm:pt>
    <dgm:pt modelId="{5E2189EA-5386-4CD1-BD3A-7DD993E4032E}">
      <dgm:prSet phldrT="[Text]"/>
      <dgm:spPr/>
      <dgm:t>
        <a:bodyPr/>
        <a:lstStyle/>
        <a:p>
          <a:r>
            <a:rPr lang="en-US" dirty="0" smtClean="0"/>
            <a:t>CASE SHAPE = ROUND</a:t>
          </a:r>
        </a:p>
      </dgm:t>
    </dgm:pt>
    <dgm:pt modelId="{1E07DF08-2CBC-4FCC-A7B8-83E110F3AFB6}" type="parTrans" cxnId="{687A7878-3C83-496E-9638-97DC4F6CCE6B}">
      <dgm:prSet/>
      <dgm:spPr/>
      <dgm:t>
        <a:bodyPr/>
        <a:lstStyle/>
        <a:p>
          <a:endParaRPr lang="en-US"/>
        </a:p>
      </dgm:t>
    </dgm:pt>
    <dgm:pt modelId="{75D9B84F-644E-4440-9179-4EBFA1BD9157}" type="sibTrans" cxnId="{687A7878-3C83-496E-9638-97DC4F6CCE6B}">
      <dgm:prSet/>
      <dgm:spPr/>
      <dgm:t>
        <a:bodyPr/>
        <a:lstStyle/>
        <a:p>
          <a:endParaRPr lang="en-US"/>
        </a:p>
      </dgm:t>
    </dgm:pt>
    <dgm:pt modelId="{14F2FDB2-936E-4285-B5DB-E686B322D419}">
      <dgm:prSet phldrT="[Text]"/>
      <dgm:spPr/>
      <dgm:t>
        <a:bodyPr/>
        <a:lstStyle/>
        <a:p>
          <a:r>
            <a:rPr lang="en-US" dirty="0" smtClean="0"/>
            <a:t>STRAP = SS &gt; LEATHER</a:t>
          </a:r>
        </a:p>
      </dgm:t>
    </dgm:pt>
    <dgm:pt modelId="{C6FA2E61-359B-431B-B923-D79066439AC0}" type="parTrans" cxnId="{ACD0979E-28EF-4ADA-A6BD-37EB28BEA57C}">
      <dgm:prSet/>
      <dgm:spPr/>
      <dgm:t>
        <a:bodyPr/>
        <a:lstStyle/>
        <a:p>
          <a:endParaRPr lang="en-US"/>
        </a:p>
      </dgm:t>
    </dgm:pt>
    <dgm:pt modelId="{A211A0DB-7DA7-40C7-8C11-CF3E15A77567}" type="sibTrans" cxnId="{ACD0979E-28EF-4ADA-A6BD-37EB28BEA57C}">
      <dgm:prSet/>
      <dgm:spPr/>
      <dgm:t>
        <a:bodyPr/>
        <a:lstStyle/>
        <a:p>
          <a:endParaRPr lang="en-US"/>
        </a:p>
      </dgm:t>
    </dgm:pt>
    <dgm:pt modelId="{3C8C4AA2-40A2-4428-98C4-0B50EB346C06}">
      <dgm:prSet phldrT="[Text]"/>
      <dgm:spPr/>
      <dgm:t>
        <a:bodyPr/>
        <a:lstStyle/>
        <a:p>
          <a:r>
            <a:rPr lang="en-US" dirty="0" smtClean="0"/>
            <a:t>DIAL = ANALOG</a:t>
          </a:r>
        </a:p>
      </dgm:t>
    </dgm:pt>
    <dgm:pt modelId="{155EBECC-6DBB-4FDA-B02A-D5FDC1D26007}" type="parTrans" cxnId="{AF65A2B1-1611-449B-B4E2-9977ECC8A989}">
      <dgm:prSet/>
      <dgm:spPr/>
      <dgm:t>
        <a:bodyPr/>
        <a:lstStyle/>
        <a:p>
          <a:endParaRPr lang="en-US"/>
        </a:p>
      </dgm:t>
    </dgm:pt>
    <dgm:pt modelId="{86880D7E-923C-4050-A9A5-C8C637E9B221}" type="sibTrans" cxnId="{AF65A2B1-1611-449B-B4E2-9977ECC8A989}">
      <dgm:prSet/>
      <dgm:spPr/>
      <dgm:t>
        <a:bodyPr/>
        <a:lstStyle/>
        <a:p>
          <a:endParaRPr lang="en-US"/>
        </a:p>
      </dgm:t>
    </dgm:pt>
    <dgm:pt modelId="{94DCA873-401B-462C-A9E8-BF659E6996A9}">
      <dgm:prSet phldrT="[Text]"/>
      <dgm:spPr/>
      <dgm:t>
        <a:bodyPr/>
        <a:lstStyle/>
        <a:p>
          <a:r>
            <a:rPr lang="en-US" dirty="0" smtClean="0"/>
            <a:t>TECHNOLOGY = 3H</a:t>
          </a:r>
        </a:p>
      </dgm:t>
    </dgm:pt>
    <dgm:pt modelId="{C511E987-EA8C-4FC7-A44C-E06E802F770B}" type="parTrans" cxnId="{1BA0B77B-D3E1-4EC0-A89A-914DA566F01D}">
      <dgm:prSet/>
      <dgm:spPr/>
      <dgm:t>
        <a:bodyPr/>
        <a:lstStyle/>
        <a:p>
          <a:endParaRPr lang="en-US"/>
        </a:p>
      </dgm:t>
    </dgm:pt>
    <dgm:pt modelId="{1E52ABF9-7F28-4098-8A58-6545C80D7200}" type="sibTrans" cxnId="{1BA0B77B-D3E1-4EC0-A89A-914DA566F01D}">
      <dgm:prSet/>
      <dgm:spPr/>
      <dgm:t>
        <a:bodyPr/>
        <a:lstStyle/>
        <a:p>
          <a:endParaRPr lang="en-US"/>
        </a:p>
      </dgm:t>
    </dgm:pt>
    <dgm:pt modelId="{E31CA160-5644-4928-ADC9-5C9CCCF7D72A}">
      <dgm:prSet phldrT="[Text]"/>
      <dgm:spPr/>
      <dgm:t>
        <a:bodyPr/>
        <a:lstStyle/>
        <a:p>
          <a:r>
            <a:rPr lang="en-US" dirty="0" smtClean="0"/>
            <a:t>PRICE RANGE =3K-6K</a:t>
          </a:r>
        </a:p>
      </dgm:t>
    </dgm:pt>
    <dgm:pt modelId="{F6AA1488-7B60-44D2-A430-CB9767A8D0AE}" type="parTrans" cxnId="{343161F5-3962-4ADC-94B6-11E98A5B2476}">
      <dgm:prSet/>
      <dgm:spPr/>
      <dgm:t>
        <a:bodyPr/>
        <a:lstStyle/>
        <a:p>
          <a:endParaRPr lang="en-US"/>
        </a:p>
      </dgm:t>
    </dgm:pt>
    <dgm:pt modelId="{436E1B01-52E4-463D-8B54-95659B03B7D9}" type="sibTrans" cxnId="{343161F5-3962-4ADC-94B6-11E98A5B2476}">
      <dgm:prSet/>
      <dgm:spPr/>
      <dgm:t>
        <a:bodyPr/>
        <a:lstStyle/>
        <a:p>
          <a:endParaRPr lang="en-US"/>
        </a:p>
      </dgm:t>
    </dgm:pt>
    <dgm:pt modelId="{DB7C9AEB-7F26-4291-8B46-286BB664C4E3}">
      <dgm:prSet phldrT="[Text]"/>
      <dgm:spPr/>
      <dgm:t>
        <a:bodyPr/>
        <a:lstStyle/>
        <a:p>
          <a:r>
            <a:rPr lang="en-US" dirty="0" smtClean="0"/>
            <a:t>DIAL COLOUR = WHITE, CHMP</a:t>
          </a:r>
          <a:endParaRPr lang="en-US" dirty="0"/>
        </a:p>
      </dgm:t>
    </dgm:pt>
    <dgm:pt modelId="{9F3D76B3-900D-4AEB-8B7A-E2387996BF69}" type="parTrans" cxnId="{1347489A-AA6C-4753-BFB1-932E54C83CEE}">
      <dgm:prSet/>
      <dgm:spPr/>
      <dgm:t>
        <a:bodyPr/>
        <a:lstStyle/>
        <a:p>
          <a:endParaRPr lang="en-US"/>
        </a:p>
      </dgm:t>
    </dgm:pt>
    <dgm:pt modelId="{4E6C63AF-0507-4CC0-BD30-CA9F9400D782}" type="sibTrans" cxnId="{1347489A-AA6C-4753-BFB1-932E54C83CEE}">
      <dgm:prSet/>
      <dgm:spPr/>
      <dgm:t>
        <a:bodyPr/>
        <a:lstStyle/>
        <a:p>
          <a:endParaRPr lang="en-US"/>
        </a:p>
      </dgm:t>
    </dgm:pt>
    <dgm:pt modelId="{2F64A6B1-1F55-493C-91A5-0322CA4C8532}">
      <dgm:prSet phldrT="[Text]"/>
      <dgm:spPr/>
      <dgm:t>
        <a:bodyPr/>
        <a:lstStyle/>
        <a:p>
          <a:r>
            <a:rPr lang="en-US" dirty="0" smtClean="0"/>
            <a:t>DIAL COLOUR = WHITE</a:t>
          </a:r>
        </a:p>
      </dgm:t>
    </dgm:pt>
    <dgm:pt modelId="{C2331F99-5723-4E54-AE70-556322948C60}" type="parTrans" cxnId="{625B9A35-6931-4A87-A331-4D4BA9708ECD}">
      <dgm:prSet/>
      <dgm:spPr/>
      <dgm:t>
        <a:bodyPr/>
        <a:lstStyle/>
        <a:p>
          <a:endParaRPr lang="en-US"/>
        </a:p>
      </dgm:t>
    </dgm:pt>
    <dgm:pt modelId="{4AB77804-E990-4BE5-B795-5BCDB59C521C}" type="sibTrans" cxnId="{625B9A35-6931-4A87-A331-4D4BA9708ECD}">
      <dgm:prSet/>
      <dgm:spPr/>
      <dgm:t>
        <a:bodyPr/>
        <a:lstStyle/>
        <a:p>
          <a:endParaRPr lang="en-US"/>
        </a:p>
      </dgm:t>
    </dgm:pt>
    <dgm:pt modelId="{B0CCDB6D-29C1-4057-8155-2E7E7008DD9A}">
      <dgm:prSet phldrT="[Text]"/>
      <dgm:spPr/>
      <dgm:t>
        <a:bodyPr/>
        <a:lstStyle/>
        <a:p>
          <a:r>
            <a:rPr lang="en-US" dirty="0" smtClean="0"/>
            <a:t>STRAP COLOUR  = GOLDEN, SILVER </a:t>
          </a:r>
          <a:endParaRPr lang="en-US" dirty="0"/>
        </a:p>
      </dgm:t>
    </dgm:pt>
    <dgm:pt modelId="{D585FE63-438C-485E-9CD3-41E9CEA13939}" type="parTrans" cxnId="{6491CDEF-888B-44CC-962C-5EEA21B4F665}">
      <dgm:prSet/>
      <dgm:spPr/>
      <dgm:t>
        <a:bodyPr/>
        <a:lstStyle/>
        <a:p>
          <a:endParaRPr lang="en-US"/>
        </a:p>
      </dgm:t>
    </dgm:pt>
    <dgm:pt modelId="{D8C54E3E-B70B-48F6-89BC-2A0796C85F12}" type="sibTrans" cxnId="{6491CDEF-888B-44CC-962C-5EEA21B4F665}">
      <dgm:prSet/>
      <dgm:spPr/>
      <dgm:t>
        <a:bodyPr/>
        <a:lstStyle/>
        <a:p>
          <a:endParaRPr lang="en-US"/>
        </a:p>
      </dgm:t>
    </dgm:pt>
    <dgm:pt modelId="{1D0CA56A-40E3-4A0C-BBB6-2C84734823C9}">
      <dgm:prSet phldrT="[Text]"/>
      <dgm:spPr/>
      <dgm:t>
        <a:bodyPr/>
        <a:lstStyle/>
        <a:p>
          <a:r>
            <a:rPr lang="en-US" dirty="0" smtClean="0"/>
            <a:t>STRAP COLOUR = BROWN, SILVER</a:t>
          </a:r>
        </a:p>
      </dgm:t>
    </dgm:pt>
    <dgm:pt modelId="{777EC1CE-A725-4DB8-BB12-48EFEE2B00E8}" type="parTrans" cxnId="{A21D72DF-5050-4664-A50F-53D74549DC4C}">
      <dgm:prSet/>
      <dgm:spPr/>
      <dgm:t>
        <a:bodyPr/>
        <a:lstStyle/>
        <a:p>
          <a:endParaRPr lang="en-US"/>
        </a:p>
      </dgm:t>
    </dgm:pt>
    <dgm:pt modelId="{E484BB8C-043D-4B51-BA4A-B6199016726B}" type="sibTrans" cxnId="{A21D72DF-5050-4664-A50F-53D74549DC4C}">
      <dgm:prSet/>
      <dgm:spPr/>
      <dgm:t>
        <a:bodyPr/>
        <a:lstStyle/>
        <a:p>
          <a:endParaRPr lang="en-US"/>
        </a:p>
      </dgm:t>
    </dgm:pt>
    <dgm:pt modelId="{EFC791BA-9566-4A2E-B5D9-080DC033ED12}">
      <dgm:prSet phldrT="[Text]"/>
      <dgm:spPr/>
      <dgm:t>
        <a:bodyPr/>
        <a:lstStyle/>
        <a:p>
          <a:r>
            <a:rPr lang="en-US" dirty="0" smtClean="0"/>
            <a:t>CASE MATERIAL = RESIN</a:t>
          </a:r>
        </a:p>
      </dgm:t>
    </dgm:pt>
    <dgm:pt modelId="{10642084-8898-4988-AF98-4FC78E6D620E}" type="parTrans" cxnId="{0ED4A368-FBC2-4EDE-9F14-C7449DFFB940}">
      <dgm:prSet/>
      <dgm:spPr/>
      <dgm:t>
        <a:bodyPr/>
        <a:lstStyle/>
        <a:p>
          <a:endParaRPr lang="en-US"/>
        </a:p>
      </dgm:t>
    </dgm:pt>
    <dgm:pt modelId="{84B4FA97-918F-41FB-B894-B6527A07674F}" type="sibTrans" cxnId="{0ED4A368-FBC2-4EDE-9F14-C7449DFFB940}">
      <dgm:prSet/>
      <dgm:spPr/>
      <dgm:t>
        <a:bodyPr/>
        <a:lstStyle/>
        <a:p>
          <a:endParaRPr lang="en-US"/>
        </a:p>
      </dgm:t>
    </dgm:pt>
    <dgm:pt modelId="{6FB4A40D-F39C-4A65-9E30-73859153A492}">
      <dgm:prSet phldrT="[Text]" custT="1"/>
      <dgm:spPr/>
      <dgm:t>
        <a:bodyPr/>
        <a:lstStyle/>
        <a:p>
          <a:r>
            <a:rPr lang="en-US" sz="2800" dirty="0" smtClean="0"/>
            <a:t>SPORTS</a:t>
          </a:r>
        </a:p>
      </dgm:t>
    </dgm:pt>
    <dgm:pt modelId="{43530914-464C-4C81-92A6-FE7BBA575CD4}" type="parTrans" cxnId="{DCF4BE74-4D9E-4BED-A196-11692B473FBF}">
      <dgm:prSet/>
      <dgm:spPr/>
      <dgm:t>
        <a:bodyPr/>
        <a:lstStyle/>
        <a:p>
          <a:endParaRPr lang="en-US"/>
        </a:p>
      </dgm:t>
    </dgm:pt>
    <dgm:pt modelId="{C6280291-DE11-4645-BDC7-575A45B4D1C7}" type="sibTrans" cxnId="{DCF4BE74-4D9E-4BED-A196-11692B473FBF}">
      <dgm:prSet/>
      <dgm:spPr/>
      <dgm:t>
        <a:bodyPr/>
        <a:lstStyle/>
        <a:p>
          <a:endParaRPr lang="en-US"/>
        </a:p>
      </dgm:t>
    </dgm:pt>
    <dgm:pt modelId="{649CA553-CADE-4D6D-873A-F93A1E170FED}">
      <dgm:prSet phldrT="[Text]"/>
      <dgm:spPr/>
      <dgm:t>
        <a:bodyPr/>
        <a:lstStyle/>
        <a:p>
          <a:r>
            <a:rPr lang="en-US" dirty="0" smtClean="0"/>
            <a:t>BLACK = 357</a:t>
          </a:r>
        </a:p>
        <a:p>
          <a:r>
            <a:rPr lang="en-US" dirty="0" smtClean="0"/>
            <a:t>SILVER = 176</a:t>
          </a:r>
        </a:p>
      </dgm:t>
    </dgm:pt>
    <dgm:pt modelId="{D3E6804D-C069-49B6-90FC-292359EE2D50}" type="parTrans" cxnId="{32FA4670-9568-4932-AE0B-F70BC78ECB77}">
      <dgm:prSet/>
      <dgm:spPr/>
      <dgm:t>
        <a:bodyPr/>
        <a:lstStyle/>
        <a:p>
          <a:endParaRPr lang="en-US"/>
        </a:p>
      </dgm:t>
    </dgm:pt>
    <dgm:pt modelId="{184DED7F-D4A3-4038-92AA-B6EE833A4D67}" type="sibTrans" cxnId="{32FA4670-9568-4932-AE0B-F70BC78ECB77}">
      <dgm:prSet/>
      <dgm:spPr/>
      <dgm:t>
        <a:bodyPr/>
        <a:lstStyle/>
        <a:p>
          <a:endParaRPr lang="en-US"/>
        </a:p>
      </dgm:t>
    </dgm:pt>
    <dgm:pt modelId="{F5CC1060-8C1C-42D5-8C8A-FDAC2CAC8EFE}">
      <dgm:prSet phldrT="[Text]"/>
      <dgm:spPr/>
      <dgm:t>
        <a:bodyPr/>
        <a:lstStyle/>
        <a:p>
          <a:r>
            <a:rPr lang="en-US" dirty="0" smtClean="0"/>
            <a:t>CASE SHAPE = ROUND</a:t>
          </a:r>
        </a:p>
      </dgm:t>
    </dgm:pt>
    <dgm:pt modelId="{691A7C85-83E2-4AB8-949A-29D06FF58944}" type="parTrans" cxnId="{E06ABC92-D438-4435-8F72-6B6795A8C288}">
      <dgm:prSet/>
      <dgm:spPr/>
      <dgm:t>
        <a:bodyPr/>
        <a:lstStyle/>
        <a:p>
          <a:endParaRPr lang="en-US"/>
        </a:p>
      </dgm:t>
    </dgm:pt>
    <dgm:pt modelId="{6D3B26B6-046B-47B1-BBA9-898A342D5040}" type="sibTrans" cxnId="{E06ABC92-D438-4435-8F72-6B6795A8C288}">
      <dgm:prSet/>
      <dgm:spPr/>
      <dgm:t>
        <a:bodyPr/>
        <a:lstStyle/>
        <a:p>
          <a:endParaRPr lang="en-US"/>
        </a:p>
      </dgm:t>
    </dgm:pt>
    <dgm:pt modelId="{FCFCBDA2-E922-42B5-8131-9C47177809C8}">
      <dgm:prSet phldrT="[Text]"/>
      <dgm:spPr/>
      <dgm:t>
        <a:bodyPr/>
        <a:lstStyle/>
        <a:p>
          <a:r>
            <a:rPr lang="en-US" dirty="0" smtClean="0"/>
            <a:t>DIAL = DIGITAL</a:t>
          </a:r>
        </a:p>
      </dgm:t>
    </dgm:pt>
    <dgm:pt modelId="{34B0928F-11FC-4645-9FBF-3338AD5D2D5E}" type="parTrans" cxnId="{58B0D2A4-26DE-48B8-9E8B-BAE7B30DEDF0}">
      <dgm:prSet/>
      <dgm:spPr/>
      <dgm:t>
        <a:bodyPr/>
        <a:lstStyle/>
        <a:p>
          <a:endParaRPr lang="en-US"/>
        </a:p>
      </dgm:t>
    </dgm:pt>
    <dgm:pt modelId="{FFC0C329-5DA2-4C68-BA55-14AF8311AB94}" type="sibTrans" cxnId="{58B0D2A4-26DE-48B8-9E8B-BAE7B30DEDF0}">
      <dgm:prSet/>
      <dgm:spPr/>
      <dgm:t>
        <a:bodyPr/>
        <a:lstStyle/>
        <a:p>
          <a:endParaRPr lang="en-US"/>
        </a:p>
      </dgm:t>
    </dgm:pt>
    <dgm:pt modelId="{BB306851-33F0-4DF5-8C1C-B65B58F9ECEF}">
      <dgm:prSet phldrT="[Text]"/>
      <dgm:spPr/>
      <dgm:t>
        <a:bodyPr/>
        <a:lstStyle/>
        <a:p>
          <a:r>
            <a:rPr lang="en-US" dirty="0" smtClean="0"/>
            <a:t>TECHNOLOGY = DIGITAL</a:t>
          </a:r>
        </a:p>
      </dgm:t>
    </dgm:pt>
    <dgm:pt modelId="{3662471C-D893-49A6-859B-8CC6BDEAE63E}" type="parTrans" cxnId="{CD09A906-DF54-4C0A-ACA3-2DEEADD3518E}">
      <dgm:prSet/>
      <dgm:spPr/>
      <dgm:t>
        <a:bodyPr/>
        <a:lstStyle/>
        <a:p>
          <a:endParaRPr lang="en-US"/>
        </a:p>
      </dgm:t>
    </dgm:pt>
    <dgm:pt modelId="{5B97B6CC-7C0B-4317-8FDB-E25B344956B1}" type="sibTrans" cxnId="{CD09A906-DF54-4C0A-ACA3-2DEEADD3518E}">
      <dgm:prSet/>
      <dgm:spPr/>
      <dgm:t>
        <a:bodyPr/>
        <a:lstStyle/>
        <a:p>
          <a:endParaRPr lang="en-US"/>
        </a:p>
      </dgm:t>
    </dgm:pt>
    <dgm:pt modelId="{D715344E-6705-4AB2-A92E-1569F3202467}">
      <dgm:prSet phldrT="[Text]"/>
      <dgm:spPr/>
      <dgm:t>
        <a:bodyPr/>
        <a:lstStyle/>
        <a:p>
          <a:r>
            <a:rPr lang="en-US" dirty="0" smtClean="0"/>
            <a:t>DIAL COLOUR= NORMAL</a:t>
          </a:r>
        </a:p>
      </dgm:t>
    </dgm:pt>
    <dgm:pt modelId="{0D66F2C3-FB0D-47F2-83C3-9BCD1CA369E6}" type="parTrans" cxnId="{1D5BFD85-D80F-4571-B67C-2F889532FF09}">
      <dgm:prSet/>
      <dgm:spPr/>
      <dgm:t>
        <a:bodyPr/>
        <a:lstStyle/>
        <a:p>
          <a:endParaRPr lang="en-US"/>
        </a:p>
      </dgm:t>
    </dgm:pt>
    <dgm:pt modelId="{51A092AC-8275-470D-A88F-ADA48D719699}" type="sibTrans" cxnId="{1D5BFD85-D80F-4571-B67C-2F889532FF09}">
      <dgm:prSet/>
      <dgm:spPr/>
      <dgm:t>
        <a:bodyPr/>
        <a:lstStyle/>
        <a:p>
          <a:endParaRPr lang="en-US"/>
        </a:p>
      </dgm:t>
    </dgm:pt>
    <dgm:pt modelId="{287CE299-835C-4754-B912-11D42C6B9B31}">
      <dgm:prSet phldrT="[Text]"/>
      <dgm:spPr/>
      <dgm:t>
        <a:bodyPr/>
        <a:lstStyle/>
        <a:p>
          <a:r>
            <a:rPr lang="en-US" dirty="0" smtClean="0"/>
            <a:t>STRAP = RESIN</a:t>
          </a:r>
        </a:p>
      </dgm:t>
    </dgm:pt>
    <dgm:pt modelId="{E5986732-66E7-47CF-86D1-211BDE9F6F06}" type="parTrans" cxnId="{F4D29E7F-D30E-4F4C-987A-DDF5FA978321}">
      <dgm:prSet/>
      <dgm:spPr/>
      <dgm:t>
        <a:bodyPr/>
        <a:lstStyle/>
        <a:p>
          <a:endParaRPr lang="en-US"/>
        </a:p>
      </dgm:t>
    </dgm:pt>
    <dgm:pt modelId="{00A679E5-0E0D-4A36-94A5-EF791729B1EE}" type="sibTrans" cxnId="{F4D29E7F-D30E-4F4C-987A-DDF5FA978321}">
      <dgm:prSet/>
      <dgm:spPr/>
      <dgm:t>
        <a:bodyPr/>
        <a:lstStyle/>
        <a:p>
          <a:endParaRPr lang="en-US"/>
        </a:p>
      </dgm:t>
    </dgm:pt>
    <dgm:pt modelId="{99213005-75DD-42FC-8103-7B69EDD719A6}">
      <dgm:prSet phldrT="[Text]"/>
      <dgm:spPr/>
      <dgm:t>
        <a:bodyPr/>
        <a:lstStyle/>
        <a:p>
          <a:r>
            <a:rPr lang="en-US" dirty="0" smtClean="0"/>
            <a:t>STRAP COLOUR =BLACK , WHITE</a:t>
          </a:r>
        </a:p>
      </dgm:t>
    </dgm:pt>
    <dgm:pt modelId="{4142026A-C240-4477-ABB2-2C2ECFAA4739}" type="parTrans" cxnId="{A0CE60E0-E442-4A1D-B8DE-D7ACFCADAB1C}">
      <dgm:prSet/>
      <dgm:spPr/>
      <dgm:t>
        <a:bodyPr/>
        <a:lstStyle/>
        <a:p>
          <a:endParaRPr lang="en-US"/>
        </a:p>
      </dgm:t>
    </dgm:pt>
    <dgm:pt modelId="{964B1D15-8967-4722-8E51-96120DA9524C}" type="sibTrans" cxnId="{A0CE60E0-E442-4A1D-B8DE-D7ACFCADAB1C}">
      <dgm:prSet/>
      <dgm:spPr/>
      <dgm:t>
        <a:bodyPr/>
        <a:lstStyle/>
        <a:p>
          <a:endParaRPr lang="en-US"/>
        </a:p>
      </dgm:t>
    </dgm:pt>
    <dgm:pt modelId="{5D5C2904-94CD-44A9-99DE-CEE9C781CC24}">
      <dgm:prSet phldrT="[Text]"/>
      <dgm:spPr/>
      <dgm:t>
        <a:bodyPr/>
        <a:lstStyle/>
        <a:p>
          <a:r>
            <a:rPr lang="en-US" dirty="0" smtClean="0"/>
            <a:t>PRICE RANGE =0K-3K</a:t>
          </a:r>
        </a:p>
      </dgm:t>
    </dgm:pt>
    <dgm:pt modelId="{0A52DB36-08D3-47BE-83A8-D9F7FA253D98}" type="parTrans" cxnId="{8DDC653E-C919-4BB2-A034-5350BE3D08D6}">
      <dgm:prSet/>
      <dgm:spPr/>
      <dgm:t>
        <a:bodyPr/>
        <a:lstStyle/>
        <a:p>
          <a:endParaRPr lang="en-US"/>
        </a:p>
      </dgm:t>
    </dgm:pt>
    <dgm:pt modelId="{127F3B4C-B2E2-4733-8872-15E7355857A3}" type="sibTrans" cxnId="{8DDC653E-C919-4BB2-A034-5350BE3D08D6}">
      <dgm:prSet/>
      <dgm:spPr/>
      <dgm:t>
        <a:bodyPr/>
        <a:lstStyle/>
        <a:p>
          <a:endParaRPr lang="en-US"/>
        </a:p>
      </dgm:t>
    </dgm:pt>
    <dgm:pt modelId="{27617C4C-814D-4EFF-BAA7-6F2E207EC1BC}" type="pres">
      <dgm:prSet presAssocID="{A4F52A03-1186-411E-A793-9B6AEFCEA5E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254FDBA-3A22-49C4-AA33-49F8D7FA3059}" type="pres">
      <dgm:prSet presAssocID="{2FEE8E27-3B1E-4FED-86CF-204003128612}" presName="root" presStyleCnt="0"/>
      <dgm:spPr/>
    </dgm:pt>
    <dgm:pt modelId="{73A1CFDA-2638-4AFF-98EA-3CD7CDFF1B9B}" type="pres">
      <dgm:prSet presAssocID="{2FEE8E27-3B1E-4FED-86CF-204003128612}" presName="rootComposite" presStyleCnt="0"/>
      <dgm:spPr/>
    </dgm:pt>
    <dgm:pt modelId="{102E51D3-DF40-4499-AE0A-763823032B67}" type="pres">
      <dgm:prSet presAssocID="{2FEE8E27-3B1E-4FED-86CF-204003128612}" presName="rootText" presStyleLbl="node1" presStyleIdx="0" presStyleCnt="3" custScaleX="195983" custScaleY="114777" custLinFactNeighborX="-64468" custLinFactNeighborY="9377"/>
      <dgm:spPr/>
      <dgm:t>
        <a:bodyPr/>
        <a:lstStyle/>
        <a:p>
          <a:endParaRPr lang="en-US"/>
        </a:p>
      </dgm:t>
    </dgm:pt>
    <dgm:pt modelId="{93297E38-933F-4658-A4E1-8DA6CB6BE9BE}" type="pres">
      <dgm:prSet presAssocID="{2FEE8E27-3B1E-4FED-86CF-204003128612}" presName="rootConnector" presStyleLbl="node1" presStyleIdx="0" presStyleCnt="3"/>
      <dgm:spPr/>
      <dgm:t>
        <a:bodyPr/>
        <a:lstStyle/>
        <a:p>
          <a:endParaRPr lang="en-US"/>
        </a:p>
      </dgm:t>
    </dgm:pt>
    <dgm:pt modelId="{A4FA4DD8-CCC9-4DD1-B443-D4A748DC3B1C}" type="pres">
      <dgm:prSet presAssocID="{2FEE8E27-3B1E-4FED-86CF-204003128612}" presName="childShape" presStyleCnt="0"/>
      <dgm:spPr/>
    </dgm:pt>
    <dgm:pt modelId="{BD27541C-D286-4958-9B2B-39DAE133E079}" type="pres">
      <dgm:prSet presAssocID="{B5F911CB-F4CC-4D38-BD43-F729BA3D30BD}" presName="Name13" presStyleLbl="parChTrans1D2" presStyleIdx="0" presStyleCnt="27"/>
      <dgm:spPr/>
      <dgm:t>
        <a:bodyPr/>
        <a:lstStyle/>
        <a:p>
          <a:endParaRPr lang="en-US"/>
        </a:p>
      </dgm:t>
    </dgm:pt>
    <dgm:pt modelId="{7B679F86-F72C-4BC9-AA69-8B5063CD1826}" type="pres">
      <dgm:prSet presAssocID="{E2E2C5D5-73FA-4CDF-8933-AE3E68E0ACB3}" presName="childText" presStyleLbl="bgAcc1" presStyleIdx="0" presStyleCnt="27" custScaleX="292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34118-5C06-43B4-A5F2-D64F5C8A6DB4}" type="pres">
      <dgm:prSet presAssocID="{C6D489A4-C6C5-4340-802F-B677E7DCA6F2}" presName="Name13" presStyleLbl="parChTrans1D2" presStyleIdx="1" presStyleCnt="27"/>
      <dgm:spPr/>
      <dgm:t>
        <a:bodyPr/>
        <a:lstStyle/>
        <a:p>
          <a:endParaRPr lang="en-US"/>
        </a:p>
      </dgm:t>
    </dgm:pt>
    <dgm:pt modelId="{3938C27F-740C-4AA2-9D64-555CB271D8CC}" type="pres">
      <dgm:prSet presAssocID="{45411D10-D800-4A51-A00E-7E26EA0427E0}" presName="childText" presStyleLbl="bgAcc1" presStyleIdx="1" presStyleCnt="27" custScaleX="2045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EE37F-8C3E-469E-9290-4AFE71E3CAC0}" type="pres">
      <dgm:prSet presAssocID="{3327E5AB-3316-4E64-B037-4AF2AB5D8637}" presName="Name13" presStyleLbl="parChTrans1D2" presStyleIdx="2" presStyleCnt="27"/>
      <dgm:spPr/>
      <dgm:t>
        <a:bodyPr/>
        <a:lstStyle/>
        <a:p>
          <a:endParaRPr lang="en-US"/>
        </a:p>
      </dgm:t>
    </dgm:pt>
    <dgm:pt modelId="{37AB0EB5-0D27-4E3D-AECC-EACBB08A0B95}" type="pres">
      <dgm:prSet presAssocID="{9D78404C-0C16-4A85-AB55-338026791238}" presName="childText" presStyleLbl="bgAcc1" presStyleIdx="2" presStyleCnt="27" custScaleX="247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029B3-2C29-4C1D-94E6-75CBC8F06C70}" type="pres">
      <dgm:prSet presAssocID="{67A92295-F943-4899-803B-E824EDD1B036}" presName="Name13" presStyleLbl="parChTrans1D2" presStyleIdx="3" presStyleCnt="27"/>
      <dgm:spPr/>
      <dgm:t>
        <a:bodyPr/>
        <a:lstStyle/>
        <a:p>
          <a:endParaRPr lang="en-US"/>
        </a:p>
      </dgm:t>
    </dgm:pt>
    <dgm:pt modelId="{9F44FAC7-92CB-484A-9C3E-109480D50497}" type="pres">
      <dgm:prSet presAssocID="{B778092D-4B7B-4DED-8F11-823BDDB0441F}" presName="childText" presStyleLbl="bgAcc1" presStyleIdx="3" presStyleCnt="27" custScaleX="196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100B7-0C85-4393-882B-317C03EE6B3E}" type="pres">
      <dgm:prSet presAssocID="{9F3D76B3-900D-4AEB-8B7A-E2387996BF69}" presName="Name13" presStyleLbl="parChTrans1D2" presStyleIdx="4" presStyleCnt="27"/>
      <dgm:spPr/>
      <dgm:t>
        <a:bodyPr/>
        <a:lstStyle/>
        <a:p>
          <a:endParaRPr lang="en-US"/>
        </a:p>
      </dgm:t>
    </dgm:pt>
    <dgm:pt modelId="{65D58671-A906-4BCB-8D72-A2726B8C3CBA}" type="pres">
      <dgm:prSet presAssocID="{DB7C9AEB-7F26-4291-8B46-286BB664C4E3}" presName="childText" presStyleLbl="bgAcc1" presStyleIdx="4" presStyleCnt="27" custScaleX="3507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93DA3-30F4-4BC3-B2BF-387BB0D95431}" type="pres">
      <dgm:prSet presAssocID="{7D9D140D-0A3B-43A7-81FE-DF78AA1C721C}" presName="Name13" presStyleLbl="parChTrans1D2" presStyleIdx="5" presStyleCnt="27"/>
      <dgm:spPr/>
      <dgm:t>
        <a:bodyPr/>
        <a:lstStyle/>
        <a:p>
          <a:endParaRPr lang="en-US"/>
        </a:p>
      </dgm:t>
    </dgm:pt>
    <dgm:pt modelId="{7F9BEB5D-52FA-4FF2-9677-FC46E127C772}" type="pres">
      <dgm:prSet presAssocID="{70148383-ED44-451D-9E57-DD5956F248AA}" presName="childText" presStyleLbl="bgAcc1" presStyleIdx="5" presStyleCnt="27" custScaleX="274336" custLinFactNeighborX="-4396" custLinFactNeighborY="46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DAD12-F241-46BB-AA1D-5DB0B5BEEC88}" type="pres">
      <dgm:prSet presAssocID="{D585FE63-438C-485E-9CD3-41E9CEA13939}" presName="Name13" presStyleLbl="parChTrans1D2" presStyleIdx="6" presStyleCnt="27"/>
      <dgm:spPr/>
      <dgm:t>
        <a:bodyPr/>
        <a:lstStyle/>
        <a:p>
          <a:endParaRPr lang="en-US"/>
        </a:p>
      </dgm:t>
    </dgm:pt>
    <dgm:pt modelId="{FB7F042E-FF78-4E82-BBF2-08F86085E7B3}" type="pres">
      <dgm:prSet presAssocID="{B0CCDB6D-29C1-4057-8155-2E7E7008DD9A}" presName="childText" presStyleLbl="bgAcc1" presStyleIdx="6" presStyleCnt="27" custScaleX="369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8D9BD-C3EB-445D-A99A-0E82CC2291CF}" type="pres">
      <dgm:prSet presAssocID="{4314BF05-A1AE-4156-8A55-A9E5A921F2CE}" presName="Name13" presStyleLbl="parChTrans1D2" presStyleIdx="7" presStyleCnt="27"/>
      <dgm:spPr/>
      <dgm:t>
        <a:bodyPr/>
        <a:lstStyle/>
        <a:p>
          <a:endParaRPr lang="en-US"/>
        </a:p>
      </dgm:t>
    </dgm:pt>
    <dgm:pt modelId="{21AD97C8-6A4E-4957-9C87-5E52CFAD7A07}" type="pres">
      <dgm:prSet presAssocID="{6FFB5517-8E5B-4778-9CE1-38CC9E335248}" presName="childText" presStyleLbl="bgAcc1" presStyleIdx="7" presStyleCnt="27" custScaleX="2728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66D12-286C-4D6B-B26E-A6BD00674B57}" type="pres">
      <dgm:prSet presAssocID="{EFFF4FF2-58F4-47B5-99FF-49E3E3185356}" presName="Name13" presStyleLbl="parChTrans1D2" presStyleIdx="8" presStyleCnt="27"/>
      <dgm:spPr/>
      <dgm:t>
        <a:bodyPr/>
        <a:lstStyle/>
        <a:p>
          <a:endParaRPr lang="en-US"/>
        </a:p>
      </dgm:t>
    </dgm:pt>
    <dgm:pt modelId="{4A193EEE-3D9E-4ADF-B6B8-74452EB58EA9}" type="pres">
      <dgm:prSet presAssocID="{1840B507-2500-4897-8E14-0B8E3503EE66}" presName="childText" presStyleLbl="bgAcc1" presStyleIdx="8" presStyleCnt="27" custScaleX="352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DC1BF-9CBF-4A16-92C5-DBA740920146}" type="pres">
      <dgm:prSet presAssocID="{73CEAF9C-12DB-42BE-856D-3F07C015673B}" presName="root" presStyleCnt="0"/>
      <dgm:spPr/>
    </dgm:pt>
    <dgm:pt modelId="{E78351F8-72D1-462A-9131-E95029C12132}" type="pres">
      <dgm:prSet presAssocID="{73CEAF9C-12DB-42BE-856D-3F07C015673B}" presName="rootComposite" presStyleCnt="0"/>
      <dgm:spPr/>
    </dgm:pt>
    <dgm:pt modelId="{C31E4857-A140-4BF6-A4E2-C10E4125ACC5}" type="pres">
      <dgm:prSet presAssocID="{73CEAF9C-12DB-42BE-856D-3F07C015673B}" presName="rootText" presStyleLbl="node1" presStyleIdx="1" presStyleCnt="3" custScaleX="213734" custScaleY="115114" custLinFactNeighborX="4117"/>
      <dgm:spPr/>
      <dgm:t>
        <a:bodyPr/>
        <a:lstStyle/>
        <a:p>
          <a:endParaRPr lang="en-US"/>
        </a:p>
      </dgm:t>
    </dgm:pt>
    <dgm:pt modelId="{07402653-71FF-4193-BB16-4DC332333A8C}" type="pres">
      <dgm:prSet presAssocID="{73CEAF9C-12DB-42BE-856D-3F07C015673B}" presName="rootConnector" presStyleLbl="node1" presStyleIdx="1" presStyleCnt="3"/>
      <dgm:spPr/>
      <dgm:t>
        <a:bodyPr/>
        <a:lstStyle/>
        <a:p>
          <a:endParaRPr lang="en-US"/>
        </a:p>
      </dgm:t>
    </dgm:pt>
    <dgm:pt modelId="{8BDFC7FD-A368-4948-B924-C9F45D3D79AC}" type="pres">
      <dgm:prSet presAssocID="{73CEAF9C-12DB-42BE-856D-3F07C015673B}" presName="childShape" presStyleCnt="0"/>
      <dgm:spPr/>
    </dgm:pt>
    <dgm:pt modelId="{3E069D36-8D15-4E54-9DC7-88CF2EDF0044}" type="pres">
      <dgm:prSet presAssocID="{4CDCDE4C-337C-44DF-B900-56A6906BE997}" presName="Name13" presStyleLbl="parChTrans1D2" presStyleIdx="9" presStyleCnt="27"/>
      <dgm:spPr/>
      <dgm:t>
        <a:bodyPr/>
        <a:lstStyle/>
        <a:p>
          <a:endParaRPr lang="en-US"/>
        </a:p>
      </dgm:t>
    </dgm:pt>
    <dgm:pt modelId="{0B2A5958-664B-444F-9C54-239E1CF07536}" type="pres">
      <dgm:prSet presAssocID="{86634066-3778-4571-9677-EF88F5E732F8}" presName="childText" presStyleLbl="bgAcc1" presStyleIdx="9" presStyleCnt="27" custScaleX="2405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13D37-1D76-4EAA-8009-159CD501954E}" type="pres">
      <dgm:prSet presAssocID="{1C998F22-C307-4157-8808-18C78D8F7EE2}" presName="Name13" presStyleLbl="parChTrans1D2" presStyleIdx="10" presStyleCnt="27"/>
      <dgm:spPr/>
      <dgm:t>
        <a:bodyPr/>
        <a:lstStyle/>
        <a:p>
          <a:endParaRPr lang="en-US"/>
        </a:p>
      </dgm:t>
    </dgm:pt>
    <dgm:pt modelId="{07BB1AEB-08D6-4AB3-8298-D8AC05790CB1}" type="pres">
      <dgm:prSet presAssocID="{4775CB6F-9BF3-4AE2-9009-0DD86E37498D}" presName="childText" presStyleLbl="bgAcc1" presStyleIdx="10" presStyleCnt="27" custScaleX="180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7A75F-5D9F-4E27-AFA7-E92D1F11B6D3}" type="pres">
      <dgm:prSet presAssocID="{1E07DF08-2CBC-4FCC-A7B8-83E110F3AFB6}" presName="Name13" presStyleLbl="parChTrans1D2" presStyleIdx="11" presStyleCnt="27"/>
      <dgm:spPr/>
      <dgm:t>
        <a:bodyPr/>
        <a:lstStyle/>
        <a:p>
          <a:endParaRPr lang="en-US"/>
        </a:p>
      </dgm:t>
    </dgm:pt>
    <dgm:pt modelId="{89FD009B-13F8-430B-ABC5-A109B9D3940D}" type="pres">
      <dgm:prSet presAssocID="{5E2189EA-5386-4CD1-BD3A-7DD993E4032E}" presName="childText" presStyleLbl="bgAcc1" presStyleIdx="11" presStyleCnt="27" custScaleX="2563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9A645-1540-4A3B-9DA3-0F4A5658B98B}" type="pres">
      <dgm:prSet presAssocID="{155EBECC-6DBB-4FDA-B02A-D5FDC1D26007}" presName="Name13" presStyleLbl="parChTrans1D2" presStyleIdx="12" presStyleCnt="27"/>
      <dgm:spPr/>
      <dgm:t>
        <a:bodyPr/>
        <a:lstStyle/>
        <a:p>
          <a:endParaRPr lang="en-US"/>
        </a:p>
      </dgm:t>
    </dgm:pt>
    <dgm:pt modelId="{E8E10974-6E52-46C5-9793-22DCD3DB9407}" type="pres">
      <dgm:prSet presAssocID="{3C8C4AA2-40A2-4428-98C4-0B50EB346C06}" presName="childText" presStyleLbl="bgAcc1" presStyleIdx="12" presStyleCnt="27" custScaleX="1860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C0147-AEFE-4319-8403-A834A27B3E31}" type="pres">
      <dgm:prSet presAssocID="{C2331F99-5723-4E54-AE70-556322948C60}" presName="Name13" presStyleLbl="parChTrans1D2" presStyleIdx="13" presStyleCnt="27"/>
      <dgm:spPr/>
      <dgm:t>
        <a:bodyPr/>
        <a:lstStyle/>
        <a:p>
          <a:endParaRPr lang="en-US"/>
        </a:p>
      </dgm:t>
    </dgm:pt>
    <dgm:pt modelId="{FC0490F8-739D-4EB9-B630-0AEB2BA8F727}" type="pres">
      <dgm:prSet presAssocID="{2F64A6B1-1F55-493C-91A5-0322CA4C8532}" presName="childText" presStyleLbl="bgAcc1" presStyleIdx="13" presStyleCnt="27" custScaleX="2850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2967F-0819-4D44-9DF5-1FD0769B29AC}" type="pres">
      <dgm:prSet presAssocID="{C6FA2E61-359B-431B-B923-D79066439AC0}" presName="Name13" presStyleLbl="parChTrans1D2" presStyleIdx="14" presStyleCnt="27"/>
      <dgm:spPr/>
      <dgm:t>
        <a:bodyPr/>
        <a:lstStyle/>
        <a:p>
          <a:endParaRPr lang="en-US"/>
        </a:p>
      </dgm:t>
    </dgm:pt>
    <dgm:pt modelId="{78A88493-2E0C-4740-B337-1C4ABA023D72}" type="pres">
      <dgm:prSet presAssocID="{14F2FDB2-936E-4285-B5DB-E686B322D419}" presName="childText" presStyleLbl="bgAcc1" presStyleIdx="14" presStyleCnt="27" custScaleX="2305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A987C-5789-4CE9-8AEB-C20FEF58D7FF}" type="pres">
      <dgm:prSet presAssocID="{777EC1CE-A725-4DB8-BB12-48EFEE2B00E8}" presName="Name13" presStyleLbl="parChTrans1D2" presStyleIdx="15" presStyleCnt="27"/>
      <dgm:spPr/>
      <dgm:t>
        <a:bodyPr/>
        <a:lstStyle/>
        <a:p>
          <a:endParaRPr lang="en-US"/>
        </a:p>
      </dgm:t>
    </dgm:pt>
    <dgm:pt modelId="{2C39F7DF-3A2B-4073-A59E-116C392623B9}" type="pres">
      <dgm:prSet presAssocID="{1D0CA56A-40E3-4A0C-BBB6-2C84734823C9}" presName="childText" presStyleLbl="bgAcc1" presStyleIdx="15" presStyleCnt="27" custScaleX="3573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247A6-93E5-4BF0-A9ED-3732CD6650A7}" type="pres">
      <dgm:prSet presAssocID="{F6AA1488-7B60-44D2-A430-CB9767A8D0AE}" presName="Name13" presStyleLbl="parChTrans1D2" presStyleIdx="16" presStyleCnt="27"/>
      <dgm:spPr/>
      <dgm:t>
        <a:bodyPr/>
        <a:lstStyle/>
        <a:p>
          <a:endParaRPr lang="en-US"/>
        </a:p>
      </dgm:t>
    </dgm:pt>
    <dgm:pt modelId="{6413D7C6-5E5F-4A75-A973-346EB7545054}" type="pres">
      <dgm:prSet presAssocID="{E31CA160-5644-4928-ADC9-5C9CCCF7D72A}" presName="childText" presStyleLbl="bgAcc1" presStyleIdx="16" presStyleCnt="27" custScaleX="229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3A2CE-8C91-45AC-B1C6-D437B75B8EDC}" type="pres">
      <dgm:prSet presAssocID="{C511E987-EA8C-4FC7-A44C-E06E802F770B}" presName="Name13" presStyleLbl="parChTrans1D2" presStyleIdx="17" presStyleCnt="27"/>
      <dgm:spPr/>
      <dgm:t>
        <a:bodyPr/>
        <a:lstStyle/>
        <a:p>
          <a:endParaRPr lang="en-US"/>
        </a:p>
      </dgm:t>
    </dgm:pt>
    <dgm:pt modelId="{B12136BA-7790-4586-AFFF-4D052B18CB6F}" type="pres">
      <dgm:prSet presAssocID="{94DCA873-401B-462C-A9E8-BF659E6996A9}" presName="childText" presStyleLbl="bgAcc1" presStyleIdx="17" presStyleCnt="27" custScaleX="2710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7B4E6-6F2E-4763-B9E5-5F157F08E49D}" type="pres">
      <dgm:prSet presAssocID="{6FB4A40D-F39C-4A65-9E30-73859153A492}" presName="root" presStyleCnt="0"/>
      <dgm:spPr/>
    </dgm:pt>
    <dgm:pt modelId="{AB3AD3B8-185D-48F6-93EC-FA70250962E0}" type="pres">
      <dgm:prSet presAssocID="{6FB4A40D-F39C-4A65-9E30-73859153A492}" presName="rootComposite" presStyleCnt="0"/>
      <dgm:spPr/>
    </dgm:pt>
    <dgm:pt modelId="{60F9C6FF-FB54-44B2-A335-233A3709B253}" type="pres">
      <dgm:prSet presAssocID="{6FB4A40D-F39C-4A65-9E30-73859153A492}" presName="rootText" presStyleLbl="node1" presStyleIdx="2" presStyleCnt="3" custScaleX="204199"/>
      <dgm:spPr/>
      <dgm:t>
        <a:bodyPr/>
        <a:lstStyle/>
        <a:p>
          <a:endParaRPr lang="en-US"/>
        </a:p>
      </dgm:t>
    </dgm:pt>
    <dgm:pt modelId="{EEF291AF-4454-4B0D-BDF3-77C0AA7478FE}" type="pres">
      <dgm:prSet presAssocID="{6FB4A40D-F39C-4A65-9E30-73859153A492}" presName="rootConnector" presStyleLbl="node1" presStyleIdx="2" presStyleCnt="3"/>
      <dgm:spPr/>
      <dgm:t>
        <a:bodyPr/>
        <a:lstStyle/>
        <a:p>
          <a:endParaRPr lang="en-US"/>
        </a:p>
      </dgm:t>
    </dgm:pt>
    <dgm:pt modelId="{A18FC7B6-65A4-4A88-9772-74E2C89B8C6B}" type="pres">
      <dgm:prSet presAssocID="{6FB4A40D-F39C-4A65-9E30-73859153A492}" presName="childShape" presStyleCnt="0"/>
      <dgm:spPr/>
    </dgm:pt>
    <dgm:pt modelId="{1E10AD7A-CB33-49D4-97E7-E004B4356D81}" type="pres">
      <dgm:prSet presAssocID="{10642084-8898-4988-AF98-4FC78E6D620E}" presName="Name13" presStyleLbl="parChTrans1D2" presStyleIdx="18" presStyleCnt="27"/>
      <dgm:spPr/>
      <dgm:t>
        <a:bodyPr/>
        <a:lstStyle/>
        <a:p>
          <a:endParaRPr lang="en-US"/>
        </a:p>
      </dgm:t>
    </dgm:pt>
    <dgm:pt modelId="{3B9AEBDE-E62A-4C1F-909A-8AC7F26354D2}" type="pres">
      <dgm:prSet presAssocID="{EFC791BA-9566-4A2E-B5D9-080DC033ED12}" presName="childText" presStyleLbl="bgAcc1" presStyleIdx="18" presStyleCnt="27" custScaleX="245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55D6B-181B-4A72-86EB-C5888B4A94E6}" type="pres">
      <dgm:prSet presAssocID="{D3E6804D-C069-49B6-90FC-292359EE2D50}" presName="Name13" presStyleLbl="parChTrans1D2" presStyleIdx="19" presStyleCnt="27"/>
      <dgm:spPr/>
      <dgm:t>
        <a:bodyPr/>
        <a:lstStyle/>
        <a:p>
          <a:endParaRPr lang="en-US"/>
        </a:p>
      </dgm:t>
    </dgm:pt>
    <dgm:pt modelId="{F54A2200-F5D5-4CAD-B1E0-B6D8FB2A8E6B}" type="pres">
      <dgm:prSet presAssocID="{649CA553-CADE-4D6D-873A-F93A1E170FED}" presName="childText" presStyleLbl="bgAcc1" presStyleIdx="19" presStyleCnt="27" custScaleX="2698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01A4A-A0C1-4DED-8E1E-2A697A943A37}" type="pres">
      <dgm:prSet presAssocID="{691A7C85-83E2-4AB8-949A-29D06FF58944}" presName="Name13" presStyleLbl="parChTrans1D2" presStyleIdx="20" presStyleCnt="27"/>
      <dgm:spPr/>
      <dgm:t>
        <a:bodyPr/>
        <a:lstStyle/>
        <a:p>
          <a:endParaRPr lang="en-US"/>
        </a:p>
      </dgm:t>
    </dgm:pt>
    <dgm:pt modelId="{94BC2197-6718-4301-97A4-B3874B2C0F72}" type="pres">
      <dgm:prSet presAssocID="{F5CC1060-8C1C-42D5-8C8A-FDAC2CAC8EFE}" presName="childText" presStyleLbl="bgAcc1" presStyleIdx="20" presStyleCnt="27" custScaleX="298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4C7181-C09A-4689-B2EF-EDD67A747401}" type="pres">
      <dgm:prSet presAssocID="{34B0928F-11FC-4645-9FBF-3338AD5D2D5E}" presName="Name13" presStyleLbl="parChTrans1D2" presStyleIdx="21" presStyleCnt="27"/>
      <dgm:spPr/>
      <dgm:t>
        <a:bodyPr/>
        <a:lstStyle/>
        <a:p>
          <a:endParaRPr lang="en-US"/>
        </a:p>
      </dgm:t>
    </dgm:pt>
    <dgm:pt modelId="{5AC882E3-AC47-4FA6-A44A-5DC33C55E360}" type="pres">
      <dgm:prSet presAssocID="{FCFCBDA2-E922-42B5-8131-9C47177809C8}" presName="childText" presStyleLbl="bgAcc1" presStyleIdx="21" presStyleCnt="27" custScaleX="244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21967-2143-43C8-B763-9CA847C83FF8}" type="pres">
      <dgm:prSet presAssocID="{0D66F2C3-FB0D-47F2-83C3-9BCD1CA369E6}" presName="Name13" presStyleLbl="parChTrans1D2" presStyleIdx="22" presStyleCnt="27"/>
      <dgm:spPr/>
      <dgm:t>
        <a:bodyPr/>
        <a:lstStyle/>
        <a:p>
          <a:endParaRPr lang="en-US"/>
        </a:p>
      </dgm:t>
    </dgm:pt>
    <dgm:pt modelId="{98FFFE8F-6927-4545-8A37-CB973F6A2BA0}" type="pres">
      <dgm:prSet presAssocID="{D715344E-6705-4AB2-A92E-1569F3202467}" presName="childText" presStyleLbl="bgAcc1" presStyleIdx="22" presStyleCnt="27" custScaleX="2795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88BA8-390B-426E-A1A2-57999E4FAF51}" type="pres">
      <dgm:prSet presAssocID="{E5986732-66E7-47CF-86D1-211BDE9F6F06}" presName="Name13" presStyleLbl="parChTrans1D2" presStyleIdx="23" presStyleCnt="27"/>
      <dgm:spPr/>
      <dgm:t>
        <a:bodyPr/>
        <a:lstStyle/>
        <a:p>
          <a:endParaRPr lang="en-US"/>
        </a:p>
      </dgm:t>
    </dgm:pt>
    <dgm:pt modelId="{0790945C-9F02-470A-A984-130E184C390F}" type="pres">
      <dgm:prSet presAssocID="{287CE299-835C-4754-B912-11D42C6B9B31}" presName="childText" presStyleLbl="bgAcc1" presStyleIdx="23" presStyleCnt="27" custScaleX="2578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C3BAD-AF51-44C3-8998-83A27E16528F}" type="pres">
      <dgm:prSet presAssocID="{4142026A-C240-4477-ABB2-2C2ECFAA4739}" presName="Name13" presStyleLbl="parChTrans1D2" presStyleIdx="24" presStyleCnt="27"/>
      <dgm:spPr/>
      <dgm:t>
        <a:bodyPr/>
        <a:lstStyle/>
        <a:p>
          <a:endParaRPr lang="en-US"/>
        </a:p>
      </dgm:t>
    </dgm:pt>
    <dgm:pt modelId="{8EB555D2-D201-424C-BAB4-11315DEB8D44}" type="pres">
      <dgm:prSet presAssocID="{99213005-75DD-42FC-8103-7B69EDD719A6}" presName="childText" presStyleLbl="bgAcc1" presStyleIdx="24" presStyleCnt="27" custScaleX="3897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CC69C-FC71-4CF2-8709-A06C285687E2}" type="pres">
      <dgm:prSet presAssocID="{0A52DB36-08D3-47BE-83A8-D9F7FA253D98}" presName="Name13" presStyleLbl="parChTrans1D2" presStyleIdx="25" presStyleCnt="27"/>
      <dgm:spPr/>
      <dgm:t>
        <a:bodyPr/>
        <a:lstStyle/>
        <a:p>
          <a:endParaRPr lang="en-US"/>
        </a:p>
      </dgm:t>
    </dgm:pt>
    <dgm:pt modelId="{0E21D7A2-B362-460B-B8F2-B1437D0899FC}" type="pres">
      <dgm:prSet presAssocID="{5D5C2904-94CD-44A9-99DE-CEE9C781CC24}" presName="childText" presStyleLbl="bgAcc1" presStyleIdx="25" presStyleCnt="27" custScaleX="2921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8CF83-5A32-4837-891C-EFAAB1C69C6A}" type="pres">
      <dgm:prSet presAssocID="{3662471C-D893-49A6-859B-8CC6BDEAE63E}" presName="Name13" presStyleLbl="parChTrans1D2" presStyleIdx="26" presStyleCnt="27"/>
      <dgm:spPr/>
      <dgm:t>
        <a:bodyPr/>
        <a:lstStyle/>
        <a:p>
          <a:endParaRPr lang="en-US"/>
        </a:p>
      </dgm:t>
    </dgm:pt>
    <dgm:pt modelId="{47CC2ECD-7742-4442-84D7-34D053E56B64}" type="pres">
      <dgm:prSet presAssocID="{BB306851-33F0-4DF5-8C1C-B65B58F9ECEF}" presName="childText" presStyleLbl="bgAcc1" presStyleIdx="26" presStyleCnt="27" custScaleX="363863" custLinFactNeighborY="13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24187E-7B73-432D-A48E-BB63972F989C}" type="presOf" srcId="{F5CC1060-8C1C-42D5-8C8A-FDAC2CAC8EFE}" destId="{94BC2197-6718-4301-97A4-B3874B2C0F72}" srcOrd="0" destOrd="0" presId="urn:microsoft.com/office/officeart/2005/8/layout/hierarchy3"/>
    <dgm:cxn modelId="{A1EF0DDA-DE4F-478A-A859-4DC975CDBEFB}" type="presOf" srcId="{9F3D76B3-900D-4AEB-8B7A-E2387996BF69}" destId="{E0F100B7-0C85-4393-882B-317C03EE6B3E}" srcOrd="0" destOrd="0" presId="urn:microsoft.com/office/officeart/2005/8/layout/hierarchy3"/>
    <dgm:cxn modelId="{1BA0B77B-D3E1-4EC0-A89A-914DA566F01D}" srcId="{73CEAF9C-12DB-42BE-856D-3F07C015673B}" destId="{94DCA873-401B-462C-A9E8-BF659E6996A9}" srcOrd="8" destOrd="0" parTransId="{C511E987-EA8C-4FC7-A44C-E06E802F770B}" sibTransId="{1E52ABF9-7F28-4098-8A58-6545C80D7200}"/>
    <dgm:cxn modelId="{D4BC418B-1E6F-4690-BB89-938EF1150325}" type="presOf" srcId="{1E07DF08-2CBC-4FCC-A7B8-83E110F3AFB6}" destId="{8177A75F-5D9F-4E27-AFA7-E92D1F11B6D3}" srcOrd="0" destOrd="0" presId="urn:microsoft.com/office/officeart/2005/8/layout/hierarchy3"/>
    <dgm:cxn modelId="{27AF45E9-423E-4CA4-ACFE-8F65D7CB0653}" srcId="{73CEAF9C-12DB-42BE-856D-3F07C015673B}" destId="{4775CB6F-9BF3-4AE2-9009-0DD86E37498D}" srcOrd="1" destOrd="0" parTransId="{1C998F22-C307-4157-8808-18C78D8F7EE2}" sibTransId="{88895538-46C7-49B9-9677-816B0784E429}"/>
    <dgm:cxn modelId="{3A95799C-8CB2-47E9-A5B6-3EBB99CDE1A0}" type="presOf" srcId="{F6AA1488-7B60-44D2-A430-CB9767A8D0AE}" destId="{082247A6-93E5-4BF0-A9ED-3732CD6650A7}" srcOrd="0" destOrd="0" presId="urn:microsoft.com/office/officeart/2005/8/layout/hierarchy3"/>
    <dgm:cxn modelId="{687A7878-3C83-496E-9638-97DC4F6CCE6B}" srcId="{73CEAF9C-12DB-42BE-856D-3F07C015673B}" destId="{5E2189EA-5386-4CD1-BD3A-7DD993E4032E}" srcOrd="2" destOrd="0" parTransId="{1E07DF08-2CBC-4FCC-A7B8-83E110F3AFB6}" sibTransId="{75D9B84F-644E-4440-9179-4EBFA1BD9157}"/>
    <dgm:cxn modelId="{6DCB905B-45CB-41E0-A224-953C1A2021C9}" type="presOf" srcId="{2FEE8E27-3B1E-4FED-86CF-204003128612}" destId="{102E51D3-DF40-4499-AE0A-763823032B67}" srcOrd="0" destOrd="0" presId="urn:microsoft.com/office/officeart/2005/8/layout/hierarchy3"/>
    <dgm:cxn modelId="{E2E22C6D-EE56-4B0C-BAFC-A9361D08F4E4}" type="presOf" srcId="{E5986732-66E7-47CF-86D1-211BDE9F6F06}" destId="{FB988BA8-390B-426E-A1A2-57999E4FAF51}" srcOrd="0" destOrd="0" presId="urn:microsoft.com/office/officeart/2005/8/layout/hierarchy3"/>
    <dgm:cxn modelId="{A2C82A5F-1704-42AA-B80C-773C292A1B24}" type="presOf" srcId="{67A92295-F943-4899-803B-E824EDD1B036}" destId="{DED029B3-2C29-4C1D-94E6-75CBC8F06C70}" srcOrd="0" destOrd="0" presId="urn:microsoft.com/office/officeart/2005/8/layout/hierarchy3"/>
    <dgm:cxn modelId="{38C3E8D1-7EA7-4627-8701-A502EFE48401}" type="presOf" srcId="{1D0CA56A-40E3-4A0C-BBB6-2C84734823C9}" destId="{2C39F7DF-3A2B-4073-A59E-116C392623B9}" srcOrd="0" destOrd="0" presId="urn:microsoft.com/office/officeart/2005/8/layout/hierarchy3"/>
    <dgm:cxn modelId="{79AFAC91-170C-4774-9A18-4FF0C129388B}" type="presOf" srcId="{B0CCDB6D-29C1-4057-8155-2E7E7008DD9A}" destId="{FB7F042E-FF78-4E82-BBF2-08F86085E7B3}" srcOrd="0" destOrd="0" presId="urn:microsoft.com/office/officeart/2005/8/layout/hierarchy3"/>
    <dgm:cxn modelId="{DBDF3E5D-02EC-4BBA-B179-EEF5842D65EF}" type="presOf" srcId="{0A52DB36-08D3-47BE-83A8-D9F7FA253D98}" destId="{36CCC69C-FC71-4CF2-8709-A06C285687E2}" srcOrd="0" destOrd="0" presId="urn:microsoft.com/office/officeart/2005/8/layout/hierarchy3"/>
    <dgm:cxn modelId="{A9F469A8-E059-4A92-8347-952FD666100E}" type="presOf" srcId="{C6D489A4-C6C5-4340-802F-B677E7DCA6F2}" destId="{65534118-5C06-43B4-A5F2-D64F5C8A6DB4}" srcOrd="0" destOrd="0" presId="urn:microsoft.com/office/officeart/2005/8/layout/hierarchy3"/>
    <dgm:cxn modelId="{790E4A73-55C6-4F54-922C-E4FE26B961F9}" type="presOf" srcId="{0D66F2C3-FB0D-47F2-83C3-9BCD1CA369E6}" destId="{D7F21967-2143-43C8-B763-9CA847C83FF8}" srcOrd="0" destOrd="0" presId="urn:microsoft.com/office/officeart/2005/8/layout/hierarchy3"/>
    <dgm:cxn modelId="{F77974D5-988F-41E0-8ECB-316F17692969}" type="presOf" srcId="{6FB4A40D-F39C-4A65-9E30-73859153A492}" destId="{EEF291AF-4454-4B0D-BDF3-77C0AA7478FE}" srcOrd="1" destOrd="0" presId="urn:microsoft.com/office/officeart/2005/8/layout/hierarchy3"/>
    <dgm:cxn modelId="{AF65A2B1-1611-449B-B4E2-9977ECC8A989}" srcId="{73CEAF9C-12DB-42BE-856D-3F07C015673B}" destId="{3C8C4AA2-40A2-4428-98C4-0B50EB346C06}" srcOrd="3" destOrd="0" parTransId="{155EBECC-6DBB-4FDA-B02A-D5FDC1D26007}" sibTransId="{86880D7E-923C-4050-A9A5-C8C637E9B221}"/>
    <dgm:cxn modelId="{71075B12-4076-413F-9B92-13F6580484C0}" type="presOf" srcId="{155EBECC-6DBB-4FDA-B02A-D5FDC1D26007}" destId="{3149A645-1540-4A3B-9DA3-0F4A5658B98B}" srcOrd="0" destOrd="0" presId="urn:microsoft.com/office/officeart/2005/8/layout/hierarchy3"/>
    <dgm:cxn modelId="{F801EC54-F9E5-45B6-B0A2-4211B26CF248}" type="presOf" srcId="{C6FA2E61-359B-431B-B923-D79066439AC0}" destId="{6F12967F-0819-4D44-9DF5-1FD0769B29AC}" srcOrd="0" destOrd="0" presId="urn:microsoft.com/office/officeart/2005/8/layout/hierarchy3"/>
    <dgm:cxn modelId="{1D5BFD85-D80F-4571-B67C-2F889532FF09}" srcId="{6FB4A40D-F39C-4A65-9E30-73859153A492}" destId="{D715344E-6705-4AB2-A92E-1569F3202467}" srcOrd="4" destOrd="0" parTransId="{0D66F2C3-FB0D-47F2-83C3-9BCD1CA369E6}" sibTransId="{51A092AC-8275-470D-A88F-ADA48D719699}"/>
    <dgm:cxn modelId="{032CE9EE-81BB-4CB6-B656-591BA84CC006}" type="presOf" srcId="{70148383-ED44-451D-9E57-DD5956F248AA}" destId="{7F9BEB5D-52FA-4FF2-9677-FC46E127C772}" srcOrd="0" destOrd="0" presId="urn:microsoft.com/office/officeart/2005/8/layout/hierarchy3"/>
    <dgm:cxn modelId="{F79E3978-78BC-4762-AE01-4931010B5F07}" type="presOf" srcId="{14F2FDB2-936E-4285-B5DB-E686B322D419}" destId="{78A88493-2E0C-4740-B337-1C4ABA023D72}" srcOrd="0" destOrd="0" presId="urn:microsoft.com/office/officeart/2005/8/layout/hierarchy3"/>
    <dgm:cxn modelId="{ACD0979E-28EF-4ADA-A6BD-37EB28BEA57C}" srcId="{73CEAF9C-12DB-42BE-856D-3F07C015673B}" destId="{14F2FDB2-936E-4285-B5DB-E686B322D419}" srcOrd="5" destOrd="0" parTransId="{C6FA2E61-359B-431B-B923-D79066439AC0}" sibTransId="{A211A0DB-7DA7-40C7-8C11-CF3E15A77567}"/>
    <dgm:cxn modelId="{32FA4670-9568-4932-AE0B-F70BC78ECB77}" srcId="{6FB4A40D-F39C-4A65-9E30-73859153A492}" destId="{649CA553-CADE-4D6D-873A-F93A1E170FED}" srcOrd="1" destOrd="0" parTransId="{D3E6804D-C069-49B6-90FC-292359EE2D50}" sibTransId="{184DED7F-D4A3-4038-92AA-B6EE833A4D67}"/>
    <dgm:cxn modelId="{790E1793-ACB7-4F19-BF71-7F0605C5CF24}" srcId="{2FEE8E27-3B1E-4FED-86CF-204003128612}" destId="{B778092D-4B7B-4DED-8F11-823BDDB0441F}" srcOrd="3" destOrd="0" parTransId="{67A92295-F943-4899-803B-E824EDD1B036}" sibTransId="{6E94A787-578A-439C-80D6-29F64BA0F458}"/>
    <dgm:cxn modelId="{BDB43B27-1D2E-401F-A1B7-36627E398FCE}" type="presOf" srcId="{EFC791BA-9566-4A2E-B5D9-080DC033ED12}" destId="{3B9AEBDE-E62A-4C1F-909A-8AC7F26354D2}" srcOrd="0" destOrd="0" presId="urn:microsoft.com/office/officeart/2005/8/layout/hierarchy3"/>
    <dgm:cxn modelId="{900C959B-7657-4CC2-B3FF-4B873D48E19F}" type="presOf" srcId="{3662471C-D893-49A6-859B-8CC6BDEAE63E}" destId="{64C8CF83-5A32-4837-891C-EFAAB1C69C6A}" srcOrd="0" destOrd="0" presId="urn:microsoft.com/office/officeart/2005/8/layout/hierarchy3"/>
    <dgm:cxn modelId="{DCF4BE74-4D9E-4BED-A196-11692B473FBF}" srcId="{A4F52A03-1186-411E-A793-9B6AEFCEA5E2}" destId="{6FB4A40D-F39C-4A65-9E30-73859153A492}" srcOrd="2" destOrd="0" parTransId="{43530914-464C-4C81-92A6-FE7BBA575CD4}" sibTransId="{C6280291-DE11-4645-BDC7-575A45B4D1C7}"/>
    <dgm:cxn modelId="{2CF444F3-D4AA-40A9-B74B-D9FE1D34E36C}" type="presOf" srcId="{D3E6804D-C069-49B6-90FC-292359EE2D50}" destId="{41C55D6B-181B-4A72-86EB-C5888B4A94E6}" srcOrd="0" destOrd="0" presId="urn:microsoft.com/office/officeart/2005/8/layout/hierarchy3"/>
    <dgm:cxn modelId="{A0F82285-7AD5-49C8-A6BA-92A246BD656E}" type="presOf" srcId="{7D9D140D-0A3B-43A7-81FE-DF78AA1C721C}" destId="{68B93DA3-30F4-4BC3-B2BF-387BB0D95431}" srcOrd="0" destOrd="0" presId="urn:microsoft.com/office/officeart/2005/8/layout/hierarchy3"/>
    <dgm:cxn modelId="{97851EF9-5632-4CA2-8021-C19A9D8DAE93}" type="presOf" srcId="{A4F52A03-1186-411E-A793-9B6AEFCEA5E2}" destId="{27617C4C-814D-4EFF-BAA7-6F2E207EC1BC}" srcOrd="0" destOrd="0" presId="urn:microsoft.com/office/officeart/2005/8/layout/hierarchy3"/>
    <dgm:cxn modelId="{FC7E9628-CCB9-4B02-904B-9140A9D83E04}" type="presOf" srcId="{1C998F22-C307-4157-8808-18C78D8F7EE2}" destId="{64B13D37-1D76-4EAA-8009-159CD501954E}" srcOrd="0" destOrd="0" presId="urn:microsoft.com/office/officeart/2005/8/layout/hierarchy3"/>
    <dgm:cxn modelId="{004352EF-7445-49B1-A1D3-FA3652A4D13C}" type="presOf" srcId="{1840B507-2500-4897-8E14-0B8E3503EE66}" destId="{4A193EEE-3D9E-4ADF-B6B8-74452EB58EA9}" srcOrd="0" destOrd="0" presId="urn:microsoft.com/office/officeart/2005/8/layout/hierarchy3"/>
    <dgm:cxn modelId="{F1DB436E-C441-4BFF-877F-C249E55C0637}" type="presOf" srcId="{691A7C85-83E2-4AB8-949A-29D06FF58944}" destId="{69901A4A-A0C1-4DED-8E1E-2A697A943A37}" srcOrd="0" destOrd="0" presId="urn:microsoft.com/office/officeart/2005/8/layout/hierarchy3"/>
    <dgm:cxn modelId="{23E70BCB-812C-422A-B15A-F34AE70C36C9}" type="presOf" srcId="{D715344E-6705-4AB2-A92E-1569F3202467}" destId="{98FFFE8F-6927-4545-8A37-CB973F6A2BA0}" srcOrd="0" destOrd="0" presId="urn:microsoft.com/office/officeart/2005/8/layout/hierarchy3"/>
    <dgm:cxn modelId="{A837E8B8-255A-42CC-A4DA-F55A196297FA}" type="presOf" srcId="{287CE299-835C-4754-B912-11D42C6B9B31}" destId="{0790945C-9F02-470A-A984-130E184C390F}" srcOrd="0" destOrd="0" presId="urn:microsoft.com/office/officeart/2005/8/layout/hierarchy3"/>
    <dgm:cxn modelId="{47C8D184-A7E8-4EF4-869F-F2A7F003B21B}" type="presOf" srcId="{777EC1CE-A725-4DB8-BB12-48EFEE2B00E8}" destId="{031A987C-5789-4CE9-8AEB-C20FEF58D7FF}" srcOrd="0" destOrd="0" presId="urn:microsoft.com/office/officeart/2005/8/layout/hierarchy3"/>
    <dgm:cxn modelId="{70CEC029-7E85-47C8-919B-0F5BACB3F798}" type="presOf" srcId="{94DCA873-401B-462C-A9E8-BF659E6996A9}" destId="{B12136BA-7790-4586-AFFF-4D052B18CB6F}" srcOrd="0" destOrd="0" presId="urn:microsoft.com/office/officeart/2005/8/layout/hierarchy3"/>
    <dgm:cxn modelId="{9D1CD68F-A1B0-4059-8A1A-9EA2D898B6B6}" type="presOf" srcId="{4775CB6F-9BF3-4AE2-9009-0DD86E37498D}" destId="{07BB1AEB-08D6-4AB3-8298-D8AC05790CB1}" srcOrd="0" destOrd="0" presId="urn:microsoft.com/office/officeart/2005/8/layout/hierarchy3"/>
    <dgm:cxn modelId="{A21D72DF-5050-4664-A50F-53D74549DC4C}" srcId="{73CEAF9C-12DB-42BE-856D-3F07C015673B}" destId="{1D0CA56A-40E3-4A0C-BBB6-2C84734823C9}" srcOrd="6" destOrd="0" parTransId="{777EC1CE-A725-4DB8-BB12-48EFEE2B00E8}" sibTransId="{E484BB8C-043D-4B51-BA4A-B6199016726B}"/>
    <dgm:cxn modelId="{BFEF6732-7972-4A5C-93BA-A123B9D6D6F7}" type="presOf" srcId="{6FFB5517-8E5B-4778-9CE1-38CC9E335248}" destId="{21AD97C8-6A4E-4957-9C87-5E52CFAD7A07}" srcOrd="0" destOrd="0" presId="urn:microsoft.com/office/officeart/2005/8/layout/hierarchy3"/>
    <dgm:cxn modelId="{51750A4C-4A44-4E5B-819C-9581A04513D6}" type="presOf" srcId="{4CDCDE4C-337C-44DF-B900-56A6906BE997}" destId="{3E069D36-8D15-4E54-9DC7-88CF2EDF0044}" srcOrd="0" destOrd="0" presId="urn:microsoft.com/office/officeart/2005/8/layout/hierarchy3"/>
    <dgm:cxn modelId="{68DAD153-134E-4D66-89E9-75A7C5A6E3E7}" type="presOf" srcId="{4314BF05-A1AE-4156-8A55-A9E5A921F2CE}" destId="{1958D9BD-C3EB-445D-A99A-0E82CC2291CF}" srcOrd="0" destOrd="0" presId="urn:microsoft.com/office/officeart/2005/8/layout/hierarchy3"/>
    <dgm:cxn modelId="{18D8BCAF-7DC7-4665-B22D-6E8F2FB172C2}" type="presOf" srcId="{3327E5AB-3316-4E64-B037-4AF2AB5D8637}" destId="{E8CEE37F-8C3E-469E-9290-4AFE71E3CAC0}" srcOrd="0" destOrd="0" presId="urn:microsoft.com/office/officeart/2005/8/layout/hierarchy3"/>
    <dgm:cxn modelId="{0ED4A368-FBC2-4EDE-9F14-C7449DFFB940}" srcId="{6FB4A40D-F39C-4A65-9E30-73859153A492}" destId="{EFC791BA-9566-4A2E-B5D9-080DC033ED12}" srcOrd="0" destOrd="0" parTransId="{10642084-8898-4988-AF98-4FC78E6D620E}" sibTransId="{84B4FA97-918F-41FB-B894-B6527A07674F}"/>
    <dgm:cxn modelId="{11C81E18-5E5E-4478-875E-FF155AE6B8D6}" type="presOf" srcId="{B778092D-4B7B-4DED-8F11-823BDDB0441F}" destId="{9F44FAC7-92CB-484A-9C3E-109480D50497}" srcOrd="0" destOrd="0" presId="urn:microsoft.com/office/officeart/2005/8/layout/hierarchy3"/>
    <dgm:cxn modelId="{9D99FBBF-A276-4017-B0DE-943A8BBBD427}" type="presOf" srcId="{DB7C9AEB-7F26-4291-8B46-286BB664C4E3}" destId="{65D58671-A906-4BCB-8D72-A2726B8C3CBA}" srcOrd="0" destOrd="0" presId="urn:microsoft.com/office/officeart/2005/8/layout/hierarchy3"/>
    <dgm:cxn modelId="{343161F5-3962-4ADC-94B6-11E98A5B2476}" srcId="{73CEAF9C-12DB-42BE-856D-3F07C015673B}" destId="{E31CA160-5644-4928-ADC9-5C9CCCF7D72A}" srcOrd="7" destOrd="0" parTransId="{F6AA1488-7B60-44D2-A430-CB9767A8D0AE}" sibTransId="{436E1B01-52E4-463D-8B54-95659B03B7D9}"/>
    <dgm:cxn modelId="{35118B83-2B13-44CC-B889-111E2561FDBA}" type="presOf" srcId="{BB306851-33F0-4DF5-8C1C-B65B58F9ECEF}" destId="{47CC2ECD-7742-4442-84D7-34D053E56B64}" srcOrd="0" destOrd="0" presId="urn:microsoft.com/office/officeart/2005/8/layout/hierarchy3"/>
    <dgm:cxn modelId="{53F59FCC-70B7-42D0-9D5F-23643774D58F}" type="presOf" srcId="{45411D10-D800-4A51-A00E-7E26EA0427E0}" destId="{3938C27F-740C-4AA2-9D64-555CB271D8CC}" srcOrd="0" destOrd="0" presId="urn:microsoft.com/office/officeart/2005/8/layout/hierarchy3"/>
    <dgm:cxn modelId="{D5240FFB-42D6-40BF-B437-E147A542BFFD}" type="presOf" srcId="{34B0928F-11FC-4645-9FBF-3338AD5D2D5E}" destId="{5C4C7181-C09A-4689-B2EF-EDD67A747401}" srcOrd="0" destOrd="0" presId="urn:microsoft.com/office/officeart/2005/8/layout/hierarchy3"/>
    <dgm:cxn modelId="{B89363CF-D94A-49B2-B1D9-0CCD5DBBB202}" type="presOf" srcId="{73CEAF9C-12DB-42BE-856D-3F07C015673B}" destId="{07402653-71FF-4193-BB16-4DC332333A8C}" srcOrd="1" destOrd="0" presId="urn:microsoft.com/office/officeart/2005/8/layout/hierarchy3"/>
    <dgm:cxn modelId="{3E90649C-6B74-46B3-A2CF-42E84C07CE5D}" srcId="{2FEE8E27-3B1E-4FED-86CF-204003128612}" destId="{1840B507-2500-4897-8E14-0B8E3503EE66}" srcOrd="8" destOrd="0" parTransId="{EFFF4FF2-58F4-47B5-99FF-49E3E3185356}" sibTransId="{3D93E89D-3DC9-4C0F-851A-0718AFECFDE9}"/>
    <dgm:cxn modelId="{4168E430-F1C7-439F-B456-27A0DEBCC593}" type="presOf" srcId="{649CA553-CADE-4D6D-873A-F93A1E170FED}" destId="{F54A2200-F5D5-4CAD-B1E0-B6D8FB2A8E6B}" srcOrd="0" destOrd="0" presId="urn:microsoft.com/office/officeart/2005/8/layout/hierarchy3"/>
    <dgm:cxn modelId="{5F63D08B-B7EE-401F-81B6-198B6FD5F1D3}" type="presOf" srcId="{E31CA160-5644-4928-ADC9-5C9CCCF7D72A}" destId="{6413D7C6-5E5F-4A75-A973-346EB7545054}" srcOrd="0" destOrd="0" presId="urn:microsoft.com/office/officeart/2005/8/layout/hierarchy3"/>
    <dgm:cxn modelId="{CF58AA1F-D819-4D8B-8F80-FA7E19DAC4B5}" type="presOf" srcId="{C511E987-EA8C-4FC7-A44C-E06E802F770B}" destId="{6323A2CE-8C91-45AC-B1C6-D437B75B8EDC}" srcOrd="0" destOrd="0" presId="urn:microsoft.com/office/officeart/2005/8/layout/hierarchy3"/>
    <dgm:cxn modelId="{4AFB051C-5CBC-4532-ABD9-4CA5ABF5EE69}" type="presOf" srcId="{C2331F99-5723-4E54-AE70-556322948C60}" destId="{B10C0147-AEFE-4319-8403-A834A27B3E31}" srcOrd="0" destOrd="0" presId="urn:microsoft.com/office/officeart/2005/8/layout/hierarchy3"/>
    <dgm:cxn modelId="{C297249E-1F97-4670-A8B7-2AC672DFAB5B}" type="presOf" srcId="{5D5C2904-94CD-44A9-99DE-CEE9C781CC24}" destId="{0E21D7A2-B362-460B-B8F2-B1437D0899FC}" srcOrd="0" destOrd="0" presId="urn:microsoft.com/office/officeart/2005/8/layout/hierarchy3"/>
    <dgm:cxn modelId="{CD09A906-DF54-4C0A-ACA3-2DEEADD3518E}" srcId="{6FB4A40D-F39C-4A65-9E30-73859153A492}" destId="{BB306851-33F0-4DF5-8C1C-B65B58F9ECEF}" srcOrd="8" destOrd="0" parTransId="{3662471C-D893-49A6-859B-8CC6BDEAE63E}" sibTransId="{5B97B6CC-7C0B-4317-8FDB-E25B344956B1}"/>
    <dgm:cxn modelId="{A0CE60E0-E442-4A1D-B8DE-D7ACFCADAB1C}" srcId="{6FB4A40D-F39C-4A65-9E30-73859153A492}" destId="{99213005-75DD-42FC-8103-7B69EDD719A6}" srcOrd="6" destOrd="0" parTransId="{4142026A-C240-4477-ABB2-2C2ECFAA4739}" sibTransId="{964B1D15-8967-4722-8E51-96120DA9524C}"/>
    <dgm:cxn modelId="{293D13BE-02CF-4FCA-AA7A-4F969ED3A130}" srcId="{A4F52A03-1186-411E-A793-9B6AEFCEA5E2}" destId="{73CEAF9C-12DB-42BE-856D-3F07C015673B}" srcOrd="1" destOrd="0" parTransId="{C5C1894D-5696-4E32-BAD6-149FB6630C23}" sibTransId="{F650C8B2-0287-4C04-9FAA-47218B96B7BA}"/>
    <dgm:cxn modelId="{5344B4CB-1236-4055-94D3-980CFF5FB91B}" srcId="{2FEE8E27-3B1E-4FED-86CF-204003128612}" destId="{70148383-ED44-451D-9E57-DD5956F248AA}" srcOrd="5" destOrd="0" parTransId="{7D9D140D-0A3B-43A7-81FE-DF78AA1C721C}" sibTransId="{35BE4A4D-F53D-4C52-89EF-5D8F99F2C665}"/>
    <dgm:cxn modelId="{78FD093E-8419-474C-B638-8C4886993753}" type="presOf" srcId="{4142026A-C240-4477-ABB2-2C2ECFAA4739}" destId="{D04C3BAD-AF51-44C3-8998-83A27E16528F}" srcOrd="0" destOrd="0" presId="urn:microsoft.com/office/officeart/2005/8/layout/hierarchy3"/>
    <dgm:cxn modelId="{E06ABC92-D438-4435-8F72-6B6795A8C288}" srcId="{6FB4A40D-F39C-4A65-9E30-73859153A492}" destId="{F5CC1060-8C1C-42D5-8C8A-FDAC2CAC8EFE}" srcOrd="2" destOrd="0" parTransId="{691A7C85-83E2-4AB8-949A-29D06FF58944}" sibTransId="{6D3B26B6-046B-47B1-BBA9-898A342D5040}"/>
    <dgm:cxn modelId="{58B0D2A4-26DE-48B8-9E8B-BAE7B30DEDF0}" srcId="{6FB4A40D-F39C-4A65-9E30-73859153A492}" destId="{FCFCBDA2-E922-42B5-8131-9C47177809C8}" srcOrd="3" destOrd="0" parTransId="{34B0928F-11FC-4645-9FBF-3338AD5D2D5E}" sibTransId="{FFC0C329-5DA2-4C68-BA55-14AF8311AB94}"/>
    <dgm:cxn modelId="{7A2A6218-FF6F-43ED-A972-A6734D15D1CD}" type="presOf" srcId="{86634066-3778-4571-9677-EF88F5E732F8}" destId="{0B2A5958-664B-444F-9C54-239E1CF07536}" srcOrd="0" destOrd="0" presId="urn:microsoft.com/office/officeart/2005/8/layout/hierarchy3"/>
    <dgm:cxn modelId="{A2EA0854-4F90-403E-9B85-110B88140025}" srcId="{2FEE8E27-3B1E-4FED-86CF-204003128612}" destId="{45411D10-D800-4A51-A00E-7E26EA0427E0}" srcOrd="1" destOrd="0" parTransId="{C6D489A4-C6C5-4340-802F-B677E7DCA6F2}" sibTransId="{536F80D5-3C0A-447F-889B-291D7BC174B9}"/>
    <dgm:cxn modelId="{C4F70733-175A-4166-83A7-A4BF92132707}" srcId="{A4F52A03-1186-411E-A793-9B6AEFCEA5E2}" destId="{2FEE8E27-3B1E-4FED-86CF-204003128612}" srcOrd="0" destOrd="0" parTransId="{9A6FA75C-366F-463A-9C03-B9949FCC8605}" sibTransId="{5F0F3114-028C-4965-8C6D-AB9411D04D8E}"/>
    <dgm:cxn modelId="{3EC89C78-0915-47AD-B67E-E549D50F2E7B}" type="presOf" srcId="{5E2189EA-5386-4CD1-BD3A-7DD993E4032E}" destId="{89FD009B-13F8-430B-ABC5-A109B9D3940D}" srcOrd="0" destOrd="0" presId="urn:microsoft.com/office/officeart/2005/8/layout/hierarchy3"/>
    <dgm:cxn modelId="{049E7739-0210-4D6D-B7D4-DD7BEFF3C93D}" type="presOf" srcId="{10642084-8898-4988-AF98-4FC78E6D620E}" destId="{1E10AD7A-CB33-49D4-97E7-E004B4356D81}" srcOrd="0" destOrd="0" presId="urn:microsoft.com/office/officeart/2005/8/layout/hierarchy3"/>
    <dgm:cxn modelId="{F6038FEA-8BF7-4A31-9102-43A6949DB064}" type="presOf" srcId="{EFFF4FF2-58F4-47B5-99FF-49E3E3185356}" destId="{97E66D12-286C-4D6B-B26E-A6BD00674B57}" srcOrd="0" destOrd="0" presId="urn:microsoft.com/office/officeart/2005/8/layout/hierarchy3"/>
    <dgm:cxn modelId="{9981EE14-F076-4FF2-BFDA-3834EBE4A29C}" srcId="{2FEE8E27-3B1E-4FED-86CF-204003128612}" destId="{9D78404C-0C16-4A85-AB55-338026791238}" srcOrd="2" destOrd="0" parTransId="{3327E5AB-3316-4E64-B037-4AF2AB5D8637}" sibTransId="{041280BC-0A52-4E37-871B-A254354C65D8}"/>
    <dgm:cxn modelId="{799E88B6-521F-4A8C-B4A5-A052297A9DBA}" type="presOf" srcId="{D585FE63-438C-485E-9CD3-41E9CEA13939}" destId="{CE4DAD12-F241-46BB-AA1D-5DB0B5BEEC88}" srcOrd="0" destOrd="0" presId="urn:microsoft.com/office/officeart/2005/8/layout/hierarchy3"/>
    <dgm:cxn modelId="{806D7279-61D8-49D6-895C-1FBCD109BE1B}" type="presOf" srcId="{73CEAF9C-12DB-42BE-856D-3F07C015673B}" destId="{C31E4857-A140-4BF6-A4E2-C10E4125ACC5}" srcOrd="0" destOrd="0" presId="urn:microsoft.com/office/officeart/2005/8/layout/hierarchy3"/>
    <dgm:cxn modelId="{1347489A-AA6C-4753-BFB1-932E54C83CEE}" srcId="{2FEE8E27-3B1E-4FED-86CF-204003128612}" destId="{DB7C9AEB-7F26-4291-8B46-286BB664C4E3}" srcOrd="4" destOrd="0" parTransId="{9F3D76B3-900D-4AEB-8B7A-E2387996BF69}" sibTransId="{4E6C63AF-0507-4CC0-BD30-CA9F9400D782}"/>
    <dgm:cxn modelId="{23F90D42-E673-4A14-A868-376A3E5E6470}" type="presOf" srcId="{B5F911CB-F4CC-4D38-BD43-F729BA3D30BD}" destId="{BD27541C-D286-4958-9B2B-39DAE133E079}" srcOrd="0" destOrd="0" presId="urn:microsoft.com/office/officeart/2005/8/layout/hierarchy3"/>
    <dgm:cxn modelId="{51492327-7DC5-4872-8898-42E51B4E4A01}" type="presOf" srcId="{2F64A6B1-1F55-493C-91A5-0322CA4C8532}" destId="{FC0490F8-739D-4EB9-B630-0AEB2BA8F727}" srcOrd="0" destOrd="0" presId="urn:microsoft.com/office/officeart/2005/8/layout/hierarchy3"/>
    <dgm:cxn modelId="{1073A67F-DD57-4EC1-A12D-5B58A8C6A758}" srcId="{2FEE8E27-3B1E-4FED-86CF-204003128612}" destId="{6FFB5517-8E5B-4778-9CE1-38CC9E335248}" srcOrd="7" destOrd="0" parTransId="{4314BF05-A1AE-4156-8A55-A9E5A921F2CE}" sibTransId="{82350E36-4305-480E-88BE-5F0E328C3012}"/>
    <dgm:cxn modelId="{62B04CFA-5CA7-42C2-AF22-31F184B218F9}" type="presOf" srcId="{99213005-75DD-42FC-8103-7B69EDD719A6}" destId="{8EB555D2-D201-424C-BAB4-11315DEB8D44}" srcOrd="0" destOrd="0" presId="urn:microsoft.com/office/officeart/2005/8/layout/hierarchy3"/>
    <dgm:cxn modelId="{509384AE-2692-4473-94EC-C67E2962F166}" type="presOf" srcId="{9D78404C-0C16-4A85-AB55-338026791238}" destId="{37AB0EB5-0D27-4E3D-AECC-EACBB08A0B95}" srcOrd="0" destOrd="0" presId="urn:microsoft.com/office/officeart/2005/8/layout/hierarchy3"/>
    <dgm:cxn modelId="{8236FD50-1962-40D4-9008-5143D1C75561}" srcId="{2FEE8E27-3B1E-4FED-86CF-204003128612}" destId="{E2E2C5D5-73FA-4CDF-8933-AE3E68E0ACB3}" srcOrd="0" destOrd="0" parTransId="{B5F911CB-F4CC-4D38-BD43-F729BA3D30BD}" sibTransId="{C249D301-8134-421B-9AC7-452B5BE57E5C}"/>
    <dgm:cxn modelId="{6491CDEF-888B-44CC-962C-5EEA21B4F665}" srcId="{2FEE8E27-3B1E-4FED-86CF-204003128612}" destId="{B0CCDB6D-29C1-4057-8155-2E7E7008DD9A}" srcOrd="6" destOrd="0" parTransId="{D585FE63-438C-485E-9CD3-41E9CEA13939}" sibTransId="{D8C54E3E-B70B-48F6-89BC-2A0796C85F12}"/>
    <dgm:cxn modelId="{1A7A70BB-CD10-4777-A2AD-7906BB2A2822}" type="presOf" srcId="{E2E2C5D5-73FA-4CDF-8933-AE3E68E0ACB3}" destId="{7B679F86-F72C-4BC9-AA69-8B5063CD1826}" srcOrd="0" destOrd="0" presId="urn:microsoft.com/office/officeart/2005/8/layout/hierarchy3"/>
    <dgm:cxn modelId="{2D4D6252-D620-4E20-A5C6-D11BA16CE744}" srcId="{73CEAF9C-12DB-42BE-856D-3F07C015673B}" destId="{86634066-3778-4571-9677-EF88F5E732F8}" srcOrd="0" destOrd="0" parTransId="{4CDCDE4C-337C-44DF-B900-56A6906BE997}" sibTransId="{92DCC481-636D-43AE-8DF0-50F2DD9491A1}"/>
    <dgm:cxn modelId="{81F60081-01C1-451A-BB35-4B3FA4006C8A}" type="presOf" srcId="{3C8C4AA2-40A2-4428-98C4-0B50EB346C06}" destId="{E8E10974-6E52-46C5-9793-22DCD3DB9407}" srcOrd="0" destOrd="0" presId="urn:microsoft.com/office/officeart/2005/8/layout/hierarchy3"/>
    <dgm:cxn modelId="{625B9A35-6931-4A87-A331-4D4BA9708ECD}" srcId="{73CEAF9C-12DB-42BE-856D-3F07C015673B}" destId="{2F64A6B1-1F55-493C-91A5-0322CA4C8532}" srcOrd="4" destOrd="0" parTransId="{C2331F99-5723-4E54-AE70-556322948C60}" sibTransId="{4AB77804-E990-4BE5-B795-5BCDB59C521C}"/>
    <dgm:cxn modelId="{5FA271F5-44ED-47FA-92E6-479639D9316E}" type="presOf" srcId="{2FEE8E27-3B1E-4FED-86CF-204003128612}" destId="{93297E38-933F-4658-A4E1-8DA6CB6BE9BE}" srcOrd="1" destOrd="0" presId="urn:microsoft.com/office/officeart/2005/8/layout/hierarchy3"/>
    <dgm:cxn modelId="{F4D29E7F-D30E-4F4C-987A-DDF5FA978321}" srcId="{6FB4A40D-F39C-4A65-9E30-73859153A492}" destId="{287CE299-835C-4754-B912-11D42C6B9B31}" srcOrd="5" destOrd="0" parTransId="{E5986732-66E7-47CF-86D1-211BDE9F6F06}" sibTransId="{00A679E5-0E0D-4A36-94A5-EF791729B1EE}"/>
    <dgm:cxn modelId="{96171C7C-BB09-403A-BC98-A20E28394707}" type="presOf" srcId="{FCFCBDA2-E922-42B5-8131-9C47177809C8}" destId="{5AC882E3-AC47-4FA6-A44A-5DC33C55E360}" srcOrd="0" destOrd="0" presId="urn:microsoft.com/office/officeart/2005/8/layout/hierarchy3"/>
    <dgm:cxn modelId="{84535C2C-107E-4CFF-AD99-1344E2DECDFB}" type="presOf" srcId="{6FB4A40D-F39C-4A65-9E30-73859153A492}" destId="{60F9C6FF-FB54-44B2-A335-233A3709B253}" srcOrd="0" destOrd="0" presId="urn:microsoft.com/office/officeart/2005/8/layout/hierarchy3"/>
    <dgm:cxn modelId="{8DDC653E-C919-4BB2-A034-5350BE3D08D6}" srcId="{6FB4A40D-F39C-4A65-9E30-73859153A492}" destId="{5D5C2904-94CD-44A9-99DE-CEE9C781CC24}" srcOrd="7" destOrd="0" parTransId="{0A52DB36-08D3-47BE-83A8-D9F7FA253D98}" sibTransId="{127F3B4C-B2E2-4733-8872-15E7355857A3}"/>
    <dgm:cxn modelId="{CE26F174-2F61-4FBC-922A-D9349086C3D7}" type="presParOf" srcId="{27617C4C-814D-4EFF-BAA7-6F2E207EC1BC}" destId="{3254FDBA-3A22-49C4-AA33-49F8D7FA3059}" srcOrd="0" destOrd="0" presId="urn:microsoft.com/office/officeart/2005/8/layout/hierarchy3"/>
    <dgm:cxn modelId="{D0104B61-8A6F-4119-87DE-FCC3FE53CEA0}" type="presParOf" srcId="{3254FDBA-3A22-49C4-AA33-49F8D7FA3059}" destId="{73A1CFDA-2638-4AFF-98EA-3CD7CDFF1B9B}" srcOrd="0" destOrd="0" presId="urn:microsoft.com/office/officeart/2005/8/layout/hierarchy3"/>
    <dgm:cxn modelId="{FEDC592E-5E8E-4569-B0BD-881735346DF5}" type="presParOf" srcId="{73A1CFDA-2638-4AFF-98EA-3CD7CDFF1B9B}" destId="{102E51D3-DF40-4499-AE0A-763823032B67}" srcOrd="0" destOrd="0" presId="urn:microsoft.com/office/officeart/2005/8/layout/hierarchy3"/>
    <dgm:cxn modelId="{6CB81BAE-82C9-4113-9D12-C26EC45A0EDD}" type="presParOf" srcId="{73A1CFDA-2638-4AFF-98EA-3CD7CDFF1B9B}" destId="{93297E38-933F-4658-A4E1-8DA6CB6BE9BE}" srcOrd="1" destOrd="0" presId="urn:microsoft.com/office/officeart/2005/8/layout/hierarchy3"/>
    <dgm:cxn modelId="{C8B17450-B461-4B5D-A4B8-862EED78C78A}" type="presParOf" srcId="{3254FDBA-3A22-49C4-AA33-49F8D7FA3059}" destId="{A4FA4DD8-CCC9-4DD1-B443-D4A748DC3B1C}" srcOrd="1" destOrd="0" presId="urn:microsoft.com/office/officeart/2005/8/layout/hierarchy3"/>
    <dgm:cxn modelId="{DDB64702-286A-43CD-8C9D-4E784578F98F}" type="presParOf" srcId="{A4FA4DD8-CCC9-4DD1-B443-D4A748DC3B1C}" destId="{BD27541C-D286-4958-9B2B-39DAE133E079}" srcOrd="0" destOrd="0" presId="urn:microsoft.com/office/officeart/2005/8/layout/hierarchy3"/>
    <dgm:cxn modelId="{9849CD98-BC04-4479-BFEF-3BA6022AB7A2}" type="presParOf" srcId="{A4FA4DD8-CCC9-4DD1-B443-D4A748DC3B1C}" destId="{7B679F86-F72C-4BC9-AA69-8B5063CD1826}" srcOrd="1" destOrd="0" presId="urn:microsoft.com/office/officeart/2005/8/layout/hierarchy3"/>
    <dgm:cxn modelId="{599A20C8-4C6A-4471-ACA6-7F41F65EFF11}" type="presParOf" srcId="{A4FA4DD8-CCC9-4DD1-B443-D4A748DC3B1C}" destId="{65534118-5C06-43B4-A5F2-D64F5C8A6DB4}" srcOrd="2" destOrd="0" presId="urn:microsoft.com/office/officeart/2005/8/layout/hierarchy3"/>
    <dgm:cxn modelId="{865A7472-364F-46B9-8A4E-D7C317ACB980}" type="presParOf" srcId="{A4FA4DD8-CCC9-4DD1-B443-D4A748DC3B1C}" destId="{3938C27F-740C-4AA2-9D64-555CB271D8CC}" srcOrd="3" destOrd="0" presId="urn:microsoft.com/office/officeart/2005/8/layout/hierarchy3"/>
    <dgm:cxn modelId="{EE107C83-E1AC-4643-9624-AFA777D7F46B}" type="presParOf" srcId="{A4FA4DD8-CCC9-4DD1-B443-D4A748DC3B1C}" destId="{E8CEE37F-8C3E-469E-9290-4AFE71E3CAC0}" srcOrd="4" destOrd="0" presId="urn:microsoft.com/office/officeart/2005/8/layout/hierarchy3"/>
    <dgm:cxn modelId="{706860EF-DD8D-45CA-AE05-8426580C9A68}" type="presParOf" srcId="{A4FA4DD8-CCC9-4DD1-B443-D4A748DC3B1C}" destId="{37AB0EB5-0D27-4E3D-AECC-EACBB08A0B95}" srcOrd="5" destOrd="0" presId="urn:microsoft.com/office/officeart/2005/8/layout/hierarchy3"/>
    <dgm:cxn modelId="{7E6EAE80-428A-48A0-880D-63EBB9264C96}" type="presParOf" srcId="{A4FA4DD8-CCC9-4DD1-B443-D4A748DC3B1C}" destId="{DED029B3-2C29-4C1D-94E6-75CBC8F06C70}" srcOrd="6" destOrd="0" presId="urn:microsoft.com/office/officeart/2005/8/layout/hierarchy3"/>
    <dgm:cxn modelId="{9E590AD2-F0AC-4AEC-9A87-7D9221ECC3B2}" type="presParOf" srcId="{A4FA4DD8-CCC9-4DD1-B443-D4A748DC3B1C}" destId="{9F44FAC7-92CB-484A-9C3E-109480D50497}" srcOrd="7" destOrd="0" presId="urn:microsoft.com/office/officeart/2005/8/layout/hierarchy3"/>
    <dgm:cxn modelId="{F7DA530C-493A-43DF-ACA2-D1B537D30967}" type="presParOf" srcId="{A4FA4DD8-CCC9-4DD1-B443-D4A748DC3B1C}" destId="{E0F100B7-0C85-4393-882B-317C03EE6B3E}" srcOrd="8" destOrd="0" presId="urn:microsoft.com/office/officeart/2005/8/layout/hierarchy3"/>
    <dgm:cxn modelId="{8CF79448-BD07-4564-B0F3-333E00412AC5}" type="presParOf" srcId="{A4FA4DD8-CCC9-4DD1-B443-D4A748DC3B1C}" destId="{65D58671-A906-4BCB-8D72-A2726B8C3CBA}" srcOrd="9" destOrd="0" presId="urn:microsoft.com/office/officeart/2005/8/layout/hierarchy3"/>
    <dgm:cxn modelId="{9D59786A-E948-494A-8883-B47E9E635329}" type="presParOf" srcId="{A4FA4DD8-CCC9-4DD1-B443-D4A748DC3B1C}" destId="{68B93DA3-30F4-4BC3-B2BF-387BB0D95431}" srcOrd="10" destOrd="0" presId="urn:microsoft.com/office/officeart/2005/8/layout/hierarchy3"/>
    <dgm:cxn modelId="{A9458E4C-964A-4F7D-A38E-C2C8852BB490}" type="presParOf" srcId="{A4FA4DD8-CCC9-4DD1-B443-D4A748DC3B1C}" destId="{7F9BEB5D-52FA-4FF2-9677-FC46E127C772}" srcOrd="11" destOrd="0" presId="urn:microsoft.com/office/officeart/2005/8/layout/hierarchy3"/>
    <dgm:cxn modelId="{61C41D3F-CDFF-46CC-9A0C-813DDA6EFDE3}" type="presParOf" srcId="{A4FA4DD8-CCC9-4DD1-B443-D4A748DC3B1C}" destId="{CE4DAD12-F241-46BB-AA1D-5DB0B5BEEC88}" srcOrd="12" destOrd="0" presId="urn:microsoft.com/office/officeart/2005/8/layout/hierarchy3"/>
    <dgm:cxn modelId="{65BA830D-DBF5-4060-A98E-28218CBC17A9}" type="presParOf" srcId="{A4FA4DD8-CCC9-4DD1-B443-D4A748DC3B1C}" destId="{FB7F042E-FF78-4E82-BBF2-08F86085E7B3}" srcOrd="13" destOrd="0" presId="urn:microsoft.com/office/officeart/2005/8/layout/hierarchy3"/>
    <dgm:cxn modelId="{DE747C62-2AD1-4431-AA7A-0BBA77E10DE6}" type="presParOf" srcId="{A4FA4DD8-CCC9-4DD1-B443-D4A748DC3B1C}" destId="{1958D9BD-C3EB-445D-A99A-0E82CC2291CF}" srcOrd="14" destOrd="0" presId="urn:microsoft.com/office/officeart/2005/8/layout/hierarchy3"/>
    <dgm:cxn modelId="{11724A31-C558-4A13-8EE0-F5DC84E3A96B}" type="presParOf" srcId="{A4FA4DD8-CCC9-4DD1-B443-D4A748DC3B1C}" destId="{21AD97C8-6A4E-4957-9C87-5E52CFAD7A07}" srcOrd="15" destOrd="0" presId="urn:microsoft.com/office/officeart/2005/8/layout/hierarchy3"/>
    <dgm:cxn modelId="{F918DFDF-2D60-4DC9-B2D2-57CE7494E15F}" type="presParOf" srcId="{A4FA4DD8-CCC9-4DD1-B443-D4A748DC3B1C}" destId="{97E66D12-286C-4D6B-B26E-A6BD00674B57}" srcOrd="16" destOrd="0" presId="urn:microsoft.com/office/officeart/2005/8/layout/hierarchy3"/>
    <dgm:cxn modelId="{36928193-FDA7-4650-ABBB-6A4127A48827}" type="presParOf" srcId="{A4FA4DD8-CCC9-4DD1-B443-D4A748DC3B1C}" destId="{4A193EEE-3D9E-4ADF-B6B8-74452EB58EA9}" srcOrd="17" destOrd="0" presId="urn:microsoft.com/office/officeart/2005/8/layout/hierarchy3"/>
    <dgm:cxn modelId="{FB249736-4861-4460-8D4B-FA5E80897E15}" type="presParOf" srcId="{27617C4C-814D-4EFF-BAA7-6F2E207EC1BC}" destId="{52CDC1BF-9CBF-4A16-92C5-DBA740920146}" srcOrd="1" destOrd="0" presId="urn:microsoft.com/office/officeart/2005/8/layout/hierarchy3"/>
    <dgm:cxn modelId="{0A8FFE91-6DF6-414C-ADD6-B9A4EEAA7352}" type="presParOf" srcId="{52CDC1BF-9CBF-4A16-92C5-DBA740920146}" destId="{E78351F8-72D1-462A-9131-E95029C12132}" srcOrd="0" destOrd="0" presId="urn:microsoft.com/office/officeart/2005/8/layout/hierarchy3"/>
    <dgm:cxn modelId="{1493CC81-541F-49D1-98C1-1E5954530CD0}" type="presParOf" srcId="{E78351F8-72D1-462A-9131-E95029C12132}" destId="{C31E4857-A140-4BF6-A4E2-C10E4125ACC5}" srcOrd="0" destOrd="0" presId="urn:microsoft.com/office/officeart/2005/8/layout/hierarchy3"/>
    <dgm:cxn modelId="{ECE05028-1A6E-4BF9-A370-CC892272EF3A}" type="presParOf" srcId="{E78351F8-72D1-462A-9131-E95029C12132}" destId="{07402653-71FF-4193-BB16-4DC332333A8C}" srcOrd="1" destOrd="0" presId="urn:microsoft.com/office/officeart/2005/8/layout/hierarchy3"/>
    <dgm:cxn modelId="{26563768-4046-489B-8B60-3F1DFEDC9750}" type="presParOf" srcId="{52CDC1BF-9CBF-4A16-92C5-DBA740920146}" destId="{8BDFC7FD-A368-4948-B924-C9F45D3D79AC}" srcOrd="1" destOrd="0" presId="urn:microsoft.com/office/officeart/2005/8/layout/hierarchy3"/>
    <dgm:cxn modelId="{7E5EB683-37D5-4C4C-B668-B63DE95BA194}" type="presParOf" srcId="{8BDFC7FD-A368-4948-B924-C9F45D3D79AC}" destId="{3E069D36-8D15-4E54-9DC7-88CF2EDF0044}" srcOrd="0" destOrd="0" presId="urn:microsoft.com/office/officeart/2005/8/layout/hierarchy3"/>
    <dgm:cxn modelId="{C60A0B57-7049-4738-9816-536D1F8B9EF5}" type="presParOf" srcId="{8BDFC7FD-A368-4948-B924-C9F45D3D79AC}" destId="{0B2A5958-664B-444F-9C54-239E1CF07536}" srcOrd="1" destOrd="0" presId="urn:microsoft.com/office/officeart/2005/8/layout/hierarchy3"/>
    <dgm:cxn modelId="{546787C7-C2EF-4792-92DB-AA826E2AF444}" type="presParOf" srcId="{8BDFC7FD-A368-4948-B924-C9F45D3D79AC}" destId="{64B13D37-1D76-4EAA-8009-159CD501954E}" srcOrd="2" destOrd="0" presId="urn:microsoft.com/office/officeart/2005/8/layout/hierarchy3"/>
    <dgm:cxn modelId="{5106734E-B3E8-4C0A-8C56-AF828422C557}" type="presParOf" srcId="{8BDFC7FD-A368-4948-B924-C9F45D3D79AC}" destId="{07BB1AEB-08D6-4AB3-8298-D8AC05790CB1}" srcOrd="3" destOrd="0" presId="urn:microsoft.com/office/officeart/2005/8/layout/hierarchy3"/>
    <dgm:cxn modelId="{B70055FB-BCDD-47C4-B5B2-217C0E1A2BD5}" type="presParOf" srcId="{8BDFC7FD-A368-4948-B924-C9F45D3D79AC}" destId="{8177A75F-5D9F-4E27-AFA7-E92D1F11B6D3}" srcOrd="4" destOrd="0" presId="urn:microsoft.com/office/officeart/2005/8/layout/hierarchy3"/>
    <dgm:cxn modelId="{1E447DCC-3D0E-4B8F-A258-FAECAB280D9E}" type="presParOf" srcId="{8BDFC7FD-A368-4948-B924-C9F45D3D79AC}" destId="{89FD009B-13F8-430B-ABC5-A109B9D3940D}" srcOrd="5" destOrd="0" presId="urn:microsoft.com/office/officeart/2005/8/layout/hierarchy3"/>
    <dgm:cxn modelId="{579010FA-FE6F-46C7-BC45-503DF8B4E137}" type="presParOf" srcId="{8BDFC7FD-A368-4948-B924-C9F45D3D79AC}" destId="{3149A645-1540-4A3B-9DA3-0F4A5658B98B}" srcOrd="6" destOrd="0" presId="urn:microsoft.com/office/officeart/2005/8/layout/hierarchy3"/>
    <dgm:cxn modelId="{6FA2E60E-1D21-428C-BDFE-86BE588B025A}" type="presParOf" srcId="{8BDFC7FD-A368-4948-B924-C9F45D3D79AC}" destId="{E8E10974-6E52-46C5-9793-22DCD3DB9407}" srcOrd="7" destOrd="0" presId="urn:microsoft.com/office/officeart/2005/8/layout/hierarchy3"/>
    <dgm:cxn modelId="{2083749C-2B01-44DA-835C-105B6C445EDF}" type="presParOf" srcId="{8BDFC7FD-A368-4948-B924-C9F45D3D79AC}" destId="{B10C0147-AEFE-4319-8403-A834A27B3E31}" srcOrd="8" destOrd="0" presId="urn:microsoft.com/office/officeart/2005/8/layout/hierarchy3"/>
    <dgm:cxn modelId="{587467A0-B3A9-4D3A-8AD0-7E30D7D0C2B9}" type="presParOf" srcId="{8BDFC7FD-A368-4948-B924-C9F45D3D79AC}" destId="{FC0490F8-739D-4EB9-B630-0AEB2BA8F727}" srcOrd="9" destOrd="0" presId="urn:microsoft.com/office/officeart/2005/8/layout/hierarchy3"/>
    <dgm:cxn modelId="{1F4563C4-B6C0-4274-8793-9DE1930C3DFC}" type="presParOf" srcId="{8BDFC7FD-A368-4948-B924-C9F45D3D79AC}" destId="{6F12967F-0819-4D44-9DF5-1FD0769B29AC}" srcOrd="10" destOrd="0" presId="urn:microsoft.com/office/officeart/2005/8/layout/hierarchy3"/>
    <dgm:cxn modelId="{1F61E454-CD02-4900-8351-5ABF50E84F4D}" type="presParOf" srcId="{8BDFC7FD-A368-4948-B924-C9F45D3D79AC}" destId="{78A88493-2E0C-4740-B337-1C4ABA023D72}" srcOrd="11" destOrd="0" presId="urn:microsoft.com/office/officeart/2005/8/layout/hierarchy3"/>
    <dgm:cxn modelId="{C9F20583-8F69-4FD2-92A0-6EE15634C861}" type="presParOf" srcId="{8BDFC7FD-A368-4948-B924-C9F45D3D79AC}" destId="{031A987C-5789-4CE9-8AEB-C20FEF58D7FF}" srcOrd="12" destOrd="0" presId="urn:microsoft.com/office/officeart/2005/8/layout/hierarchy3"/>
    <dgm:cxn modelId="{2BD72CAD-88F6-495A-88C1-359F510B7AC4}" type="presParOf" srcId="{8BDFC7FD-A368-4948-B924-C9F45D3D79AC}" destId="{2C39F7DF-3A2B-4073-A59E-116C392623B9}" srcOrd="13" destOrd="0" presId="urn:microsoft.com/office/officeart/2005/8/layout/hierarchy3"/>
    <dgm:cxn modelId="{4D6E2BFD-E6E6-4FE4-B77A-E656A1A0C0AD}" type="presParOf" srcId="{8BDFC7FD-A368-4948-B924-C9F45D3D79AC}" destId="{082247A6-93E5-4BF0-A9ED-3732CD6650A7}" srcOrd="14" destOrd="0" presId="urn:microsoft.com/office/officeart/2005/8/layout/hierarchy3"/>
    <dgm:cxn modelId="{715945F0-4F66-4194-B249-16C3249E1C1E}" type="presParOf" srcId="{8BDFC7FD-A368-4948-B924-C9F45D3D79AC}" destId="{6413D7C6-5E5F-4A75-A973-346EB7545054}" srcOrd="15" destOrd="0" presId="urn:microsoft.com/office/officeart/2005/8/layout/hierarchy3"/>
    <dgm:cxn modelId="{B25E7DC1-E9A3-4381-BE2E-C2E6A773BE28}" type="presParOf" srcId="{8BDFC7FD-A368-4948-B924-C9F45D3D79AC}" destId="{6323A2CE-8C91-45AC-B1C6-D437B75B8EDC}" srcOrd="16" destOrd="0" presId="urn:microsoft.com/office/officeart/2005/8/layout/hierarchy3"/>
    <dgm:cxn modelId="{C88EF1B2-C86A-4C3B-867A-6E6A1E09AACC}" type="presParOf" srcId="{8BDFC7FD-A368-4948-B924-C9F45D3D79AC}" destId="{B12136BA-7790-4586-AFFF-4D052B18CB6F}" srcOrd="17" destOrd="0" presId="urn:microsoft.com/office/officeart/2005/8/layout/hierarchy3"/>
    <dgm:cxn modelId="{B3C5956B-EFDB-4CE7-952F-43D77E9614CD}" type="presParOf" srcId="{27617C4C-814D-4EFF-BAA7-6F2E207EC1BC}" destId="{F867B4E6-6F2E-4763-B9E5-5F157F08E49D}" srcOrd="2" destOrd="0" presId="urn:microsoft.com/office/officeart/2005/8/layout/hierarchy3"/>
    <dgm:cxn modelId="{93BCCC13-82DB-46DF-B9C3-F2AF5DF639DF}" type="presParOf" srcId="{F867B4E6-6F2E-4763-B9E5-5F157F08E49D}" destId="{AB3AD3B8-185D-48F6-93EC-FA70250962E0}" srcOrd="0" destOrd="0" presId="urn:microsoft.com/office/officeart/2005/8/layout/hierarchy3"/>
    <dgm:cxn modelId="{4699BC26-7238-4D02-95FC-298B24F3A4E5}" type="presParOf" srcId="{AB3AD3B8-185D-48F6-93EC-FA70250962E0}" destId="{60F9C6FF-FB54-44B2-A335-233A3709B253}" srcOrd="0" destOrd="0" presId="urn:microsoft.com/office/officeart/2005/8/layout/hierarchy3"/>
    <dgm:cxn modelId="{171ED45A-46FC-441B-8EA5-08613B891DD3}" type="presParOf" srcId="{AB3AD3B8-185D-48F6-93EC-FA70250962E0}" destId="{EEF291AF-4454-4B0D-BDF3-77C0AA7478FE}" srcOrd="1" destOrd="0" presId="urn:microsoft.com/office/officeart/2005/8/layout/hierarchy3"/>
    <dgm:cxn modelId="{EF467DCF-4F45-47E3-94DA-59C702EACABF}" type="presParOf" srcId="{F867B4E6-6F2E-4763-B9E5-5F157F08E49D}" destId="{A18FC7B6-65A4-4A88-9772-74E2C89B8C6B}" srcOrd="1" destOrd="0" presId="urn:microsoft.com/office/officeart/2005/8/layout/hierarchy3"/>
    <dgm:cxn modelId="{EFD0DA91-E6BB-4A05-954F-E13C028B69C4}" type="presParOf" srcId="{A18FC7B6-65A4-4A88-9772-74E2C89B8C6B}" destId="{1E10AD7A-CB33-49D4-97E7-E004B4356D81}" srcOrd="0" destOrd="0" presId="urn:microsoft.com/office/officeart/2005/8/layout/hierarchy3"/>
    <dgm:cxn modelId="{76C7DA08-0E5D-4307-9B96-188C90CF6EA2}" type="presParOf" srcId="{A18FC7B6-65A4-4A88-9772-74E2C89B8C6B}" destId="{3B9AEBDE-E62A-4C1F-909A-8AC7F26354D2}" srcOrd="1" destOrd="0" presId="urn:microsoft.com/office/officeart/2005/8/layout/hierarchy3"/>
    <dgm:cxn modelId="{24F1AC16-2E87-4A9B-B959-366EC4428A42}" type="presParOf" srcId="{A18FC7B6-65A4-4A88-9772-74E2C89B8C6B}" destId="{41C55D6B-181B-4A72-86EB-C5888B4A94E6}" srcOrd="2" destOrd="0" presId="urn:microsoft.com/office/officeart/2005/8/layout/hierarchy3"/>
    <dgm:cxn modelId="{AD38A9D1-612F-493C-8D4A-B830D9B08A2A}" type="presParOf" srcId="{A18FC7B6-65A4-4A88-9772-74E2C89B8C6B}" destId="{F54A2200-F5D5-4CAD-B1E0-B6D8FB2A8E6B}" srcOrd="3" destOrd="0" presId="urn:microsoft.com/office/officeart/2005/8/layout/hierarchy3"/>
    <dgm:cxn modelId="{C5789B94-1B18-4135-91CF-5995C85D7713}" type="presParOf" srcId="{A18FC7B6-65A4-4A88-9772-74E2C89B8C6B}" destId="{69901A4A-A0C1-4DED-8E1E-2A697A943A37}" srcOrd="4" destOrd="0" presId="urn:microsoft.com/office/officeart/2005/8/layout/hierarchy3"/>
    <dgm:cxn modelId="{B2EF4AAE-8ECA-49A5-842E-0F34211D8F21}" type="presParOf" srcId="{A18FC7B6-65A4-4A88-9772-74E2C89B8C6B}" destId="{94BC2197-6718-4301-97A4-B3874B2C0F72}" srcOrd="5" destOrd="0" presId="urn:microsoft.com/office/officeart/2005/8/layout/hierarchy3"/>
    <dgm:cxn modelId="{23C5044F-58AA-459B-A256-42F6E2F0C242}" type="presParOf" srcId="{A18FC7B6-65A4-4A88-9772-74E2C89B8C6B}" destId="{5C4C7181-C09A-4689-B2EF-EDD67A747401}" srcOrd="6" destOrd="0" presId="urn:microsoft.com/office/officeart/2005/8/layout/hierarchy3"/>
    <dgm:cxn modelId="{B4F68B4D-E3AC-4D5D-8E95-FB02020175BE}" type="presParOf" srcId="{A18FC7B6-65A4-4A88-9772-74E2C89B8C6B}" destId="{5AC882E3-AC47-4FA6-A44A-5DC33C55E360}" srcOrd="7" destOrd="0" presId="urn:microsoft.com/office/officeart/2005/8/layout/hierarchy3"/>
    <dgm:cxn modelId="{E3C3EE84-BCE2-41EF-83E2-190DFFE28D89}" type="presParOf" srcId="{A18FC7B6-65A4-4A88-9772-74E2C89B8C6B}" destId="{D7F21967-2143-43C8-B763-9CA847C83FF8}" srcOrd="8" destOrd="0" presId="urn:microsoft.com/office/officeart/2005/8/layout/hierarchy3"/>
    <dgm:cxn modelId="{5E53DF09-4461-4CA3-940E-C65D209EB398}" type="presParOf" srcId="{A18FC7B6-65A4-4A88-9772-74E2C89B8C6B}" destId="{98FFFE8F-6927-4545-8A37-CB973F6A2BA0}" srcOrd="9" destOrd="0" presId="urn:microsoft.com/office/officeart/2005/8/layout/hierarchy3"/>
    <dgm:cxn modelId="{724860C5-F061-401F-A96B-4DAF0B57CC1B}" type="presParOf" srcId="{A18FC7B6-65A4-4A88-9772-74E2C89B8C6B}" destId="{FB988BA8-390B-426E-A1A2-57999E4FAF51}" srcOrd="10" destOrd="0" presId="urn:microsoft.com/office/officeart/2005/8/layout/hierarchy3"/>
    <dgm:cxn modelId="{774E3F93-D348-4EBA-96E7-AEA7E2D4C310}" type="presParOf" srcId="{A18FC7B6-65A4-4A88-9772-74E2C89B8C6B}" destId="{0790945C-9F02-470A-A984-130E184C390F}" srcOrd="11" destOrd="0" presId="urn:microsoft.com/office/officeart/2005/8/layout/hierarchy3"/>
    <dgm:cxn modelId="{FBACEBD9-9A7A-4124-ACA8-AFDCA9FD0154}" type="presParOf" srcId="{A18FC7B6-65A4-4A88-9772-74E2C89B8C6B}" destId="{D04C3BAD-AF51-44C3-8998-83A27E16528F}" srcOrd="12" destOrd="0" presId="urn:microsoft.com/office/officeart/2005/8/layout/hierarchy3"/>
    <dgm:cxn modelId="{B51A5ABE-F4F7-464D-9FD8-ABC1AB3E04F2}" type="presParOf" srcId="{A18FC7B6-65A4-4A88-9772-74E2C89B8C6B}" destId="{8EB555D2-D201-424C-BAB4-11315DEB8D44}" srcOrd="13" destOrd="0" presId="urn:microsoft.com/office/officeart/2005/8/layout/hierarchy3"/>
    <dgm:cxn modelId="{98F5219E-1995-4525-A7FA-68FCC2CC8C35}" type="presParOf" srcId="{A18FC7B6-65A4-4A88-9772-74E2C89B8C6B}" destId="{36CCC69C-FC71-4CF2-8709-A06C285687E2}" srcOrd="14" destOrd="0" presId="urn:microsoft.com/office/officeart/2005/8/layout/hierarchy3"/>
    <dgm:cxn modelId="{39200097-0A5F-41FD-96AC-051E5DA4F4E3}" type="presParOf" srcId="{A18FC7B6-65A4-4A88-9772-74E2C89B8C6B}" destId="{0E21D7A2-B362-460B-B8F2-B1437D0899FC}" srcOrd="15" destOrd="0" presId="urn:microsoft.com/office/officeart/2005/8/layout/hierarchy3"/>
    <dgm:cxn modelId="{71E13433-023B-4E6C-8DB8-A028E1E36518}" type="presParOf" srcId="{A18FC7B6-65A4-4A88-9772-74E2C89B8C6B}" destId="{64C8CF83-5A32-4837-891C-EFAAB1C69C6A}" srcOrd="16" destOrd="0" presId="urn:microsoft.com/office/officeart/2005/8/layout/hierarchy3"/>
    <dgm:cxn modelId="{385033BB-1C88-4752-A140-CAAC94631B49}" type="presParOf" srcId="{A18FC7B6-65A4-4A88-9772-74E2C89B8C6B}" destId="{47CC2ECD-7742-4442-84D7-34D053E56B64}" srcOrd="1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8ADDA-4398-412E-8F2E-9BE5A6D85C14}">
      <dsp:nvSpPr>
        <dsp:cNvPr id="0" name=""/>
        <dsp:cNvSpPr/>
      </dsp:nvSpPr>
      <dsp:spPr>
        <a:xfrm rot="5400000">
          <a:off x="-665552" y="665552"/>
          <a:ext cx="4437017" cy="31059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smtClean="0"/>
            <a:t>SALES BY CATEGORY</a:t>
          </a:r>
          <a:endParaRPr lang="en-IN" sz="4400" kern="1200" dirty="0"/>
        </a:p>
      </dsp:txBody>
      <dsp:txXfrm rot="-5400000">
        <a:off x="2" y="1552955"/>
        <a:ext cx="3105911" cy="1331106"/>
      </dsp:txXfrm>
    </dsp:sp>
    <dsp:sp modelId="{32113EB7-9BA6-483A-BAE4-695E70247855}">
      <dsp:nvSpPr>
        <dsp:cNvPr id="0" name=""/>
        <dsp:cNvSpPr/>
      </dsp:nvSpPr>
      <dsp:spPr>
        <a:xfrm rot="5400000">
          <a:off x="4975456" y="-1856479"/>
          <a:ext cx="2884061" cy="66231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 BASIC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 STYLE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 OUTDOOR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 SPORTS</a:t>
          </a:r>
          <a:endParaRPr lang="en-US" sz="3200" kern="1200" dirty="0"/>
        </a:p>
      </dsp:txBody>
      <dsp:txXfrm rot="-5400000">
        <a:off x="3105912" y="153853"/>
        <a:ext cx="6482362" cy="2602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F45A5-16F1-448D-B71B-EAA8056E2DD8}">
      <dsp:nvSpPr>
        <dsp:cNvPr id="0" name=""/>
        <dsp:cNvSpPr/>
      </dsp:nvSpPr>
      <dsp:spPr>
        <a:xfrm>
          <a:off x="7835621" y="2826592"/>
          <a:ext cx="1499415" cy="847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688"/>
              </a:lnTo>
              <a:lnTo>
                <a:pt x="1499415" y="737688"/>
              </a:lnTo>
              <a:lnTo>
                <a:pt x="1499415" y="84798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987ED-C12A-40E8-9F17-F7A8248B5D35}">
      <dsp:nvSpPr>
        <dsp:cNvPr id="0" name=""/>
        <dsp:cNvSpPr/>
      </dsp:nvSpPr>
      <dsp:spPr>
        <a:xfrm>
          <a:off x="7789901" y="2826592"/>
          <a:ext cx="91440" cy="847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7688"/>
              </a:lnTo>
              <a:lnTo>
                <a:pt x="89985" y="737688"/>
              </a:lnTo>
              <a:lnTo>
                <a:pt x="89985" y="84798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3B2A4-A1DE-4FB1-BC36-6DAB60298336}">
      <dsp:nvSpPr>
        <dsp:cNvPr id="0" name=""/>
        <dsp:cNvSpPr/>
      </dsp:nvSpPr>
      <dsp:spPr>
        <a:xfrm>
          <a:off x="6424737" y="2826592"/>
          <a:ext cx="1410883" cy="847982"/>
        </a:xfrm>
        <a:custGeom>
          <a:avLst/>
          <a:gdLst/>
          <a:ahLst/>
          <a:cxnLst/>
          <a:rect l="0" t="0" r="0" b="0"/>
          <a:pathLst>
            <a:path>
              <a:moveTo>
                <a:pt x="1410883" y="0"/>
              </a:moveTo>
              <a:lnTo>
                <a:pt x="1410883" y="737688"/>
              </a:lnTo>
              <a:lnTo>
                <a:pt x="0" y="737688"/>
              </a:lnTo>
              <a:lnTo>
                <a:pt x="0" y="84798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EAF15-8844-4A90-831D-A636AD811912}">
      <dsp:nvSpPr>
        <dsp:cNvPr id="0" name=""/>
        <dsp:cNvSpPr/>
      </dsp:nvSpPr>
      <dsp:spPr>
        <a:xfrm>
          <a:off x="4329328" y="1206907"/>
          <a:ext cx="3506293" cy="744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4408"/>
              </a:lnTo>
              <a:lnTo>
                <a:pt x="3506293" y="634408"/>
              </a:lnTo>
              <a:lnTo>
                <a:pt x="3506293" y="74470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92FAF-2306-46DA-89BA-D0FB74CAA8F5}">
      <dsp:nvSpPr>
        <dsp:cNvPr id="0" name=""/>
        <dsp:cNvSpPr/>
      </dsp:nvSpPr>
      <dsp:spPr>
        <a:xfrm>
          <a:off x="4463365" y="2692861"/>
          <a:ext cx="939485" cy="1829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9103"/>
              </a:lnTo>
              <a:lnTo>
                <a:pt x="939485" y="1719103"/>
              </a:lnTo>
              <a:lnTo>
                <a:pt x="939485" y="182939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A4721-FEBC-4CD3-B3A8-46A48DEB4D48}">
      <dsp:nvSpPr>
        <dsp:cNvPr id="0" name=""/>
        <dsp:cNvSpPr/>
      </dsp:nvSpPr>
      <dsp:spPr>
        <a:xfrm>
          <a:off x="3292372" y="2692861"/>
          <a:ext cx="1170993" cy="1868588"/>
        </a:xfrm>
        <a:custGeom>
          <a:avLst/>
          <a:gdLst/>
          <a:ahLst/>
          <a:cxnLst/>
          <a:rect l="0" t="0" r="0" b="0"/>
          <a:pathLst>
            <a:path>
              <a:moveTo>
                <a:pt x="1170993" y="0"/>
              </a:moveTo>
              <a:lnTo>
                <a:pt x="1170993" y="1758295"/>
              </a:lnTo>
              <a:lnTo>
                <a:pt x="0" y="1758295"/>
              </a:lnTo>
              <a:lnTo>
                <a:pt x="0" y="186858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CDECC-AD0D-4A17-A4C2-B1B6666F456E}">
      <dsp:nvSpPr>
        <dsp:cNvPr id="0" name=""/>
        <dsp:cNvSpPr/>
      </dsp:nvSpPr>
      <dsp:spPr>
        <a:xfrm>
          <a:off x="4329328" y="1206907"/>
          <a:ext cx="134037" cy="729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643"/>
              </a:lnTo>
              <a:lnTo>
                <a:pt x="134037" y="619643"/>
              </a:lnTo>
              <a:lnTo>
                <a:pt x="134037" y="72993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31B37-9320-4739-AEAA-5069D91E679F}">
      <dsp:nvSpPr>
        <dsp:cNvPr id="0" name=""/>
        <dsp:cNvSpPr/>
      </dsp:nvSpPr>
      <dsp:spPr>
        <a:xfrm>
          <a:off x="1228420" y="2707618"/>
          <a:ext cx="830869" cy="847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695"/>
              </a:lnTo>
              <a:lnTo>
                <a:pt x="830869" y="737695"/>
              </a:lnTo>
              <a:lnTo>
                <a:pt x="830869" y="84798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E6C0A-5A79-4C01-9114-7D54191B9E13}">
      <dsp:nvSpPr>
        <dsp:cNvPr id="0" name=""/>
        <dsp:cNvSpPr/>
      </dsp:nvSpPr>
      <dsp:spPr>
        <a:xfrm>
          <a:off x="604140" y="2707618"/>
          <a:ext cx="624280" cy="847989"/>
        </a:xfrm>
        <a:custGeom>
          <a:avLst/>
          <a:gdLst/>
          <a:ahLst/>
          <a:cxnLst/>
          <a:rect l="0" t="0" r="0" b="0"/>
          <a:pathLst>
            <a:path>
              <a:moveTo>
                <a:pt x="624280" y="0"/>
              </a:moveTo>
              <a:lnTo>
                <a:pt x="624280" y="737695"/>
              </a:lnTo>
              <a:lnTo>
                <a:pt x="0" y="737695"/>
              </a:lnTo>
              <a:lnTo>
                <a:pt x="0" y="84798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DF1C2-63D1-4E19-9374-99B545CFC283}">
      <dsp:nvSpPr>
        <dsp:cNvPr id="0" name=""/>
        <dsp:cNvSpPr/>
      </dsp:nvSpPr>
      <dsp:spPr>
        <a:xfrm>
          <a:off x="1228420" y="1206907"/>
          <a:ext cx="3100907" cy="744695"/>
        </a:xfrm>
        <a:custGeom>
          <a:avLst/>
          <a:gdLst/>
          <a:ahLst/>
          <a:cxnLst/>
          <a:rect l="0" t="0" r="0" b="0"/>
          <a:pathLst>
            <a:path>
              <a:moveTo>
                <a:pt x="3100907" y="0"/>
              </a:moveTo>
              <a:lnTo>
                <a:pt x="3100907" y="634401"/>
              </a:lnTo>
              <a:lnTo>
                <a:pt x="0" y="634401"/>
              </a:lnTo>
              <a:lnTo>
                <a:pt x="0" y="74469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172D7-3934-4726-8D53-E0AB02BA2FB8}">
      <dsp:nvSpPr>
        <dsp:cNvPr id="0" name=""/>
        <dsp:cNvSpPr/>
      </dsp:nvSpPr>
      <dsp:spPr>
        <a:xfrm>
          <a:off x="3734039" y="450891"/>
          <a:ext cx="1190576" cy="756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C3E773-0EA4-4369-88A2-C03B79674CDD}">
      <dsp:nvSpPr>
        <dsp:cNvPr id="0" name=""/>
        <dsp:cNvSpPr/>
      </dsp:nvSpPr>
      <dsp:spPr>
        <a:xfrm>
          <a:off x="3866326" y="576563"/>
          <a:ext cx="1190576" cy="756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BRAND</a:t>
          </a:r>
          <a:endParaRPr lang="en-US" sz="1900" kern="1200" dirty="0"/>
        </a:p>
      </dsp:txBody>
      <dsp:txXfrm>
        <a:off x="3888469" y="598706"/>
        <a:ext cx="1146290" cy="711730"/>
      </dsp:txXfrm>
    </dsp:sp>
    <dsp:sp modelId="{3D63CB6B-DBFB-415A-9EC1-58FC49CB24A3}">
      <dsp:nvSpPr>
        <dsp:cNvPr id="0" name=""/>
        <dsp:cNvSpPr/>
      </dsp:nvSpPr>
      <dsp:spPr>
        <a:xfrm>
          <a:off x="349227" y="1951602"/>
          <a:ext cx="1758386" cy="756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F9C010-00B4-4BBA-A260-8ED2E14F85C3}">
      <dsp:nvSpPr>
        <dsp:cNvPr id="0" name=""/>
        <dsp:cNvSpPr/>
      </dsp:nvSpPr>
      <dsp:spPr>
        <a:xfrm>
          <a:off x="481513" y="2077274"/>
          <a:ext cx="1758386" cy="756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BRAND A</a:t>
          </a:r>
          <a:endParaRPr lang="en-US" sz="1900" kern="1200" dirty="0"/>
        </a:p>
      </dsp:txBody>
      <dsp:txXfrm>
        <a:off x="503656" y="2099417"/>
        <a:ext cx="1714100" cy="711730"/>
      </dsp:txXfrm>
    </dsp:sp>
    <dsp:sp modelId="{E029B94B-B8E4-4789-A444-8BCB99F4A0D7}">
      <dsp:nvSpPr>
        <dsp:cNvPr id="0" name=""/>
        <dsp:cNvSpPr/>
      </dsp:nvSpPr>
      <dsp:spPr>
        <a:xfrm>
          <a:off x="8851" y="3555608"/>
          <a:ext cx="1190576" cy="756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834209-7F1A-43D6-8400-C7BE07BF4D97}">
      <dsp:nvSpPr>
        <dsp:cNvPr id="0" name=""/>
        <dsp:cNvSpPr/>
      </dsp:nvSpPr>
      <dsp:spPr>
        <a:xfrm>
          <a:off x="141138" y="3681280"/>
          <a:ext cx="1190576" cy="756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ENTRY PRICE</a:t>
          </a:r>
          <a:endParaRPr lang="en-US" sz="1900" kern="1200" dirty="0"/>
        </a:p>
      </dsp:txBody>
      <dsp:txXfrm>
        <a:off x="163281" y="3703423"/>
        <a:ext cx="1146290" cy="711730"/>
      </dsp:txXfrm>
    </dsp:sp>
    <dsp:sp modelId="{081FC9C2-CFA6-44D5-9001-B4A1DAA7FD19}">
      <dsp:nvSpPr>
        <dsp:cNvPr id="0" name=""/>
        <dsp:cNvSpPr/>
      </dsp:nvSpPr>
      <dsp:spPr>
        <a:xfrm>
          <a:off x="1464001" y="3555608"/>
          <a:ext cx="1190576" cy="756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6E346D-C7AC-46CD-A7E8-4F94D98FCD46}">
      <dsp:nvSpPr>
        <dsp:cNvPr id="0" name=""/>
        <dsp:cNvSpPr/>
      </dsp:nvSpPr>
      <dsp:spPr>
        <a:xfrm>
          <a:off x="1596287" y="3681280"/>
          <a:ext cx="1190576" cy="756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LADIES DRESS</a:t>
          </a:r>
          <a:endParaRPr lang="en-US" sz="1900" kern="1200" dirty="0"/>
        </a:p>
      </dsp:txBody>
      <dsp:txXfrm>
        <a:off x="1618430" y="3703423"/>
        <a:ext cx="1146290" cy="711730"/>
      </dsp:txXfrm>
    </dsp:sp>
    <dsp:sp modelId="{59BEBDFF-1051-4914-B090-B6C195F0335D}">
      <dsp:nvSpPr>
        <dsp:cNvPr id="0" name=""/>
        <dsp:cNvSpPr/>
      </dsp:nvSpPr>
      <dsp:spPr>
        <a:xfrm>
          <a:off x="3686579" y="1936844"/>
          <a:ext cx="1553571" cy="756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AD3A7C-7681-4B91-B093-AFD4305A71A1}">
      <dsp:nvSpPr>
        <dsp:cNvPr id="0" name=""/>
        <dsp:cNvSpPr/>
      </dsp:nvSpPr>
      <dsp:spPr>
        <a:xfrm>
          <a:off x="3818866" y="2062516"/>
          <a:ext cx="1553571" cy="756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BRAND B </a:t>
          </a:r>
          <a:endParaRPr lang="en-US" sz="1900" kern="1200" dirty="0"/>
        </a:p>
      </dsp:txBody>
      <dsp:txXfrm>
        <a:off x="3841009" y="2084659"/>
        <a:ext cx="1509285" cy="711730"/>
      </dsp:txXfrm>
    </dsp:sp>
    <dsp:sp modelId="{FC37E40B-B6B3-4EC3-9DC7-87C6D5D74C44}">
      <dsp:nvSpPr>
        <dsp:cNvPr id="0" name=""/>
        <dsp:cNvSpPr/>
      </dsp:nvSpPr>
      <dsp:spPr>
        <a:xfrm>
          <a:off x="2697084" y="4561449"/>
          <a:ext cx="1190576" cy="756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056312-19B8-4295-9C18-78EED24D7C39}">
      <dsp:nvSpPr>
        <dsp:cNvPr id="0" name=""/>
        <dsp:cNvSpPr/>
      </dsp:nvSpPr>
      <dsp:spPr>
        <a:xfrm>
          <a:off x="2829370" y="4687121"/>
          <a:ext cx="1190576" cy="756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URBAN STYLE</a:t>
          </a:r>
          <a:endParaRPr lang="en-US" sz="1900" kern="1200" dirty="0"/>
        </a:p>
      </dsp:txBody>
      <dsp:txXfrm>
        <a:off x="2851513" y="4709264"/>
        <a:ext cx="1146290" cy="711730"/>
      </dsp:txXfrm>
    </dsp:sp>
    <dsp:sp modelId="{59C5ECB6-B300-4957-8E02-8D8F6C3C9FF5}">
      <dsp:nvSpPr>
        <dsp:cNvPr id="0" name=""/>
        <dsp:cNvSpPr/>
      </dsp:nvSpPr>
      <dsp:spPr>
        <a:xfrm>
          <a:off x="4807562" y="4522258"/>
          <a:ext cx="1190576" cy="756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65CDEE-FA73-4FE2-9530-DA1BAAFE22C9}">
      <dsp:nvSpPr>
        <dsp:cNvPr id="0" name=""/>
        <dsp:cNvSpPr/>
      </dsp:nvSpPr>
      <dsp:spPr>
        <a:xfrm>
          <a:off x="4939849" y="4647930"/>
          <a:ext cx="1190576" cy="756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SMART STYLE</a:t>
          </a:r>
          <a:endParaRPr lang="en-US" sz="1900" kern="1200" dirty="0"/>
        </a:p>
      </dsp:txBody>
      <dsp:txXfrm>
        <a:off x="4961992" y="4670073"/>
        <a:ext cx="1146290" cy="711730"/>
      </dsp:txXfrm>
    </dsp:sp>
    <dsp:sp modelId="{828AB285-2F3B-4069-B16E-F0A0B2F93373}">
      <dsp:nvSpPr>
        <dsp:cNvPr id="0" name=""/>
        <dsp:cNvSpPr/>
      </dsp:nvSpPr>
      <dsp:spPr>
        <a:xfrm>
          <a:off x="7026404" y="1951609"/>
          <a:ext cx="1618434" cy="874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68CD477-1692-4FA9-9E79-C2DEA919C245}">
      <dsp:nvSpPr>
        <dsp:cNvPr id="0" name=""/>
        <dsp:cNvSpPr/>
      </dsp:nvSpPr>
      <dsp:spPr>
        <a:xfrm>
          <a:off x="7158690" y="2077281"/>
          <a:ext cx="1618434" cy="8749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BRAND C</a:t>
          </a:r>
          <a:endParaRPr lang="en-US" sz="1900" kern="1200" dirty="0"/>
        </a:p>
      </dsp:txBody>
      <dsp:txXfrm>
        <a:off x="7184317" y="2102908"/>
        <a:ext cx="1567180" cy="823728"/>
      </dsp:txXfrm>
    </dsp:sp>
    <dsp:sp modelId="{F9B1FA74-7E3B-4228-9962-63082D49DC15}">
      <dsp:nvSpPr>
        <dsp:cNvPr id="0" name=""/>
        <dsp:cNvSpPr/>
      </dsp:nvSpPr>
      <dsp:spPr>
        <a:xfrm>
          <a:off x="5829449" y="3674574"/>
          <a:ext cx="1190576" cy="756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3FB434-3543-44D9-9222-62D1F2559F4A}">
      <dsp:nvSpPr>
        <dsp:cNvPr id="0" name=""/>
        <dsp:cNvSpPr/>
      </dsp:nvSpPr>
      <dsp:spPr>
        <a:xfrm>
          <a:off x="5961735" y="3800246"/>
          <a:ext cx="1190576" cy="756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BASIC </a:t>
          </a:r>
          <a:endParaRPr lang="en-US" sz="1900" kern="1200" dirty="0"/>
        </a:p>
      </dsp:txBody>
      <dsp:txXfrm>
        <a:off x="5983878" y="3822389"/>
        <a:ext cx="1146290" cy="711730"/>
      </dsp:txXfrm>
    </dsp:sp>
    <dsp:sp modelId="{248855CC-E98F-49F5-A461-06BAEC93A8B6}">
      <dsp:nvSpPr>
        <dsp:cNvPr id="0" name=""/>
        <dsp:cNvSpPr/>
      </dsp:nvSpPr>
      <dsp:spPr>
        <a:xfrm>
          <a:off x="7284598" y="3674574"/>
          <a:ext cx="1190576" cy="756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06B1B4-A915-4CEB-833B-9D355BA46957}">
      <dsp:nvSpPr>
        <dsp:cNvPr id="0" name=""/>
        <dsp:cNvSpPr/>
      </dsp:nvSpPr>
      <dsp:spPr>
        <a:xfrm>
          <a:off x="7416885" y="3800246"/>
          <a:ext cx="1190576" cy="756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STYLE</a:t>
          </a:r>
          <a:endParaRPr lang="en-US" sz="1900" kern="1200" dirty="0"/>
        </a:p>
      </dsp:txBody>
      <dsp:txXfrm>
        <a:off x="7439028" y="3822389"/>
        <a:ext cx="1146290" cy="711730"/>
      </dsp:txXfrm>
    </dsp:sp>
    <dsp:sp modelId="{9BE1B95A-E89C-486E-9C19-54F295548A65}">
      <dsp:nvSpPr>
        <dsp:cNvPr id="0" name=""/>
        <dsp:cNvSpPr/>
      </dsp:nvSpPr>
      <dsp:spPr>
        <a:xfrm>
          <a:off x="8739748" y="3674574"/>
          <a:ext cx="1190576" cy="7560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B51AE8-2B76-4836-8894-316DFCFC3636}">
      <dsp:nvSpPr>
        <dsp:cNvPr id="0" name=""/>
        <dsp:cNvSpPr/>
      </dsp:nvSpPr>
      <dsp:spPr>
        <a:xfrm>
          <a:off x="8872034" y="3800246"/>
          <a:ext cx="1190576" cy="756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SPORTS</a:t>
          </a:r>
          <a:endParaRPr lang="en-US" sz="1900" kern="1200" dirty="0"/>
        </a:p>
      </dsp:txBody>
      <dsp:txXfrm>
        <a:off x="8894177" y="3822389"/>
        <a:ext cx="1146290" cy="711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E51D3-DF40-4499-AE0A-763823032B67}">
      <dsp:nvSpPr>
        <dsp:cNvPr id="0" name=""/>
        <dsp:cNvSpPr/>
      </dsp:nvSpPr>
      <dsp:spPr>
        <a:xfrm>
          <a:off x="536476" y="56406"/>
          <a:ext cx="3714085" cy="684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ENTRY PRICE</a:t>
          </a:r>
          <a:endParaRPr lang="en-US" sz="2800" kern="1200" dirty="0"/>
        </a:p>
      </dsp:txBody>
      <dsp:txXfrm>
        <a:off x="556520" y="76450"/>
        <a:ext cx="3673997" cy="644253"/>
      </dsp:txXfrm>
    </dsp:sp>
    <dsp:sp modelId="{BD27541C-D286-4958-9B2B-39DAE133E079}">
      <dsp:nvSpPr>
        <dsp:cNvPr id="0" name=""/>
        <dsp:cNvSpPr/>
      </dsp:nvSpPr>
      <dsp:spPr>
        <a:xfrm>
          <a:off x="907884" y="740748"/>
          <a:ext cx="1140171" cy="391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267"/>
              </a:lnTo>
              <a:lnTo>
                <a:pt x="1140171" y="39126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79F86-F72C-4BC9-AA69-8B5063CD1826}">
      <dsp:nvSpPr>
        <dsp:cNvPr id="0" name=""/>
        <dsp:cNvSpPr/>
      </dsp:nvSpPr>
      <dsp:spPr>
        <a:xfrm>
          <a:off x="2048056" y="833898"/>
          <a:ext cx="2314063" cy="596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CASE MATERIAL = SS</a:t>
          </a:r>
          <a:endParaRPr lang="en-US" sz="1500" kern="1200" dirty="0"/>
        </a:p>
      </dsp:txBody>
      <dsp:txXfrm>
        <a:off x="2065519" y="851361"/>
        <a:ext cx="2279137" cy="561310"/>
      </dsp:txXfrm>
    </dsp:sp>
    <dsp:sp modelId="{65534118-5C06-43B4-A5F2-D64F5C8A6DB4}">
      <dsp:nvSpPr>
        <dsp:cNvPr id="0" name=""/>
        <dsp:cNvSpPr/>
      </dsp:nvSpPr>
      <dsp:spPr>
        <a:xfrm>
          <a:off x="907884" y="740748"/>
          <a:ext cx="1140171" cy="1136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6563"/>
              </a:lnTo>
              <a:lnTo>
                <a:pt x="1140171" y="113656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8C27F-740C-4AA2-9D64-555CB271D8CC}">
      <dsp:nvSpPr>
        <dsp:cNvPr id="0" name=""/>
        <dsp:cNvSpPr/>
      </dsp:nvSpPr>
      <dsp:spPr>
        <a:xfrm>
          <a:off x="2048056" y="1579193"/>
          <a:ext cx="1951180" cy="596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SILVER =256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GOLDEN = 231</a:t>
          </a:r>
          <a:endParaRPr lang="en-US" sz="1500" kern="1200" dirty="0"/>
        </a:p>
      </dsp:txBody>
      <dsp:txXfrm>
        <a:off x="2065519" y="1596656"/>
        <a:ext cx="1916254" cy="561310"/>
      </dsp:txXfrm>
    </dsp:sp>
    <dsp:sp modelId="{E8CEE37F-8C3E-469E-9290-4AFE71E3CAC0}">
      <dsp:nvSpPr>
        <dsp:cNvPr id="0" name=""/>
        <dsp:cNvSpPr/>
      </dsp:nvSpPr>
      <dsp:spPr>
        <a:xfrm>
          <a:off x="907884" y="740748"/>
          <a:ext cx="1140171" cy="1881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858"/>
              </a:lnTo>
              <a:lnTo>
                <a:pt x="1140171" y="188185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B0EB5-0D27-4E3D-AECC-EACBB08A0B95}">
      <dsp:nvSpPr>
        <dsp:cNvPr id="0" name=""/>
        <dsp:cNvSpPr/>
      </dsp:nvSpPr>
      <dsp:spPr>
        <a:xfrm>
          <a:off x="2048056" y="2324488"/>
          <a:ext cx="2332828" cy="596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CASE SHAPE = ROUND</a:t>
          </a:r>
          <a:endParaRPr lang="en-US" sz="1500" kern="1200" dirty="0"/>
        </a:p>
      </dsp:txBody>
      <dsp:txXfrm>
        <a:off x="2065519" y="2341951"/>
        <a:ext cx="2297902" cy="561310"/>
      </dsp:txXfrm>
    </dsp:sp>
    <dsp:sp modelId="{DED029B3-2C29-4C1D-94E6-75CBC8F06C70}">
      <dsp:nvSpPr>
        <dsp:cNvPr id="0" name=""/>
        <dsp:cNvSpPr/>
      </dsp:nvSpPr>
      <dsp:spPr>
        <a:xfrm>
          <a:off x="907884" y="740748"/>
          <a:ext cx="1140171" cy="2627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7153"/>
              </a:lnTo>
              <a:lnTo>
                <a:pt x="1140171" y="26271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4FAC7-92CB-484A-9C3E-109480D50497}">
      <dsp:nvSpPr>
        <dsp:cNvPr id="0" name=""/>
        <dsp:cNvSpPr/>
      </dsp:nvSpPr>
      <dsp:spPr>
        <a:xfrm>
          <a:off x="2048056" y="3069783"/>
          <a:ext cx="1876483" cy="596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DIAL = ANALOG</a:t>
          </a:r>
          <a:endParaRPr lang="en-US" sz="1500" kern="1200" dirty="0"/>
        </a:p>
      </dsp:txBody>
      <dsp:txXfrm>
        <a:off x="2065519" y="3087246"/>
        <a:ext cx="1841557" cy="561310"/>
      </dsp:txXfrm>
    </dsp:sp>
    <dsp:sp modelId="{68B93DA3-30F4-4BC3-B2BF-387BB0D95431}">
      <dsp:nvSpPr>
        <dsp:cNvPr id="0" name=""/>
        <dsp:cNvSpPr/>
      </dsp:nvSpPr>
      <dsp:spPr>
        <a:xfrm>
          <a:off x="907884" y="740748"/>
          <a:ext cx="1098234" cy="3400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0405"/>
              </a:lnTo>
              <a:lnTo>
                <a:pt x="1098234" y="340040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BEB5D-52FA-4FF2-9677-FC46E127C772}">
      <dsp:nvSpPr>
        <dsp:cNvPr id="0" name=""/>
        <dsp:cNvSpPr/>
      </dsp:nvSpPr>
      <dsp:spPr>
        <a:xfrm>
          <a:off x="2006119" y="3843036"/>
          <a:ext cx="1904463" cy="596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STRAP = SS</a:t>
          </a:r>
          <a:endParaRPr lang="en-US" sz="1500" kern="1200" dirty="0"/>
        </a:p>
      </dsp:txBody>
      <dsp:txXfrm>
        <a:off x="2023582" y="3860499"/>
        <a:ext cx="1869537" cy="561310"/>
      </dsp:txXfrm>
    </dsp:sp>
    <dsp:sp modelId="{1958D9BD-C3EB-445D-A99A-0E82CC2291CF}">
      <dsp:nvSpPr>
        <dsp:cNvPr id="0" name=""/>
        <dsp:cNvSpPr/>
      </dsp:nvSpPr>
      <dsp:spPr>
        <a:xfrm>
          <a:off x="907884" y="740748"/>
          <a:ext cx="1140171" cy="4117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17743"/>
              </a:lnTo>
              <a:lnTo>
                <a:pt x="1140171" y="41177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D97C8-6A4E-4957-9C87-5E52CFAD7A07}">
      <dsp:nvSpPr>
        <dsp:cNvPr id="0" name=""/>
        <dsp:cNvSpPr/>
      </dsp:nvSpPr>
      <dsp:spPr>
        <a:xfrm>
          <a:off x="2048056" y="4560373"/>
          <a:ext cx="2602813" cy="596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PRICE RANGE = 1K-3K</a:t>
          </a:r>
          <a:endParaRPr lang="en-US" sz="1500" kern="1200" dirty="0"/>
        </a:p>
      </dsp:txBody>
      <dsp:txXfrm>
        <a:off x="2065519" y="4577836"/>
        <a:ext cx="2567887" cy="561310"/>
      </dsp:txXfrm>
    </dsp:sp>
    <dsp:sp modelId="{97E66D12-286C-4D6B-B26E-A6BD00674B57}">
      <dsp:nvSpPr>
        <dsp:cNvPr id="0" name=""/>
        <dsp:cNvSpPr/>
      </dsp:nvSpPr>
      <dsp:spPr>
        <a:xfrm>
          <a:off x="907884" y="740748"/>
          <a:ext cx="1140171" cy="4863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3038"/>
              </a:lnTo>
              <a:lnTo>
                <a:pt x="1140171" y="486303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93EEE-3D9E-4ADF-B6B8-74452EB58EA9}">
      <dsp:nvSpPr>
        <dsp:cNvPr id="0" name=""/>
        <dsp:cNvSpPr/>
      </dsp:nvSpPr>
      <dsp:spPr>
        <a:xfrm>
          <a:off x="2048056" y="5305668"/>
          <a:ext cx="1858110" cy="596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TECHNOLOGY = 3H</a:t>
          </a:r>
          <a:endParaRPr lang="en-US" sz="1500" kern="1200" dirty="0"/>
        </a:p>
      </dsp:txBody>
      <dsp:txXfrm>
        <a:off x="2065519" y="5323131"/>
        <a:ext cx="1823184" cy="561310"/>
      </dsp:txXfrm>
    </dsp:sp>
    <dsp:sp modelId="{C31E4857-A140-4BF6-A4E2-C10E4125ACC5}">
      <dsp:nvSpPr>
        <dsp:cNvPr id="0" name=""/>
        <dsp:cNvSpPr/>
      </dsp:nvSpPr>
      <dsp:spPr>
        <a:xfrm>
          <a:off x="5317442" y="497"/>
          <a:ext cx="3396530" cy="686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LADIES DRESS</a:t>
          </a:r>
          <a:endParaRPr lang="en-US" sz="2800" kern="1200" dirty="0"/>
        </a:p>
      </dsp:txBody>
      <dsp:txXfrm>
        <a:off x="5337545" y="20600"/>
        <a:ext cx="3356324" cy="646145"/>
      </dsp:txXfrm>
    </dsp:sp>
    <dsp:sp modelId="{3E069D36-8D15-4E54-9DC7-88CF2EDF0044}">
      <dsp:nvSpPr>
        <dsp:cNvPr id="0" name=""/>
        <dsp:cNvSpPr/>
      </dsp:nvSpPr>
      <dsp:spPr>
        <a:xfrm>
          <a:off x="5657095" y="686848"/>
          <a:ext cx="339653" cy="447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177"/>
              </a:lnTo>
              <a:lnTo>
                <a:pt x="339653" y="44717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A5958-664B-444F-9C54-239E1CF07536}">
      <dsp:nvSpPr>
        <dsp:cNvPr id="0" name=""/>
        <dsp:cNvSpPr/>
      </dsp:nvSpPr>
      <dsp:spPr>
        <a:xfrm>
          <a:off x="5996748" y="835907"/>
          <a:ext cx="1607023" cy="596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CASE MATERIAL=SS</a:t>
          </a:r>
          <a:endParaRPr lang="en-US" sz="1500" kern="1200" dirty="0"/>
        </a:p>
      </dsp:txBody>
      <dsp:txXfrm>
        <a:off x="6014211" y="853370"/>
        <a:ext cx="1572097" cy="561310"/>
      </dsp:txXfrm>
    </dsp:sp>
    <dsp:sp modelId="{64B13D37-1D76-4EAA-8009-159CD501954E}">
      <dsp:nvSpPr>
        <dsp:cNvPr id="0" name=""/>
        <dsp:cNvSpPr/>
      </dsp:nvSpPr>
      <dsp:spPr>
        <a:xfrm>
          <a:off x="5657095" y="686848"/>
          <a:ext cx="339653" cy="1192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2472"/>
              </a:lnTo>
              <a:lnTo>
                <a:pt x="339653" y="119247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B1AEB-08D6-4AB3-8298-D8AC05790CB1}">
      <dsp:nvSpPr>
        <dsp:cNvPr id="0" name=""/>
        <dsp:cNvSpPr/>
      </dsp:nvSpPr>
      <dsp:spPr>
        <a:xfrm>
          <a:off x="5996748" y="1581202"/>
          <a:ext cx="1718848" cy="596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SILVER = 137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GOLDEN = 222</a:t>
          </a:r>
          <a:endParaRPr lang="en-US" sz="1500" kern="1200" dirty="0"/>
        </a:p>
      </dsp:txBody>
      <dsp:txXfrm>
        <a:off x="6014211" y="1598665"/>
        <a:ext cx="1683922" cy="561310"/>
      </dsp:txXfrm>
    </dsp:sp>
    <dsp:sp modelId="{8177A75F-5D9F-4E27-AFA7-E92D1F11B6D3}">
      <dsp:nvSpPr>
        <dsp:cNvPr id="0" name=""/>
        <dsp:cNvSpPr/>
      </dsp:nvSpPr>
      <dsp:spPr>
        <a:xfrm>
          <a:off x="5657095" y="686848"/>
          <a:ext cx="339653" cy="1937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7767"/>
              </a:lnTo>
              <a:lnTo>
                <a:pt x="339653" y="193776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D009B-13F8-430B-ABC5-A109B9D3940D}">
      <dsp:nvSpPr>
        <dsp:cNvPr id="0" name=""/>
        <dsp:cNvSpPr/>
      </dsp:nvSpPr>
      <dsp:spPr>
        <a:xfrm>
          <a:off x="5996748" y="2326497"/>
          <a:ext cx="2445684" cy="596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CASE SHAPE = ROUND</a:t>
          </a:r>
        </a:p>
      </dsp:txBody>
      <dsp:txXfrm>
        <a:off x="6014211" y="2343960"/>
        <a:ext cx="2410758" cy="561310"/>
      </dsp:txXfrm>
    </dsp:sp>
    <dsp:sp modelId="{3149A645-1540-4A3B-9DA3-0F4A5658B98B}">
      <dsp:nvSpPr>
        <dsp:cNvPr id="0" name=""/>
        <dsp:cNvSpPr/>
      </dsp:nvSpPr>
      <dsp:spPr>
        <a:xfrm>
          <a:off x="5657095" y="686848"/>
          <a:ext cx="339653" cy="2683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62"/>
              </a:lnTo>
              <a:lnTo>
                <a:pt x="339653" y="268306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10974-6E52-46C5-9793-22DCD3DB9407}">
      <dsp:nvSpPr>
        <dsp:cNvPr id="0" name=""/>
        <dsp:cNvSpPr/>
      </dsp:nvSpPr>
      <dsp:spPr>
        <a:xfrm>
          <a:off x="5996748" y="3071793"/>
          <a:ext cx="1774761" cy="596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DIAL = ANALOG</a:t>
          </a:r>
        </a:p>
      </dsp:txBody>
      <dsp:txXfrm>
        <a:off x="6014211" y="3089256"/>
        <a:ext cx="1739835" cy="561310"/>
      </dsp:txXfrm>
    </dsp:sp>
    <dsp:sp modelId="{6F12967F-0819-4D44-9DF5-1FD0769B29AC}">
      <dsp:nvSpPr>
        <dsp:cNvPr id="0" name=""/>
        <dsp:cNvSpPr/>
      </dsp:nvSpPr>
      <dsp:spPr>
        <a:xfrm>
          <a:off x="5657095" y="686848"/>
          <a:ext cx="339653" cy="3428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8357"/>
              </a:lnTo>
              <a:lnTo>
                <a:pt x="339653" y="342835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88493-2E0C-4740-B337-1C4ABA023D72}">
      <dsp:nvSpPr>
        <dsp:cNvPr id="0" name=""/>
        <dsp:cNvSpPr/>
      </dsp:nvSpPr>
      <dsp:spPr>
        <a:xfrm>
          <a:off x="5996748" y="3817088"/>
          <a:ext cx="1345347" cy="596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STRAP = SS</a:t>
          </a:r>
        </a:p>
      </dsp:txBody>
      <dsp:txXfrm>
        <a:off x="6014211" y="3834551"/>
        <a:ext cx="1310421" cy="561310"/>
      </dsp:txXfrm>
    </dsp:sp>
    <dsp:sp modelId="{082247A6-93E5-4BF0-A9ED-3732CD6650A7}">
      <dsp:nvSpPr>
        <dsp:cNvPr id="0" name=""/>
        <dsp:cNvSpPr/>
      </dsp:nvSpPr>
      <dsp:spPr>
        <a:xfrm>
          <a:off x="5657095" y="686848"/>
          <a:ext cx="339653" cy="4173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3652"/>
              </a:lnTo>
              <a:lnTo>
                <a:pt x="339653" y="417365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3D7C6-5E5F-4A75-A973-346EB7545054}">
      <dsp:nvSpPr>
        <dsp:cNvPr id="0" name=""/>
        <dsp:cNvSpPr/>
      </dsp:nvSpPr>
      <dsp:spPr>
        <a:xfrm>
          <a:off x="5996748" y="4562383"/>
          <a:ext cx="2194081" cy="596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PRICE RANGE =2K-4K</a:t>
          </a:r>
        </a:p>
      </dsp:txBody>
      <dsp:txXfrm>
        <a:off x="6014211" y="4579846"/>
        <a:ext cx="2159155" cy="561310"/>
      </dsp:txXfrm>
    </dsp:sp>
    <dsp:sp modelId="{6323A2CE-8C91-45AC-B1C6-D437B75B8EDC}">
      <dsp:nvSpPr>
        <dsp:cNvPr id="0" name=""/>
        <dsp:cNvSpPr/>
      </dsp:nvSpPr>
      <dsp:spPr>
        <a:xfrm>
          <a:off x="5657095" y="686848"/>
          <a:ext cx="339653" cy="4918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47"/>
              </a:lnTo>
              <a:lnTo>
                <a:pt x="339653" y="491894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136BA-7790-4586-AFFF-4D052B18CB6F}">
      <dsp:nvSpPr>
        <dsp:cNvPr id="0" name=""/>
        <dsp:cNvSpPr/>
      </dsp:nvSpPr>
      <dsp:spPr>
        <a:xfrm>
          <a:off x="5996748" y="5307678"/>
          <a:ext cx="2585460" cy="5962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TECHNOLOGY = 3 H</a:t>
          </a:r>
        </a:p>
      </dsp:txBody>
      <dsp:txXfrm>
        <a:off x="6014211" y="5325141"/>
        <a:ext cx="2550534" cy="561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E51D3-DF40-4499-AE0A-763823032B67}">
      <dsp:nvSpPr>
        <dsp:cNvPr id="0" name=""/>
        <dsp:cNvSpPr/>
      </dsp:nvSpPr>
      <dsp:spPr>
        <a:xfrm>
          <a:off x="980415" y="50404"/>
          <a:ext cx="3297449" cy="607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URABAN STYLE</a:t>
          </a:r>
          <a:endParaRPr lang="en-US" sz="2800" kern="1200" dirty="0"/>
        </a:p>
      </dsp:txBody>
      <dsp:txXfrm>
        <a:off x="998210" y="68199"/>
        <a:ext cx="3261859" cy="571984"/>
      </dsp:txXfrm>
    </dsp:sp>
    <dsp:sp modelId="{BD27541C-D286-4958-9B2B-39DAE133E079}">
      <dsp:nvSpPr>
        <dsp:cNvPr id="0" name=""/>
        <dsp:cNvSpPr/>
      </dsp:nvSpPr>
      <dsp:spPr>
        <a:xfrm>
          <a:off x="1310160" y="657978"/>
          <a:ext cx="1012270" cy="347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376"/>
              </a:lnTo>
              <a:lnTo>
                <a:pt x="1012270" y="34737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79F86-F72C-4BC9-AA69-8B5063CD1826}">
      <dsp:nvSpPr>
        <dsp:cNvPr id="0" name=""/>
        <dsp:cNvSpPr/>
      </dsp:nvSpPr>
      <dsp:spPr>
        <a:xfrm>
          <a:off x="2322430" y="740679"/>
          <a:ext cx="2478535" cy="529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CASE MATERIAL = SS, ALLOY</a:t>
          </a:r>
        </a:p>
      </dsp:txBody>
      <dsp:txXfrm>
        <a:off x="2337934" y="756183"/>
        <a:ext cx="2447527" cy="498343"/>
      </dsp:txXfrm>
    </dsp:sp>
    <dsp:sp modelId="{65534118-5C06-43B4-A5F2-D64F5C8A6DB4}">
      <dsp:nvSpPr>
        <dsp:cNvPr id="0" name=""/>
        <dsp:cNvSpPr/>
      </dsp:nvSpPr>
      <dsp:spPr>
        <a:xfrm>
          <a:off x="1310160" y="657978"/>
          <a:ext cx="1012270" cy="1009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9066"/>
              </a:lnTo>
              <a:lnTo>
                <a:pt x="1012270" y="100906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8C27F-740C-4AA2-9D64-555CB271D8CC}">
      <dsp:nvSpPr>
        <dsp:cNvPr id="0" name=""/>
        <dsp:cNvSpPr/>
      </dsp:nvSpPr>
      <dsp:spPr>
        <a:xfrm>
          <a:off x="2322430" y="1402369"/>
          <a:ext cx="1732302" cy="529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SILVER =111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BLK = 57</a:t>
          </a:r>
          <a:endParaRPr lang="en-US" sz="1300" kern="1200" dirty="0"/>
        </a:p>
      </dsp:txBody>
      <dsp:txXfrm>
        <a:off x="2337934" y="1417873"/>
        <a:ext cx="1701294" cy="498343"/>
      </dsp:txXfrm>
    </dsp:sp>
    <dsp:sp modelId="{E8CEE37F-8C3E-469E-9290-4AFE71E3CAC0}">
      <dsp:nvSpPr>
        <dsp:cNvPr id="0" name=""/>
        <dsp:cNvSpPr/>
      </dsp:nvSpPr>
      <dsp:spPr>
        <a:xfrm>
          <a:off x="1310160" y="657978"/>
          <a:ext cx="1012270" cy="1670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756"/>
              </a:lnTo>
              <a:lnTo>
                <a:pt x="1012270" y="167075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B0EB5-0D27-4E3D-AECC-EACBB08A0B95}">
      <dsp:nvSpPr>
        <dsp:cNvPr id="0" name=""/>
        <dsp:cNvSpPr/>
      </dsp:nvSpPr>
      <dsp:spPr>
        <a:xfrm>
          <a:off x="2322430" y="2064059"/>
          <a:ext cx="3081725" cy="529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CASE SHAPE = ROUND, RECTANGLE</a:t>
          </a:r>
          <a:endParaRPr lang="en-US" sz="1300" kern="1200" dirty="0"/>
        </a:p>
      </dsp:txBody>
      <dsp:txXfrm>
        <a:off x="2337934" y="2079563"/>
        <a:ext cx="3050717" cy="498343"/>
      </dsp:txXfrm>
    </dsp:sp>
    <dsp:sp modelId="{DED029B3-2C29-4C1D-94E6-75CBC8F06C70}">
      <dsp:nvSpPr>
        <dsp:cNvPr id="0" name=""/>
        <dsp:cNvSpPr/>
      </dsp:nvSpPr>
      <dsp:spPr>
        <a:xfrm>
          <a:off x="1310160" y="657978"/>
          <a:ext cx="1012270" cy="2332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2446"/>
              </a:lnTo>
              <a:lnTo>
                <a:pt x="1012270" y="23324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4FAC7-92CB-484A-9C3E-109480D50497}">
      <dsp:nvSpPr>
        <dsp:cNvPr id="0" name=""/>
        <dsp:cNvSpPr/>
      </dsp:nvSpPr>
      <dsp:spPr>
        <a:xfrm>
          <a:off x="2322430" y="2725749"/>
          <a:ext cx="1665984" cy="529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DIAL = ANALOG</a:t>
          </a:r>
          <a:endParaRPr lang="en-US" sz="1300" kern="1200" dirty="0"/>
        </a:p>
      </dsp:txBody>
      <dsp:txXfrm>
        <a:off x="2337934" y="2741253"/>
        <a:ext cx="1634976" cy="498343"/>
      </dsp:txXfrm>
    </dsp:sp>
    <dsp:sp modelId="{E0F100B7-0C85-4393-882B-317C03EE6B3E}">
      <dsp:nvSpPr>
        <dsp:cNvPr id="0" name=""/>
        <dsp:cNvSpPr/>
      </dsp:nvSpPr>
      <dsp:spPr>
        <a:xfrm>
          <a:off x="1310160" y="657978"/>
          <a:ext cx="1012270" cy="2994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4136"/>
              </a:lnTo>
              <a:lnTo>
                <a:pt x="1012270" y="299413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58671-A906-4BCB-8D72-A2726B8C3CBA}">
      <dsp:nvSpPr>
        <dsp:cNvPr id="0" name=""/>
        <dsp:cNvSpPr/>
      </dsp:nvSpPr>
      <dsp:spPr>
        <a:xfrm>
          <a:off x="2322430" y="3387439"/>
          <a:ext cx="2970782" cy="529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DIAL COLOUR = BLACK, SILVER</a:t>
          </a:r>
          <a:endParaRPr lang="en-US" sz="1300" kern="1200" dirty="0"/>
        </a:p>
      </dsp:txBody>
      <dsp:txXfrm>
        <a:off x="2337934" y="3402943"/>
        <a:ext cx="2939774" cy="498343"/>
      </dsp:txXfrm>
    </dsp:sp>
    <dsp:sp modelId="{68B93DA3-30F4-4BC3-B2BF-387BB0D95431}">
      <dsp:nvSpPr>
        <dsp:cNvPr id="0" name=""/>
        <dsp:cNvSpPr/>
      </dsp:nvSpPr>
      <dsp:spPr>
        <a:xfrm>
          <a:off x="1310160" y="657978"/>
          <a:ext cx="975037" cy="3680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0647"/>
              </a:lnTo>
              <a:lnTo>
                <a:pt x="975037" y="368064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BEB5D-52FA-4FF2-9677-FC46E127C772}">
      <dsp:nvSpPr>
        <dsp:cNvPr id="0" name=""/>
        <dsp:cNvSpPr/>
      </dsp:nvSpPr>
      <dsp:spPr>
        <a:xfrm>
          <a:off x="2285198" y="4073950"/>
          <a:ext cx="2323524" cy="529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STRAP = SS, LEATHER</a:t>
          </a:r>
          <a:endParaRPr lang="en-US" sz="1300" kern="1200" dirty="0"/>
        </a:p>
      </dsp:txBody>
      <dsp:txXfrm>
        <a:off x="2300702" y="4089454"/>
        <a:ext cx="2292516" cy="498343"/>
      </dsp:txXfrm>
    </dsp:sp>
    <dsp:sp modelId="{1958D9BD-C3EB-445D-A99A-0E82CC2291CF}">
      <dsp:nvSpPr>
        <dsp:cNvPr id="0" name=""/>
        <dsp:cNvSpPr/>
      </dsp:nvSpPr>
      <dsp:spPr>
        <a:xfrm>
          <a:off x="1310160" y="657978"/>
          <a:ext cx="1012270" cy="4317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7516"/>
              </a:lnTo>
              <a:lnTo>
                <a:pt x="1012270" y="431751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D97C8-6A4E-4957-9C87-5E52CFAD7A07}">
      <dsp:nvSpPr>
        <dsp:cNvPr id="0" name=""/>
        <dsp:cNvSpPr/>
      </dsp:nvSpPr>
      <dsp:spPr>
        <a:xfrm>
          <a:off x="2322430" y="4710818"/>
          <a:ext cx="2310837" cy="529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PRICE RANGE = 6K-9K</a:t>
          </a:r>
          <a:endParaRPr lang="en-US" sz="1300" kern="1200" dirty="0"/>
        </a:p>
      </dsp:txBody>
      <dsp:txXfrm>
        <a:off x="2337934" y="4726322"/>
        <a:ext cx="2279829" cy="498343"/>
      </dsp:txXfrm>
    </dsp:sp>
    <dsp:sp modelId="{97E66D12-286C-4D6B-B26E-A6BD00674B57}">
      <dsp:nvSpPr>
        <dsp:cNvPr id="0" name=""/>
        <dsp:cNvSpPr/>
      </dsp:nvSpPr>
      <dsp:spPr>
        <a:xfrm>
          <a:off x="1310160" y="657978"/>
          <a:ext cx="1012270" cy="4979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9205"/>
              </a:lnTo>
              <a:lnTo>
                <a:pt x="1012270" y="497920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93EEE-3D9E-4ADF-B6B8-74452EB58EA9}">
      <dsp:nvSpPr>
        <dsp:cNvPr id="0" name=""/>
        <dsp:cNvSpPr/>
      </dsp:nvSpPr>
      <dsp:spPr>
        <a:xfrm>
          <a:off x="2322430" y="5372508"/>
          <a:ext cx="2981513" cy="529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TECHNOLOGY = MULTIFUNCTION</a:t>
          </a:r>
          <a:endParaRPr lang="en-US" sz="1300" kern="1200" dirty="0"/>
        </a:p>
      </dsp:txBody>
      <dsp:txXfrm>
        <a:off x="2337934" y="5388012"/>
        <a:ext cx="2950505" cy="498343"/>
      </dsp:txXfrm>
    </dsp:sp>
    <dsp:sp modelId="{C31E4857-A140-4BF6-A4E2-C10E4125ACC5}">
      <dsp:nvSpPr>
        <dsp:cNvPr id="0" name=""/>
        <dsp:cNvSpPr/>
      </dsp:nvSpPr>
      <dsp:spPr>
        <a:xfrm>
          <a:off x="5225066" y="767"/>
          <a:ext cx="3015516" cy="609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SMART STYLE</a:t>
          </a:r>
          <a:endParaRPr lang="en-US" sz="2800" kern="1200" dirty="0"/>
        </a:p>
      </dsp:txBody>
      <dsp:txXfrm>
        <a:off x="5242913" y="18614"/>
        <a:ext cx="2979822" cy="573664"/>
      </dsp:txXfrm>
    </dsp:sp>
    <dsp:sp modelId="{3E069D36-8D15-4E54-9DC7-88CF2EDF0044}">
      <dsp:nvSpPr>
        <dsp:cNvPr id="0" name=""/>
        <dsp:cNvSpPr/>
      </dsp:nvSpPr>
      <dsp:spPr>
        <a:xfrm>
          <a:off x="5526618" y="610125"/>
          <a:ext cx="301551" cy="397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013"/>
              </a:lnTo>
              <a:lnTo>
                <a:pt x="301551" y="39701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A5958-664B-444F-9C54-239E1CF07536}">
      <dsp:nvSpPr>
        <dsp:cNvPr id="0" name=""/>
        <dsp:cNvSpPr/>
      </dsp:nvSpPr>
      <dsp:spPr>
        <a:xfrm>
          <a:off x="5828169" y="742463"/>
          <a:ext cx="1426751" cy="529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CASE MATERIAL=SS</a:t>
          </a:r>
          <a:endParaRPr lang="en-US" sz="1300" kern="1200" dirty="0"/>
        </a:p>
      </dsp:txBody>
      <dsp:txXfrm>
        <a:off x="5843673" y="757967"/>
        <a:ext cx="1395743" cy="498343"/>
      </dsp:txXfrm>
    </dsp:sp>
    <dsp:sp modelId="{64B13D37-1D76-4EAA-8009-159CD501954E}">
      <dsp:nvSpPr>
        <dsp:cNvPr id="0" name=""/>
        <dsp:cNvSpPr/>
      </dsp:nvSpPr>
      <dsp:spPr>
        <a:xfrm>
          <a:off x="5526618" y="610125"/>
          <a:ext cx="301551" cy="105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703"/>
              </a:lnTo>
              <a:lnTo>
                <a:pt x="301551" y="105870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B1AEB-08D6-4AB3-8298-D8AC05790CB1}">
      <dsp:nvSpPr>
        <dsp:cNvPr id="0" name=""/>
        <dsp:cNvSpPr/>
      </dsp:nvSpPr>
      <dsp:spPr>
        <a:xfrm>
          <a:off x="5828169" y="1404153"/>
          <a:ext cx="1526032" cy="529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SILVER = 120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BLK = 62</a:t>
          </a:r>
          <a:endParaRPr lang="en-US" sz="1300" kern="1200" dirty="0"/>
        </a:p>
      </dsp:txBody>
      <dsp:txXfrm>
        <a:off x="5843673" y="1419657"/>
        <a:ext cx="1495024" cy="498343"/>
      </dsp:txXfrm>
    </dsp:sp>
    <dsp:sp modelId="{8177A75F-5D9F-4E27-AFA7-E92D1F11B6D3}">
      <dsp:nvSpPr>
        <dsp:cNvPr id="0" name=""/>
        <dsp:cNvSpPr/>
      </dsp:nvSpPr>
      <dsp:spPr>
        <a:xfrm>
          <a:off x="5526618" y="610125"/>
          <a:ext cx="301551" cy="1720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393"/>
              </a:lnTo>
              <a:lnTo>
                <a:pt x="301551" y="17203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D009B-13F8-430B-ABC5-A109B9D3940D}">
      <dsp:nvSpPr>
        <dsp:cNvPr id="0" name=""/>
        <dsp:cNvSpPr/>
      </dsp:nvSpPr>
      <dsp:spPr>
        <a:xfrm>
          <a:off x="5828169" y="2065843"/>
          <a:ext cx="2171333" cy="529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CASE SHAPE = ROUND</a:t>
          </a:r>
        </a:p>
      </dsp:txBody>
      <dsp:txXfrm>
        <a:off x="5843673" y="2081347"/>
        <a:ext cx="2140325" cy="498343"/>
      </dsp:txXfrm>
    </dsp:sp>
    <dsp:sp modelId="{3149A645-1540-4A3B-9DA3-0F4A5658B98B}">
      <dsp:nvSpPr>
        <dsp:cNvPr id="0" name=""/>
        <dsp:cNvSpPr/>
      </dsp:nvSpPr>
      <dsp:spPr>
        <a:xfrm>
          <a:off x="5526618" y="610125"/>
          <a:ext cx="301551" cy="2382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083"/>
              </a:lnTo>
              <a:lnTo>
                <a:pt x="301551" y="238208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10974-6E52-46C5-9793-22DCD3DB9407}">
      <dsp:nvSpPr>
        <dsp:cNvPr id="0" name=""/>
        <dsp:cNvSpPr/>
      </dsp:nvSpPr>
      <dsp:spPr>
        <a:xfrm>
          <a:off x="5828169" y="2727533"/>
          <a:ext cx="1575673" cy="529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DIAL = ANALOG</a:t>
          </a:r>
        </a:p>
      </dsp:txBody>
      <dsp:txXfrm>
        <a:off x="5843673" y="2743037"/>
        <a:ext cx="1544665" cy="498343"/>
      </dsp:txXfrm>
    </dsp:sp>
    <dsp:sp modelId="{B10C0147-AEFE-4319-8403-A834A27B3E31}">
      <dsp:nvSpPr>
        <dsp:cNvPr id="0" name=""/>
        <dsp:cNvSpPr/>
      </dsp:nvSpPr>
      <dsp:spPr>
        <a:xfrm>
          <a:off x="5526618" y="610125"/>
          <a:ext cx="301551" cy="3043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3773"/>
              </a:lnTo>
              <a:lnTo>
                <a:pt x="301551" y="304377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490F8-739D-4EB9-B630-0AEB2BA8F727}">
      <dsp:nvSpPr>
        <dsp:cNvPr id="0" name=""/>
        <dsp:cNvSpPr/>
      </dsp:nvSpPr>
      <dsp:spPr>
        <a:xfrm>
          <a:off x="5828169" y="3389223"/>
          <a:ext cx="2933050" cy="529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DIAL COLOUR = BLACK, SILVER</a:t>
          </a:r>
        </a:p>
      </dsp:txBody>
      <dsp:txXfrm>
        <a:off x="5843673" y="3404727"/>
        <a:ext cx="2902042" cy="498343"/>
      </dsp:txXfrm>
    </dsp:sp>
    <dsp:sp modelId="{6F12967F-0819-4D44-9DF5-1FD0769B29AC}">
      <dsp:nvSpPr>
        <dsp:cNvPr id="0" name=""/>
        <dsp:cNvSpPr/>
      </dsp:nvSpPr>
      <dsp:spPr>
        <a:xfrm>
          <a:off x="5526618" y="610125"/>
          <a:ext cx="301551" cy="3705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5463"/>
              </a:lnTo>
              <a:lnTo>
                <a:pt x="301551" y="370546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88493-2E0C-4740-B337-1C4ABA023D72}">
      <dsp:nvSpPr>
        <dsp:cNvPr id="0" name=""/>
        <dsp:cNvSpPr/>
      </dsp:nvSpPr>
      <dsp:spPr>
        <a:xfrm>
          <a:off x="5828169" y="4050912"/>
          <a:ext cx="1952622" cy="529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STRAP = SS, LEATHER</a:t>
          </a:r>
        </a:p>
      </dsp:txBody>
      <dsp:txXfrm>
        <a:off x="5843673" y="4066416"/>
        <a:ext cx="1921614" cy="498343"/>
      </dsp:txXfrm>
    </dsp:sp>
    <dsp:sp modelId="{082247A6-93E5-4BF0-A9ED-3732CD6650A7}">
      <dsp:nvSpPr>
        <dsp:cNvPr id="0" name=""/>
        <dsp:cNvSpPr/>
      </dsp:nvSpPr>
      <dsp:spPr>
        <a:xfrm>
          <a:off x="5526618" y="610125"/>
          <a:ext cx="301551" cy="4367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7153"/>
              </a:lnTo>
              <a:lnTo>
                <a:pt x="301551" y="43671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3D7C6-5E5F-4A75-A973-346EB7545054}">
      <dsp:nvSpPr>
        <dsp:cNvPr id="0" name=""/>
        <dsp:cNvSpPr/>
      </dsp:nvSpPr>
      <dsp:spPr>
        <a:xfrm>
          <a:off x="5828169" y="4712602"/>
          <a:ext cx="1947955" cy="529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PRICE RANGE =5K-6K</a:t>
          </a:r>
        </a:p>
      </dsp:txBody>
      <dsp:txXfrm>
        <a:off x="5843673" y="4728106"/>
        <a:ext cx="1916947" cy="498343"/>
      </dsp:txXfrm>
    </dsp:sp>
    <dsp:sp modelId="{6323A2CE-8C91-45AC-B1C6-D437B75B8EDC}">
      <dsp:nvSpPr>
        <dsp:cNvPr id="0" name=""/>
        <dsp:cNvSpPr/>
      </dsp:nvSpPr>
      <dsp:spPr>
        <a:xfrm>
          <a:off x="5526618" y="610125"/>
          <a:ext cx="301551" cy="5028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8843"/>
              </a:lnTo>
              <a:lnTo>
                <a:pt x="301551" y="50288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136BA-7790-4586-AFFF-4D052B18CB6F}">
      <dsp:nvSpPr>
        <dsp:cNvPr id="0" name=""/>
        <dsp:cNvSpPr/>
      </dsp:nvSpPr>
      <dsp:spPr>
        <a:xfrm>
          <a:off x="5828169" y="5374292"/>
          <a:ext cx="2295430" cy="529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TECHNOLOGY = 3H DATE, MULTIFUNCTION</a:t>
          </a:r>
        </a:p>
      </dsp:txBody>
      <dsp:txXfrm>
        <a:off x="5843673" y="5389796"/>
        <a:ext cx="2264422" cy="4983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E51D3-DF40-4499-AE0A-763823032B67}">
      <dsp:nvSpPr>
        <dsp:cNvPr id="0" name=""/>
        <dsp:cNvSpPr/>
      </dsp:nvSpPr>
      <dsp:spPr>
        <a:xfrm>
          <a:off x="0" y="45932"/>
          <a:ext cx="1865396" cy="546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BASIC</a:t>
          </a:r>
          <a:endParaRPr lang="en-US" sz="2800" kern="1200" dirty="0"/>
        </a:p>
      </dsp:txBody>
      <dsp:txXfrm>
        <a:off x="15999" y="61931"/>
        <a:ext cx="1833398" cy="514234"/>
      </dsp:txXfrm>
    </dsp:sp>
    <dsp:sp modelId="{BD27541C-D286-4958-9B2B-39DAE133E079}">
      <dsp:nvSpPr>
        <dsp:cNvPr id="0" name=""/>
        <dsp:cNvSpPr/>
      </dsp:nvSpPr>
      <dsp:spPr>
        <a:xfrm>
          <a:off x="186539" y="592165"/>
          <a:ext cx="722115" cy="312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304"/>
              </a:lnTo>
              <a:lnTo>
                <a:pt x="722115" y="31230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79F86-F72C-4BC9-AA69-8B5063CD1826}">
      <dsp:nvSpPr>
        <dsp:cNvPr id="0" name=""/>
        <dsp:cNvSpPr/>
      </dsp:nvSpPr>
      <dsp:spPr>
        <a:xfrm>
          <a:off x="908655" y="666516"/>
          <a:ext cx="2228299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CASE MATERIAL = BRASS</a:t>
          </a:r>
        </a:p>
      </dsp:txBody>
      <dsp:txXfrm>
        <a:off x="922594" y="680455"/>
        <a:ext cx="2200421" cy="448029"/>
      </dsp:txXfrm>
    </dsp:sp>
    <dsp:sp modelId="{65534118-5C06-43B4-A5F2-D64F5C8A6DB4}">
      <dsp:nvSpPr>
        <dsp:cNvPr id="0" name=""/>
        <dsp:cNvSpPr/>
      </dsp:nvSpPr>
      <dsp:spPr>
        <a:xfrm>
          <a:off x="186539" y="592165"/>
          <a:ext cx="722115" cy="907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189"/>
              </a:lnTo>
              <a:lnTo>
                <a:pt x="722115" y="90718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8C27F-740C-4AA2-9D64-555CB271D8CC}">
      <dsp:nvSpPr>
        <dsp:cNvPr id="0" name=""/>
        <dsp:cNvSpPr/>
      </dsp:nvSpPr>
      <dsp:spPr>
        <a:xfrm>
          <a:off x="908655" y="1261400"/>
          <a:ext cx="1557406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GOLDEN =3653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SILVER = 1700</a:t>
          </a:r>
          <a:endParaRPr lang="en-US" sz="1200" kern="1200" dirty="0"/>
        </a:p>
      </dsp:txBody>
      <dsp:txXfrm>
        <a:off x="922594" y="1275339"/>
        <a:ext cx="1529528" cy="448029"/>
      </dsp:txXfrm>
    </dsp:sp>
    <dsp:sp modelId="{E8CEE37F-8C3E-469E-9290-4AFE71E3CAC0}">
      <dsp:nvSpPr>
        <dsp:cNvPr id="0" name=""/>
        <dsp:cNvSpPr/>
      </dsp:nvSpPr>
      <dsp:spPr>
        <a:xfrm>
          <a:off x="186539" y="592165"/>
          <a:ext cx="722115" cy="1502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074"/>
              </a:lnTo>
              <a:lnTo>
                <a:pt x="722115" y="15020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B0EB5-0D27-4E3D-AECC-EACBB08A0B95}">
      <dsp:nvSpPr>
        <dsp:cNvPr id="0" name=""/>
        <dsp:cNvSpPr/>
      </dsp:nvSpPr>
      <dsp:spPr>
        <a:xfrm>
          <a:off x="908655" y="1856285"/>
          <a:ext cx="1881899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CASE SHAPE = ROUND</a:t>
          </a:r>
          <a:endParaRPr lang="en-US" sz="1200" kern="1200" dirty="0"/>
        </a:p>
      </dsp:txBody>
      <dsp:txXfrm>
        <a:off x="922594" y="1870224"/>
        <a:ext cx="1854021" cy="448029"/>
      </dsp:txXfrm>
    </dsp:sp>
    <dsp:sp modelId="{DED029B3-2C29-4C1D-94E6-75CBC8F06C70}">
      <dsp:nvSpPr>
        <dsp:cNvPr id="0" name=""/>
        <dsp:cNvSpPr/>
      </dsp:nvSpPr>
      <dsp:spPr>
        <a:xfrm>
          <a:off x="186539" y="592165"/>
          <a:ext cx="722115" cy="2096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6958"/>
              </a:lnTo>
              <a:lnTo>
                <a:pt x="722115" y="209695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4FAC7-92CB-484A-9C3E-109480D50497}">
      <dsp:nvSpPr>
        <dsp:cNvPr id="0" name=""/>
        <dsp:cNvSpPr/>
      </dsp:nvSpPr>
      <dsp:spPr>
        <a:xfrm>
          <a:off x="908655" y="2451170"/>
          <a:ext cx="1497784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DIAL = ANALOG</a:t>
          </a:r>
          <a:endParaRPr lang="en-US" sz="1200" kern="1200" dirty="0"/>
        </a:p>
      </dsp:txBody>
      <dsp:txXfrm>
        <a:off x="922594" y="2465109"/>
        <a:ext cx="1469906" cy="448029"/>
      </dsp:txXfrm>
    </dsp:sp>
    <dsp:sp modelId="{E0F100B7-0C85-4393-882B-317C03EE6B3E}">
      <dsp:nvSpPr>
        <dsp:cNvPr id="0" name=""/>
        <dsp:cNvSpPr/>
      </dsp:nvSpPr>
      <dsp:spPr>
        <a:xfrm>
          <a:off x="186539" y="592165"/>
          <a:ext cx="722115" cy="2691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1843"/>
              </a:lnTo>
              <a:lnTo>
                <a:pt x="722115" y="26918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58671-A906-4BCB-8D72-A2726B8C3CBA}">
      <dsp:nvSpPr>
        <dsp:cNvPr id="0" name=""/>
        <dsp:cNvSpPr/>
      </dsp:nvSpPr>
      <dsp:spPr>
        <a:xfrm>
          <a:off x="908655" y="3046055"/>
          <a:ext cx="2670847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DIAL COLOUR = WHITE, CHMP</a:t>
          </a:r>
          <a:endParaRPr lang="en-US" sz="1200" kern="1200" dirty="0"/>
        </a:p>
      </dsp:txBody>
      <dsp:txXfrm>
        <a:off x="922594" y="3059994"/>
        <a:ext cx="2642969" cy="448029"/>
      </dsp:txXfrm>
    </dsp:sp>
    <dsp:sp modelId="{68B93DA3-30F4-4BC3-B2BF-387BB0D95431}">
      <dsp:nvSpPr>
        <dsp:cNvPr id="0" name=""/>
        <dsp:cNvSpPr/>
      </dsp:nvSpPr>
      <dsp:spPr>
        <a:xfrm>
          <a:off x="186539" y="592165"/>
          <a:ext cx="688642" cy="3309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9043"/>
              </a:lnTo>
              <a:lnTo>
                <a:pt x="688642" y="33090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BEB5D-52FA-4FF2-9677-FC46E127C772}">
      <dsp:nvSpPr>
        <dsp:cNvPr id="0" name=""/>
        <dsp:cNvSpPr/>
      </dsp:nvSpPr>
      <dsp:spPr>
        <a:xfrm>
          <a:off x="875181" y="3663254"/>
          <a:ext cx="2088938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STRAP = SS &gt; LEATHER</a:t>
          </a:r>
          <a:endParaRPr lang="en-US" sz="1200" kern="1200" dirty="0"/>
        </a:p>
      </dsp:txBody>
      <dsp:txXfrm>
        <a:off x="889120" y="3677193"/>
        <a:ext cx="2061060" cy="448029"/>
      </dsp:txXfrm>
    </dsp:sp>
    <dsp:sp modelId="{CE4DAD12-F241-46BB-AA1D-5DB0B5BEEC88}">
      <dsp:nvSpPr>
        <dsp:cNvPr id="0" name=""/>
        <dsp:cNvSpPr/>
      </dsp:nvSpPr>
      <dsp:spPr>
        <a:xfrm>
          <a:off x="186539" y="592165"/>
          <a:ext cx="722115" cy="3881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1612"/>
              </a:lnTo>
              <a:lnTo>
                <a:pt x="722115" y="38816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F042E-FF78-4E82-BBF2-08F86085E7B3}">
      <dsp:nvSpPr>
        <dsp:cNvPr id="0" name=""/>
        <dsp:cNvSpPr/>
      </dsp:nvSpPr>
      <dsp:spPr>
        <a:xfrm>
          <a:off x="908655" y="4235824"/>
          <a:ext cx="2815310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STRAP COLOUR  = GOLDEN, SILVER </a:t>
          </a:r>
          <a:endParaRPr lang="en-US" sz="1200" kern="1200" dirty="0"/>
        </a:p>
      </dsp:txBody>
      <dsp:txXfrm>
        <a:off x="922594" y="4249763"/>
        <a:ext cx="2787432" cy="448029"/>
      </dsp:txXfrm>
    </dsp:sp>
    <dsp:sp modelId="{1958D9BD-C3EB-445D-A99A-0E82CC2291CF}">
      <dsp:nvSpPr>
        <dsp:cNvPr id="0" name=""/>
        <dsp:cNvSpPr/>
      </dsp:nvSpPr>
      <dsp:spPr>
        <a:xfrm>
          <a:off x="186539" y="592165"/>
          <a:ext cx="722115" cy="4476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6497"/>
              </a:lnTo>
              <a:lnTo>
                <a:pt x="722115" y="447649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D97C8-6A4E-4957-9C87-5E52CFAD7A07}">
      <dsp:nvSpPr>
        <dsp:cNvPr id="0" name=""/>
        <dsp:cNvSpPr/>
      </dsp:nvSpPr>
      <dsp:spPr>
        <a:xfrm>
          <a:off x="908655" y="4830709"/>
          <a:ext cx="2077531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PRICE RANGE = 2K-6K</a:t>
          </a:r>
          <a:endParaRPr lang="en-US" sz="1200" kern="1200" dirty="0"/>
        </a:p>
      </dsp:txBody>
      <dsp:txXfrm>
        <a:off x="922594" y="4844648"/>
        <a:ext cx="2049653" cy="448029"/>
      </dsp:txXfrm>
    </dsp:sp>
    <dsp:sp modelId="{97E66D12-286C-4D6B-B26E-A6BD00674B57}">
      <dsp:nvSpPr>
        <dsp:cNvPr id="0" name=""/>
        <dsp:cNvSpPr/>
      </dsp:nvSpPr>
      <dsp:spPr>
        <a:xfrm>
          <a:off x="186539" y="592165"/>
          <a:ext cx="722115" cy="5071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1382"/>
              </a:lnTo>
              <a:lnTo>
                <a:pt x="722115" y="50713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93EEE-3D9E-4ADF-B6B8-74452EB58EA9}">
      <dsp:nvSpPr>
        <dsp:cNvPr id="0" name=""/>
        <dsp:cNvSpPr/>
      </dsp:nvSpPr>
      <dsp:spPr>
        <a:xfrm>
          <a:off x="908655" y="5425593"/>
          <a:ext cx="2680495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TECHNOLOGY = 3H</a:t>
          </a:r>
          <a:endParaRPr lang="en-US" sz="1200" kern="1200" dirty="0"/>
        </a:p>
      </dsp:txBody>
      <dsp:txXfrm>
        <a:off x="922594" y="5439532"/>
        <a:ext cx="2652617" cy="448029"/>
      </dsp:txXfrm>
    </dsp:sp>
    <dsp:sp modelId="{C31E4857-A140-4BF6-A4E2-C10E4125ACC5}">
      <dsp:nvSpPr>
        <dsp:cNvPr id="0" name=""/>
        <dsp:cNvSpPr/>
      </dsp:nvSpPr>
      <dsp:spPr>
        <a:xfrm>
          <a:off x="3594234" y="1306"/>
          <a:ext cx="2034353" cy="547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STYLE</a:t>
          </a:r>
          <a:endParaRPr lang="en-US" sz="2800" kern="1200" dirty="0"/>
        </a:p>
      </dsp:txBody>
      <dsp:txXfrm>
        <a:off x="3610280" y="17352"/>
        <a:ext cx="2002261" cy="515744"/>
      </dsp:txXfrm>
    </dsp:sp>
    <dsp:sp modelId="{3E069D36-8D15-4E54-9DC7-88CF2EDF0044}">
      <dsp:nvSpPr>
        <dsp:cNvPr id="0" name=""/>
        <dsp:cNvSpPr/>
      </dsp:nvSpPr>
      <dsp:spPr>
        <a:xfrm>
          <a:off x="3797670" y="549143"/>
          <a:ext cx="164249" cy="356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930"/>
              </a:lnTo>
              <a:lnTo>
                <a:pt x="164249" y="35693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A5958-664B-444F-9C54-239E1CF07536}">
      <dsp:nvSpPr>
        <dsp:cNvPr id="0" name=""/>
        <dsp:cNvSpPr/>
      </dsp:nvSpPr>
      <dsp:spPr>
        <a:xfrm>
          <a:off x="3961919" y="668120"/>
          <a:ext cx="1831346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CASE MATERIAL= BRASS</a:t>
          </a:r>
          <a:endParaRPr lang="en-US" sz="1200" kern="1200" dirty="0"/>
        </a:p>
      </dsp:txBody>
      <dsp:txXfrm>
        <a:off x="3975858" y="682059"/>
        <a:ext cx="1803468" cy="448029"/>
      </dsp:txXfrm>
    </dsp:sp>
    <dsp:sp modelId="{64B13D37-1D76-4EAA-8009-159CD501954E}">
      <dsp:nvSpPr>
        <dsp:cNvPr id="0" name=""/>
        <dsp:cNvSpPr/>
      </dsp:nvSpPr>
      <dsp:spPr>
        <a:xfrm>
          <a:off x="3797670" y="549143"/>
          <a:ext cx="164249" cy="95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1815"/>
              </a:lnTo>
              <a:lnTo>
                <a:pt x="164249" y="95181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B1AEB-08D6-4AB3-8298-D8AC05790CB1}">
      <dsp:nvSpPr>
        <dsp:cNvPr id="0" name=""/>
        <dsp:cNvSpPr/>
      </dsp:nvSpPr>
      <dsp:spPr>
        <a:xfrm>
          <a:off x="3961919" y="1263004"/>
          <a:ext cx="1371962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SILVER = 1204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BLK = 1184</a:t>
          </a:r>
          <a:endParaRPr lang="en-US" sz="1200" kern="1200" dirty="0"/>
        </a:p>
      </dsp:txBody>
      <dsp:txXfrm>
        <a:off x="3975858" y="1276943"/>
        <a:ext cx="1344084" cy="448029"/>
      </dsp:txXfrm>
    </dsp:sp>
    <dsp:sp modelId="{8177A75F-5D9F-4E27-AFA7-E92D1F11B6D3}">
      <dsp:nvSpPr>
        <dsp:cNvPr id="0" name=""/>
        <dsp:cNvSpPr/>
      </dsp:nvSpPr>
      <dsp:spPr>
        <a:xfrm>
          <a:off x="3797670" y="549143"/>
          <a:ext cx="164249" cy="1546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700"/>
              </a:lnTo>
              <a:lnTo>
                <a:pt x="164249" y="15467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D009B-13F8-430B-ABC5-A109B9D3940D}">
      <dsp:nvSpPr>
        <dsp:cNvPr id="0" name=""/>
        <dsp:cNvSpPr/>
      </dsp:nvSpPr>
      <dsp:spPr>
        <a:xfrm>
          <a:off x="3961919" y="1857889"/>
          <a:ext cx="1952112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CASE SHAPE = ROUND</a:t>
          </a:r>
        </a:p>
      </dsp:txBody>
      <dsp:txXfrm>
        <a:off x="3975858" y="1871828"/>
        <a:ext cx="1924234" cy="448029"/>
      </dsp:txXfrm>
    </dsp:sp>
    <dsp:sp modelId="{3149A645-1540-4A3B-9DA3-0F4A5658B98B}">
      <dsp:nvSpPr>
        <dsp:cNvPr id="0" name=""/>
        <dsp:cNvSpPr/>
      </dsp:nvSpPr>
      <dsp:spPr>
        <a:xfrm>
          <a:off x="3797670" y="549143"/>
          <a:ext cx="164249" cy="214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1584"/>
              </a:lnTo>
              <a:lnTo>
                <a:pt x="164249" y="214158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10974-6E52-46C5-9793-22DCD3DB9407}">
      <dsp:nvSpPr>
        <dsp:cNvPr id="0" name=""/>
        <dsp:cNvSpPr/>
      </dsp:nvSpPr>
      <dsp:spPr>
        <a:xfrm>
          <a:off x="3961919" y="2452774"/>
          <a:ext cx="1416590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DIAL = ANALOG</a:t>
          </a:r>
        </a:p>
      </dsp:txBody>
      <dsp:txXfrm>
        <a:off x="3975858" y="2466713"/>
        <a:ext cx="1388712" cy="448029"/>
      </dsp:txXfrm>
    </dsp:sp>
    <dsp:sp modelId="{B10C0147-AEFE-4319-8403-A834A27B3E31}">
      <dsp:nvSpPr>
        <dsp:cNvPr id="0" name=""/>
        <dsp:cNvSpPr/>
      </dsp:nvSpPr>
      <dsp:spPr>
        <a:xfrm>
          <a:off x="3797670" y="549143"/>
          <a:ext cx="164249" cy="2736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6469"/>
              </a:lnTo>
              <a:lnTo>
                <a:pt x="164249" y="27364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490F8-739D-4EB9-B630-0AEB2BA8F727}">
      <dsp:nvSpPr>
        <dsp:cNvPr id="0" name=""/>
        <dsp:cNvSpPr/>
      </dsp:nvSpPr>
      <dsp:spPr>
        <a:xfrm>
          <a:off x="3961919" y="3047658"/>
          <a:ext cx="2170146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DIAL COLOUR = WHITE</a:t>
          </a:r>
        </a:p>
      </dsp:txBody>
      <dsp:txXfrm>
        <a:off x="3975858" y="3061597"/>
        <a:ext cx="2142268" cy="448029"/>
      </dsp:txXfrm>
    </dsp:sp>
    <dsp:sp modelId="{6F12967F-0819-4D44-9DF5-1FD0769B29AC}">
      <dsp:nvSpPr>
        <dsp:cNvPr id="0" name=""/>
        <dsp:cNvSpPr/>
      </dsp:nvSpPr>
      <dsp:spPr>
        <a:xfrm>
          <a:off x="3797670" y="549143"/>
          <a:ext cx="164249" cy="3331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1354"/>
              </a:lnTo>
              <a:lnTo>
                <a:pt x="164249" y="333135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88493-2E0C-4740-B337-1C4ABA023D72}">
      <dsp:nvSpPr>
        <dsp:cNvPr id="0" name=""/>
        <dsp:cNvSpPr/>
      </dsp:nvSpPr>
      <dsp:spPr>
        <a:xfrm>
          <a:off x="3961919" y="3642543"/>
          <a:ext cx="1755482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STRAP = SS &gt; LEATHER</a:t>
          </a:r>
        </a:p>
      </dsp:txBody>
      <dsp:txXfrm>
        <a:off x="3975858" y="3656482"/>
        <a:ext cx="1727604" cy="448029"/>
      </dsp:txXfrm>
    </dsp:sp>
    <dsp:sp modelId="{031A987C-5789-4CE9-8AEB-C20FEF58D7FF}">
      <dsp:nvSpPr>
        <dsp:cNvPr id="0" name=""/>
        <dsp:cNvSpPr/>
      </dsp:nvSpPr>
      <dsp:spPr>
        <a:xfrm>
          <a:off x="3797670" y="549143"/>
          <a:ext cx="164249" cy="3926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6238"/>
              </a:lnTo>
              <a:lnTo>
                <a:pt x="164249" y="392623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9F7DF-3A2B-4073-A59E-116C392623B9}">
      <dsp:nvSpPr>
        <dsp:cNvPr id="0" name=""/>
        <dsp:cNvSpPr/>
      </dsp:nvSpPr>
      <dsp:spPr>
        <a:xfrm>
          <a:off x="3961919" y="4237428"/>
          <a:ext cx="2720882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STRAP COLOUR = BROWN, SILVER</a:t>
          </a:r>
        </a:p>
      </dsp:txBody>
      <dsp:txXfrm>
        <a:off x="3975858" y="4251367"/>
        <a:ext cx="2693004" cy="448029"/>
      </dsp:txXfrm>
    </dsp:sp>
    <dsp:sp modelId="{082247A6-93E5-4BF0-A9ED-3732CD6650A7}">
      <dsp:nvSpPr>
        <dsp:cNvPr id="0" name=""/>
        <dsp:cNvSpPr/>
      </dsp:nvSpPr>
      <dsp:spPr>
        <a:xfrm>
          <a:off x="3797670" y="549143"/>
          <a:ext cx="164249" cy="4521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1123"/>
              </a:lnTo>
              <a:lnTo>
                <a:pt x="164249" y="452112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3D7C6-5E5F-4A75-A973-346EB7545054}">
      <dsp:nvSpPr>
        <dsp:cNvPr id="0" name=""/>
        <dsp:cNvSpPr/>
      </dsp:nvSpPr>
      <dsp:spPr>
        <a:xfrm>
          <a:off x="3961919" y="4832312"/>
          <a:ext cx="1751287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PRICE RANGE =3K-6K</a:t>
          </a:r>
        </a:p>
      </dsp:txBody>
      <dsp:txXfrm>
        <a:off x="3975858" y="4846251"/>
        <a:ext cx="1723409" cy="448029"/>
      </dsp:txXfrm>
    </dsp:sp>
    <dsp:sp modelId="{6323A2CE-8C91-45AC-B1C6-D437B75B8EDC}">
      <dsp:nvSpPr>
        <dsp:cNvPr id="0" name=""/>
        <dsp:cNvSpPr/>
      </dsp:nvSpPr>
      <dsp:spPr>
        <a:xfrm>
          <a:off x="3797670" y="549143"/>
          <a:ext cx="164249" cy="5116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6008"/>
              </a:lnTo>
              <a:lnTo>
                <a:pt x="164249" y="511600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136BA-7790-4586-AFFF-4D052B18CB6F}">
      <dsp:nvSpPr>
        <dsp:cNvPr id="0" name=""/>
        <dsp:cNvSpPr/>
      </dsp:nvSpPr>
      <dsp:spPr>
        <a:xfrm>
          <a:off x="3961919" y="5427197"/>
          <a:ext cx="2063680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TECHNOLOGY = 3H</a:t>
          </a:r>
        </a:p>
      </dsp:txBody>
      <dsp:txXfrm>
        <a:off x="3975858" y="5441136"/>
        <a:ext cx="2035802" cy="448029"/>
      </dsp:txXfrm>
    </dsp:sp>
    <dsp:sp modelId="{60F9C6FF-FB54-44B2-A335-233A3709B253}">
      <dsp:nvSpPr>
        <dsp:cNvPr id="0" name=""/>
        <dsp:cNvSpPr/>
      </dsp:nvSpPr>
      <dsp:spPr>
        <a:xfrm>
          <a:off x="6532036" y="1306"/>
          <a:ext cx="1943597" cy="475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SPORTS</a:t>
          </a:r>
        </a:p>
      </dsp:txBody>
      <dsp:txXfrm>
        <a:off x="6545975" y="15245"/>
        <a:ext cx="1915719" cy="448029"/>
      </dsp:txXfrm>
    </dsp:sp>
    <dsp:sp modelId="{1E10AD7A-CB33-49D4-97E7-E004B4356D81}">
      <dsp:nvSpPr>
        <dsp:cNvPr id="0" name=""/>
        <dsp:cNvSpPr/>
      </dsp:nvSpPr>
      <dsp:spPr>
        <a:xfrm>
          <a:off x="6726396" y="477214"/>
          <a:ext cx="194359" cy="356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930"/>
              </a:lnTo>
              <a:lnTo>
                <a:pt x="194359" y="35693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9AEBDE-E62A-4C1F-909A-8AC7F26354D2}">
      <dsp:nvSpPr>
        <dsp:cNvPr id="0" name=""/>
        <dsp:cNvSpPr/>
      </dsp:nvSpPr>
      <dsp:spPr>
        <a:xfrm>
          <a:off x="6920755" y="596191"/>
          <a:ext cx="1871809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CASE MATERIAL = RESIN</a:t>
          </a:r>
        </a:p>
      </dsp:txBody>
      <dsp:txXfrm>
        <a:off x="6934694" y="610130"/>
        <a:ext cx="1843931" cy="448029"/>
      </dsp:txXfrm>
    </dsp:sp>
    <dsp:sp modelId="{41C55D6B-181B-4A72-86EB-C5888B4A94E6}">
      <dsp:nvSpPr>
        <dsp:cNvPr id="0" name=""/>
        <dsp:cNvSpPr/>
      </dsp:nvSpPr>
      <dsp:spPr>
        <a:xfrm>
          <a:off x="6726396" y="477214"/>
          <a:ext cx="194359" cy="95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1815"/>
              </a:lnTo>
              <a:lnTo>
                <a:pt x="194359" y="95181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A2200-F5D5-4CAD-B1E0-B6D8FB2A8E6B}">
      <dsp:nvSpPr>
        <dsp:cNvPr id="0" name=""/>
        <dsp:cNvSpPr/>
      </dsp:nvSpPr>
      <dsp:spPr>
        <a:xfrm>
          <a:off x="6920755" y="1191076"/>
          <a:ext cx="2054695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BLACK = 357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SILVER = 176</a:t>
          </a:r>
        </a:p>
      </dsp:txBody>
      <dsp:txXfrm>
        <a:off x="6934694" y="1205015"/>
        <a:ext cx="2026817" cy="448029"/>
      </dsp:txXfrm>
    </dsp:sp>
    <dsp:sp modelId="{69901A4A-A0C1-4DED-8E1E-2A697A943A37}">
      <dsp:nvSpPr>
        <dsp:cNvPr id="0" name=""/>
        <dsp:cNvSpPr/>
      </dsp:nvSpPr>
      <dsp:spPr>
        <a:xfrm>
          <a:off x="6726396" y="477214"/>
          <a:ext cx="194359" cy="1546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700"/>
              </a:lnTo>
              <a:lnTo>
                <a:pt x="194359" y="15467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C2197-6718-4301-97A4-B3874B2C0F72}">
      <dsp:nvSpPr>
        <dsp:cNvPr id="0" name=""/>
        <dsp:cNvSpPr/>
      </dsp:nvSpPr>
      <dsp:spPr>
        <a:xfrm>
          <a:off x="6920755" y="1785960"/>
          <a:ext cx="2273559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CASE SHAPE = ROUND</a:t>
          </a:r>
        </a:p>
      </dsp:txBody>
      <dsp:txXfrm>
        <a:off x="6934694" y="1799899"/>
        <a:ext cx="2245681" cy="448029"/>
      </dsp:txXfrm>
    </dsp:sp>
    <dsp:sp modelId="{5C4C7181-C09A-4689-B2EF-EDD67A747401}">
      <dsp:nvSpPr>
        <dsp:cNvPr id="0" name=""/>
        <dsp:cNvSpPr/>
      </dsp:nvSpPr>
      <dsp:spPr>
        <a:xfrm>
          <a:off x="6726396" y="477214"/>
          <a:ext cx="194359" cy="214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1584"/>
              </a:lnTo>
              <a:lnTo>
                <a:pt x="194359" y="214158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882E3-AC47-4FA6-A44A-5DC33C55E360}">
      <dsp:nvSpPr>
        <dsp:cNvPr id="0" name=""/>
        <dsp:cNvSpPr/>
      </dsp:nvSpPr>
      <dsp:spPr>
        <a:xfrm>
          <a:off x="6920755" y="2380845"/>
          <a:ext cx="1858735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DIAL = DIGITAL</a:t>
          </a:r>
        </a:p>
      </dsp:txBody>
      <dsp:txXfrm>
        <a:off x="6934694" y="2394784"/>
        <a:ext cx="1830857" cy="448029"/>
      </dsp:txXfrm>
    </dsp:sp>
    <dsp:sp modelId="{D7F21967-2143-43C8-B763-9CA847C83FF8}">
      <dsp:nvSpPr>
        <dsp:cNvPr id="0" name=""/>
        <dsp:cNvSpPr/>
      </dsp:nvSpPr>
      <dsp:spPr>
        <a:xfrm>
          <a:off x="6726396" y="477214"/>
          <a:ext cx="194359" cy="2736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6469"/>
              </a:lnTo>
              <a:lnTo>
                <a:pt x="194359" y="27364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FFE8F-6927-4545-8A37-CB973F6A2BA0}">
      <dsp:nvSpPr>
        <dsp:cNvPr id="0" name=""/>
        <dsp:cNvSpPr/>
      </dsp:nvSpPr>
      <dsp:spPr>
        <a:xfrm>
          <a:off x="6920755" y="2975730"/>
          <a:ext cx="2128624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DIAL COLOUR= NORMAL</a:t>
          </a:r>
        </a:p>
      </dsp:txBody>
      <dsp:txXfrm>
        <a:off x="6934694" y="2989669"/>
        <a:ext cx="2100746" cy="448029"/>
      </dsp:txXfrm>
    </dsp:sp>
    <dsp:sp modelId="{FB988BA8-390B-426E-A1A2-57999E4FAF51}">
      <dsp:nvSpPr>
        <dsp:cNvPr id="0" name=""/>
        <dsp:cNvSpPr/>
      </dsp:nvSpPr>
      <dsp:spPr>
        <a:xfrm>
          <a:off x="6726396" y="477214"/>
          <a:ext cx="194359" cy="3331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1354"/>
              </a:lnTo>
              <a:lnTo>
                <a:pt x="194359" y="333135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0945C-9F02-470A-A984-130E184C390F}">
      <dsp:nvSpPr>
        <dsp:cNvPr id="0" name=""/>
        <dsp:cNvSpPr/>
      </dsp:nvSpPr>
      <dsp:spPr>
        <a:xfrm>
          <a:off x="6920755" y="3570614"/>
          <a:ext cx="1963237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STRAP = RESIN</a:t>
          </a:r>
        </a:p>
      </dsp:txBody>
      <dsp:txXfrm>
        <a:off x="6934694" y="3584553"/>
        <a:ext cx="1935359" cy="448029"/>
      </dsp:txXfrm>
    </dsp:sp>
    <dsp:sp modelId="{D04C3BAD-AF51-44C3-8998-83A27E16528F}">
      <dsp:nvSpPr>
        <dsp:cNvPr id="0" name=""/>
        <dsp:cNvSpPr/>
      </dsp:nvSpPr>
      <dsp:spPr>
        <a:xfrm>
          <a:off x="6726396" y="477214"/>
          <a:ext cx="194359" cy="3926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6238"/>
              </a:lnTo>
              <a:lnTo>
                <a:pt x="194359" y="392623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555D2-D201-424C-BAB4-11315DEB8D44}">
      <dsp:nvSpPr>
        <dsp:cNvPr id="0" name=""/>
        <dsp:cNvSpPr/>
      </dsp:nvSpPr>
      <dsp:spPr>
        <a:xfrm>
          <a:off x="6920755" y="4165499"/>
          <a:ext cx="2967829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STRAP COLOUR =BLACK , WHITE</a:t>
          </a:r>
        </a:p>
      </dsp:txBody>
      <dsp:txXfrm>
        <a:off x="6934694" y="4179438"/>
        <a:ext cx="2939951" cy="448029"/>
      </dsp:txXfrm>
    </dsp:sp>
    <dsp:sp modelId="{36CCC69C-FC71-4CF2-8709-A06C285687E2}">
      <dsp:nvSpPr>
        <dsp:cNvPr id="0" name=""/>
        <dsp:cNvSpPr/>
      </dsp:nvSpPr>
      <dsp:spPr>
        <a:xfrm>
          <a:off x="6726396" y="477214"/>
          <a:ext cx="194359" cy="4521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1123"/>
              </a:lnTo>
              <a:lnTo>
                <a:pt x="194359" y="452112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1D7A2-B362-460B-B8F2-B1437D0899FC}">
      <dsp:nvSpPr>
        <dsp:cNvPr id="0" name=""/>
        <dsp:cNvSpPr/>
      </dsp:nvSpPr>
      <dsp:spPr>
        <a:xfrm>
          <a:off x="6920755" y="4760384"/>
          <a:ext cx="2224491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PRICE RANGE =0K-3K</a:t>
          </a:r>
        </a:p>
      </dsp:txBody>
      <dsp:txXfrm>
        <a:off x="6934694" y="4774323"/>
        <a:ext cx="2196613" cy="448029"/>
      </dsp:txXfrm>
    </dsp:sp>
    <dsp:sp modelId="{64C8CF83-5A32-4837-891C-EFAAB1C69C6A}">
      <dsp:nvSpPr>
        <dsp:cNvPr id="0" name=""/>
        <dsp:cNvSpPr/>
      </dsp:nvSpPr>
      <dsp:spPr>
        <a:xfrm>
          <a:off x="6726396" y="477214"/>
          <a:ext cx="194359" cy="518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1321"/>
              </a:lnTo>
              <a:lnTo>
                <a:pt x="194359" y="51813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C2ECD-7742-4442-84D7-34D053E56B64}">
      <dsp:nvSpPr>
        <dsp:cNvPr id="0" name=""/>
        <dsp:cNvSpPr/>
      </dsp:nvSpPr>
      <dsp:spPr>
        <a:xfrm>
          <a:off x="6920755" y="5420582"/>
          <a:ext cx="2770643" cy="475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TECHNOLOGY = DIGITAL</a:t>
          </a:r>
        </a:p>
      </dsp:txBody>
      <dsp:txXfrm>
        <a:off x="6934694" y="5434521"/>
        <a:ext cx="2742765" cy="448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01A0A-061E-47F9-BBA2-47D321E0F947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F48A8-A6FF-4E0A-BA71-5DDDFF99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28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8594" y="587831"/>
            <a:ext cx="8056018" cy="1219310"/>
          </a:xfrm>
        </p:spPr>
        <p:txBody>
          <a:bodyPr/>
          <a:lstStyle/>
          <a:p>
            <a:r>
              <a:rPr lang="en-IN" u="sng" dirty="0" smtClean="0">
                <a:latin typeface="+mn-lt"/>
              </a:rPr>
              <a:t>TIDYQUANT</a:t>
            </a:r>
            <a:endParaRPr lang="en-IN" u="sng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1223" y="5512525"/>
            <a:ext cx="3510143" cy="692331"/>
          </a:xfrm>
        </p:spPr>
        <p:txBody>
          <a:bodyPr>
            <a:noAutofit/>
          </a:bodyPr>
          <a:lstStyle/>
          <a:p>
            <a:r>
              <a:rPr lang="en-I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Jitesh Gupta </a:t>
            </a:r>
            <a:endParaRPr lang="en-I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4011" y="3244334"/>
            <a:ext cx="74458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u="sng" dirty="0">
                <a:solidFill>
                  <a:schemeClr val="accent3"/>
                </a:solidFill>
              </a:rPr>
              <a:t>WATCH SHOP ANALYSIS</a:t>
            </a:r>
          </a:p>
        </p:txBody>
      </p:sp>
    </p:spTree>
    <p:extLst>
      <p:ext uri="{BB962C8B-B14F-4D97-AF65-F5344CB8AC3E}">
        <p14:creationId xmlns:p14="http://schemas.microsoft.com/office/powerpoint/2010/main" val="421039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667" y="928180"/>
            <a:ext cx="8911687" cy="1280890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99985"/>
              </p:ext>
            </p:extLst>
          </p:nvPr>
        </p:nvGraphicFramePr>
        <p:xfrm>
          <a:off x="1449976" y="783771"/>
          <a:ext cx="10424161" cy="590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88429" y="71146"/>
            <a:ext cx="176348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BRAND 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0370"/>
          </a:xfrm>
        </p:spPr>
        <p:txBody>
          <a:bodyPr/>
          <a:lstStyle/>
          <a:p>
            <a:r>
              <a:rPr lang="en-IN" dirty="0" smtClean="0"/>
              <a:t>BRAND 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4480"/>
            <a:ext cx="7416937" cy="4356742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accent3">
                    <a:lumMod val="50000"/>
                  </a:schemeClr>
                </a:solidFill>
              </a:rPr>
              <a:t>Sales of URBAN STYLE brand is greater than SMART STYLE brand.</a:t>
            </a:r>
          </a:p>
          <a:p>
            <a:r>
              <a:rPr lang="en-IN" sz="2000" dirty="0" smtClean="0">
                <a:solidFill>
                  <a:schemeClr val="accent3">
                    <a:lumMod val="50000"/>
                  </a:schemeClr>
                </a:solidFill>
              </a:rPr>
              <a:t>URBAN STYLE watches are more expensive than SMART STYLE watches.</a:t>
            </a:r>
          </a:p>
          <a:p>
            <a:r>
              <a:rPr lang="en-IN" sz="2000" dirty="0" smtClean="0">
                <a:solidFill>
                  <a:schemeClr val="accent3">
                    <a:lumMod val="50000"/>
                  </a:schemeClr>
                </a:solidFill>
              </a:rPr>
              <a:t>URBAN STYLE and SMART STYLE are only for males.</a:t>
            </a:r>
          </a:p>
          <a:p>
            <a:r>
              <a:rPr lang="en-IN" sz="2000" dirty="0" smtClean="0">
                <a:solidFill>
                  <a:schemeClr val="accent3">
                    <a:lumMod val="50000"/>
                  </a:schemeClr>
                </a:solidFill>
              </a:rPr>
              <a:t>I think to increase their sales they have to focus on both males and females and location of watches is also a main factor for sales.</a:t>
            </a:r>
          </a:p>
          <a:p>
            <a:r>
              <a:rPr lang="en-IN" sz="2000" dirty="0" smtClean="0">
                <a:solidFill>
                  <a:schemeClr val="accent3">
                    <a:lumMod val="50000"/>
                  </a:schemeClr>
                </a:solidFill>
              </a:rPr>
              <a:t>They have to maintain MULTIFUNCTION Technology as well as they have to take new technology like 3H, 3H-Date.</a:t>
            </a:r>
          </a:p>
          <a:p>
            <a:endParaRPr lang="en-I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4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667" y="928180"/>
            <a:ext cx="8911687" cy="1280890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230294"/>
              </p:ext>
            </p:extLst>
          </p:nvPr>
        </p:nvGraphicFramePr>
        <p:xfrm>
          <a:off x="1449976" y="783771"/>
          <a:ext cx="10424161" cy="590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88429" y="0"/>
            <a:ext cx="1796142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BRAND C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62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0370"/>
          </a:xfrm>
        </p:spPr>
        <p:txBody>
          <a:bodyPr/>
          <a:lstStyle/>
          <a:p>
            <a:r>
              <a:rPr lang="en-IN" dirty="0" smtClean="0"/>
              <a:t>BRAND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81052"/>
            <a:ext cx="7416937" cy="3879668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accent3">
                    <a:lumMod val="50000"/>
                  </a:schemeClr>
                </a:solidFill>
              </a:rPr>
              <a:t>Sales BASIC &gt; STYLE &gt; SPORTS</a:t>
            </a:r>
          </a:p>
          <a:p>
            <a:r>
              <a:rPr lang="en-IN" sz="2000" dirty="0" smtClean="0">
                <a:solidFill>
                  <a:schemeClr val="accent3">
                    <a:lumMod val="50000"/>
                  </a:schemeClr>
                </a:solidFill>
              </a:rPr>
              <a:t> BASIC style has more choices in 2k-6k range while STYLE has choices in  3k- 6k range, SPORTS in 0k-3k.</a:t>
            </a:r>
          </a:p>
          <a:p>
            <a:r>
              <a:rPr lang="en-IN" sz="2000" dirty="0" smtClean="0">
                <a:solidFill>
                  <a:schemeClr val="accent3">
                    <a:lumMod val="50000"/>
                  </a:schemeClr>
                </a:solidFill>
              </a:rPr>
              <a:t>Majority of watches in BASIC AND STYLE categories are for females only , while </a:t>
            </a:r>
            <a:r>
              <a:rPr lang="en-IN" sz="2000" dirty="0" smtClean="0">
                <a:solidFill>
                  <a:schemeClr val="accent3">
                    <a:lumMod val="50000"/>
                  </a:schemeClr>
                </a:solidFill>
              </a:rPr>
              <a:t>SPORTS </a:t>
            </a:r>
            <a:r>
              <a:rPr lang="en-IN" sz="2000" dirty="0" smtClean="0">
                <a:solidFill>
                  <a:schemeClr val="accent3">
                    <a:lumMod val="50000"/>
                  </a:schemeClr>
                </a:solidFill>
              </a:rPr>
              <a:t>watches are for both males and females.</a:t>
            </a:r>
          </a:p>
          <a:p>
            <a:r>
              <a:rPr lang="en-IN" sz="2000" dirty="0" smtClean="0">
                <a:solidFill>
                  <a:schemeClr val="accent3">
                    <a:lumMod val="50000"/>
                  </a:schemeClr>
                </a:solidFill>
              </a:rPr>
              <a:t>They are updated with latest technology= 3 H, and majority range is 2k-3k there for there sales are Good with respect to other brands.</a:t>
            </a:r>
          </a:p>
          <a:p>
            <a:endParaRPr lang="en-I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I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I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2621"/>
          </a:xfrm>
        </p:spPr>
        <p:txBody>
          <a:bodyPr/>
          <a:lstStyle/>
          <a:p>
            <a:r>
              <a:rPr lang="en-IN" dirty="0" smtClean="0"/>
              <a:t> MARKETING STRETEGY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28800"/>
            <a:ext cx="8915400" cy="408242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TECHNOLOGY = 3 H</a:t>
            </a:r>
          </a:p>
          <a:p>
            <a:r>
              <a:rPr lang="en-IN" dirty="0" smtClean="0"/>
              <a:t>CASE MATERIAL = </a:t>
            </a:r>
            <a:r>
              <a:rPr lang="en-IN" dirty="0" smtClean="0"/>
              <a:t>Golden</a:t>
            </a:r>
            <a:endParaRPr lang="en-IN" dirty="0" smtClean="0"/>
          </a:p>
          <a:p>
            <a:r>
              <a:rPr lang="en-IN" dirty="0" smtClean="0"/>
              <a:t>CASE SHAPE = </a:t>
            </a:r>
            <a:r>
              <a:rPr lang="en-IN" dirty="0" smtClean="0"/>
              <a:t>Round</a:t>
            </a:r>
            <a:endParaRPr lang="en-IN" dirty="0" smtClean="0"/>
          </a:p>
          <a:p>
            <a:r>
              <a:rPr lang="en-IN" dirty="0" smtClean="0"/>
              <a:t>DIAL COLOUR = </a:t>
            </a:r>
            <a:r>
              <a:rPr lang="en-IN" dirty="0" smtClean="0"/>
              <a:t>White</a:t>
            </a:r>
            <a:endParaRPr lang="en-IN" dirty="0" smtClean="0"/>
          </a:p>
          <a:p>
            <a:r>
              <a:rPr lang="en-IN" dirty="0" smtClean="0"/>
              <a:t>LOCATION = LOC 18 &gt; LOC 4 &gt; LOC 19 &gt; LOC 1</a:t>
            </a:r>
          </a:p>
          <a:p>
            <a:r>
              <a:rPr lang="en-IN" dirty="0" smtClean="0"/>
              <a:t> STRAP COLOUR = </a:t>
            </a:r>
            <a:r>
              <a:rPr lang="en-IN" dirty="0" smtClean="0"/>
              <a:t>Silver, Golden </a:t>
            </a:r>
            <a:r>
              <a:rPr lang="en-IN" dirty="0" smtClean="0"/>
              <a:t>, </a:t>
            </a:r>
            <a:r>
              <a:rPr lang="en-IN" dirty="0" smtClean="0"/>
              <a:t>Brown</a:t>
            </a:r>
            <a:endParaRPr lang="en-IN" dirty="0" smtClean="0"/>
          </a:p>
          <a:p>
            <a:r>
              <a:rPr lang="en-IN" dirty="0" smtClean="0"/>
              <a:t>Males &gt; Females</a:t>
            </a:r>
          </a:p>
          <a:p>
            <a:r>
              <a:rPr lang="en-IN" dirty="0" smtClean="0"/>
              <a:t>Price range = 2k-4k</a:t>
            </a:r>
          </a:p>
          <a:p>
            <a:pPr marL="0" indent="0">
              <a:buNone/>
            </a:pPr>
            <a:r>
              <a:rPr lang="en-IN" dirty="0" smtClean="0"/>
              <a:t>These are the key factor of its increasing sales, Males prefer watches more then females . They  are quit comfortable in between 2k-4k,location is must be good, generally everyone prefer round shape over other.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4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926" y="1476103"/>
            <a:ext cx="9649686" cy="496388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9788" y="2967335"/>
            <a:ext cx="716049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THANKS FOR THE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OPPORTUNITY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427"/>
          </a:xfrm>
        </p:spPr>
        <p:txBody>
          <a:bodyPr/>
          <a:lstStyle/>
          <a:p>
            <a:r>
              <a:rPr lang="en-IN" u="sng" dirty="0" smtClean="0"/>
              <a:t>SALES ANALYSIS</a:t>
            </a:r>
            <a:endParaRPr lang="en-IN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367814"/>
              </p:ext>
            </p:extLst>
          </p:nvPr>
        </p:nvGraphicFramePr>
        <p:xfrm>
          <a:off x="1583372" y="1976846"/>
          <a:ext cx="9729062" cy="4437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83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679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36" y="428167"/>
            <a:ext cx="4636556" cy="4911634"/>
          </a:xfrm>
        </p:spPr>
      </p:pic>
      <p:sp>
        <p:nvSpPr>
          <p:cNvPr id="12" name="TextBox 11"/>
          <p:cNvSpPr txBox="1"/>
          <p:nvPr/>
        </p:nvSpPr>
        <p:spPr>
          <a:xfrm>
            <a:off x="2272937" y="5339801"/>
            <a:ext cx="329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    SALES BY BRAND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67" y="428167"/>
            <a:ext cx="4875146" cy="49116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71954" y="5339801"/>
            <a:ext cx="354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     SALES BY GENDER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427"/>
          </a:xfrm>
        </p:spPr>
        <p:txBody>
          <a:bodyPr>
            <a:normAutofit/>
          </a:bodyPr>
          <a:lstStyle/>
          <a:p>
            <a:r>
              <a:rPr lang="en-IN" dirty="0" smtClean="0"/>
              <a:t>SALES BY LOCATION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95" y="1502616"/>
            <a:ext cx="4870765" cy="4401795"/>
          </a:xfrm>
        </p:spPr>
      </p:pic>
      <p:sp>
        <p:nvSpPr>
          <p:cNvPr id="7" name="TextBox 6"/>
          <p:cNvSpPr txBox="1"/>
          <p:nvPr/>
        </p:nvSpPr>
        <p:spPr>
          <a:xfrm>
            <a:off x="6844937" y="1619794"/>
            <a:ext cx="49116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</a:rPr>
              <a:t>Our target customer should be both Males and Females.</a:t>
            </a:r>
            <a:endParaRPr lang="en-IN" sz="2400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</a:rPr>
              <a:t>Brand C has maximum sales so this brand has </a:t>
            </a:r>
            <a:r>
              <a:rPr lang="en-IN" sz="2400" dirty="0" smtClean="0">
                <a:solidFill>
                  <a:srgbClr val="C00000"/>
                </a:solidFill>
              </a:rPr>
              <a:t>good feature and price range.</a:t>
            </a:r>
          </a:p>
          <a:p>
            <a:endParaRPr lang="en-IN" sz="24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</a:rPr>
              <a:t>Location </a:t>
            </a:r>
            <a:r>
              <a:rPr lang="en-IN" sz="2400" dirty="0" smtClean="0">
                <a:solidFill>
                  <a:srgbClr val="C00000"/>
                </a:solidFill>
              </a:rPr>
              <a:t>18,4,19,1 </a:t>
            </a:r>
            <a:r>
              <a:rPr lang="en-IN" sz="2400" dirty="0" smtClean="0">
                <a:solidFill>
                  <a:srgbClr val="C00000"/>
                </a:solidFill>
              </a:rPr>
              <a:t>has largest sales .</a:t>
            </a:r>
            <a:endParaRPr lang="en-IN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6457" y="822959"/>
            <a:ext cx="4180114" cy="161979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 smtClean="0"/>
              <a:t>Highest sales are in the month of December,</a:t>
            </a:r>
            <a:endParaRPr lang="en-IN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6" y="115388"/>
            <a:ext cx="5852160" cy="3450771"/>
          </a:xfr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3352001"/>
            <a:ext cx="5157150" cy="35059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7360" y="3971109"/>
            <a:ext cx="5120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December is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their peak time, other months are constant for sales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Sales is maximum in December due to New year offer.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11" y="143691"/>
            <a:ext cx="4393027" cy="3746230"/>
          </a:xfrm>
        </p:spPr>
      </p:pic>
      <p:sp>
        <p:nvSpPr>
          <p:cNvPr id="5" name="TextBox 4"/>
          <p:cNvSpPr txBox="1"/>
          <p:nvPr/>
        </p:nvSpPr>
        <p:spPr>
          <a:xfrm>
            <a:off x="6985952" y="1199241"/>
            <a:ext cx="4783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Generally people buys watches in between 2k-3k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3079750"/>
            <a:ext cx="4720866" cy="3778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2309" y="3889921"/>
            <a:ext cx="448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Mostly, People prefer 3H technology watches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in between 3k – 4k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3616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227477"/>
              </p:ext>
            </p:extLst>
          </p:nvPr>
        </p:nvGraphicFramePr>
        <p:xfrm>
          <a:off x="1645919" y="715549"/>
          <a:ext cx="10071463" cy="590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6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667" y="928180"/>
            <a:ext cx="8911687" cy="1280890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676234"/>
              </p:ext>
            </p:extLst>
          </p:nvPr>
        </p:nvGraphicFramePr>
        <p:xfrm>
          <a:off x="1449977" y="783771"/>
          <a:ext cx="10019212" cy="590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88429" y="71146"/>
            <a:ext cx="1763485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BRAND A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679270"/>
            <a:ext cx="8911687" cy="888273"/>
          </a:xfrm>
        </p:spPr>
        <p:txBody>
          <a:bodyPr/>
          <a:lstStyle/>
          <a:p>
            <a:r>
              <a:rPr lang="en-IN" dirty="0" smtClean="0">
                <a:latin typeface="+mn-lt"/>
              </a:rPr>
              <a:t> BRAND A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436915"/>
            <a:ext cx="7717383" cy="4441371"/>
          </a:xfrm>
        </p:spPr>
        <p:txBody>
          <a:bodyPr>
            <a:noAutofit/>
          </a:bodyPr>
          <a:lstStyle/>
          <a:p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</a:rPr>
              <a:t>BRAND A sales of both categories are approximately equal.</a:t>
            </a:r>
          </a:p>
          <a:p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</a:rPr>
              <a:t> LADIES DRESS brand watches are more expensive</a:t>
            </a:r>
          </a:p>
          <a:p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</a:rPr>
              <a:t>LADIES PRICE brand is only for ladies.</a:t>
            </a:r>
          </a:p>
          <a:p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</a:rPr>
              <a:t>ENTRY PRICE brand is for both</a:t>
            </a:r>
          </a:p>
          <a:p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</a:rPr>
              <a:t>To increase their sales they have to focus on both males and females and location.</a:t>
            </a:r>
          </a:p>
          <a:p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</a:rPr>
              <a:t>They have maintain the latest technology which is good for them</a:t>
            </a:r>
          </a:p>
        </p:txBody>
      </p:sp>
    </p:spTree>
    <p:extLst>
      <p:ext uri="{BB962C8B-B14F-4D97-AF65-F5344CB8AC3E}">
        <p14:creationId xmlns:p14="http://schemas.microsoft.com/office/powerpoint/2010/main" val="14980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1190</TotalTime>
  <Words>716</Words>
  <Application>Microsoft Office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TIDYQUANT</vt:lpstr>
      <vt:lpstr>SALES ANALYSIS</vt:lpstr>
      <vt:lpstr> </vt:lpstr>
      <vt:lpstr>SALES BY LOCATION</vt:lpstr>
      <vt:lpstr>Highest sales are in the month of December,</vt:lpstr>
      <vt:lpstr> </vt:lpstr>
      <vt:lpstr> </vt:lpstr>
      <vt:lpstr> </vt:lpstr>
      <vt:lpstr> BRAND A</vt:lpstr>
      <vt:lpstr> </vt:lpstr>
      <vt:lpstr>BRAND B</vt:lpstr>
      <vt:lpstr> </vt:lpstr>
      <vt:lpstr>BRAND C</vt:lpstr>
      <vt:lpstr> MARKETING STRETEGY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SHOP ANALYSIS</dc:title>
  <dc:creator>Jitesh Gupta</dc:creator>
  <cp:lastModifiedBy>Jitesh Gupta</cp:lastModifiedBy>
  <cp:revision>25</cp:revision>
  <dcterms:created xsi:type="dcterms:W3CDTF">2019-06-30T11:00:51Z</dcterms:created>
  <dcterms:modified xsi:type="dcterms:W3CDTF">2019-07-01T07:05:17Z</dcterms:modified>
</cp:coreProperties>
</file>