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4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55F346-9F4E-4BAE-B763-669A29CD8C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D812370-2260-4DFB-AC06-BE63F37C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6F5D-5A99-168F-89C5-F05B34F1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2320"/>
            <a:ext cx="9882091" cy="3995061"/>
          </a:xfrm>
        </p:spPr>
        <p:txBody>
          <a:bodyPr/>
          <a:lstStyle/>
          <a:p>
            <a:pPr algn="ctr"/>
            <a:r>
              <a:rPr lang="en-US" dirty="0"/>
              <a:t>Data Analytic Process Automation Virtual Internship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1570E-C864-2A20-351A-EEDB30195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970246" cy="177582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Submitted By: </a:t>
            </a:r>
          </a:p>
          <a:p>
            <a:pPr algn="r"/>
            <a:r>
              <a:rPr lang="en-US" dirty="0"/>
              <a:t>Kumar Gupta</a:t>
            </a:r>
          </a:p>
          <a:p>
            <a:pPr algn="r"/>
            <a:r>
              <a:rPr lang="en-US" dirty="0"/>
              <a:t>CSIT 7-b</a:t>
            </a:r>
          </a:p>
          <a:p>
            <a:pPr algn="r"/>
            <a:r>
              <a:rPr lang="en-US" dirty="0"/>
              <a:t>2000290110083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83F56-2780-7CC8-4C7F-42168B0D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9" y="3429000"/>
            <a:ext cx="4780915" cy="26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BC75-E5A7-7300-9E96-EFBE532C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63041"/>
            <a:ext cx="9513045" cy="1808479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414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79B-627B-F8D3-0A7F-9582EB8E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15" y="78849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About The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4224-D0EE-768F-F57D-ADCD0CB0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079" y="1940560"/>
            <a:ext cx="9001761" cy="3698240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dirty="0"/>
              <a:t>Alteryx Academy is an online learning platform designed to provide comprehensive training and education on Alteryx, a leading data analytics and data blending software.</a:t>
            </a:r>
          </a:p>
          <a:p>
            <a:pPr marL="285750" indent="-285750"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dirty="0"/>
              <a:t>It offers a range of courses, learning paths, and resources tailored to users of varying expertise levels, from beginners to advanced users, enabling them to harness the full potential of the Alteryx platform.</a:t>
            </a:r>
          </a:p>
          <a:p>
            <a:pPr marL="285750" indent="-285750"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dirty="0"/>
              <a:t>Integration with the Alteryx Community Forum, enabling users to connect, share knowledge, seek advice, and engage with other learners and experts.</a:t>
            </a:r>
          </a:p>
        </p:txBody>
      </p:sp>
    </p:spTree>
    <p:extLst>
      <p:ext uri="{BB962C8B-B14F-4D97-AF65-F5344CB8AC3E}">
        <p14:creationId xmlns:p14="http://schemas.microsoft.com/office/powerpoint/2010/main" val="31995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A466-57D7-C944-D7F6-6F9D6504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2F99-6893-644E-38CA-634A9CF3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7600"/>
            <a:ext cx="9960085" cy="39420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 analytics involves examining raw data to uncover patterns, trends, correlations, and insights that can inform decision-making or solve problems within various domains such as business, healthcare, finance, and more.</a:t>
            </a:r>
          </a:p>
          <a:p>
            <a:pPr>
              <a:buClr>
                <a:schemeClr val="tx1"/>
              </a:buClr>
            </a:pPr>
            <a:r>
              <a:rPr lang="en-US" dirty="0"/>
              <a:t>It encompasses a range of techniques and methodologies, including data cleaning, transformation, and modeling, to make data more structured, understandable, and useful for analysis.</a:t>
            </a:r>
          </a:p>
          <a:p>
            <a:pPr>
              <a:buClr>
                <a:schemeClr val="tx1"/>
              </a:buClr>
            </a:pPr>
            <a:r>
              <a:rPr lang="en-US" dirty="0"/>
              <a:t>Its significance lies in its ability to transform vast and complex datasets into actionable intelligence, fueling innovation, driving efficiencies, and aiding in the formulation of data-driven strategies</a:t>
            </a:r>
          </a:p>
          <a:p>
            <a:pPr>
              <a:buClr>
                <a:schemeClr val="tx1"/>
              </a:buClr>
            </a:pPr>
            <a:r>
              <a:rPr lang="en-US" dirty="0"/>
              <a:t>By employing statistical, mathematical, and computational tools, data analytics assists in making informed decisions, forecasting future trends, optimizing processes, and mitigating risks based on data-driven evidence.</a:t>
            </a:r>
          </a:p>
        </p:txBody>
      </p:sp>
    </p:spTree>
    <p:extLst>
      <p:ext uri="{BB962C8B-B14F-4D97-AF65-F5344CB8AC3E}">
        <p14:creationId xmlns:p14="http://schemas.microsoft.com/office/powerpoint/2010/main" val="18631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7B9F-81F8-5148-7135-D3594EC2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 Analytics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87593-1272-6469-4169-C02BB30F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96" y="2101014"/>
            <a:ext cx="7352607" cy="44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5671-7322-EABD-B30F-4BD5DED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076167" cy="706964"/>
          </a:xfrm>
        </p:spPr>
        <p:txBody>
          <a:bodyPr/>
          <a:lstStyle/>
          <a:p>
            <a:pPr algn="ctr"/>
            <a:r>
              <a:rPr lang="en-US" dirty="0"/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5BEF-734C-1307-05C9-73D5D0BB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16245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course of the internship we had to complete two certification exams: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dirty="0"/>
              <a:t>Alteryx Foundational Micro-credentials Certification which gave basic knowledge of data analytics concepts and key Designer functionality. It made us aware to identify data types and data formats; the basic elements of Alteryx Designer; and associate commonly used tools with their functionality.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dirty="0"/>
              <a:t>Alteryx Designer Core Certification provided knowledge of the “core” toolset in Designer and your ability to apply your knowledge and use the tools to solve real-world problems. The core toolset includes the tools that are used most often in Alteryx Designer and are fundamental to data preparation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215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A21-1CEC-746D-F66F-7956EB80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0F15-2440-A24A-CA13-5D6B8816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F1BC0-15D9-7605-CF2C-6991BD9B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288-8D89-1898-4A53-8399606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BDFA-4FA3-0318-9CD1-7E69C14A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73CB-33D4-5D46-C2A6-960EB4F7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DFF6-226A-C5F7-3D7A-164C137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FEE3-EE82-FC46-A6B7-EF95253E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A343-10D8-9122-4DC5-CD791484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0"/>
            <a:ext cx="909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F0CC-AA11-9674-A37C-03048787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36FA-5DC4-6490-93C5-D4156FD20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Alteryx Designer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25674-EDC4-676D-C9B7-1F132BE4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9" y="2145510"/>
            <a:ext cx="6952725" cy="44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6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</TotalTime>
  <Words>372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Data Analytic Process Automation Virtual Internship   </vt:lpstr>
      <vt:lpstr>About The Organization</vt:lpstr>
      <vt:lpstr>What is data analytics?</vt:lpstr>
      <vt:lpstr>Types of Data Analytics</vt:lpstr>
      <vt:lpstr>Key Learnings</vt:lpstr>
      <vt:lpstr>PowerPoint Presentation</vt:lpstr>
      <vt:lpstr>PowerPoint Presentation</vt:lpstr>
      <vt:lpstr>PowerPoint Presentation</vt:lpstr>
      <vt:lpstr>Platform used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 Process Automation Virtual Internship   </dc:title>
  <dc:creator>Kumar Gupta</dc:creator>
  <cp:lastModifiedBy>Kumar Gupta</cp:lastModifiedBy>
  <cp:revision>2</cp:revision>
  <dcterms:created xsi:type="dcterms:W3CDTF">2023-12-03T13:24:41Z</dcterms:created>
  <dcterms:modified xsi:type="dcterms:W3CDTF">2023-12-04T05:56:57Z</dcterms:modified>
</cp:coreProperties>
</file>