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73" r:id="rId18"/>
    <p:sldId id="269" r:id="rId19"/>
    <p:sldId id="272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109" d="100"/>
          <a:sy n="109" d="100"/>
        </p:scale>
        <p:origin x="4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cnj/keras_attn_reader/blob/master/app/model/model_tweak.py" TargetMode="External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eocnj/keras_attn_reader/blob/master/app/model/att_layer.p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Process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050044"/>
            <a:ext cx="53213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49508"/>
            <a:ext cx="56261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1613108"/>
            <a:ext cx="50673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536301"/>
            <a:ext cx="50419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43" y="749508"/>
            <a:ext cx="384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68400"/>
            <a:ext cx="10506808" cy="4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83212"/>
            <a:ext cx="35941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92349"/>
            <a:ext cx="55372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6" y="2430584"/>
            <a:ext cx="63881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6" y="3383119"/>
            <a:ext cx="10058400" cy="945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62993"/>
            <a:ext cx="645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Experiment_1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34862" y="316523"/>
            <a:ext cx="70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2 shared layers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65121" y="290760"/>
            <a:ext cx="24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Bidirectional LSTM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736600"/>
            <a:ext cx="5415085" cy="252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7" y="177646"/>
            <a:ext cx="64389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9" y="768196"/>
            <a:ext cx="34798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9" y="1560718"/>
            <a:ext cx="5397500" cy="74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9" y="2405268"/>
            <a:ext cx="6202972" cy="809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516861"/>
            <a:ext cx="7478346" cy="7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2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27938" y="281354"/>
            <a:ext cx="3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Attention for act: </a:t>
            </a:r>
            <a:r>
              <a:rPr lang="en-US" dirty="0" smtClean="0">
                <a:hlinkClick r:id="rId2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988300" cy="44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Questions: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4804702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4028428"/>
            <a:ext cx="7861300" cy="48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292455"/>
            <a:ext cx="647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(to specify the existence of activity) + 4 variables + 1 (number of activities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99200" y="865417"/>
            <a:ext cx="55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</a:p>
          <a:p>
            <a:r>
              <a:rPr lang="en-US" dirty="0" smtClean="0"/>
              <a:t>A: The previous features denote the activities happened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490</Words>
  <Application>Microsoft Macintosh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Mangal</vt:lpstr>
      <vt:lpstr>Wingdings</vt:lpstr>
      <vt:lpstr>Arial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Training</vt:lpstr>
      <vt:lpstr>Training</vt:lpstr>
      <vt:lpstr>Experiment</vt:lpstr>
      <vt:lpstr>Experiment_1</vt:lpstr>
      <vt:lpstr>Experiment_2</vt:lpstr>
      <vt:lpstr>Experiment_2</vt:lpstr>
      <vt:lpstr>Evaluation</vt:lpstr>
      <vt:lpstr>evaluate_next_activity_and_time</vt:lpstr>
      <vt:lpstr>evaluate_suffix_and_remaining_time</vt:lpstr>
      <vt:lpstr>Evaluation metrics</vt:lpstr>
      <vt:lpstr>Questions: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82</cp:revision>
  <dcterms:created xsi:type="dcterms:W3CDTF">2017-05-09T07:36:45Z</dcterms:created>
  <dcterms:modified xsi:type="dcterms:W3CDTF">2017-05-17T06:44:43Z</dcterms:modified>
</cp:coreProperties>
</file>