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5" r:id="rId12"/>
    <p:sldId id="276" r:id="rId13"/>
    <p:sldId id="273" r:id="rId14"/>
    <p:sldId id="269" r:id="rId15"/>
    <p:sldId id="272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>
        <p:scale>
          <a:sx n="109" d="100"/>
          <a:sy n="109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C354-799F-9546-AD5A-B2BED52A390A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65B3-4AF1-B948-90B8-7AE0F898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Process sequence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634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/>
          <a:stretch/>
        </p:blipFill>
        <p:spPr>
          <a:xfrm>
            <a:off x="6509288" y="829961"/>
            <a:ext cx="3657599" cy="2508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6619" y="181426"/>
            <a:ext cx="20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next_char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arget_char_indices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57687" y="346525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y_a</a:t>
            </a:r>
            <a:r>
              <a:rPr lang="en-US" dirty="0" smtClean="0"/>
              <a:t> (One-hot encode)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8344007" y="456250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65902" y="3491186"/>
            <a:ext cx="241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next_char_t</a:t>
            </a:r>
            <a:r>
              <a:rPr lang="en-US" dirty="0" smtClean="0"/>
              <a:t>/divisor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8513909" y="3576767"/>
            <a:ext cx="722502" cy="233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327590" y="3462739"/>
            <a:ext cx="28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y_t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49" y="3946099"/>
            <a:ext cx="5949970" cy="1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050044"/>
            <a:ext cx="5321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749508"/>
            <a:ext cx="5626100" cy="86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1" y="1613108"/>
            <a:ext cx="50673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2536301"/>
            <a:ext cx="50419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43" y="749508"/>
            <a:ext cx="3848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2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448878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Training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168400"/>
            <a:ext cx="10506808" cy="43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1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9788" y="1856172"/>
            <a:ext cx="153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 </a:t>
            </a:r>
            <a:r>
              <a:rPr lang="en-US" smtClean="0"/>
              <a:t>by suffix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90538" y="1899281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One-hot encode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6777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test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4481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461185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Encoded input X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164480" y="3439252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9724843" y="1992161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Encoded prediction 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57690" y="3422337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19" idx="1"/>
          </p:cNvCxnSpPr>
          <p:nvPr/>
        </p:nvCxnSpPr>
        <p:spPr>
          <a:xfrm>
            <a:off x="1759788" y="2332587"/>
            <a:ext cx="140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21" idx="1"/>
          </p:cNvCxnSpPr>
          <p:nvPr/>
        </p:nvCxnSpPr>
        <p:spPr>
          <a:xfrm>
            <a:off x="1759788" y="2332587"/>
            <a:ext cx="1404692" cy="144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9" idx="3"/>
            <a:endCxn id="20" idx="1"/>
          </p:cNvCxnSpPr>
          <p:nvPr/>
        </p:nvCxnSpPr>
        <p:spPr>
          <a:xfrm>
            <a:off x="4757492" y="2332587"/>
            <a:ext cx="170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2" idx="1"/>
          </p:cNvCxnSpPr>
          <p:nvPr/>
        </p:nvCxnSpPr>
        <p:spPr>
          <a:xfrm>
            <a:off x="8054196" y="2332587"/>
            <a:ext cx="167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2"/>
            <a:endCxn id="23" idx="3"/>
          </p:cNvCxnSpPr>
          <p:nvPr/>
        </p:nvCxnSpPr>
        <p:spPr>
          <a:xfrm rot="5400000">
            <a:off x="9141150" y="2382563"/>
            <a:ext cx="1089751" cy="1670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1396" y="5467918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925437" y="3714072"/>
            <a:ext cx="2976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Inverse transform label</a:t>
            </a:r>
          </a:p>
          <a:p>
            <a:r>
              <a:rPr lang="en-US" dirty="0" smtClean="0"/>
              <a:t>(inverse-encode/normalize)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78856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activity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339110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truth time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215355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activity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588316" y="4545918"/>
            <a:ext cx="1593011" cy="6808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time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2"/>
            <a:endCxn id="41" idx="0"/>
          </p:cNvCxnSpPr>
          <p:nvPr/>
        </p:nvCxnSpPr>
        <p:spPr>
          <a:xfrm flipH="1">
            <a:off x="2585072" y="4120103"/>
            <a:ext cx="1375914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42" idx="0"/>
          </p:cNvCxnSpPr>
          <p:nvPr/>
        </p:nvCxnSpPr>
        <p:spPr>
          <a:xfrm>
            <a:off x="3960986" y="4120103"/>
            <a:ext cx="1174630" cy="42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2"/>
            <a:endCxn id="43" idx="0"/>
          </p:cNvCxnSpPr>
          <p:nvPr/>
        </p:nvCxnSpPr>
        <p:spPr>
          <a:xfrm flipH="1">
            <a:off x="7011861" y="4103188"/>
            <a:ext cx="1042335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2"/>
            <a:endCxn id="44" idx="0"/>
          </p:cNvCxnSpPr>
          <p:nvPr/>
        </p:nvCxnSpPr>
        <p:spPr>
          <a:xfrm>
            <a:off x="8054196" y="4103188"/>
            <a:ext cx="1330626" cy="4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1" idx="2"/>
            <a:endCxn id="43" idx="2"/>
          </p:cNvCxnSpPr>
          <p:nvPr/>
        </p:nvCxnSpPr>
        <p:spPr>
          <a:xfrm rot="16200000" flipH="1">
            <a:off x="4798466" y="3013374"/>
            <a:ext cx="12700" cy="4426789"/>
          </a:xfrm>
          <a:prstGeom prst="bentConnector3">
            <a:avLst>
              <a:gd name="adj1" fmla="val 180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2" idx="2"/>
            <a:endCxn id="44" idx="2"/>
          </p:cNvCxnSpPr>
          <p:nvPr/>
        </p:nvCxnSpPr>
        <p:spPr>
          <a:xfrm rot="16200000" flipH="1">
            <a:off x="7260219" y="3102166"/>
            <a:ext cx="12700" cy="4249206"/>
          </a:xfrm>
          <a:prstGeom prst="bentConnector3">
            <a:avLst>
              <a:gd name="adj1" fmla="val 3022638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06596" y="2008572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model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808366" y="5635669"/>
            <a:ext cx="183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evaluate_next_activity_and_time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5151056" cy="626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1336023"/>
            <a:ext cx="3916251" cy="209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3426149"/>
            <a:ext cx="1832504" cy="2190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17" y="3426149"/>
            <a:ext cx="2014909" cy="2190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19" y="3426149"/>
            <a:ext cx="788168" cy="207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1" y="3426149"/>
            <a:ext cx="3337162" cy="2025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85" y="2048500"/>
            <a:ext cx="1663700" cy="698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5797" y="2925299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6893" y="2901024"/>
            <a:ext cx="129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44700" y="2901024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94165" y="288798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738" y="4017522"/>
            <a:ext cx="330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Shape of timeseqs2 is different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Timeseq3 is the time of activity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4344700" y="1679168"/>
            <a:ext cx="987154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1854" y="1614133"/>
            <a:ext cx="35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 3 </a:t>
            </a:r>
            <a:r>
              <a:rPr lang="en-US" smtClean="0"/>
              <a:t>for testing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0" y="1364238"/>
            <a:ext cx="4925270" cy="94353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5400000">
            <a:off x="4547330" y="5721449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8058" y="5618983"/>
            <a:ext cx="12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</a:t>
            </a:r>
            <a:r>
              <a:rPr lang="en-US" b="1" dirty="0" err="1" smtClean="0"/>
              <a:t>ines_t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73436" y="5567698"/>
            <a:ext cx="11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8275" y="5636551"/>
            <a:ext cx="98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034839" y="5567698"/>
            <a:ext cx="12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lines_t</a:t>
            </a:r>
            <a:r>
              <a:rPr lang="en-US" b="1" dirty="0"/>
              <a:t>3</a:t>
            </a:r>
          </a:p>
        </p:txBody>
      </p:sp>
      <p:sp>
        <p:nvSpPr>
          <p:cNvPr id="28" name="Right Arrow 27"/>
          <p:cNvSpPr/>
          <p:nvPr/>
        </p:nvSpPr>
        <p:spPr>
          <a:xfrm rot="5400000">
            <a:off x="6335347" y="5718280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8131013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822816" y="5714454"/>
            <a:ext cx="217440" cy="124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" y="6203146"/>
            <a:ext cx="5027756" cy="54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4" y="6203146"/>
            <a:ext cx="5246108" cy="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/>
              <a:t>evaluate_suffix_and_remaining_time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749508"/>
            <a:ext cx="7804749" cy="2213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7" y="3119137"/>
            <a:ext cx="1409700" cy="698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3057"/>
            <a:ext cx="12192000" cy="176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74687"/>
            <a:ext cx="2501900" cy="787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4865298" y="3312543"/>
            <a:ext cx="1794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9592" y="3051573"/>
            <a:ext cx="234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vi-VN" b="1" dirty="0" smtClean="0"/>
              <a:t>round_truth: next activity after suffix activities 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31653" y="5886362"/>
            <a:ext cx="90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/>
              <a:t>ground_truth_t: </a:t>
            </a:r>
            <a:r>
              <a:rPr lang="en-US" b="1" dirty="0" smtClean="0"/>
              <a:t>610689 = 611523 </a:t>
            </a:r>
            <a:r>
              <a:rPr lang="mr-IN" b="1" dirty="0" smtClean="0"/>
              <a:t>–</a:t>
            </a:r>
            <a:r>
              <a:rPr lang="en-US" b="1" dirty="0" smtClean="0"/>
              <a:t> 834: remaining time after suffix activities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398143" y="1311215"/>
            <a:ext cx="6400800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53654" y="988049"/>
            <a:ext cx="28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deal with short case when suffix&gt;</a:t>
            </a:r>
            <a:r>
              <a:rPr lang="en-US" dirty="0" err="1" smtClean="0"/>
              <a:t>len</a:t>
            </a:r>
            <a:r>
              <a:rPr lang="en-US" dirty="0" smtClean="0"/>
              <a:t>(case)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69" y="1569721"/>
            <a:ext cx="3953831" cy="595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87" y="2198028"/>
            <a:ext cx="2269022" cy="5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Evaluation metrics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9738" y="1431985"/>
            <a:ext cx="110906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</a:t>
            </a:r>
            <a:r>
              <a:rPr lang="en-US" dirty="0"/>
              <a:t>activity: (refer to this package: https://</a:t>
            </a:r>
            <a:r>
              <a:rPr lang="en-US" dirty="0" err="1"/>
              <a:t>pypi.python.org</a:t>
            </a:r>
            <a:r>
              <a:rPr lang="en-US" dirty="0"/>
              <a:t>/</a:t>
            </a:r>
            <a:r>
              <a:rPr lang="en-US" dirty="0" err="1"/>
              <a:t>pypi</a:t>
            </a:r>
            <a:r>
              <a:rPr lang="en-US" dirty="0"/>
              <a:t>/Distance/)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istance.nlevenshtein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damerau_levenshtein_distance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distance.jaccard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time: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absolute error: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Median absolute error: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17" y="2616439"/>
            <a:ext cx="6315494" cy="267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84" y="1737982"/>
            <a:ext cx="6848150" cy="2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2351524"/>
            <a:ext cx="10058400" cy="232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3966713"/>
            <a:ext cx="9029700" cy="29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4477391"/>
            <a:ext cx="92583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5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7312277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Questions: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2565635"/>
            <a:ext cx="10058400" cy="5325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4804702"/>
            <a:ext cx="887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</a:t>
            </a:r>
            <a:r>
              <a:rPr lang="en-US" dirty="0" err="1" smtClean="0"/>
              <a:t>maxlen</a:t>
            </a:r>
            <a:r>
              <a:rPr lang="en-US" dirty="0" smtClean="0"/>
              <a:t> of test data &gt; train data?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2" y="749508"/>
            <a:ext cx="10058400" cy="1745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4028428"/>
            <a:ext cx="7861300" cy="48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292455"/>
            <a:ext cx="6477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3" y="1139252"/>
            <a:ext cx="3267856" cy="3951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567" y="1139252"/>
            <a:ext cx="6086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CaseID</a:t>
            </a:r>
            <a:r>
              <a:rPr lang="en-US" dirty="0" smtClean="0"/>
              <a:t>: ID of a case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ActivityID</a:t>
            </a:r>
            <a:r>
              <a:rPr lang="en-US" dirty="0" smtClean="0"/>
              <a:t>: ID of activity (this can be switched to name of activity by using Disco)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CompleteTimestamp</a:t>
            </a:r>
            <a:r>
              <a:rPr lang="en-US" dirty="0" smtClean="0"/>
              <a:t>: Time when activity 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3" y="826957"/>
            <a:ext cx="35560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04" y="826957"/>
            <a:ext cx="8102600" cy="1054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738" y="22785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Result:</a:t>
            </a:r>
            <a:endParaRPr lang="en-US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79" y="2863121"/>
            <a:ext cx="2527716" cy="3192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465965" y="2876645"/>
            <a:ext cx="2767976" cy="3179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651" y="2876645"/>
            <a:ext cx="2285360" cy="32393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1917071"/>
            <a:ext cx="26289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731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70220" y="250731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27799" y="2463171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738" y="2876645"/>
            <a:ext cx="3062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</a:t>
            </a:r>
            <a:r>
              <a:rPr lang="en-US" dirty="0" smtClean="0"/>
              <a:t>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Numlines</a:t>
            </a:r>
            <a:r>
              <a:rPr lang="en-US" dirty="0" smtClean="0"/>
              <a:t>: number of cases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ivisor: mean of </a:t>
            </a:r>
            <a:r>
              <a:rPr lang="en-US" dirty="0" err="1" smtClean="0"/>
              <a:t>timeseqs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divisor2: mean of timeseqs2.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72" y="1875431"/>
            <a:ext cx="1739796" cy="7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9521" y="314445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690061"/>
            <a:ext cx="7949783" cy="23422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52937" y="3375290"/>
            <a:ext cx="4094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hars: list of unique activities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</a:t>
            </a:r>
            <a:r>
              <a:rPr lang="en-US" dirty="0" err="1" smtClean="0"/>
              <a:t>har_indices</a:t>
            </a:r>
            <a:r>
              <a:rPr lang="en-US" dirty="0" smtClean="0"/>
              <a:t>: mapping list char-indices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target_char_indices</a:t>
            </a:r>
            <a:r>
              <a:rPr lang="en-US" dirty="0" smtClean="0"/>
              <a:t>: mapping list char-indices including symbol for EOS (end of sentence)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</a:t>
            </a:r>
            <a:r>
              <a:rPr lang="en-US" dirty="0" err="1" smtClean="0"/>
              <a:t>ndices_chars</a:t>
            </a:r>
            <a:r>
              <a:rPr lang="en-US" dirty="0" smtClean="0"/>
              <a:t>: similar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target_indices_chars</a:t>
            </a:r>
            <a:r>
              <a:rPr lang="en-US" dirty="0" smtClean="0"/>
              <a:t>: similar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3032305"/>
            <a:ext cx="5932149" cy="1332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8" y="4364607"/>
            <a:ext cx="5932149" cy="13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54" y="234842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3600944"/>
            <a:ext cx="1756348" cy="221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15"/>
          <a:stretch/>
        </p:blipFill>
        <p:spPr>
          <a:xfrm>
            <a:off x="6025193" y="3583409"/>
            <a:ext cx="1919696" cy="22050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53" y="3608278"/>
            <a:ext cx="1524503" cy="21608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190" y="2772934"/>
            <a:ext cx="24746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lines: activities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timeseqs</a:t>
            </a:r>
            <a:r>
              <a:rPr lang="en-US" dirty="0" smtClean="0"/>
              <a:t>: duration of each activity in a case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imeseqs2: cumulative duration of each activity in a case.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timeseqs3: time since midnight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imeseqs4: weekday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8" y="699116"/>
            <a:ext cx="2069585" cy="1129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-96454"/>
            <a:ext cx="3120001" cy="94572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22" idx="1"/>
          </p:cNvCxnSpPr>
          <p:nvPr/>
        </p:nvCxnSpPr>
        <p:spPr>
          <a:xfrm>
            <a:off x="2510363" y="1263959"/>
            <a:ext cx="1758482" cy="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5052" y="683568"/>
            <a:ext cx="13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Divided into 3 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17796" y="663794"/>
            <a:ext cx="107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1+2 for training</a:t>
            </a:r>
          </a:p>
          <a:p>
            <a:r>
              <a:rPr lang="en-US" dirty="0" smtClean="0"/>
              <a:t>3 for testing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5" y="868278"/>
            <a:ext cx="3882486" cy="8102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844" y="1692307"/>
            <a:ext cx="3391941" cy="9303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5" y="3556114"/>
            <a:ext cx="2605581" cy="2484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67" y="3503191"/>
            <a:ext cx="1284359" cy="274465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45075" y="3107772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timeseqs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7011" y="3093106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imeseqs2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25596" y="312503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lines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961861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timeseqs3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377284" y="308006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timeseqs4</a:t>
            </a:r>
            <a:endParaRPr lang="en-US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538" y="834027"/>
            <a:ext cx="2529288" cy="864557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22" idx="3"/>
            <a:endCxn id="34" idx="1"/>
          </p:cNvCxnSpPr>
          <p:nvPr/>
        </p:nvCxnSpPr>
        <p:spPr>
          <a:xfrm flipV="1">
            <a:off x="8151331" y="1266306"/>
            <a:ext cx="1144207" cy="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b="10715"/>
          <a:stretch/>
        </p:blipFill>
        <p:spPr>
          <a:xfrm>
            <a:off x="129048" y="6050497"/>
            <a:ext cx="9126633" cy="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6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61"/>
          <a:stretch/>
        </p:blipFill>
        <p:spPr>
          <a:xfrm>
            <a:off x="399738" y="749507"/>
            <a:ext cx="9176810" cy="193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4029"/>
            <a:ext cx="2295957" cy="2537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56" y="3384029"/>
            <a:ext cx="2568667" cy="2537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71" y="3406351"/>
            <a:ext cx="2757845" cy="25297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05" y="3384029"/>
            <a:ext cx="3227087" cy="25370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" r="7990"/>
          <a:stretch/>
        </p:blipFill>
        <p:spPr>
          <a:xfrm>
            <a:off x="10541053" y="3458979"/>
            <a:ext cx="1457408" cy="24621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12377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</a:t>
            </a:r>
            <a:r>
              <a:rPr lang="en-US" b="1" smtClean="0"/>
              <a:t>entences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4819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entences_t</a:t>
            </a:r>
            <a:endParaRPr lang="en-US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864623" y="284980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7316" y="2871253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69693" y="2873965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entences_t4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1285" y="6044512"/>
            <a:ext cx="585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later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5" y="6037334"/>
            <a:ext cx="5750541" cy="6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/>
              <a:t>Preprocessing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0" y="749508"/>
            <a:ext cx="7171671" cy="22862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2377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</a:t>
            </a:r>
            <a:r>
              <a:rPr lang="en-US" b="1" dirty="0" err="1" smtClean="0"/>
              <a:t>ext_chars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34819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next_chars_t</a:t>
            </a:r>
            <a:endParaRPr lang="en-US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864623" y="331450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37316" y="3335948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69693" y="3338660"/>
            <a:ext cx="255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next_chars_t4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" b="18155"/>
          <a:stretch/>
        </p:blipFill>
        <p:spPr>
          <a:xfrm>
            <a:off x="216660" y="3672681"/>
            <a:ext cx="1012533" cy="2848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803" b="17614"/>
          <a:stretch/>
        </p:blipFill>
        <p:spPr>
          <a:xfrm>
            <a:off x="2532446" y="3683832"/>
            <a:ext cx="960262" cy="286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7" y="3683832"/>
            <a:ext cx="914400" cy="284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5" y="3693202"/>
            <a:ext cx="965200" cy="285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83" y="3727450"/>
            <a:ext cx="495300" cy="2832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134296" y="6520721"/>
            <a:ext cx="68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variables have same length and used as </a:t>
            </a: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b="1" dirty="0" smtClean="0"/>
              <a:t> later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10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9448799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" y="1020803"/>
            <a:ext cx="7607300" cy="115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728" y="2383436"/>
            <a:ext cx="6765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(to specify the existence of activity) + 4 variables + 1 (number of activities in a case)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): number of unique activities  + 1 (</a:t>
            </a:r>
            <a:r>
              <a:rPr lang="en-US" dirty="0" err="1" smtClean="0"/>
              <a:t>eos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/>
          <a:stretch/>
        </p:blipFill>
        <p:spPr>
          <a:xfrm>
            <a:off x="2813154" y="3908010"/>
            <a:ext cx="3687582" cy="818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1293" y="5134518"/>
            <a:ext cx="184379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</a:t>
            </a:r>
            <a:r>
              <a:rPr lang="en-US" dirty="0" err="1" smtClean="0"/>
              <a:t>target_chars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21239" y="5140783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05330" y="5140783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21" idx="0"/>
          </p:cNvCxnSpPr>
          <p:nvPr/>
        </p:nvCxnSpPr>
        <p:spPr>
          <a:xfrm flipH="1">
            <a:off x="2367197" y="4653821"/>
            <a:ext cx="1290403" cy="4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939916" y="4653821"/>
            <a:ext cx="116172" cy="48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>
            <a:off x="5205334" y="4653821"/>
            <a:ext cx="1367854" cy="4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84237" y="1089817"/>
            <a:ext cx="301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array with </a:t>
            </a:r>
            <a:r>
              <a:rPr lang="en-US" dirty="0" err="1" smtClean="0"/>
              <a:t>zeros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X: INPUT</a:t>
            </a:r>
          </a:p>
          <a:p>
            <a:r>
              <a:rPr lang="en-US" dirty="0" smtClean="0"/>
              <a:t>- y: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6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738" y="162993"/>
            <a:ext cx="3505835" cy="58651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 err="1" smtClean="0"/>
              <a:t>Vectorization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6" y="715857"/>
            <a:ext cx="5866881" cy="37457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039" y="5494138"/>
            <a:ext cx="89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4643" y="5516531"/>
            <a:ext cx="1501516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um_features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/>
          <a:stretch/>
        </p:blipFill>
        <p:spPr>
          <a:xfrm>
            <a:off x="912048" y="4478931"/>
            <a:ext cx="1865190" cy="8001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823997" y="5166639"/>
            <a:ext cx="924961" cy="32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9560" y="5166639"/>
            <a:ext cx="153537" cy="48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9105" y="5888489"/>
            <a:ext cx="586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maxlen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r>
              <a:rPr lang="en-US" dirty="0" smtClean="0"/>
              <a:t> of longest case</a:t>
            </a:r>
          </a:p>
          <a:p>
            <a:r>
              <a:rPr lang="en-US" dirty="0" err="1" smtClean="0"/>
              <a:t>num_features</a:t>
            </a:r>
            <a:r>
              <a:rPr lang="en-US" dirty="0" smtClean="0"/>
              <a:t>: number of unique activities + 4 variables + 1            (order of activity in a case)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299200" y="865417"/>
            <a:ext cx="555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Why we have only 5 features but </a:t>
            </a:r>
            <a:r>
              <a:rPr lang="en-US" dirty="0" err="1" smtClean="0"/>
              <a:t>X.shape</a:t>
            </a:r>
            <a:r>
              <a:rPr lang="en-US" dirty="0" smtClean="0"/>
              <a:t>[2] =10???</a:t>
            </a:r>
          </a:p>
          <a:p>
            <a:r>
              <a:rPr lang="en-US" dirty="0" smtClean="0"/>
              <a:t>A: The previous features denote the activities happened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9200" y="2111022"/>
            <a:ext cx="589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 enumerate within a case </a:t>
            </a:r>
            <a:r>
              <a:rPr lang="en-US" smtClean="0">
                <a:sym typeface="Wingdings"/>
              </a:rPr>
              <a:t> t: 1 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470</Words>
  <Application>Microsoft Macintosh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Wingdings</vt:lpstr>
      <vt:lpstr>Office Theme</vt:lpstr>
      <vt:lpstr>Process sequence</vt:lpstr>
      <vt:lpstr>Data</vt:lpstr>
      <vt:lpstr>Preprocessing</vt:lpstr>
      <vt:lpstr>Preprocessing</vt:lpstr>
      <vt:lpstr>Preprocessing</vt:lpstr>
      <vt:lpstr>Preprocessing</vt:lpstr>
      <vt:lpstr>Preprocessing</vt:lpstr>
      <vt:lpstr>Vectorization</vt:lpstr>
      <vt:lpstr>Vectorization</vt:lpstr>
      <vt:lpstr>Vectorization</vt:lpstr>
      <vt:lpstr>Training</vt:lpstr>
      <vt:lpstr>Training</vt:lpstr>
      <vt:lpstr>Evaluation</vt:lpstr>
      <vt:lpstr>evaluate_next_activity_and_time</vt:lpstr>
      <vt:lpstr>evaluate_suffix_and_remaining_time</vt:lpstr>
      <vt:lpstr>Evaluation metrics</vt:lpstr>
      <vt:lpstr>Questions: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sequence</dc:title>
  <dc:creator>hoangnguyen3892@gmail.com</dc:creator>
  <cp:lastModifiedBy>hoangnguyen3892@gmail.com</cp:lastModifiedBy>
  <cp:revision>72</cp:revision>
  <dcterms:created xsi:type="dcterms:W3CDTF">2017-05-09T07:36:45Z</dcterms:created>
  <dcterms:modified xsi:type="dcterms:W3CDTF">2017-05-16T13:26:48Z</dcterms:modified>
</cp:coreProperties>
</file>